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6" r:id="rId4"/>
    <p:sldMasterId id="2147483688" r:id="rId5"/>
    <p:sldMasterId id="2147483700" r:id="rId6"/>
    <p:sldMasterId id="2147483712" r:id="rId7"/>
    <p:sldMasterId id="2147483725" r:id="rId8"/>
    <p:sldMasterId id="2147483738" r:id="rId9"/>
    <p:sldMasterId id="2147483750" r:id="rId10"/>
    <p:sldMasterId id="2147483763" r:id="rId11"/>
    <p:sldMasterId id="2147483775" r:id="rId12"/>
    <p:sldMasterId id="2147483789" r:id="rId13"/>
    <p:sldMasterId id="2147483801" r:id="rId14"/>
  </p:sldMasterIdLst>
  <p:notesMasterIdLst>
    <p:notesMasterId r:id="rId47"/>
  </p:notesMasterIdLst>
  <p:sldIdLst>
    <p:sldId id="1024" r:id="rId15"/>
    <p:sldId id="343" r:id="rId16"/>
    <p:sldId id="418" r:id="rId17"/>
    <p:sldId id="419" r:id="rId18"/>
    <p:sldId id="593" r:id="rId19"/>
    <p:sldId id="943" r:id="rId20"/>
    <p:sldId id="944" r:id="rId21"/>
    <p:sldId id="468" r:id="rId22"/>
    <p:sldId id="444" r:id="rId23"/>
    <p:sldId id="458" r:id="rId24"/>
    <p:sldId id="560" r:id="rId25"/>
    <p:sldId id="403" r:id="rId26"/>
    <p:sldId id="354" r:id="rId27"/>
    <p:sldId id="529" r:id="rId28"/>
    <p:sldId id="580" r:id="rId29"/>
    <p:sldId id="945" r:id="rId30"/>
    <p:sldId id="536" r:id="rId31"/>
    <p:sldId id="537" r:id="rId32"/>
    <p:sldId id="538" r:id="rId33"/>
    <p:sldId id="540" r:id="rId34"/>
    <p:sldId id="541" r:id="rId35"/>
    <p:sldId id="543" r:id="rId36"/>
    <p:sldId id="549" r:id="rId37"/>
    <p:sldId id="550" r:id="rId38"/>
    <p:sldId id="568" r:id="rId39"/>
    <p:sldId id="551" r:id="rId40"/>
    <p:sldId id="825" r:id="rId41"/>
    <p:sldId id="571" r:id="rId42"/>
    <p:sldId id="572" r:id="rId43"/>
    <p:sldId id="439" r:id="rId44"/>
    <p:sldId id="946" r:id="rId45"/>
    <p:sldId id="947" r:id="rId46"/>
    <p:sldId id="383" r:id="rId48"/>
    <p:sldId id="384" r:id="rId49"/>
    <p:sldId id="949" r:id="rId50"/>
    <p:sldId id="950" r:id="rId51"/>
    <p:sldId id="471" r:id="rId52"/>
    <p:sldId id="483" r:id="rId53"/>
    <p:sldId id="482" r:id="rId54"/>
    <p:sldId id="481" r:id="rId55"/>
    <p:sldId id="480" r:id="rId56"/>
    <p:sldId id="479" r:id="rId57"/>
    <p:sldId id="477" r:id="rId58"/>
    <p:sldId id="476" r:id="rId59"/>
    <p:sldId id="557" r:id="rId60"/>
    <p:sldId id="558" r:id="rId61"/>
    <p:sldId id="509" r:id="rId62"/>
    <p:sldId id="510" r:id="rId63"/>
    <p:sldId id="511" r:id="rId64"/>
    <p:sldId id="512" r:id="rId65"/>
    <p:sldId id="513" r:id="rId66"/>
    <p:sldId id="514" r:id="rId67"/>
    <p:sldId id="515" r:id="rId68"/>
    <p:sldId id="516" r:id="rId69"/>
    <p:sldId id="517" r:id="rId70"/>
    <p:sldId id="518" r:id="rId71"/>
    <p:sldId id="519" r:id="rId72"/>
    <p:sldId id="520" r:id="rId73"/>
    <p:sldId id="521" r:id="rId74"/>
    <p:sldId id="522" r:id="rId75"/>
    <p:sldId id="523" r:id="rId76"/>
    <p:sldId id="524" r:id="rId77"/>
    <p:sldId id="525" r:id="rId78"/>
    <p:sldId id="526" r:id="rId79"/>
    <p:sldId id="595" r:id="rId80"/>
    <p:sldId id="608" r:id="rId81"/>
    <p:sldId id="609" r:id="rId82"/>
    <p:sldId id="617" r:id="rId83"/>
    <p:sldId id="625" r:id="rId84"/>
    <p:sldId id="626" r:id="rId85"/>
    <p:sldId id="627" r:id="rId86"/>
    <p:sldId id="641" r:id="rId87"/>
    <p:sldId id="642" r:id="rId88"/>
    <p:sldId id="643" r:id="rId89"/>
    <p:sldId id="649" r:id="rId90"/>
    <p:sldId id="650" r:id="rId91"/>
    <p:sldId id="651" r:id="rId92"/>
    <p:sldId id="652" r:id="rId93"/>
    <p:sldId id="653" r:id="rId94"/>
    <p:sldId id="670" r:id="rId95"/>
    <p:sldId id="671" r:id="rId96"/>
    <p:sldId id="672" r:id="rId97"/>
    <p:sldId id="694" r:id="rId98"/>
    <p:sldId id="695" r:id="rId99"/>
    <p:sldId id="810" r:id="rId100"/>
    <p:sldId id="719" r:id="rId101"/>
  </p:sldIdLst>
  <p:sldSz cx="9144000" cy="6858000" type="screen4x3"/>
  <p:notesSz cx="6858000" cy="9144000"/>
  <p:custDataLst>
    <p:tags r:id="rId105"/>
  </p:custDataLst>
  <p:defaultTextStyle>
    <a:defPPr>
      <a:defRPr lang="zh-CN"/>
    </a:defPPr>
    <a:lvl1pPr marL="0" lvl="0"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1400" b="1" i="0" u="none" kern="1200" baseline="0">
        <a:solidFill>
          <a:schemeClr val="tx2"/>
        </a:solidFill>
        <a:latin typeface="Garamond"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userDrawn="1">
          <p15:clr>
            <a:srgbClr val="A4A3A4"/>
          </p15:clr>
        </p15:guide>
        <p15:guide id="2" pos="28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00CC"/>
    <a:srgbClr val="C2DCCA"/>
    <a:srgbClr val="CC3300"/>
    <a:srgbClr val="008000"/>
    <a:srgbClr val="00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3" d="100"/>
          <a:sy n="83" d="100"/>
        </p:scale>
        <p:origin x="1450" y="67"/>
      </p:cViewPr>
      <p:guideLst>
        <p:guide orient="horz" pos="2228"/>
        <p:guide pos="2826"/>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9" Type="http://schemas.openxmlformats.org/officeDocument/2006/relationships/slide" Target="slides/slide84.xml"/><Relationship Id="rId98" Type="http://schemas.openxmlformats.org/officeDocument/2006/relationships/slide" Target="slides/slide83.xml"/><Relationship Id="rId97" Type="http://schemas.openxmlformats.org/officeDocument/2006/relationships/slide" Target="slides/slide82.xml"/><Relationship Id="rId96" Type="http://schemas.openxmlformats.org/officeDocument/2006/relationships/slide" Target="slides/slide81.xml"/><Relationship Id="rId95" Type="http://schemas.openxmlformats.org/officeDocument/2006/relationships/slide" Target="slides/slide80.xml"/><Relationship Id="rId94" Type="http://schemas.openxmlformats.org/officeDocument/2006/relationships/slide" Target="slides/slide79.xml"/><Relationship Id="rId93" Type="http://schemas.openxmlformats.org/officeDocument/2006/relationships/slide" Target="slides/slide78.xml"/><Relationship Id="rId92" Type="http://schemas.openxmlformats.org/officeDocument/2006/relationships/slide" Target="slides/slide77.xml"/><Relationship Id="rId91" Type="http://schemas.openxmlformats.org/officeDocument/2006/relationships/slide" Target="slides/slide76.xml"/><Relationship Id="rId90" Type="http://schemas.openxmlformats.org/officeDocument/2006/relationships/slide" Target="slides/slide75.xml"/><Relationship Id="rId9" Type="http://schemas.openxmlformats.org/officeDocument/2006/relationships/slideMaster" Target="slideMasters/slideMaster8.xml"/><Relationship Id="rId89" Type="http://schemas.openxmlformats.org/officeDocument/2006/relationships/slide" Target="slides/slide74.xml"/><Relationship Id="rId88" Type="http://schemas.openxmlformats.org/officeDocument/2006/relationships/slide" Target="slides/slide73.xml"/><Relationship Id="rId87" Type="http://schemas.openxmlformats.org/officeDocument/2006/relationships/slide" Target="slides/slide72.xml"/><Relationship Id="rId86" Type="http://schemas.openxmlformats.org/officeDocument/2006/relationships/slide" Target="slides/slide71.xml"/><Relationship Id="rId85" Type="http://schemas.openxmlformats.org/officeDocument/2006/relationships/slide" Target="slides/slide70.xml"/><Relationship Id="rId84" Type="http://schemas.openxmlformats.org/officeDocument/2006/relationships/slide" Target="slides/slide69.xml"/><Relationship Id="rId83" Type="http://schemas.openxmlformats.org/officeDocument/2006/relationships/slide" Target="slides/slide68.xml"/><Relationship Id="rId82" Type="http://schemas.openxmlformats.org/officeDocument/2006/relationships/slide" Target="slides/slide67.xml"/><Relationship Id="rId81" Type="http://schemas.openxmlformats.org/officeDocument/2006/relationships/slide" Target="slides/slide66.xml"/><Relationship Id="rId80" Type="http://schemas.openxmlformats.org/officeDocument/2006/relationships/slide" Target="slides/slide65.xml"/><Relationship Id="rId8" Type="http://schemas.openxmlformats.org/officeDocument/2006/relationships/slideMaster" Target="slideMasters/slideMaster7.xml"/><Relationship Id="rId79" Type="http://schemas.openxmlformats.org/officeDocument/2006/relationships/slide" Target="slides/slide64.xml"/><Relationship Id="rId78" Type="http://schemas.openxmlformats.org/officeDocument/2006/relationships/slide" Target="slides/slide63.xml"/><Relationship Id="rId77" Type="http://schemas.openxmlformats.org/officeDocument/2006/relationships/slide" Target="slides/slide62.xml"/><Relationship Id="rId76" Type="http://schemas.openxmlformats.org/officeDocument/2006/relationships/slide" Target="slides/slide61.xml"/><Relationship Id="rId75" Type="http://schemas.openxmlformats.org/officeDocument/2006/relationships/slide" Target="slides/slide60.xml"/><Relationship Id="rId74" Type="http://schemas.openxmlformats.org/officeDocument/2006/relationships/slide" Target="slides/slide59.xml"/><Relationship Id="rId73" Type="http://schemas.openxmlformats.org/officeDocument/2006/relationships/slide" Target="slides/slide58.xml"/><Relationship Id="rId72" Type="http://schemas.openxmlformats.org/officeDocument/2006/relationships/slide" Target="slides/slide57.xml"/><Relationship Id="rId71" Type="http://schemas.openxmlformats.org/officeDocument/2006/relationships/slide" Target="slides/slide56.xml"/><Relationship Id="rId70" Type="http://schemas.openxmlformats.org/officeDocument/2006/relationships/slide" Target="slides/slide55.xml"/><Relationship Id="rId7" Type="http://schemas.openxmlformats.org/officeDocument/2006/relationships/slideMaster" Target="slideMasters/slideMaster6.xml"/><Relationship Id="rId69" Type="http://schemas.openxmlformats.org/officeDocument/2006/relationships/slide" Target="slides/slide54.xml"/><Relationship Id="rId68" Type="http://schemas.openxmlformats.org/officeDocument/2006/relationships/slide" Target="slides/slide53.xml"/><Relationship Id="rId67" Type="http://schemas.openxmlformats.org/officeDocument/2006/relationships/slide" Target="slides/slide52.xml"/><Relationship Id="rId66" Type="http://schemas.openxmlformats.org/officeDocument/2006/relationships/slide" Target="slides/slide51.xml"/><Relationship Id="rId65" Type="http://schemas.openxmlformats.org/officeDocument/2006/relationships/slide" Target="slides/slide50.xml"/><Relationship Id="rId64" Type="http://schemas.openxmlformats.org/officeDocument/2006/relationships/slide" Target="slides/slide49.xml"/><Relationship Id="rId63" Type="http://schemas.openxmlformats.org/officeDocument/2006/relationships/slide" Target="slides/slide48.xml"/><Relationship Id="rId62" Type="http://schemas.openxmlformats.org/officeDocument/2006/relationships/slide" Target="slides/slide47.xml"/><Relationship Id="rId61" Type="http://schemas.openxmlformats.org/officeDocument/2006/relationships/slide" Target="slides/slide46.xml"/><Relationship Id="rId60" Type="http://schemas.openxmlformats.org/officeDocument/2006/relationships/slide" Target="slides/slide45.xml"/><Relationship Id="rId6" Type="http://schemas.openxmlformats.org/officeDocument/2006/relationships/slideMaster" Target="slideMasters/slideMaster5.xml"/><Relationship Id="rId59" Type="http://schemas.openxmlformats.org/officeDocument/2006/relationships/slide" Target="slides/slide44.xml"/><Relationship Id="rId58" Type="http://schemas.openxmlformats.org/officeDocument/2006/relationships/slide" Target="slides/slide43.xml"/><Relationship Id="rId57" Type="http://schemas.openxmlformats.org/officeDocument/2006/relationships/slide" Target="slides/slide42.xml"/><Relationship Id="rId56" Type="http://schemas.openxmlformats.org/officeDocument/2006/relationships/slide" Target="slides/slide41.xml"/><Relationship Id="rId55" Type="http://schemas.openxmlformats.org/officeDocument/2006/relationships/slide" Target="slides/slide40.xml"/><Relationship Id="rId54" Type="http://schemas.openxmlformats.org/officeDocument/2006/relationships/slide" Target="slides/slide39.xml"/><Relationship Id="rId53" Type="http://schemas.openxmlformats.org/officeDocument/2006/relationships/slide" Target="slides/slide38.xml"/><Relationship Id="rId52" Type="http://schemas.openxmlformats.org/officeDocument/2006/relationships/slide" Target="slides/slide37.xml"/><Relationship Id="rId51" Type="http://schemas.openxmlformats.org/officeDocument/2006/relationships/slide" Target="slides/slide36.xml"/><Relationship Id="rId50" Type="http://schemas.openxmlformats.org/officeDocument/2006/relationships/slide" Target="slides/slide35.xml"/><Relationship Id="rId5" Type="http://schemas.openxmlformats.org/officeDocument/2006/relationships/slideMaster" Target="slideMasters/slideMaster4.xml"/><Relationship Id="rId49" Type="http://schemas.openxmlformats.org/officeDocument/2006/relationships/slide" Target="slides/slide34.xml"/><Relationship Id="rId48" Type="http://schemas.openxmlformats.org/officeDocument/2006/relationships/slide" Target="slides/slide33.xml"/><Relationship Id="rId47" Type="http://schemas.openxmlformats.org/officeDocument/2006/relationships/notesMaster" Target="notesMasters/notesMaster1.xml"/><Relationship Id="rId46" Type="http://schemas.openxmlformats.org/officeDocument/2006/relationships/slide" Target="slides/slide32.xml"/><Relationship Id="rId45" Type="http://schemas.openxmlformats.org/officeDocument/2006/relationships/slide" Target="slides/slide31.xml"/><Relationship Id="rId44" Type="http://schemas.openxmlformats.org/officeDocument/2006/relationships/slide" Target="slides/slide30.xml"/><Relationship Id="rId43" Type="http://schemas.openxmlformats.org/officeDocument/2006/relationships/slide" Target="slides/slide29.xml"/><Relationship Id="rId42" Type="http://schemas.openxmlformats.org/officeDocument/2006/relationships/slide" Target="slides/slide28.xml"/><Relationship Id="rId41" Type="http://schemas.openxmlformats.org/officeDocument/2006/relationships/slide" Target="slides/slide27.xml"/><Relationship Id="rId40" Type="http://schemas.openxmlformats.org/officeDocument/2006/relationships/slide" Target="slides/slide26.xml"/><Relationship Id="rId4" Type="http://schemas.openxmlformats.org/officeDocument/2006/relationships/slideMaster" Target="slideMasters/slideMaster3.xml"/><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5" Type="http://schemas.openxmlformats.org/officeDocument/2006/relationships/slide" Target="slides/slide21.xml"/><Relationship Id="rId34" Type="http://schemas.openxmlformats.org/officeDocument/2006/relationships/slide" Target="slides/slide20.xml"/><Relationship Id="rId33" Type="http://schemas.openxmlformats.org/officeDocument/2006/relationships/slide" Target="slides/slide19.xml"/><Relationship Id="rId32" Type="http://schemas.openxmlformats.org/officeDocument/2006/relationships/slide" Target="slides/slide18.xml"/><Relationship Id="rId31" Type="http://schemas.openxmlformats.org/officeDocument/2006/relationships/slide" Target="slides/slide17.xml"/><Relationship Id="rId30" Type="http://schemas.openxmlformats.org/officeDocument/2006/relationships/slide" Target="slides/slide16.xml"/><Relationship Id="rId3" Type="http://schemas.openxmlformats.org/officeDocument/2006/relationships/slideMaster" Target="slideMasters/slideMaster2.xml"/><Relationship Id="rId29" Type="http://schemas.openxmlformats.org/officeDocument/2006/relationships/slide" Target="slides/slide15.xml"/><Relationship Id="rId28" Type="http://schemas.openxmlformats.org/officeDocument/2006/relationships/slide" Target="slides/slide14.xml"/><Relationship Id="rId27" Type="http://schemas.openxmlformats.org/officeDocument/2006/relationships/slide" Target="slides/slide13.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5" Type="http://schemas.openxmlformats.org/officeDocument/2006/relationships/tags" Target="tags/tag13.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86.xml"/><Relationship Id="rId100" Type="http://schemas.openxmlformats.org/officeDocument/2006/relationships/slide" Target="slides/slide85.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spcBef>
                <a:spcPct val="0"/>
              </a:spcBef>
              <a:buFont typeface="Arial" panose="020B0604020202020204" pitchFamily="34" charset="0"/>
              <a:buNone/>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0"/>
              </a:spcBef>
              <a:buFont typeface="Arial" panose="020B0604020202020204" pitchFamily="34" charset="0"/>
              <a:buNone/>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28" name="Rectangle 4"/>
          <p:cNvSpPr>
            <a:spLocks noGrp="1"/>
          </p:cNvSpPr>
          <p:nvPr>
            <p:ph type="sldImg"/>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spcBef>
                <a:spcPct val="0"/>
              </a:spcBef>
              <a:buFont typeface="Arial" panose="020B0604020202020204" pitchFamily="34" charset="0"/>
              <a:buNone/>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spcBef>
                <a:spcPct val="0"/>
              </a:spcBef>
              <a:buFont typeface="Arial" panose="020B0604020202020204" pitchFamily="34" charset="0"/>
              <a:buNone/>
              <a:defRPr sz="1200" b="0" noProof="1">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91E6915-5FFF-4FD9-A90F-26655D98D345}" type="slidenum">
              <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幻灯片图像占位符 1"/>
          <p:cNvSpPr>
            <a:spLocks noTextEdit="1"/>
          </p:cNvSpPr>
          <p:nvPr>
            <p:ph type="sldImg"/>
          </p:nvPr>
        </p:nvSpPr>
        <p:spPr>
          <a:ln/>
        </p:spPr>
      </p:sp>
      <p:sp>
        <p:nvSpPr>
          <p:cNvPr id="86019" name="文本占位符 2"/>
          <p:cNvSpPr/>
          <p:nvPr>
            <p:ph type="body"/>
          </p:nvPr>
        </p:nvSpPr>
        <p:spPr>
          <a:ln/>
        </p:spPr>
        <p:txBody>
          <a:bodyPr wrap="square" lIns="91440" tIns="45720" rIns="91440" bIns="45720" anchor="ctr" anchorCtr="0"/>
          <a:p>
            <a:pPr lvl="0"/>
            <a:r>
              <a:rPr lang="zh-CN" altLang="en-US" dirty="0"/>
              <a:t>更多资料添加公众号hsevclass</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TextEdit="1"/>
          </p:cNvSpPr>
          <p:nvPr>
            <p:ph type="sldImg"/>
          </p:nvPr>
        </p:nvSpPr>
        <p:spPr>
          <a:ln/>
        </p:spPr>
      </p:sp>
      <p:sp>
        <p:nvSpPr>
          <p:cNvPr id="92163" name="文本占位符 2"/>
          <p:cNvSpPr/>
          <p:nvPr>
            <p:ph type="body"/>
          </p:nvPr>
        </p:nvSpPr>
        <p:spPr>
          <a:ln/>
        </p:spPr>
        <p:txBody>
          <a:bodyPr wrap="square" lIns="91440" tIns="45720" rIns="91440" bIns="45720" anchor="ctr" anchorCtr="0"/>
          <a:p>
            <a:pPr lvl="0"/>
            <a:r>
              <a:rPr lang="zh-CN" altLang="en-US" dirty="0"/>
              <a:t>更多资料添加公众号hsevclass</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TextEdit="1"/>
          </p:cNvSpPr>
          <p:nvPr>
            <p:ph type="sldImg"/>
          </p:nvPr>
        </p:nvSpPr>
        <p:spPr>
          <a:ln/>
        </p:spPr>
      </p:sp>
      <p:sp>
        <p:nvSpPr>
          <p:cNvPr id="99331" name="文本占位符 2"/>
          <p:cNvSpPr/>
          <p:nvPr>
            <p:ph type="body"/>
          </p:nvPr>
        </p:nvSpPr>
        <p:spPr>
          <a:ln/>
        </p:spPr>
        <p:txBody>
          <a:bodyPr wrap="square" lIns="91440" tIns="45720" rIns="91440" bIns="45720" anchor="ctr" anchorCtr="0"/>
          <a:p>
            <a:pPr lvl="0"/>
            <a:r>
              <a:rPr lang="zh-CN" altLang="en-US" dirty="0"/>
              <a:t>更多资料添加公众号hsevclass</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幻灯片图像占位符 1"/>
          <p:cNvSpPr>
            <a:spLocks noTextEdit="1"/>
          </p:cNvSpPr>
          <p:nvPr>
            <p:ph type="sldImg"/>
          </p:nvPr>
        </p:nvSpPr>
        <p:spPr>
          <a:ln/>
        </p:spPr>
      </p:sp>
      <p:sp>
        <p:nvSpPr>
          <p:cNvPr id="105475" name="文本占位符 2"/>
          <p:cNvSpPr/>
          <p:nvPr>
            <p:ph type="body"/>
          </p:nvPr>
        </p:nvSpPr>
        <p:spPr>
          <a:ln/>
        </p:spPr>
        <p:txBody>
          <a:bodyPr wrap="square" lIns="91440" tIns="45720" rIns="91440" bIns="45720" anchor="ctr" anchorCtr="0"/>
          <a:p>
            <a:pPr lvl="0"/>
            <a:r>
              <a:rPr lang="zh-CN" altLang="en-US" dirty="0"/>
              <a:t>更多资料添加公众号hsevclass更多资料添加公众号hsevclass</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幻灯片图像占位符 1"/>
          <p:cNvSpPr>
            <a:spLocks noTextEdit="1"/>
          </p:cNvSpPr>
          <p:nvPr>
            <p:ph type="sldImg"/>
          </p:nvPr>
        </p:nvSpPr>
        <p:spPr>
          <a:ln/>
        </p:spPr>
      </p:sp>
      <p:sp>
        <p:nvSpPr>
          <p:cNvPr id="109571" name="文本占位符 2"/>
          <p:cNvSpPr/>
          <p:nvPr>
            <p:ph type="body"/>
          </p:nvPr>
        </p:nvSpPr>
        <p:spPr>
          <a:ln/>
        </p:spPr>
        <p:txBody>
          <a:bodyPr wrap="square" lIns="91440" tIns="45720" rIns="91440" bIns="45720" anchor="ctr" anchorCtr="0"/>
          <a:p>
            <a:pPr lvl="0"/>
            <a:r>
              <a:rPr lang="zh-CN" altLang="en-US" dirty="0"/>
              <a:t>更多资料添加公众号hsevclass</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p:nvPr>
        </p:nvSpPr>
        <p:spPr>
          <a:ln/>
        </p:spPr>
        <p:txBody>
          <a:bodyPr wrap="square" lIns="91440" tIns="45720" rIns="91440" bIns="45720" anchor="ctr" anchorCtr="0"/>
          <a:p>
            <a:pPr lvl="0" eaLnBrk="1" hangingPunct="1"/>
            <a:r>
              <a:rPr lang="en-US" altLang="zh-CN" dirty="0"/>
              <a:t>更多资料添加公众号hsevclass</a:t>
            </a:r>
            <a:endParaRPr lang="en-US" altLang="zh-CN" dirty="0"/>
          </a:p>
        </p:txBody>
      </p:sp>
      <p:sp>
        <p:nvSpPr>
          <p:cNvPr id="1157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 altLang="en-US" sz="1200" b="0" dirty="0">
                <a:solidFill>
                  <a:schemeClr val="tx1"/>
                </a:solidFill>
                <a:latin typeface="Arial" panose="020B0604020202020204" pitchFamily="34" charset="0"/>
              </a:rPr>
            </a:fld>
            <a:endParaRPr lang="" altLang="en-US" sz="1200" b="0" dirty="0">
              <a:solidFill>
                <a:schemeClr val="tx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幻灯片图像占位符 1"/>
          <p:cNvSpPr>
            <a:spLocks noTextEdit="1"/>
          </p:cNvSpPr>
          <p:nvPr>
            <p:ph type="sldImg"/>
          </p:nvPr>
        </p:nvSpPr>
        <p:spPr>
          <a:ln/>
        </p:spPr>
      </p:sp>
      <p:sp>
        <p:nvSpPr>
          <p:cNvPr id="119811" name="文本占位符 2"/>
          <p:cNvSpPr/>
          <p:nvPr>
            <p:ph type="body"/>
          </p:nvPr>
        </p:nvSpPr>
        <p:spPr>
          <a:ln/>
        </p:spPr>
        <p:txBody>
          <a:bodyPr wrap="square" lIns="91440" tIns="45720" rIns="91440" bIns="45720" anchor="ctr" anchorCtr="0"/>
          <a:p>
            <a:pPr lvl="0"/>
            <a:r>
              <a:rPr lang="zh-CN" altLang="en-US" dirty="0"/>
              <a:t>更多资料添加公众号hsevclass</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幻灯片图像占位符 1"/>
          <p:cNvSpPr>
            <a:spLocks noTextEdit="1"/>
          </p:cNvSpPr>
          <p:nvPr>
            <p:ph type="sldImg"/>
          </p:nvPr>
        </p:nvSpPr>
        <p:spPr>
          <a:ln/>
        </p:spPr>
      </p:sp>
      <p:sp>
        <p:nvSpPr>
          <p:cNvPr id="125955" name="文本占位符 2"/>
          <p:cNvSpPr/>
          <p:nvPr>
            <p:ph type="body"/>
          </p:nvPr>
        </p:nvSpPr>
        <p:spPr>
          <a:ln/>
        </p:spPr>
        <p:txBody>
          <a:bodyPr wrap="square" lIns="91440" tIns="45720" rIns="91440" bIns="45720" anchor="ctr" anchorCtr="0"/>
          <a:p>
            <a:pPr lvl="0"/>
            <a:r>
              <a:rPr lang="zh-CN" altLang="en-US" dirty="0"/>
              <a:t>更多资料添加公众号hsevclass</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2051"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62413E9-F54A-4948-BC0C-C0CE44FFA874}"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4"/>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5"/>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43B661E-24C7-45FE-B474-C7ED3EBA9CAC}"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66700" y="133350"/>
            <a:ext cx="7345363" cy="65405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500063" y="1208088"/>
            <a:ext cx="4038600" cy="4525962"/>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458"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19459"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E7A99EAB-1B05-41A6-96FA-18E41287303E}"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49897755-B53D-480F-B37C-0868EBED9E4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4"/>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5"/>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821B1F-3D0F-4A16-B6D2-777653A84C1A}"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37890" name="Group 2"/>
          <p:cNvGrpSpPr/>
          <p:nvPr/>
        </p:nvGrpSpPr>
        <p:grpSpPr>
          <a:xfrm>
            <a:off x="0" y="0"/>
            <a:ext cx="8805863" cy="6858000"/>
            <a:chOff x="0" y="0"/>
            <a:chExt cx="5547" cy="4320"/>
          </a:xfrm>
        </p:grpSpPr>
        <p:grpSp>
          <p:nvGrpSpPr>
            <p:cNvPr id="37896" name="Group 3"/>
            <p:cNvGrpSpPr/>
            <p:nvPr userDrawn="1"/>
          </p:nvGrpSpPr>
          <p:grpSpPr>
            <a:xfrm rot="-215207">
              <a:off x="3690" y="229"/>
              <a:ext cx="1856" cy="3630"/>
              <a:chOff x="0" y="-5"/>
              <a:chExt cx="1856" cy="3630"/>
            </a:xfrm>
          </p:grpSpPr>
          <p:sp>
            <p:nvSpPr>
              <p:cNvPr id="37930" name="未知"/>
              <p:cNvSpPr/>
              <p:nvPr/>
            </p:nvSpPr>
            <p:spPr>
              <a:xfrm rot="-9414770" flipV="1">
                <a:off x="511" y="-17"/>
                <a:ext cx="1333" cy="1485"/>
              </a:xfrm>
              <a:custGeom>
                <a:avLst/>
                <a:gdLst/>
                <a:ahLst/>
                <a:cxnLst>
                  <a:cxn ang="0">
                    <a:pos x="81" y="1840"/>
                  </a:cxn>
                  <a:cxn ang="0">
                    <a:pos x="29" y="1695"/>
                  </a:cxn>
                  <a:cxn ang="0">
                    <a:pos x="0" y="1436"/>
                  </a:cxn>
                  <a:cxn ang="0">
                    <a:pos x="20" y="1104"/>
                  </a:cxn>
                  <a:cxn ang="0">
                    <a:pos x="125" y="751"/>
                  </a:cxn>
                  <a:cxn ang="0">
                    <a:pos x="344" y="417"/>
                  </a:cxn>
                  <a:cxn ang="0">
                    <a:pos x="711" y="154"/>
                  </a:cxn>
                  <a:cxn ang="0">
                    <a:pos x="1235" y="9"/>
                  </a:cxn>
                  <a:cxn ang="0">
                    <a:pos x="1901" y="45"/>
                  </a:cxn>
                  <a:cxn ang="0">
                    <a:pos x="2422" y="339"/>
                  </a:cxn>
                  <a:cxn ang="0">
                    <a:pos x="2771" y="821"/>
                  </a:cxn>
                  <a:cxn ang="0">
                    <a:pos x="2957" y="1411"/>
                  </a:cxn>
                  <a:cxn ang="0">
                    <a:pos x="2977" y="2034"/>
                  </a:cxn>
                  <a:cxn ang="0">
                    <a:pos x="2832" y="2611"/>
                  </a:cxn>
                  <a:cxn ang="0">
                    <a:pos x="2536" y="3057"/>
                  </a:cxn>
                  <a:cxn ang="0">
                    <a:pos x="2087" y="3296"/>
                  </a:cxn>
                  <a:cxn ang="0">
                    <a:pos x="1946" y="3275"/>
                  </a:cxn>
                  <a:cxn ang="0">
                    <a:pos x="2205" y="3068"/>
                  </a:cxn>
                  <a:cxn ang="0">
                    <a:pos x="2411" y="2705"/>
                  </a:cxn>
                  <a:cxn ang="0">
                    <a:pos x="2545" y="2256"/>
                  </a:cxn>
                  <a:cxn ang="0">
                    <a:pos x="2601" y="1766"/>
                  </a:cxn>
                  <a:cxn ang="0">
                    <a:pos x="2572" y="1282"/>
                  </a:cxn>
                  <a:cxn ang="0">
                    <a:pos x="2427" y="865"/>
                  </a:cxn>
                  <a:cxn ang="0">
                    <a:pos x="2165" y="557"/>
                  </a:cxn>
                  <a:cxn ang="0">
                    <a:pos x="1707" y="372"/>
                  </a:cxn>
                  <a:cxn ang="0">
                    <a:pos x="1230" y="303"/>
                  </a:cxn>
                  <a:cxn ang="0">
                    <a:pos x="870" y="352"/>
                  </a:cxn>
                  <a:cxn ang="0">
                    <a:pos x="606" y="502"/>
                  </a:cxn>
                  <a:cxn ang="0">
                    <a:pos x="420" y="740"/>
                  </a:cxn>
                  <a:cxn ang="0">
                    <a:pos x="284" y="1023"/>
                  </a:cxn>
                  <a:cxn ang="0">
                    <a:pos x="199" y="1351"/>
                  </a:cxn>
                  <a:cxn ang="0">
                    <a:pos x="141" y="1686"/>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p>
                <a:endParaRPr lang="zh-CN" altLang="en-US"/>
              </a:p>
            </p:txBody>
          </p:sp>
          <p:sp>
            <p:nvSpPr>
              <p:cNvPr id="37931" name="未知"/>
              <p:cNvSpPr/>
              <p:nvPr/>
            </p:nvSpPr>
            <p:spPr>
              <a:xfrm rot="-9414770" flipV="1">
                <a:off x="1011" y="1000"/>
                <a:ext cx="571" cy="531"/>
              </a:xfrm>
              <a:custGeom>
                <a:avLst/>
                <a:gdLst/>
                <a:ahLst/>
                <a:cxnLst>
                  <a:cxn ang="0">
                    <a:pos x="0" y="0"/>
                  </a:cxn>
                  <a:cxn ang="0">
                    <a:pos x="0" y="125"/>
                  </a:cxn>
                  <a:cxn ang="0">
                    <a:pos x="16" y="251"/>
                  </a:cxn>
                  <a:cxn ang="0">
                    <a:pos x="29" y="376"/>
                  </a:cxn>
                  <a:cxn ang="0">
                    <a:pos x="53" y="493"/>
                  </a:cxn>
                  <a:cxn ang="0">
                    <a:pos x="89" y="598"/>
                  </a:cxn>
                  <a:cxn ang="0">
                    <a:pos x="133" y="708"/>
                  </a:cxn>
                  <a:cxn ang="0">
                    <a:pos x="187" y="809"/>
                  </a:cxn>
                  <a:cxn ang="0">
                    <a:pos x="251" y="894"/>
                  </a:cxn>
                  <a:cxn ang="0">
                    <a:pos x="331" y="975"/>
                  </a:cxn>
                  <a:cxn ang="0">
                    <a:pos x="424" y="1044"/>
                  </a:cxn>
                  <a:cxn ang="0">
                    <a:pos x="524" y="1100"/>
                  </a:cxn>
                  <a:cxn ang="0">
                    <a:pos x="647" y="1145"/>
                  </a:cxn>
                  <a:cxn ang="0">
                    <a:pos x="780" y="1174"/>
                  </a:cxn>
                  <a:cxn ang="0">
                    <a:pos x="929" y="1190"/>
                  </a:cxn>
                  <a:cxn ang="0">
                    <a:pos x="1086" y="1185"/>
                  </a:cxn>
                  <a:cxn ang="0">
                    <a:pos x="1269" y="1165"/>
                  </a:cxn>
                  <a:cxn ang="0">
                    <a:pos x="1106" y="1140"/>
                  </a:cxn>
                  <a:cxn ang="0">
                    <a:pos x="962" y="1105"/>
                  </a:cxn>
                  <a:cxn ang="0">
                    <a:pos x="840" y="1064"/>
                  </a:cxn>
                  <a:cxn ang="0">
                    <a:pos x="731" y="1024"/>
                  </a:cxn>
                  <a:cxn ang="0">
                    <a:pos x="631" y="968"/>
                  </a:cxn>
                  <a:cxn ang="0">
                    <a:pos x="553" y="914"/>
                  </a:cxn>
                  <a:cxn ang="0">
                    <a:pos x="480" y="849"/>
                  </a:cxn>
                  <a:cxn ang="0">
                    <a:pos x="415" y="777"/>
                  </a:cxn>
                  <a:cxn ang="0">
                    <a:pos x="355" y="708"/>
                  </a:cxn>
                  <a:cxn ang="0">
                    <a:pos x="302" y="627"/>
                  </a:cxn>
                  <a:cxn ang="0">
                    <a:pos x="258" y="538"/>
                  </a:cxn>
                  <a:cxn ang="0">
                    <a:pos x="213" y="441"/>
                  </a:cxn>
                  <a:cxn ang="0">
                    <a:pos x="162" y="347"/>
                  </a:cxn>
                  <a:cxn ang="0">
                    <a:pos x="113" y="235"/>
                  </a:cxn>
                  <a:cxn ang="0">
                    <a:pos x="60" y="121"/>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p>
                <a:endParaRPr lang="zh-CN" altLang="en-US"/>
              </a:p>
            </p:txBody>
          </p:sp>
          <p:sp>
            <p:nvSpPr>
              <p:cNvPr id="37932" name="未知"/>
              <p:cNvSpPr/>
              <p:nvPr/>
            </p:nvSpPr>
            <p:spPr>
              <a:xfrm rot="-9414770" flipV="1">
                <a:off x="616" y="1371"/>
                <a:ext cx="277" cy="249"/>
              </a:xfrm>
              <a:custGeom>
                <a:avLst/>
                <a:gdLst/>
                <a:ahLst/>
                <a:cxnLst>
                  <a:cxn ang="0">
                    <a:pos x="384" y="0"/>
                  </a:cxn>
                  <a:cxn ang="0">
                    <a:pos x="619" y="552"/>
                  </a:cxn>
                  <a:cxn ang="0">
                    <a:pos x="599" y="548"/>
                  </a:cxn>
                  <a:cxn ang="0">
                    <a:pos x="534" y="539"/>
                  </a:cxn>
                  <a:cxn ang="0">
                    <a:pos x="445" y="518"/>
                  </a:cxn>
                  <a:cxn ang="0">
                    <a:pos x="340" y="507"/>
                  </a:cxn>
                  <a:cxn ang="0">
                    <a:pos x="226" y="498"/>
                  </a:cxn>
                  <a:cxn ang="0">
                    <a:pos x="125" y="503"/>
                  </a:cxn>
                  <a:cxn ang="0">
                    <a:pos x="45" y="523"/>
                  </a:cxn>
                  <a:cxn ang="0">
                    <a:pos x="0" y="564"/>
                  </a:cxn>
                  <a:cxn ang="0">
                    <a:pos x="20" y="503"/>
                  </a:cxn>
                  <a:cxn ang="0">
                    <a:pos x="40" y="455"/>
                  </a:cxn>
                  <a:cxn ang="0">
                    <a:pos x="80" y="421"/>
                  </a:cxn>
                  <a:cxn ang="0">
                    <a:pos x="125" y="389"/>
                  </a:cxn>
                  <a:cxn ang="0">
                    <a:pos x="179" y="369"/>
                  </a:cxn>
                  <a:cxn ang="0">
                    <a:pos x="235" y="364"/>
                  </a:cxn>
                  <a:cxn ang="0">
                    <a:pos x="295" y="364"/>
                  </a:cxn>
                  <a:cxn ang="0">
                    <a:pos x="360" y="380"/>
                  </a:cxn>
                  <a:cxn ang="0">
                    <a:pos x="364" y="364"/>
                  </a:cxn>
                  <a:cxn ang="0">
                    <a:pos x="348" y="287"/>
                  </a:cxn>
                  <a:cxn ang="0">
                    <a:pos x="335" y="195"/>
                  </a:cxn>
                  <a:cxn ang="0">
                    <a:pos x="324" y="154"/>
                  </a:cxn>
                  <a:cxn ang="0">
                    <a:pos x="315" y="154"/>
                  </a:cxn>
                  <a:cxn ang="0">
                    <a:pos x="304" y="149"/>
                  </a:cxn>
                  <a:cxn ang="0">
                    <a:pos x="295" y="134"/>
                  </a:cxn>
                  <a:cxn ang="0">
                    <a:pos x="284" y="118"/>
                  </a:cxn>
                  <a:cxn ang="0">
                    <a:pos x="284" y="97"/>
                  </a:cxn>
                  <a:cxn ang="0">
                    <a:pos x="295" y="72"/>
                  </a:cxn>
                  <a:cxn ang="0">
                    <a:pos x="328" y="41"/>
                  </a:cxn>
                  <a:cxn ang="0">
                    <a:pos x="384"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p>
                <a:endParaRPr lang="zh-CN" altLang="en-US"/>
              </a:p>
            </p:txBody>
          </p:sp>
          <p:sp>
            <p:nvSpPr>
              <p:cNvPr id="37933" name="未知"/>
              <p:cNvSpPr/>
              <p:nvPr/>
            </p:nvSpPr>
            <p:spPr>
              <a:xfrm rot="-9414770" flipV="1">
                <a:off x="957" y="180"/>
                <a:ext cx="245" cy="347"/>
              </a:xfrm>
              <a:custGeom>
                <a:avLst/>
                <a:gdLst/>
                <a:ahLst/>
                <a:cxnLst>
                  <a:cxn ang="0">
                    <a:pos x="0" y="0"/>
                  </a:cxn>
                  <a:cxn ang="0">
                    <a:pos x="25" y="4"/>
                  </a:cxn>
                  <a:cxn ang="0">
                    <a:pos x="90" y="24"/>
                  </a:cxn>
                  <a:cxn ang="0">
                    <a:pos x="187" y="60"/>
                  </a:cxn>
                  <a:cxn ang="0">
                    <a:pos x="292" y="118"/>
                  </a:cxn>
                  <a:cxn ang="0">
                    <a:pos x="393" y="218"/>
                  </a:cxn>
                  <a:cxn ang="0">
                    <a:pos x="486" y="351"/>
                  </a:cxn>
                  <a:cxn ang="0">
                    <a:pos x="542" y="534"/>
                  </a:cxn>
                  <a:cxn ang="0">
                    <a:pos x="551" y="772"/>
                  </a:cxn>
                  <a:cxn ang="0">
                    <a:pos x="530" y="772"/>
                  </a:cxn>
                  <a:cxn ang="0">
                    <a:pos x="501" y="772"/>
                  </a:cxn>
                  <a:cxn ang="0">
                    <a:pos x="470" y="772"/>
                  </a:cxn>
                  <a:cxn ang="0">
                    <a:pos x="441" y="763"/>
                  </a:cxn>
                  <a:cxn ang="0">
                    <a:pos x="409" y="756"/>
                  </a:cxn>
                  <a:cxn ang="0">
                    <a:pos x="373" y="743"/>
                  </a:cxn>
                  <a:cxn ang="0">
                    <a:pos x="333" y="718"/>
                  </a:cxn>
                  <a:cxn ang="0">
                    <a:pos x="292" y="687"/>
                  </a:cxn>
                  <a:cxn ang="0">
                    <a:pos x="267" y="623"/>
                  </a:cxn>
                  <a:cxn ang="0">
                    <a:pos x="267" y="549"/>
                  </a:cxn>
                  <a:cxn ang="0">
                    <a:pos x="283" y="476"/>
                  </a:cxn>
                  <a:cxn ang="0">
                    <a:pos x="299" y="396"/>
                  </a:cxn>
                  <a:cxn ang="0">
                    <a:pos x="283" y="307"/>
                  </a:cxn>
                  <a:cxn ang="0">
                    <a:pos x="243" y="214"/>
                  </a:cxn>
                  <a:cxn ang="0">
                    <a:pos x="157" y="113"/>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p>
                <a:endParaRPr lang="zh-CN" altLang="en-US"/>
              </a:p>
            </p:txBody>
          </p:sp>
          <p:sp>
            <p:nvSpPr>
              <p:cNvPr id="37934" name="未知"/>
              <p:cNvSpPr/>
              <p:nvPr/>
            </p:nvSpPr>
            <p:spPr>
              <a:xfrm rot="-9414770" flipV="1">
                <a:off x="820" y="1412"/>
                <a:ext cx="103" cy="209"/>
              </a:xfrm>
              <a:custGeom>
                <a:avLst/>
                <a:gdLst/>
                <a:ahLst/>
                <a:cxnLst>
                  <a:cxn ang="0">
                    <a:pos x="155" y="0"/>
                  </a:cxn>
                  <a:cxn ang="0">
                    <a:pos x="101" y="187"/>
                  </a:cxn>
                  <a:cxn ang="0">
                    <a:pos x="76" y="307"/>
                  </a:cxn>
                  <a:cxn ang="0">
                    <a:pos x="56" y="391"/>
                  </a:cxn>
                  <a:cxn ang="0">
                    <a:pos x="0" y="465"/>
                  </a:cxn>
                  <a:cxn ang="0">
                    <a:pos x="60" y="436"/>
                  </a:cxn>
                  <a:cxn ang="0">
                    <a:pos x="116" y="396"/>
                  </a:cxn>
                  <a:cxn ang="0">
                    <a:pos x="161" y="340"/>
                  </a:cxn>
                  <a:cxn ang="0">
                    <a:pos x="202" y="282"/>
                  </a:cxn>
                  <a:cxn ang="0">
                    <a:pos x="226" y="218"/>
                  </a:cxn>
                  <a:cxn ang="0">
                    <a:pos x="231" y="149"/>
                  </a:cxn>
                  <a:cxn ang="0">
                    <a:pos x="210" y="73"/>
                  </a:cxn>
                  <a:cxn ang="0">
                    <a:pos x="155"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p>
                <a:endParaRPr lang="zh-CN" altLang="en-US"/>
              </a:p>
            </p:txBody>
          </p:sp>
          <p:sp>
            <p:nvSpPr>
              <p:cNvPr id="37935" name="未知"/>
              <p:cNvSpPr/>
              <p:nvPr/>
            </p:nvSpPr>
            <p:spPr>
              <a:xfrm rot="-9414770" flipV="1">
                <a:off x="871" y="528"/>
                <a:ext cx="120" cy="90"/>
              </a:xfrm>
              <a:custGeom>
                <a:avLst/>
                <a:gdLst/>
                <a:ahLst/>
                <a:cxnLst>
                  <a:cxn ang="0">
                    <a:pos x="0" y="0"/>
                  </a:cxn>
                  <a:cxn ang="0">
                    <a:pos x="4" y="5"/>
                  </a:cxn>
                  <a:cxn ang="0">
                    <a:pos x="29" y="16"/>
                  </a:cxn>
                  <a:cxn ang="0">
                    <a:pos x="64" y="41"/>
                  </a:cxn>
                  <a:cxn ang="0">
                    <a:pos x="104" y="61"/>
                  </a:cxn>
                  <a:cxn ang="0">
                    <a:pos x="142" y="77"/>
                  </a:cxn>
                  <a:cxn ang="0">
                    <a:pos x="187" y="86"/>
                  </a:cxn>
                  <a:cxn ang="0">
                    <a:pos x="227" y="92"/>
                  </a:cxn>
                  <a:cxn ang="0">
                    <a:pos x="267" y="81"/>
                  </a:cxn>
                  <a:cxn ang="0">
                    <a:pos x="262" y="126"/>
                  </a:cxn>
                  <a:cxn ang="0">
                    <a:pos x="247" y="167"/>
                  </a:cxn>
                  <a:cxn ang="0">
                    <a:pos x="218" y="194"/>
                  </a:cxn>
                  <a:cxn ang="0">
                    <a:pos x="182" y="203"/>
                  </a:cxn>
                  <a:cxn ang="0">
                    <a:pos x="138" y="198"/>
                  </a:cxn>
                  <a:cxn ang="0">
                    <a:pos x="93" y="162"/>
                  </a:cxn>
                  <a:cxn ang="0">
                    <a:pos x="49" y="101"/>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p>
                <a:endParaRPr lang="zh-CN" altLang="en-US"/>
              </a:p>
            </p:txBody>
          </p:sp>
          <p:sp>
            <p:nvSpPr>
              <p:cNvPr id="37936" name="未知"/>
              <p:cNvSpPr/>
              <p:nvPr/>
            </p:nvSpPr>
            <p:spPr>
              <a:xfrm rot="-9414770" flipV="1">
                <a:off x="-10" y="1552"/>
                <a:ext cx="330" cy="2059"/>
              </a:xfrm>
              <a:custGeom>
                <a:avLst/>
                <a:gdLst/>
                <a:ahLst/>
                <a:cxnLst>
                  <a:cxn ang="0">
                    <a:pos x="0" y="0"/>
                  </a:cxn>
                  <a:cxn ang="0">
                    <a:pos x="29" y="53"/>
                  </a:cxn>
                  <a:cxn ang="0">
                    <a:pos x="78" y="120"/>
                  </a:cxn>
                  <a:cxn ang="0">
                    <a:pos x="137" y="205"/>
                  </a:cxn>
                  <a:cxn ang="0">
                    <a:pos x="202" y="316"/>
                  </a:cxn>
                  <a:cxn ang="0">
                    <a:pos x="283" y="453"/>
                  </a:cxn>
                  <a:cxn ang="0">
                    <a:pos x="359" y="600"/>
                  </a:cxn>
                  <a:cxn ang="0">
                    <a:pos x="432" y="769"/>
                  </a:cxn>
                  <a:cxn ang="0">
                    <a:pos x="489" y="965"/>
                  </a:cxn>
                  <a:cxn ang="0">
                    <a:pos x="549" y="1173"/>
                  </a:cxn>
                  <a:cxn ang="0">
                    <a:pos x="589" y="1413"/>
                  </a:cxn>
                  <a:cxn ang="0">
                    <a:pos x="609" y="1676"/>
                  </a:cxn>
                  <a:cxn ang="0">
                    <a:pos x="618" y="1951"/>
                  </a:cxn>
                  <a:cxn ang="0">
                    <a:pos x="589" y="2258"/>
                  </a:cxn>
                  <a:cxn ang="0">
                    <a:pos x="534" y="2583"/>
                  </a:cxn>
                  <a:cxn ang="0">
                    <a:pos x="452" y="2925"/>
                  </a:cxn>
                  <a:cxn ang="0">
                    <a:pos x="328" y="3302"/>
                  </a:cxn>
                  <a:cxn ang="0">
                    <a:pos x="190" y="3729"/>
                  </a:cxn>
                  <a:cxn ang="0">
                    <a:pos x="104" y="4124"/>
                  </a:cxn>
                  <a:cxn ang="0">
                    <a:pos x="49" y="4489"/>
                  </a:cxn>
                  <a:cxn ang="0">
                    <a:pos x="29" y="4840"/>
                  </a:cxn>
                  <a:cxn ang="0">
                    <a:pos x="29" y="5174"/>
                  </a:cxn>
                  <a:cxn ang="0">
                    <a:pos x="40" y="5484"/>
                  </a:cxn>
                  <a:cxn ang="0">
                    <a:pos x="60" y="5756"/>
                  </a:cxn>
                  <a:cxn ang="0">
                    <a:pos x="69" y="6022"/>
                  </a:cxn>
                  <a:cxn ang="0">
                    <a:pos x="202" y="5885"/>
                  </a:cxn>
                  <a:cxn ang="0">
                    <a:pos x="190" y="5817"/>
                  </a:cxn>
                  <a:cxn ang="0">
                    <a:pos x="177" y="5621"/>
                  </a:cxn>
                  <a:cxn ang="0">
                    <a:pos x="162" y="5320"/>
                  </a:cxn>
                  <a:cxn ang="0">
                    <a:pos x="173" y="4919"/>
                  </a:cxn>
                  <a:cxn ang="0">
                    <a:pos x="202" y="4440"/>
                  </a:cxn>
                  <a:cxn ang="0">
                    <a:pos x="283" y="3893"/>
                  </a:cxn>
                  <a:cxn ang="0">
                    <a:pos x="421" y="3302"/>
                  </a:cxn>
                  <a:cxn ang="0">
                    <a:pos x="633" y="2676"/>
                  </a:cxn>
                  <a:cxn ang="0">
                    <a:pos x="702" y="2387"/>
                  </a:cxn>
                  <a:cxn ang="0">
                    <a:pos x="731" y="2009"/>
                  </a:cxn>
                  <a:cxn ang="0">
                    <a:pos x="707" y="1573"/>
                  </a:cxn>
                  <a:cxn ang="0">
                    <a:pos x="642" y="1146"/>
                  </a:cxn>
                  <a:cxn ang="0">
                    <a:pos x="534" y="728"/>
                  </a:cxn>
                  <a:cxn ang="0">
                    <a:pos x="396" y="377"/>
                  </a:cxn>
                  <a:cxn ang="0">
                    <a:pos x="215" y="120"/>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p>
                <a:endParaRPr lang="zh-CN" altLang="en-US"/>
              </a:p>
            </p:txBody>
          </p:sp>
        </p:grpSp>
        <p:sp>
          <p:nvSpPr>
            <p:cNvPr id="37897" name="未知"/>
            <p:cNvSpPr/>
            <p:nvPr/>
          </p:nvSpPr>
          <p:spPr>
            <a:xfrm rot="373330" flipH="1">
              <a:off x="22" y="1957"/>
              <a:ext cx="323" cy="649"/>
            </a:xfrm>
            <a:custGeom>
              <a:avLst/>
              <a:gdLst/>
              <a:ahLst/>
              <a:cxnLst>
                <a:cxn ang="0">
                  <a:pos x="598" y="0"/>
                </a:cxn>
                <a:cxn ang="0">
                  <a:pos x="669" y="81"/>
                </a:cxn>
                <a:cxn ang="0">
                  <a:pos x="732" y="242"/>
                </a:cxn>
                <a:cxn ang="0">
                  <a:pos x="782" y="449"/>
                </a:cxn>
                <a:cxn ang="0">
                  <a:pos x="815" y="697"/>
                </a:cxn>
                <a:cxn ang="0">
                  <a:pos x="808" y="993"/>
                </a:cxn>
                <a:cxn ang="0">
                  <a:pos x="739" y="1298"/>
                </a:cxn>
                <a:cxn ang="0">
                  <a:pos x="598" y="1618"/>
                </a:cxn>
                <a:cxn ang="0">
                  <a:pos x="381" y="1941"/>
                </a:cxn>
                <a:cxn ang="0">
                  <a:pos x="313" y="1905"/>
                </a:cxn>
                <a:cxn ang="0">
                  <a:pos x="242" y="1878"/>
                </a:cxn>
                <a:cxn ang="0">
                  <a:pos x="167" y="1833"/>
                </a:cxn>
                <a:cxn ang="0">
                  <a:pos x="101" y="1797"/>
                </a:cxn>
                <a:cxn ang="0">
                  <a:pos x="50" y="1753"/>
                </a:cxn>
                <a:cxn ang="0">
                  <a:pos x="13" y="1699"/>
                </a:cxn>
                <a:cxn ang="0">
                  <a:pos x="0" y="1636"/>
                </a:cxn>
                <a:cxn ang="0">
                  <a:pos x="8" y="1591"/>
                </a:cxn>
                <a:cxn ang="0">
                  <a:pos x="83" y="1528"/>
                </a:cxn>
                <a:cxn ang="0">
                  <a:pos x="184" y="1442"/>
                </a:cxn>
                <a:cxn ang="0">
                  <a:pos x="293" y="1343"/>
                </a:cxn>
                <a:cxn ang="0">
                  <a:pos x="401" y="1199"/>
                </a:cxn>
                <a:cxn ang="0">
                  <a:pos x="502" y="1002"/>
                </a:cxn>
                <a:cxn ang="0">
                  <a:pos x="580" y="742"/>
                </a:cxn>
                <a:cxn ang="0">
                  <a:pos x="618" y="413"/>
                </a:cxn>
                <a:cxn ang="0">
                  <a:pos x="598"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p>
              <a:endParaRPr lang="zh-CN" altLang="en-US"/>
            </a:p>
          </p:txBody>
        </p:sp>
        <p:sp>
          <p:nvSpPr>
            <p:cNvPr id="37898" name="未知"/>
            <p:cNvSpPr/>
            <p:nvPr/>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p>
              <a:endParaRPr lang="zh-CN" altLang="en-US"/>
            </a:p>
          </p:txBody>
        </p:sp>
        <p:sp>
          <p:nvSpPr>
            <p:cNvPr id="37899" name="未知"/>
            <p:cNvSpPr/>
            <p:nvPr/>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p>
              <a:endParaRPr lang="zh-CN" altLang="en-US"/>
            </a:p>
          </p:txBody>
        </p:sp>
        <p:sp>
          <p:nvSpPr>
            <p:cNvPr id="37900" name="未知"/>
            <p:cNvSpPr/>
            <p:nvPr/>
          </p:nvSpPr>
          <p:spPr>
            <a:xfrm rot="373330" flipH="1">
              <a:off x="898" y="2855"/>
              <a:ext cx="354" cy="464"/>
            </a:xfrm>
            <a:custGeom>
              <a:avLst/>
              <a:gdLst/>
              <a:ahLst/>
              <a:cxnLst>
                <a:cxn ang="0">
                  <a:pos x="687" y="0"/>
                </a:cxn>
                <a:cxn ang="0">
                  <a:pos x="0" y="309"/>
                </a:cxn>
                <a:cxn ang="0">
                  <a:pos x="27" y="320"/>
                </a:cxn>
                <a:cxn ang="0">
                  <a:pos x="127" y="359"/>
                </a:cxn>
                <a:cxn ang="0">
                  <a:pos x="266" y="446"/>
                </a:cxn>
                <a:cxn ang="0">
                  <a:pos x="421" y="580"/>
                </a:cxn>
                <a:cxn ang="0">
                  <a:pos x="605" y="766"/>
                </a:cxn>
                <a:cxn ang="0">
                  <a:pos x="769" y="988"/>
                </a:cxn>
                <a:cxn ang="0">
                  <a:pos x="935" y="1272"/>
                </a:cxn>
                <a:cxn ang="0">
                  <a:pos x="1062" y="1631"/>
                </a:cxn>
                <a:cxn ang="0">
                  <a:pos x="1071" y="1483"/>
                </a:cxn>
                <a:cxn ang="0">
                  <a:pos x="1053" y="1322"/>
                </a:cxn>
                <a:cxn ang="0">
                  <a:pos x="989" y="1111"/>
                </a:cxn>
                <a:cxn ang="0">
                  <a:pos x="908" y="914"/>
                </a:cxn>
                <a:cxn ang="0">
                  <a:pos x="814" y="717"/>
                </a:cxn>
                <a:cxn ang="0">
                  <a:pos x="714" y="555"/>
                </a:cxn>
                <a:cxn ang="0">
                  <a:pos x="614" y="446"/>
                </a:cxn>
                <a:cxn ang="0">
                  <a:pos x="529" y="394"/>
                </a:cxn>
                <a:cxn ang="0">
                  <a:pos x="632" y="359"/>
                </a:cxn>
                <a:cxn ang="0">
                  <a:pos x="723" y="344"/>
                </a:cxn>
                <a:cxn ang="0">
                  <a:pos x="814" y="320"/>
                </a:cxn>
                <a:cxn ang="0">
                  <a:pos x="899" y="309"/>
                </a:cxn>
                <a:cxn ang="0">
                  <a:pos x="962" y="295"/>
                </a:cxn>
                <a:cxn ang="0">
                  <a:pos x="998" y="271"/>
                </a:cxn>
                <a:cxn ang="0">
                  <a:pos x="1035" y="260"/>
                </a:cxn>
                <a:cxn ang="0">
                  <a:pos x="1044" y="260"/>
                </a:cxn>
                <a:cxn ang="0">
                  <a:pos x="687"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p>
              <a:endParaRPr lang="zh-CN" altLang="en-US"/>
            </a:p>
          </p:txBody>
        </p:sp>
        <p:sp>
          <p:nvSpPr>
            <p:cNvPr id="37901" name="未知"/>
            <p:cNvSpPr/>
            <p:nvPr/>
          </p:nvSpPr>
          <p:spPr>
            <a:xfrm rot="373330" flipH="1">
              <a:off x="799" y="2979"/>
              <a:ext cx="87" cy="274"/>
            </a:xfrm>
            <a:custGeom>
              <a:avLst/>
              <a:gdLst/>
              <a:ahLst/>
              <a:cxnLst>
                <a:cxn ang="0">
                  <a:pos x="261" y="0"/>
                </a:cxn>
                <a:cxn ang="0">
                  <a:pos x="207" y="0"/>
                </a:cxn>
                <a:cxn ang="0">
                  <a:pos x="144" y="50"/>
                </a:cxn>
                <a:cxn ang="0">
                  <a:pos x="81" y="114"/>
                </a:cxn>
                <a:cxn ang="0">
                  <a:pos x="36" y="242"/>
                </a:cxn>
                <a:cxn ang="0">
                  <a:pos x="9" y="381"/>
                </a:cxn>
                <a:cxn ang="0">
                  <a:pos x="0" y="559"/>
                </a:cxn>
                <a:cxn ang="0">
                  <a:pos x="27" y="762"/>
                </a:cxn>
                <a:cxn ang="0">
                  <a:pos x="99" y="975"/>
                </a:cxn>
                <a:cxn ang="0">
                  <a:pos x="135" y="673"/>
                </a:cxn>
                <a:cxn ang="0">
                  <a:pos x="171" y="470"/>
                </a:cxn>
                <a:cxn ang="0">
                  <a:pos x="207" y="278"/>
                </a:cxn>
                <a:cxn ang="0">
                  <a:pos x="261"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p>
              <a:endParaRPr lang="zh-CN" altLang="en-US"/>
            </a:p>
          </p:txBody>
        </p:sp>
        <p:sp>
          <p:nvSpPr>
            <p:cNvPr id="37902" name="未知"/>
            <p:cNvSpPr/>
            <p:nvPr/>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p>
              <a:endParaRPr lang="zh-CN" altLang="en-US"/>
            </a:p>
          </p:txBody>
        </p:sp>
        <p:grpSp>
          <p:nvGrpSpPr>
            <p:cNvPr id="37903" name="Group 17"/>
            <p:cNvGrpSpPr/>
            <p:nvPr userDrawn="1"/>
          </p:nvGrpSpPr>
          <p:grpSpPr>
            <a:xfrm rot="3220060">
              <a:off x="2628" y="750"/>
              <a:ext cx="569" cy="636"/>
              <a:chOff x="0" y="0"/>
              <a:chExt cx="129" cy="157"/>
            </a:xfrm>
          </p:grpSpPr>
          <p:sp>
            <p:nvSpPr>
              <p:cNvPr id="37927"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37928"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37929"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grpSp>
          <p:nvGrpSpPr>
            <p:cNvPr id="37904" name="Group 21"/>
            <p:cNvGrpSpPr/>
            <p:nvPr userDrawn="1"/>
          </p:nvGrpSpPr>
          <p:grpSpPr>
            <a:xfrm rot="-6691250">
              <a:off x="3631" y="125"/>
              <a:ext cx="361" cy="608"/>
              <a:chOff x="0" y="0"/>
              <a:chExt cx="131" cy="157"/>
            </a:xfrm>
          </p:grpSpPr>
          <p:sp>
            <p:nvSpPr>
              <p:cNvPr id="37924"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37925" name="未知"/>
              <p:cNvSpPr/>
              <p:nvPr/>
            </p:nvSpPr>
            <p:spPr>
              <a:xfrm>
                <a:off x="61"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37926"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grpSp>
          <p:nvGrpSpPr>
            <p:cNvPr id="37905" name="Group 25"/>
            <p:cNvGrpSpPr/>
            <p:nvPr userDrawn="1"/>
          </p:nvGrpSpPr>
          <p:grpSpPr>
            <a:xfrm rot="8524840">
              <a:off x="665" y="3321"/>
              <a:ext cx="500" cy="496"/>
              <a:chOff x="0" y="2"/>
              <a:chExt cx="129" cy="155"/>
            </a:xfrm>
          </p:grpSpPr>
          <p:sp>
            <p:nvSpPr>
              <p:cNvPr id="37921" name="未知"/>
              <p:cNvSpPr/>
              <p:nvPr/>
            </p:nvSpPr>
            <p:spPr>
              <a:xfrm>
                <a:off x="0" y="2"/>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37922"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37923"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grpSp>
          <p:nvGrpSpPr>
            <p:cNvPr id="37906" name="Group 29"/>
            <p:cNvGrpSpPr/>
            <p:nvPr userDrawn="1"/>
          </p:nvGrpSpPr>
          <p:grpSpPr>
            <a:xfrm rot="4106450" flipH="1">
              <a:off x="390" y="258"/>
              <a:ext cx="708" cy="891"/>
              <a:chOff x="0" y="0"/>
              <a:chExt cx="129" cy="157"/>
            </a:xfrm>
          </p:grpSpPr>
          <p:sp>
            <p:nvSpPr>
              <p:cNvPr id="37918"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37919"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37920"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grpSp>
          <p:nvGrpSpPr>
            <p:cNvPr id="37907" name="Group 33"/>
            <p:cNvGrpSpPr/>
            <p:nvPr userDrawn="1"/>
          </p:nvGrpSpPr>
          <p:grpSpPr>
            <a:xfrm rot="10015322" flipH="1">
              <a:off x="4625" y="2384"/>
              <a:ext cx="708" cy="891"/>
              <a:chOff x="0" y="0"/>
              <a:chExt cx="129" cy="157"/>
            </a:xfrm>
          </p:grpSpPr>
          <p:sp>
            <p:nvSpPr>
              <p:cNvPr id="37915"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37916"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37917"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sp>
          <p:nvSpPr>
            <p:cNvPr id="37908" name="未知"/>
            <p:cNvSpPr/>
            <p:nvPr/>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p>
              <a:endParaRPr lang="zh-CN" altLang="en-US"/>
            </a:p>
          </p:txBody>
        </p:sp>
        <p:sp>
          <p:nvSpPr>
            <p:cNvPr id="37909" name="未知"/>
            <p:cNvSpPr/>
            <p:nvPr/>
          </p:nvSpPr>
          <p:spPr>
            <a:xfrm rot="9832527" flipV="1">
              <a:off x="2158" y="102"/>
              <a:ext cx="681" cy="593"/>
            </a:xfrm>
            <a:custGeom>
              <a:avLst/>
              <a:gdLst/>
              <a:ahLst/>
              <a:cxnLst>
                <a:cxn ang="0">
                  <a:pos x="0" y="0"/>
                </a:cxn>
                <a:cxn ang="0">
                  <a:pos x="0" y="158"/>
                </a:cxn>
                <a:cxn ang="0">
                  <a:pos x="21" y="313"/>
                </a:cxn>
                <a:cxn ang="0">
                  <a:pos x="42" y="470"/>
                </a:cxn>
                <a:cxn ang="0">
                  <a:pos x="77" y="613"/>
                </a:cxn>
                <a:cxn ang="0">
                  <a:pos x="127" y="746"/>
                </a:cxn>
                <a:cxn ang="0">
                  <a:pos x="191" y="883"/>
                </a:cxn>
                <a:cxn ang="0">
                  <a:pos x="268" y="1008"/>
                </a:cxn>
                <a:cxn ang="0">
                  <a:pos x="358" y="1113"/>
                </a:cxn>
                <a:cxn ang="0">
                  <a:pos x="472" y="1214"/>
                </a:cxn>
                <a:cxn ang="0">
                  <a:pos x="604" y="1301"/>
                </a:cxn>
                <a:cxn ang="0">
                  <a:pos x="745" y="1371"/>
                </a:cxn>
                <a:cxn ang="0">
                  <a:pos x="919" y="1426"/>
                </a:cxn>
                <a:cxn ang="0">
                  <a:pos x="1110" y="1464"/>
                </a:cxn>
                <a:cxn ang="0">
                  <a:pos x="1320" y="1484"/>
                </a:cxn>
                <a:cxn ang="0">
                  <a:pos x="1545" y="1476"/>
                </a:cxn>
                <a:cxn ang="0">
                  <a:pos x="1805" y="1451"/>
                </a:cxn>
                <a:cxn ang="0">
                  <a:pos x="1574" y="1421"/>
                </a:cxn>
                <a:cxn ang="0">
                  <a:pos x="1370" y="1376"/>
                </a:cxn>
                <a:cxn ang="0">
                  <a:pos x="1192" y="1326"/>
                </a:cxn>
                <a:cxn ang="0">
                  <a:pos x="1039" y="1276"/>
                </a:cxn>
                <a:cxn ang="0">
                  <a:pos x="898" y="1209"/>
                </a:cxn>
                <a:cxn ang="0">
                  <a:pos x="787" y="1138"/>
                </a:cxn>
                <a:cxn ang="0">
                  <a:pos x="681" y="1058"/>
                </a:cxn>
                <a:cxn ang="0">
                  <a:pos x="591" y="971"/>
                </a:cxn>
                <a:cxn ang="0">
                  <a:pos x="506" y="883"/>
                </a:cxn>
                <a:cxn ang="0">
                  <a:pos x="429" y="783"/>
                </a:cxn>
                <a:cxn ang="0">
                  <a:pos x="366" y="671"/>
                </a:cxn>
                <a:cxn ang="0">
                  <a:pos x="302" y="550"/>
                </a:cxn>
                <a:cxn ang="0">
                  <a:pos x="231" y="433"/>
                </a:cxn>
                <a:cxn ang="0">
                  <a:pos x="162" y="295"/>
                </a:cxn>
                <a:cxn ang="0">
                  <a:pos x="85" y="150"/>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zh-CN" altLang="en-US"/>
            </a:p>
          </p:txBody>
        </p:sp>
        <p:sp>
          <p:nvSpPr>
            <p:cNvPr id="37910" name="未知"/>
            <p:cNvSpPr/>
            <p:nvPr/>
          </p:nvSpPr>
          <p:spPr>
            <a:xfrm rot="9832527" flipV="1">
              <a:off x="1997" y="858"/>
              <a:ext cx="330" cy="278"/>
            </a:xfrm>
            <a:custGeom>
              <a:avLst/>
              <a:gdLst/>
              <a:ahLst/>
              <a:cxnLst>
                <a:cxn ang="0">
                  <a:pos x="546" y="0"/>
                </a:cxn>
                <a:cxn ang="0">
                  <a:pos x="878" y="690"/>
                </a:cxn>
                <a:cxn ang="0">
                  <a:pos x="849" y="682"/>
                </a:cxn>
                <a:cxn ang="0">
                  <a:pos x="758" y="670"/>
                </a:cxn>
                <a:cxn ang="0">
                  <a:pos x="631" y="644"/>
                </a:cxn>
                <a:cxn ang="0">
                  <a:pos x="482" y="632"/>
                </a:cxn>
                <a:cxn ang="0">
                  <a:pos x="319" y="619"/>
                </a:cxn>
                <a:cxn ang="0">
                  <a:pos x="178" y="627"/>
                </a:cxn>
                <a:cxn ang="0">
                  <a:pos x="64" y="652"/>
                </a:cxn>
                <a:cxn ang="0">
                  <a:pos x="0" y="703"/>
                </a:cxn>
                <a:cxn ang="0">
                  <a:pos x="29" y="627"/>
                </a:cxn>
                <a:cxn ang="0">
                  <a:pos x="56" y="569"/>
                </a:cxn>
                <a:cxn ang="0">
                  <a:pos x="114" y="523"/>
                </a:cxn>
                <a:cxn ang="0">
                  <a:pos x="178" y="485"/>
                </a:cxn>
                <a:cxn ang="0">
                  <a:pos x="255" y="460"/>
                </a:cxn>
                <a:cxn ang="0">
                  <a:pos x="333" y="452"/>
                </a:cxn>
                <a:cxn ang="0">
                  <a:pos x="418" y="452"/>
                </a:cxn>
                <a:cxn ang="0">
                  <a:pos x="511" y="473"/>
                </a:cxn>
                <a:cxn ang="0">
                  <a:pos x="516" y="452"/>
                </a:cxn>
                <a:cxn ang="0">
                  <a:pos x="495" y="359"/>
                </a:cxn>
                <a:cxn ang="0">
                  <a:pos x="474" y="243"/>
                </a:cxn>
                <a:cxn ang="0">
                  <a:pos x="460" y="192"/>
                </a:cxn>
                <a:cxn ang="0">
                  <a:pos x="447" y="192"/>
                </a:cxn>
                <a:cxn ang="0">
                  <a:pos x="431" y="184"/>
                </a:cxn>
                <a:cxn ang="0">
                  <a:pos x="418" y="167"/>
                </a:cxn>
                <a:cxn ang="0">
                  <a:pos x="405" y="147"/>
                </a:cxn>
                <a:cxn ang="0">
                  <a:pos x="405" y="121"/>
                </a:cxn>
                <a:cxn ang="0">
                  <a:pos x="418" y="88"/>
                </a:cxn>
                <a:cxn ang="0">
                  <a:pos x="468" y="51"/>
                </a:cxn>
                <a:cxn ang="0">
                  <a:pos x="546"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zh-CN" altLang="en-US"/>
            </a:p>
          </p:txBody>
        </p:sp>
        <p:sp>
          <p:nvSpPr>
            <p:cNvPr id="37911" name="未知"/>
            <p:cNvSpPr/>
            <p:nvPr/>
          </p:nvSpPr>
          <p:spPr>
            <a:xfrm rot="9832527" flipV="1">
              <a:off x="2224" y="808"/>
              <a:ext cx="123" cy="233"/>
            </a:xfrm>
            <a:custGeom>
              <a:avLst/>
              <a:gdLst/>
              <a:ahLst/>
              <a:cxnLst>
                <a:cxn ang="0">
                  <a:pos x="222" y="0"/>
                </a:cxn>
                <a:cxn ang="0">
                  <a:pos x="142" y="233"/>
                </a:cxn>
                <a:cxn ang="0">
                  <a:pos x="107" y="382"/>
                </a:cxn>
                <a:cxn ang="0">
                  <a:pos x="78" y="486"/>
                </a:cxn>
                <a:cxn ang="0">
                  <a:pos x="0" y="578"/>
                </a:cxn>
                <a:cxn ang="0">
                  <a:pos x="86" y="540"/>
                </a:cxn>
                <a:cxn ang="0">
                  <a:pos x="166" y="491"/>
                </a:cxn>
                <a:cxn ang="0">
                  <a:pos x="230" y="424"/>
                </a:cxn>
                <a:cxn ang="0">
                  <a:pos x="286" y="350"/>
                </a:cxn>
                <a:cxn ang="0">
                  <a:pos x="321" y="270"/>
                </a:cxn>
                <a:cxn ang="0">
                  <a:pos x="329" y="183"/>
                </a:cxn>
                <a:cxn ang="0">
                  <a:pos x="299" y="92"/>
                </a:cxn>
                <a:cxn ang="0">
                  <a:pos x="222"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zh-CN" altLang="en-US"/>
            </a:p>
          </p:txBody>
        </p:sp>
        <p:sp>
          <p:nvSpPr>
            <p:cNvPr id="37912" name="未知"/>
            <p:cNvSpPr/>
            <p:nvPr/>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p>
              <a:endParaRPr lang="zh-CN" altLang="en-US"/>
            </a:p>
          </p:txBody>
        </p:sp>
        <p:sp>
          <p:nvSpPr>
            <p:cNvPr id="37913" name="未知"/>
            <p:cNvSpPr/>
            <p:nvPr/>
          </p:nvSpPr>
          <p:spPr>
            <a:xfrm rot="9832527" flipV="1">
              <a:off x="2173" y="1238"/>
              <a:ext cx="393" cy="2300"/>
            </a:xfrm>
            <a:custGeom>
              <a:avLst/>
              <a:gdLst/>
              <a:ahLst/>
              <a:cxnLst>
                <a:cxn ang="0">
                  <a:pos x="0" y="0"/>
                </a:cxn>
                <a:cxn ang="0">
                  <a:pos x="42" y="65"/>
                </a:cxn>
                <a:cxn ang="0">
                  <a:pos x="111" y="150"/>
                </a:cxn>
                <a:cxn ang="0">
                  <a:pos x="195" y="255"/>
                </a:cxn>
                <a:cxn ang="0">
                  <a:pos x="285" y="395"/>
                </a:cxn>
                <a:cxn ang="0">
                  <a:pos x="404" y="565"/>
                </a:cxn>
                <a:cxn ang="0">
                  <a:pos x="509" y="748"/>
                </a:cxn>
                <a:cxn ang="0">
                  <a:pos x="612" y="961"/>
                </a:cxn>
                <a:cxn ang="0">
                  <a:pos x="696" y="1206"/>
                </a:cxn>
                <a:cxn ang="0">
                  <a:pos x="778" y="1464"/>
                </a:cxn>
                <a:cxn ang="0">
                  <a:pos x="836" y="1761"/>
                </a:cxn>
                <a:cxn ang="0">
                  <a:pos x="862" y="2091"/>
                </a:cxn>
                <a:cxn ang="0">
                  <a:pos x="876" y="2434"/>
                </a:cxn>
                <a:cxn ang="0">
                  <a:pos x="836" y="2819"/>
                </a:cxn>
                <a:cxn ang="0">
                  <a:pos x="757" y="3225"/>
                </a:cxn>
                <a:cxn ang="0">
                  <a:pos x="641" y="3649"/>
                </a:cxn>
                <a:cxn ang="0">
                  <a:pos x="467" y="4120"/>
                </a:cxn>
                <a:cxn ang="0">
                  <a:pos x="272" y="4652"/>
                </a:cxn>
                <a:cxn ang="0">
                  <a:pos x="145" y="5146"/>
                </a:cxn>
                <a:cxn ang="0">
                  <a:pos x="69" y="5603"/>
                </a:cxn>
                <a:cxn ang="0">
                  <a:pos x="42" y="6041"/>
                </a:cxn>
                <a:cxn ang="0">
                  <a:pos x="42" y="6459"/>
                </a:cxn>
                <a:cxn ang="0">
                  <a:pos x="55" y="6841"/>
                </a:cxn>
                <a:cxn ang="0">
                  <a:pos x="84" y="7184"/>
                </a:cxn>
                <a:cxn ang="0">
                  <a:pos x="98" y="7514"/>
                </a:cxn>
                <a:cxn ang="0">
                  <a:pos x="285" y="7344"/>
                </a:cxn>
                <a:cxn ang="0">
                  <a:pos x="272" y="7259"/>
                </a:cxn>
                <a:cxn ang="0">
                  <a:pos x="251" y="7011"/>
                </a:cxn>
                <a:cxn ang="0">
                  <a:pos x="229" y="6639"/>
                </a:cxn>
                <a:cxn ang="0">
                  <a:pos x="243" y="6139"/>
                </a:cxn>
                <a:cxn ang="0">
                  <a:pos x="285" y="5541"/>
                </a:cxn>
                <a:cxn ang="0">
                  <a:pos x="404" y="4858"/>
                </a:cxn>
                <a:cxn ang="0">
                  <a:pos x="599" y="4120"/>
                </a:cxn>
                <a:cxn ang="0">
                  <a:pos x="897" y="3342"/>
                </a:cxn>
                <a:cxn ang="0">
                  <a:pos x="994" y="2980"/>
                </a:cxn>
                <a:cxn ang="0">
                  <a:pos x="1037" y="2509"/>
                </a:cxn>
                <a:cxn ang="0">
                  <a:pos x="1002" y="1963"/>
                </a:cxn>
                <a:cxn ang="0">
                  <a:pos x="913" y="1431"/>
                </a:cxn>
                <a:cxn ang="0">
                  <a:pos x="757" y="908"/>
                </a:cxn>
                <a:cxn ang="0">
                  <a:pos x="564" y="470"/>
                </a:cxn>
                <a:cxn ang="0">
                  <a:pos x="306" y="150"/>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p>
              <a:endParaRPr lang="zh-CN" altLang="en-US"/>
            </a:p>
          </p:txBody>
        </p:sp>
        <p:sp>
          <p:nvSpPr>
            <p:cNvPr id="37914" name="未知"/>
            <p:cNvSpPr/>
            <p:nvPr/>
          </p:nvSpPr>
          <p:spPr>
            <a:xfrm>
              <a:off x="0" y="1848"/>
              <a:ext cx="36" cy="132"/>
            </a:xfrm>
            <a:custGeom>
              <a:avLst/>
              <a:gdLst/>
              <a:ahLst/>
              <a:cxnLst>
                <a:cxn ang="0">
                  <a:pos x="0" y="0"/>
                </a:cxn>
                <a:cxn ang="0">
                  <a:pos x="36" y="12"/>
                </a:cxn>
                <a:cxn ang="0">
                  <a:pos x="0" y="132"/>
                </a:cxn>
                <a:cxn ang="0">
                  <a:pos x="0" y="0"/>
                </a:cxn>
              </a:cxnLst>
              <a:pathLst>
                <a:path w="36" h="132">
                  <a:moveTo>
                    <a:pt x="0" y="0"/>
                  </a:moveTo>
                  <a:lnTo>
                    <a:pt x="36" y="12"/>
                  </a:lnTo>
                  <a:lnTo>
                    <a:pt x="0" y="132"/>
                  </a:lnTo>
                  <a:lnTo>
                    <a:pt x="0" y="0"/>
                  </a:lnTo>
                  <a:close/>
                </a:path>
              </a:pathLst>
            </a:custGeom>
            <a:solidFill>
              <a:schemeClr val="folHlink">
                <a:alpha val="100000"/>
              </a:schemeClr>
            </a:solidFill>
            <a:ln w="9525">
              <a:noFill/>
            </a:ln>
          </p:spPr>
          <p:txBody>
            <a:bodyPr/>
            <a:p>
              <a:endParaRPr lang="zh-CN" altLang="en-US"/>
            </a:p>
          </p:txBody>
        </p:sp>
      </p:grpSp>
      <p:sp>
        <p:nvSpPr>
          <p:cNvPr id="21551" name="Rectangle 47"/>
          <p:cNvSpPr>
            <a:spLocks noGrp="1" noChangeArrowheads="1"/>
          </p:cNvSpPr>
          <p:nvPr>
            <p:ph type="ctrTitle"/>
          </p:nvPr>
        </p:nvSpPr>
        <p:spPr>
          <a:xfrm>
            <a:off x="2455863" y="596900"/>
            <a:ext cx="6192837" cy="3581400"/>
          </a:xfrm>
        </p:spPr>
        <p:txBody>
          <a:bodyPr/>
          <a:lstStyle>
            <a:lvl1pPr>
              <a:defRPr sz="5200" b="1"/>
            </a:lvl1pPr>
          </a:lstStyle>
          <a:p>
            <a:r>
              <a:rPr lang="zh-CN" altLang="en-US" noProof="1" smtClean="0"/>
              <a:t>单击此处编辑母版标题样式</a:t>
            </a:r>
            <a:endParaRPr lang="zh-CN" noProof="1"/>
          </a:p>
        </p:txBody>
      </p:sp>
      <p:sp>
        <p:nvSpPr>
          <p:cNvPr id="2155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CN" altLang="en-US" noProof="1" smtClean="0"/>
              <a:t>单击此处编辑母版副标题样式</a:t>
            </a:r>
            <a:endParaRPr lang="zh-CN" noProof="1"/>
          </a:p>
        </p:txBody>
      </p:sp>
      <p:sp>
        <p:nvSpPr>
          <p:cNvPr id="92" name="Rectangle 44"/>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A299CCB-05C2-41C1-877A-D01883429BE6}"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B945DF6-965B-41F4-A37B-AF67F53AA82C}"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66700" y="133350"/>
            <a:ext cx="7345363" cy="65405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500063" y="1208088"/>
            <a:ext cx="4038600" cy="4525962"/>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F151249-BC47-4927-A756-FDD853CD9061}"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A47236B-5B10-4BFC-907C-52CC0F967B06}"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6225" y="103188"/>
            <a:ext cx="2060575" cy="59531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42913" y="103188"/>
            <a:ext cx="6030912" cy="59531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457200" y="1600200"/>
            <a:ext cx="4038600" cy="445611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45611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28588"/>
            <a:ext cx="7651750" cy="501650"/>
          </a:xfrm>
          <a:prstGeom prst="rect">
            <a:avLst/>
          </a:prstGeom>
        </p:spPr>
        <p:txBody>
          <a:bodyPr/>
          <a:lstStyle>
            <a:lvl1pPr>
              <a:defRPr/>
            </a:lvl1pPr>
          </a:lstStyle>
          <a:p>
            <a:r>
              <a:rPr lang="en-US" noProof="1" smtClean="0"/>
              <a:t>Click to edit Master title style</a:t>
            </a:r>
            <a:endParaRPr lang="en-US" noProof="1"/>
          </a:p>
        </p:txBody>
      </p:sp>
      <p:sp>
        <p:nvSpPr>
          <p:cNvPr id="5" name="Content Placeholder 2"/>
          <p:cNvSpPr>
            <a:spLocks noGrp="1"/>
          </p:cNvSpPr>
          <p:nvPr>
            <p:ph idx="1"/>
          </p:nvPr>
        </p:nvSpPr>
        <p:spPr>
          <a:xfrm>
            <a:off x="239713" y="924777"/>
            <a:ext cx="8662987" cy="4471988"/>
          </a:xfrm>
        </p:spPr>
        <p:txBody>
          <a:bodyPr/>
          <a:lstStyle>
            <a:lvl1pPr>
              <a:buClr>
                <a:srgbClr val="FF0000"/>
              </a:buClr>
              <a:defRPr/>
            </a:lvl1pPr>
            <a:lvl2pPr>
              <a:buClr>
                <a:srgbClr val="FF0000"/>
              </a:buClr>
              <a:defRPr sz="2000"/>
            </a:lvl2pPr>
            <a:lvl3pPr>
              <a:buClr>
                <a:srgbClr val="FF0000"/>
              </a:buClr>
              <a:defRPr sz="2000"/>
            </a:lvl3pPr>
            <a:lvl4pPr>
              <a:buClr>
                <a:srgbClr val="FF0000"/>
              </a:buClr>
              <a:defRPr sz="2000"/>
            </a:lvl4pPr>
            <a:lvl5pPr>
              <a:buClr>
                <a:srgbClr val="FF0000"/>
              </a:buClr>
              <a:defRPr sz="2000"/>
            </a:lvl5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Footer Placeholder 2"/>
          <p:cNvSpPr>
            <a:spLocks noGrp="1"/>
          </p:cNvSpPr>
          <p:nvPr>
            <p:ph type="ftr" sz="quarter" idx="3"/>
          </p:nvPr>
        </p:nvSpPr>
        <p:spPr bwMode="auto">
          <a:xfrm>
            <a:off x="2973388" y="6670675"/>
            <a:ext cx="3181350" cy="134938"/>
          </a:xfrm>
          <a:prstGeom prst="rect">
            <a:avLst/>
          </a:prstGeom>
          <a:ln>
            <a:miter lim="800000"/>
          </a:ln>
        </p:spPr>
        <p:txBody>
          <a:bodyPr vert="horz" wrap="square" lIns="91440" tIns="45720" rIns="91440" bIns="45720" numCol="1" anchor="ctr" anchorCtr="0" compatLnSpc="1"/>
          <a:lstStyle>
            <a:lvl1pPr>
              <a:buFont typeface="Arial" panose="020B0604020202020204" pitchFamily="34" charset="0"/>
              <a:buNone/>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Insert Presentation Name &amp; Date Here</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Slide Number Placeholder 3"/>
          <p:cNvSpPr>
            <a:spLocks noGrp="1"/>
          </p:cNvSpPr>
          <p:nvPr>
            <p:ph type="sldNum" sz="quarter" idx="4"/>
          </p:nvPr>
        </p:nvSpPr>
        <p:spPr bwMode="auto">
          <a:xfrm>
            <a:off x="8401050" y="6678613"/>
            <a:ext cx="742950" cy="134938"/>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DCE5AD4-767C-4840-9440-1C59FEDF33C4}"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日期占位符 2"/>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E259F2ED-768B-4195-BB2E-07AD31F7B469}"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45611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quarter" idx="2"/>
          </p:nvPr>
        </p:nvSpPr>
        <p:spPr>
          <a:xfrm>
            <a:off x="4648200" y="1600200"/>
            <a:ext cx="4038600" cy="21510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内容占位符 4"/>
          <p:cNvSpPr>
            <a:spLocks noGrp="1"/>
          </p:cNvSpPr>
          <p:nvPr>
            <p:ph sz="quarter" idx="3"/>
          </p:nvPr>
        </p:nvSpPr>
        <p:spPr>
          <a:xfrm>
            <a:off x="4648200" y="3903663"/>
            <a:ext cx="4038600" cy="215265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灯片编号占位符 7"/>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圆角矩形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矩形 12"/>
          <p:cNvSpPr/>
          <p:nvPr/>
        </p:nvSpPr>
        <p:spPr>
          <a:xfrm>
            <a:off x="63500" y="142875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矩形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en-US" noProof="1"/>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CN" altLang="en-US" noProof="1" smtClean="0"/>
              <a:t>单击此处编辑母版标题样式</a:t>
            </a:r>
            <a:endParaRPr lang="en-US" noProof="1"/>
          </a:p>
        </p:txBody>
      </p:sp>
      <p:sp>
        <p:nvSpPr>
          <p:cNvPr id="16" name="日期占位符 27"/>
          <p:cNvSpPr>
            <a:spLocks noGrp="1"/>
          </p:cNvSpPr>
          <p:nvPr>
            <p:ph type="dt" sz="half" idx="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164A6D44-B9EF-48F9-897A-15B024ABD6E3}"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7" name="页脚占位符 16"/>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8" name="灯片编号占位符 28"/>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8F10854-165D-42B0-B3A4-84EE07ABD69C}"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63500" y="857250"/>
            <a:ext cx="9020175" cy="4921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title"/>
          </p:nvPr>
        </p:nvSpPr>
        <p:spPr>
          <a:xfrm>
            <a:off x="428596" y="142852"/>
            <a:ext cx="8429684" cy="642942"/>
          </a:xfrm>
        </p:spPr>
        <p:txBody>
          <a:bodyPr/>
          <a:lstStyle>
            <a:lvl1pPr>
              <a:defRPr sz="2800">
                <a:solidFill>
                  <a:schemeClr val="tx1"/>
                </a:solidFill>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en-US" noProof="1"/>
          </a:p>
        </p:txBody>
      </p:sp>
      <p:sp>
        <p:nvSpPr>
          <p:cNvPr id="8" name="内容占位符 7"/>
          <p:cNvSpPr>
            <a:spLocks noGrp="1"/>
          </p:cNvSpPr>
          <p:nvPr>
            <p:ph sz="quarter" idx="1"/>
          </p:nvPr>
        </p:nvSpPr>
        <p:spPr>
          <a:xfrm>
            <a:off x="357158" y="1000108"/>
            <a:ext cx="8572560" cy="5500726"/>
          </a:xfrm>
        </p:spPr>
        <p:txBody>
          <a:bodyPr/>
          <a:lstStyle>
            <a:lvl1pPr>
              <a:defRPr sz="2800">
                <a:latin typeface="黑体" panose="02010609060101010101" pitchFamily="49" charset="-122"/>
                <a:ea typeface="黑体" panose="02010609060101010101" pitchFamily="49" charset="-122"/>
              </a:defRPr>
            </a:lvl1pPr>
            <a:lvl2pPr>
              <a:defRPr sz="2400">
                <a:latin typeface="黑体" panose="02010609060101010101" pitchFamily="49" charset="-122"/>
                <a:ea typeface="黑体" panose="02010609060101010101" pitchFamily="49" charset="-122"/>
              </a:defRPr>
            </a:lvl2pPr>
            <a:lvl3pPr>
              <a:defRPr sz="2000">
                <a:latin typeface="黑体" panose="02010609060101010101" pitchFamily="49" charset="-122"/>
                <a:ea typeface="黑体" panose="02010609060101010101" pitchFamily="49" charset="-122"/>
              </a:defRPr>
            </a:lvl3pPr>
            <a:lvl4pPr>
              <a:defRPr sz="1600" b="0">
                <a:latin typeface="黑体" panose="02010609060101010101" pitchFamily="49" charset="-122"/>
                <a:ea typeface="黑体" panose="02010609060101010101" pitchFamily="49" charset="-122"/>
              </a:defRPr>
            </a:lvl4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1" name="日期占位符 3"/>
          <p:cNvSpPr>
            <a:spLocks noGrp="1"/>
          </p:cNvSpPr>
          <p:nvPr>
            <p:ph type="dt" sz="half" idx="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A819AC8F-FCAE-42A6-9C2C-6BF37B478B18}"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2" name="页脚占位符 4"/>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3" name="灯片编号占位符 5"/>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3CD4F5F-1311-4ED5-B557-661E71E62710}"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圆角矩形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矩形 12"/>
          <p:cNvSpPr/>
          <p:nvPr/>
        </p:nvSpPr>
        <p:spPr>
          <a:xfrm>
            <a:off x="69850" y="2341563"/>
            <a:ext cx="90138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矩形 14"/>
          <p:cNvSpPr/>
          <p:nvPr/>
        </p:nvSpPr>
        <p:spPr>
          <a:xfrm>
            <a:off x="68263" y="2468563"/>
            <a:ext cx="9015413"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title"/>
          </p:nvPr>
        </p:nvSpPr>
        <p:spPr>
          <a:xfrm>
            <a:off x="722313" y="952500"/>
            <a:ext cx="7772400" cy="1362075"/>
          </a:xfrm>
        </p:spPr>
        <p:txBody>
          <a:bodyPr/>
          <a:lstStyle>
            <a:lvl1pPr algn="l">
              <a:buNone/>
              <a:defRPr sz="4000" b="0" cap="none">
                <a:solidFill>
                  <a:schemeClr val="tx1"/>
                </a:solidFill>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722313" y="2547938"/>
            <a:ext cx="7772400" cy="1338262"/>
          </a:xfrm>
        </p:spPr>
        <p:txBody>
          <a:bodyPr/>
          <a:lstStyle>
            <a:lvl1pPr marL="0" indent="0">
              <a:buNone/>
              <a:defRPr sz="2400">
                <a:solidFill>
                  <a:schemeClr val="tx1"/>
                </a:solidFill>
                <a:latin typeface="黑体" panose="02010609060101010101" pitchFamily="49" charset="-122"/>
                <a:ea typeface="黑体" panose="02010609060101010101" pitchFamily="49"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smtClean="0"/>
              <a:t>单击此处编辑母版文本样式</a:t>
            </a:r>
            <a:endParaRPr lang="zh-CN" altLang="en-US" noProof="1" smtClean="0"/>
          </a:p>
        </p:txBody>
      </p:sp>
      <p:sp>
        <p:nvSpPr>
          <p:cNvPr id="16" name="日期占位符 3"/>
          <p:cNvSpPr>
            <a:spLocks noGrp="1"/>
          </p:cNvSpPr>
          <p:nvPr>
            <p:ph type="dt" sz="half" idx="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42343702-6431-4170-995A-FED929FBAFC2}"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7" name="页脚占位符 4"/>
          <p:cNvSpPr>
            <a:spLocks noGrp="1"/>
          </p:cNvSpPr>
          <p:nvPr>
            <p:ph type="ftr" sz="quarter" idx="3"/>
          </p:nvPr>
        </p:nvSpPr>
        <p:spPr>
          <a:xfrm>
            <a:off x="800100" y="6172200"/>
            <a:ext cx="40005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8" name="灯片编号占位符 5"/>
          <p:cNvSpPr>
            <a:spLocks noGrp="1"/>
          </p:cNvSpPr>
          <p:nvPr>
            <p:ph type="sldNum" sz="quarter" idx="4"/>
          </p:nvPr>
        </p:nvSpPr>
        <p:spPr>
          <a:xfrm>
            <a:off x="146050" y="6208713"/>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32850FE-D8D0-4F3E-9D45-4CCB4875CDE7}"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9" name="内容占位符 8"/>
          <p:cNvSpPr>
            <a:spLocks noGrp="1"/>
          </p:cNvSpPr>
          <p:nvPr>
            <p:ph sz="quarter" idx="1"/>
          </p:nvPr>
        </p:nvSpPr>
        <p:spPr>
          <a:xfrm>
            <a:off x="914400" y="1447800"/>
            <a:ext cx="3749040"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1" name="内容占位符 10"/>
          <p:cNvSpPr>
            <a:spLocks noGrp="1"/>
          </p:cNvSpPr>
          <p:nvPr>
            <p:ph sz="quarter" idx="2"/>
          </p:nvPr>
        </p:nvSpPr>
        <p:spPr>
          <a:xfrm>
            <a:off x="4933950" y="1447800"/>
            <a:ext cx="3749040" cy="45720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0" name="日期占位符 13"/>
          <p:cNvSpPr>
            <a:spLocks noGrp="1"/>
          </p:cNvSpPr>
          <p:nvPr>
            <p:ph type="dt" sz="half" idx="1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28911EE3-6546-4279-BFD6-886D1CA902F1}"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2"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FE11D82-C2EE-4CAB-A3BE-E6DEEB82FC2F}"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lstStyle>
            <a:lvl1pPr>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endParaRPr lang="zh-CN" altLang="en-US" noProof="1" smtClean="0"/>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endParaRPr lang="zh-CN" altLang="en-US" noProof="1" smtClean="0"/>
          </a:p>
        </p:txBody>
      </p:sp>
      <p:sp>
        <p:nvSpPr>
          <p:cNvPr id="11" name="内容占位符 10"/>
          <p:cNvSpPr>
            <a:spLocks noGrp="1"/>
          </p:cNvSpPr>
          <p:nvPr>
            <p:ph sz="half" idx="2"/>
          </p:nvPr>
        </p:nvSpPr>
        <p:spPr>
          <a:xfrm>
            <a:off x="914400" y="2247900"/>
            <a:ext cx="3733800" cy="38862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3" name="内容占位符 12"/>
          <p:cNvSpPr>
            <a:spLocks noGrp="1"/>
          </p:cNvSpPr>
          <p:nvPr>
            <p:ph sz="half" idx="4"/>
          </p:nvPr>
        </p:nvSpPr>
        <p:spPr>
          <a:xfrm>
            <a:off x="4953000" y="2247900"/>
            <a:ext cx="3733800" cy="38862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0" name="日期占位符 13"/>
          <p:cNvSpPr>
            <a:spLocks noGrp="1"/>
          </p:cNvSpPr>
          <p:nvPr>
            <p:ph type="dt" sz="half" idx="1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1FE4408A-468E-4F54-AC36-B649D9F3384A}"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5" name="页脚占位符 2"/>
          <p:cNvSpPr>
            <a:spLocks noGrp="1"/>
          </p:cNvSpPr>
          <p:nvPr>
            <p:ph type="ftr" sz="quarter" idx="1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2" name="灯片编号占位符 22"/>
          <p:cNvSpPr>
            <a:spLocks noGrp="1"/>
          </p:cNvSpPr>
          <p:nvPr>
            <p:ph type="sldNum" sz="quarter" idx="1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60F6EC5-F01E-4160-B840-BC1EF7C54D52}"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0034" y="71414"/>
            <a:ext cx="8358246" cy="725470"/>
          </a:xfrm>
        </p:spPr>
        <p:txBody>
          <a:bodyPr/>
          <a:lstStyle>
            <a:lvl1pPr>
              <a:defRPr sz="3200">
                <a:solidFill>
                  <a:schemeClr val="tx1"/>
                </a:solidFill>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en-US" noProof="1"/>
          </a:p>
        </p:txBody>
      </p:sp>
      <p:sp>
        <p:nvSpPr>
          <p:cNvPr id="10" name="日期占位符 13"/>
          <p:cNvSpPr>
            <a:spLocks noGrp="1"/>
          </p:cNvSpPr>
          <p:nvPr>
            <p:ph type="dt" sz="half" idx="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8E93849A-6DAF-40B3-9B8B-EA1C0BD5BACA}"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1" name="页脚占位符 2"/>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2"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C0FC36A-C1BC-4D8B-89E7-7E8E7549854C}"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0" name="日期占位符 13"/>
          <p:cNvSpPr>
            <a:spLocks noGrp="1"/>
          </p:cNvSpPr>
          <p:nvPr>
            <p:ph type="dt" sz="half" idx="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72D750C9-30A5-4307-9E1B-70A094A929B5}"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1" name="页脚占位符 2"/>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2"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A426111-24BC-4C3A-9A71-6D4BF1DD3D7B}"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圆角矩形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title"/>
          </p:nvPr>
        </p:nvSpPr>
        <p:spPr>
          <a:xfrm>
            <a:off x="914400" y="273050"/>
            <a:ext cx="7772400" cy="1143000"/>
          </a:xfrm>
        </p:spPr>
        <p:txBody>
          <a:bodyPr/>
          <a:lstStyle>
            <a:lvl1pPr algn="l">
              <a:buNone/>
              <a:defRPr sz="4000" b="0"/>
            </a:lvl1pPr>
          </a:lstStyle>
          <a:p>
            <a:r>
              <a:rPr lang="zh-CN" altLang="en-US" noProof="1" smtClean="0"/>
              <a:t>单击此处编辑母版标题样式</a:t>
            </a:r>
            <a:endParaRPr lang="en-US" noProof="1"/>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CN" altLang="en-US" noProof="1" smtClean="0"/>
              <a:t>单击此处编辑母版文本样式</a:t>
            </a:r>
            <a:endParaRPr lang="zh-CN" altLang="en-US" noProof="1" smtClean="0"/>
          </a:p>
        </p:txBody>
      </p:sp>
      <p:sp>
        <p:nvSpPr>
          <p:cNvPr id="11" name="内容占位符 10"/>
          <p:cNvSpPr>
            <a:spLocks noGrp="1"/>
          </p:cNvSpPr>
          <p:nvPr>
            <p:ph sz="quarter" idx="1"/>
          </p:nvPr>
        </p:nvSpPr>
        <p:spPr>
          <a:xfrm>
            <a:off x="2971800" y="1600200"/>
            <a:ext cx="5715000" cy="4495800"/>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2" name="日期占位符 4"/>
          <p:cNvSpPr>
            <a:spLocks noGrp="1"/>
          </p:cNvSpPr>
          <p:nvPr>
            <p:ph type="dt" sz="half" idx="1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C5A37539-6FF1-4C72-AEF8-983694850D29}"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3" name="页脚占位符 5"/>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5" name="灯片编号占位符 6"/>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2C95FD4-0996-4D64-86CF-42F7BC96FBD4}"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68263" y="4649788"/>
            <a:ext cx="90074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lang="zh-CN" altLang="en-US" noProof="1" smtClean="0"/>
              <a:t>单击此处编辑母版标题样式</a:t>
            </a:r>
            <a:endParaRPr lang="en-US" noProof="1"/>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CN" altLang="en-US" noProof="1" smtClean="0"/>
              <a:t>单击此处编辑母版文本样式</a:t>
            </a:r>
            <a:endParaRPr lang="zh-CN" altLang="en-US" noProof="1" smtClean="0"/>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日期占位符 4"/>
          <p:cNvSpPr>
            <a:spLocks noGrp="1"/>
          </p:cNvSpPr>
          <p:nvPr>
            <p:ph type="dt" sz="half" idx="1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CF2D6BD2-F1E8-4713-8D1C-8671C6FFB411}"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5" name="页脚占位符 5"/>
          <p:cNvSpPr>
            <a:spLocks noGrp="1"/>
          </p:cNvSpPr>
          <p:nvPr>
            <p:ph type="ftr" sz="quarter" idx="3"/>
          </p:nvPr>
        </p:nvSpPr>
        <p:spPr>
          <a:xfrm>
            <a:off x="914400" y="6172200"/>
            <a:ext cx="38862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6" name="灯片编号占位符 6"/>
          <p:cNvSpPr>
            <a:spLocks noGrp="1"/>
          </p:cNvSpPr>
          <p:nvPr>
            <p:ph type="sldNum" sz="quarter" idx="4"/>
          </p:nvPr>
        </p:nvSpPr>
        <p:spPr>
          <a:xfrm>
            <a:off x="146050" y="6208713"/>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3A94D77-90B6-432B-8687-56E20C8D02FF}"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Agenda">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28588"/>
            <a:ext cx="7651750" cy="501650"/>
          </a:xfrm>
          <a:prstGeom prst="rect">
            <a:avLst/>
          </a:prstGeom>
        </p:spPr>
        <p:txBody>
          <a:bodyPr/>
          <a:lstStyle>
            <a:lvl1pPr>
              <a:defRPr/>
            </a:lvl1pPr>
          </a:lstStyle>
          <a:p>
            <a:r>
              <a:rPr lang="en-US" noProof="1" smtClean="0"/>
              <a:t>Click to edit Master title style</a:t>
            </a:r>
            <a:endParaRPr lang="en-US" noProof="1"/>
          </a:p>
        </p:txBody>
      </p:sp>
      <p:sp>
        <p:nvSpPr>
          <p:cNvPr id="5" name="Content Placeholder 2"/>
          <p:cNvSpPr>
            <a:spLocks noGrp="1"/>
          </p:cNvSpPr>
          <p:nvPr>
            <p:ph idx="1"/>
          </p:nvPr>
        </p:nvSpPr>
        <p:spPr>
          <a:xfrm>
            <a:off x="239713" y="924777"/>
            <a:ext cx="8662987" cy="4471988"/>
          </a:xfrm>
        </p:spPr>
        <p:txBody>
          <a:bodyPr/>
          <a:lstStyle>
            <a:lvl1pPr>
              <a:buClr>
                <a:srgbClr val="FF0000"/>
              </a:buClr>
              <a:defRPr/>
            </a:lvl1pPr>
            <a:lvl2pPr>
              <a:buClr>
                <a:srgbClr val="FF0000"/>
              </a:buClr>
              <a:defRPr sz="2000"/>
            </a:lvl2pPr>
            <a:lvl3pPr>
              <a:buClr>
                <a:srgbClr val="FF0000"/>
              </a:buClr>
              <a:defRPr sz="2000"/>
            </a:lvl3pPr>
            <a:lvl4pPr>
              <a:buClr>
                <a:srgbClr val="FF0000"/>
              </a:buClr>
              <a:defRPr sz="2000"/>
            </a:lvl4pPr>
            <a:lvl5pPr>
              <a:buClr>
                <a:srgbClr val="FF0000"/>
              </a:buClr>
              <a:defRPr sz="2000"/>
            </a:lvl5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Footer Placeholder 2"/>
          <p:cNvSpPr>
            <a:spLocks noGrp="1"/>
          </p:cNvSpPr>
          <p:nvPr>
            <p:ph type="ftr" sz="quarter" idx="3"/>
          </p:nvPr>
        </p:nvSpPr>
        <p:spPr bwMode="auto">
          <a:xfrm>
            <a:off x="2973388" y="6670675"/>
            <a:ext cx="3181350" cy="134938"/>
          </a:xfrm>
          <a:prstGeom prst="rect">
            <a:avLst/>
          </a:prstGeom>
          <a:ln>
            <a:miter lim="800000"/>
          </a:ln>
        </p:spPr>
        <p:txBody>
          <a:bodyPr vert="horz" wrap="square" lIns="91440" tIns="45720" rIns="91440" bIns="45720" numCol="1" anchor="ctr" anchorCtr="0" compatLnSpc="1"/>
          <a:lstStyle>
            <a:lvl1pPr>
              <a:buFont typeface="Arial" panose="020B0604020202020204" pitchFamily="34" charset="0"/>
              <a:buNone/>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Insert Presentation Name &amp; Date Here</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Slide Number Placeholder 3"/>
          <p:cNvSpPr>
            <a:spLocks noGrp="1"/>
          </p:cNvSpPr>
          <p:nvPr>
            <p:ph type="sldNum" sz="quarter" idx="4"/>
          </p:nvPr>
        </p:nvSpPr>
        <p:spPr bwMode="auto">
          <a:xfrm>
            <a:off x="8401050" y="6678613"/>
            <a:ext cx="742950" cy="134938"/>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E7BBC11-0066-4205-8C33-38A0695BC44C}"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日期占位符 2"/>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852B8A1-93D7-4233-812A-079C6FEF97A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0" name="日期占位符 13"/>
          <p:cNvSpPr>
            <a:spLocks noGrp="1"/>
          </p:cNvSpPr>
          <p:nvPr>
            <p:ph type="dt" sz="half" idx="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AA162C8A-2B92-4478-9EB5-8455CC5D3EA2}"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1" name="页脚占位符 2"/>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2"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96F669E-AC0C-4447-9996-38F5BFAFD5B1}"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914400" y="274640"/>
            <a:ext cx="55626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0" name="日期占位符 13"/>
          <p:cNvSpPr>
            <a:spLocks noGrp="1"/>
          </p:cNvSpPr>
          <p:nvPr>
            <p:ph type="dt" sz="half" idx="2"/>
          </p:nvPr>
        </p:nvSpPr>
        <p:spPr>
          <a:xfrm>
            <a:off x="6172200" y="6191250"/>
            <a:ext cx="2476500" cy="476250"/>
          </a:xfrm>
          <a:prstGeom prst="rect">
            <a:avLst/>
          </a:prstGeom>
        </p:spPr>
        <p:txBody>
          <a:bodyPr anchor="ctr" anchorCtr="0"/>
          <a:lstStyle>
            <a:lvl1pPr>
              <a:buFont typeface="Arial" panose="020B0604020202020204" pitchFamily="34" charset="0"/>
              <a:buNone/>
              <a:defRPr b="1"/>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9E2D3FCC-A87C-478E-9FF9-D3DC77105316}" type="datetimeFigureOut">
              <a:rPr kumimoji="0" lang="zh-CN" altLang="en-US" sz="1400" b="1" i="0" u="none" strike="noStrike" kern="1200" cap="none" spc="0" normalizeH="0" baseline="0" noProof="0">
                <a:ln>
                  <a:noFill/>
                </a:ln>
                <a:solidFill>
                  <a:srgbClr val="696464"/>
                </a:solidFill>
                <a:effectLst/>
                <a:uLnTx/>
                <a:uFillTx/>
                <a:latin typeface="+mn-lt"/>
                <a:ea typeface="+mn-ea"/>
                <a:cs typeface="+mn-cs"/>
              </a:rPr>
            </a:fld>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1" name="页脚占位符 2"/>
          <p:cNvSpPr>
            <a:spLocks noGrp="1"/>
          </p:cNvSpPr>
          <p:nvPr>
            <p:ph type="ftr" sz="quarter" idx="3"/>
          </p:nvPr>
        </p:nvSpPr>
        <p:spPr>
          <a:xfrm>
            <a:off x="914400" y="6172200"/>
            <a:ext cx="3962400" cy="457200"/>
          </a:xfrm>
          <a:prstGeom prst="rect">
            <a:avLst/>
          </a:prstGeom>
        </p:spPr>
        <p:txBody>
          <a:bodyPr anchor="ctr" anchorCtr="0"/>
          <a:lstStyle>
            <a:lvl1pPr>
              <a:buFont typeface="Arial" panose="020B0604020202020204" pitchFamily="34" charset="0"/>
              <a:buNone/>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rgbClr val="696464"/>
              </a:solidFill>
              <a:effectLst/>
              <a:uLnTx/>
              <a:uFillTx/>
              <a:latin typeface="+mn-lt"/>
              <a:ea typeface="+mn-ea"/>
              <a:cs typeface="+mn-cs"/>
            </a:endParaRPr>
          </a:p>
        </p:txBody>
      </p:sp>
      <p:sp>
        <p:nvSpPr>
          <p:cNvPr id="12"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26C353E-52DE-4220-9A11-631B1FB51CF0}"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13315"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3A9B1E5-5F3F-4457-91D7-7AE7A5438F8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8D2B66-F8B9-482F-A569-5622303AECB5}"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4099"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526572A-2952-4C0D-BAFD-E75E567F73C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3F518E-0DD2-46F8-973D-37154BDDA276}"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Agenda">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28588"/>
            <a:ext cx="7651750" cy="501650"/>
          </a:xfrm>
          <a:prstGeom prst="rect">
            <a:avLst/>
          </a:prstGeom>
        </p:spPr>
        <p:txBody>
          <a:bodyPr/>
          <a:lstStyle>
            <a:lvl1pPr>
              <a:defRPr/>
            </a:lvl1pPr>
          </a:lstStyle>
          <a:p>
            <a:r>
              <a:rPr lang="en-US" noProof="1" smtClean="0"/>
              <a:t>Click to edit Master title style</a:t>
            </a:r>
            <a:endParaRPr lang="en-US" noProof="1"/>
          </a:p>
        </p:txBody>
      </p:sp>
      <p:sp>
        <p:nvSpPr>
          <p:cNvPr id="5" name="Content Placeholder 2"/>
          <p:cNvSpPr>
            <a:spLocks noGrp="1"/>
          </p:cNvSpPr>
          <p:nvPr>
            <p:ph idx="1"/>
          </p:nvPr>
        </p:nvSpPr>
        <p:spPr>
          <a:xfrm>
            <a:off x="239713" y="924777"/>
            <a:ext cx="8662987" cy="4471988"/>
          </a:xfrm>
        </p:spPr>
        <p:txBody>
          <a:bodyPr/>
          <a:lstStyle>
            <a:lvl1pPr>
              <a:buClr>
                <a:srgbClr val="FF0000"/>
              </a:buClr>
              <a:defRPr/>
            </a:lvl1pPr>
            <a:lvl2pPr>
              <a:buClr>
                <a:srgbClr val="FF0000"/>
              </a:buClr>
              <a:defRPr sz="2000"/>
            </a:lvl2pPr>
            <a:lvl3pPr>
              <a:buClr>
                <a:srgbClr val="FF0000"/>
              </a:buClr>
              <a:defRPr sz="2000"/>
            </a:lvl3pPr>
            <a:lvl4pPr>
              <a:buClr>
                <a:srgbClr val="FF0000"/>
              </a:buClr>
              <a:defRPr sz="2000"/>
            </a:lvl4pPr>
            <a:lvl5pPr>
              <a:buClr>
                <a:srgbClr val="FF0000"/>
              </a:buClr>
              <a:defRPr sz="2000"/>
            </a:lvl5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Footer Placeholder 2"/>
          <p:cNvSpPr>
            <a:spLocks noGrp="1"/>
          </p:cNvSpPr>
          <p:nvPr>
            <p:ph type="ftr" sz="quarter" idx="3"/>
          </p:nvPr>
        </p:nvSpPr>
        <p:spPr bwMode="auto">
          <a:xfrm>
            <a:off x="2973388" y="6670675"/>
            <a:ext cx="3181350" cy="134938"/>
          </a:xfrm>
          <a:prstGeom prst="rect">
            <a:avLst/>
          </a:prstGeom>
          <a:ln>
            <a:miter lim="800000"/>
          </a:ln>
        </p:spPr>
        <p:txBody>
          <a:bodyPr vert="horz" wrap="square" lIns="91440" tIns="45720" rIns="91440" bIns="45720" numCol="1" anchor="ctr" anchorCtr="0" compatLnSpc="1"/>
          <a:lstStyle>
            <a:lvl1pPr>
              <a:buFont typeface="Arial" panose="020B0604020202020204" pitchFamily="34" charset="0"/>
              <a:buNone/>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Insert Presentation Name &amp; Date Here</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Slide Number Placeholder 3"/>
          <p:cNvSpPr>
            <a:spLocks noGrp="1"/>
          </p:cNvSpPr>
          <p:nvPr>
            <p:ph type="sldNum" sz="quarter" idx="4"/>
          </p:nvPr>
        </p:nvSpPr>
        <p:spPr bwMode="auto">
          <a:xfrm>
            <a:off x="8401050" y="6678613"/>
            <a:ext cx="742950" cy="134938"/>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440ED574-2E23-4C91-8B9E-2C423EFB23F3}"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日期占位符 2"/>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2571CB9-B437-479A-BFDB-2F59A92F0D2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F151249-BC47-4927-A756-FDD853CD9061}"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A47236B-5B10-4BFC-907C-52CC0F967B06}"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genda">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28588"/>
            <a:ext cx="7651750" cy="501650"/>
          </a:xfrm>
          <a:prstGeom prst="rect">
            <a:avLst/>
          </a:prstGeom>
        </p:spPr>
        <p:txBody>
          <a:bodyPr/>
          <a:lstStyle>
            <a:lvl1pPr>
              <a:defRPr/>
            </a:lvl1pPr>
          </a:lstStyle>
          <a:p>
            <a:r>
              <a:rPr lang="en-US" noProof="1" smtClean="0"/>
              <a:t>Click to edit Master title style</a:t>
            </a:r>
            <a:endParaRPr lang="en-US" noProof="1"/>
          </a:p>
        </p:txBody>
      </p:sp>
      <p:sp>
        <p:nvSpPr>
          <p:cNvPr id="5" name="Content Placeholder 2"/>
          <p:cNvSpPr>
            <a:spLocks noGrp="1"/>
          </p:cNvSpPr>
          <p:nvPr>
            <p:ph idx="1"/>
          </p:nvPr>
        </p:nvSpPr>
        <p:spPr>
          <a:xfrm>
            <a:off x="239713" y="924777"/>
            <a:ext cx="8662987" cy="4471988"/>
          </a:xfrm>
        </p:spPr>
        <p:txBody>
          <a:bodyPr/>
          <a:lstStyle>
            <a:lvl1pPr>
              <a:buClr>
                <a:srgbClr val="FF0000"/>
              </a:buClr>
              <a:defRPr/>
            </a:lvl1pPr>
            <a:lvl2pPr>
              <a:buClr>
                <a:srgbClr val="FF0000"/>
              </a:buClr>
              <a:defRPr sz="2000"/>
            </a:lvl2pPr>
            <a:lvl3pPr>
              <a:buClr>
                <a:srgbClr val="FF0000"/>
              </a:buClr>
              <a:defRPr sz="2000"/>
            </a:lvl3pPr>
            <a:lvl4pPr>
              <a:buClr>
                <a:srgbClr val="FF0000"/>
              </a:buClr>
              <a:defRPr sz="2000"/>
            </a:lvl4pPr>
            <a:lvl5pPr>
              <a:buClr>
                <a:srgbClr val="FF0000"/>
              </a:buClr>
              <a:defRPr sz="2000"/>
            </a:lvl5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Footer Placeholder 2"/>
          <p:cNvSpPr>
            <a:spLocks noGrp="1"/>
          </p:cNvSpPr>
          <p:nvPr>
            <p:ph type="ftr" sz="quarter" idx="3"/>
          </p:nvPr>
        </p:nvSpPr>
        <p:spPr bwMode="auto">
          <a:xfrm>
            <a:off x="2973388" y="6670675"/>
            <a:ext cx="3181350" cy="134938"/>
          </a:xfrm>
          <a:prstGeom prst="rect">
            <a:avLst/>
          </a:prstGeom>
          <a:ln>
            <a:miter lim="800000"/>
          </a:ln>
        </p:spPr>
        <p:txBody>
          <a:bodyPr vert="horz" wrap="square" lIns="91440" tIns="45720" rIns="91440" bIns="45720" numCol="1" anchor="ctr" anchorCtr="0" compatLnSpc="1"/>
          <a:lstStyle>
            <a:lvl1pPr>
              <a:buFont typeface="Arial" panose="020B0604020202020204" pitchFamily="34" charset="0"/>
              <a:buNone/>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t>Insert Presentation Name &amp; Date Here</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Slide Number Placeholder 3"/>
          <p:cNvSpPr>
            <a:spLocks noGrp="1"/>
          </p:cNvSpPr>
          <p:nvPr>
            <p:ph type="sldNum" sz="quarter" idx="4"/>
          </p:nvPr>
        </p:nvSpPr>
        <p:spPr bwMode="auto">
          <a:xfrm>
            <a:off x="8401050" y="6678613"/>
            <a:ext cx="742950" cy="134938"/>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7A42D91-E525-41F5-BDC1-58297C4CD08A}"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日期占位符 2"/>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03CD2F6-820A-4D0E-9F49-3BB449BB26BB}"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6147"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394F27EE-3165-41AC-9394-F753A62F1394}"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E61604C-B168-4860-A907-9F33066747F6}"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7" name="日期占位符 3"/>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4"/>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5"/>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085E5A7-8551-452B-9B00-E8FEE2B35DFF}"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8195"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592FC4D-67D6-42B6-BAF9-BDBC4E337E5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1632B65-7B71-42A2-BF14-51CDCA2E7190}"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
          <p:cNvSpPr>
            <a:spLocks noGrp="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5"/>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6"/>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CB979DBF-C979-4AE8-A49F-DADA3FB608EC}"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10243"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5BD6970-C65E-4B2D-A053-7C013C90329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940FD05-EDC2-46E1-9B9E-41BB373C20A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ED6ABA83-5D82-46A1-8BF5-13499676C028}"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日期占位符 2"/>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3"/>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4"/>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DB4CCDC-D504-4D30-8B80-985E0D33324C}"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2"/>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3"/>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C296BED5-FAB4-483A-A7F8-FB09DE98E1C5}"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28588"/>
            <a:ext cx="7651750" cy="501650"/>
          </a:xfrm>
          <a:prstGeom prst="rect">
            <a:avLst/>
          </a:prstGeom>
        </p:spPr>
        <p:txBody>
          <a:bodyPr/>
          <a:lstStyle>
            <a:lvl1pPr>
              <a:defRPr/>
            </a:lvl1pPr>
          </a:lstStyle>
          <a:p>
            <a:r>
              <a:rPr lang="en-US" noProof="1" smtClean="0"/>
              <a:t>Click to edit Master title style</a:t>
            </a:r>
            <a:endParaRPr lang="en-US" noProof="1"/>
          </a:p>
        </p:txBody>
      </p:sp>
      <p:sp>
        <p:nvSpPr>
          <p:cNvPr id="5" name="Content Placeholder 2"/>
          <p:cNvSpPr>
            <a:spLocks noGrp="1"/>
          </p:cNvSpPr>
          <p:nvPr>
            <p:ph idx="1"/>
          </p:nvPr>
        </p:nvSpPr>
        <p:spPr>
          <a:xfrm>
            <a:off x="239713" y="924777"/>
            <a:ext cx="8662987" cy="4471988"/>
          </a:xfrm>
        </p:spPr>
        <p:txBody>
          <a:bodyPr/>
          <a:lstStyle>
            <a:lvl1pPr>
              <a:buClr>
                <a:srgbClr val="FF0000"/>
              </a:buClr>
              <a:defRPr/>
            </a:lvl1pPr>
            <a:lvl2pPr>
              <a:buClr>
                <a:srgbClr val="FF0000"/>
              </a:buClr>
              <a:defRPr sz="2000"/>
            </a:lvl2pPr>
            <a:lvl3pPr>
              <a:buClr>
                <a:srgbClr val="FF0000"/>
              </a:buClr>
              <a:defRPr sz="2000"/>
            </a:lvl3pPr>
            <a:lvl4pPr>
              <a:buClr>
                <a:srgbClr val="FF0000"/>
              </a:buClr>
              <a:defRPr sz="2000"/>
            </a:lvl4pPr>
            <a:lvl5pPr>
              <a:buClr>
                <a:srgbClr val="FF0000"/>
              </a:buClr>
              <a:defRPr sz="2000"/>
            </a:lvl5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Footer Placeholder 2"/>
          <p:cNvSpPr>
            <a:spLocks noGrp="1"/>
          </p:cNvSpPr>
          <p:nvPr>
            <p:ph type="ftr" sz="quarter" idx="3"/>
          </p:nvPr>
        </p:nvSpPr>
        <p:spPr bwMode="auto">
          <a:xfrm>
            <a:off x="2973388" y="6670675"/>
            <a:ext cx="3181350" cy="134938"/>
          </a:xfrm>
          <a:prstGeom prst="rect">
            <a:avLst/>
          </a:prstGeom>
          <a:ln>
            <a:miter lim="800000"/>
          </a:ln>
        </p:spPr>
        <p:txBody>
          <a:bodyPr vert="horz" wrap="square" lIns="91440" tIns="45720" rIns="91440" bIns="45720" numCol="1" anchor="t" anchorCtr="0" compatLnSpc="1"/>
          <a:lstStyle>
            <a:lvl1pPr>
              <a:buFont typeface="Arial" panose="020B0604020202020204" pitchFamily="34" charset="0"/>
              <a:buNone/>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sz="1400" b="1" i="0" u="none" strike="noStrike" kern="1200" cap="none" spc="0" normalizeH="0" baseline="0" noProof="0">
                <a:ln>
                  <a:noFill/>
                </a:ln>
                <a:solidFill>
                  <a:schemeClr val="tx1"/>
                </a:solidFill>
                <a:effectLst/>
                <a:uLnTx/>
                <a:uFillTx/>
                <a:latin typeface="+mn-lt"/>
                <a:ea typeface="+mn-ea"/>
                <a:cs typeface="+mn-cs"/>
              </a:rPr>
              <a:t>Insert Presentation Name &amp; Date Here</a:t>
            </a: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3"/>
          <p:cNvSpPr>
            <a:spLocks noGrp="1"/>
          </p:cNvSpPr>
          <p:nvPr>
            <p:ph type="sldNum" sz="quarter" idx="4"/>
          </p:nvPr>
        </p:nvSpPr>
        <p:spPr bwMode="auto">
          <a:xfrm>
            <a:off x="8401050" y="6678613"/>
            <a:ext cx="742950" cy="13493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377D3F96-010C-4AFC-9D70-28AC68A5AAB0}" type="slidenum">
              <a:rPr kumimoji="0" lang="en-US"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日期占位符 2"/>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E360D960-F597-426A-A0E3-F7428EB17745}"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13315"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35DE126A-8E19-4F34-B5C7-61F975B434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1D07EBC-55CA-4B94-A9D9-CAC1B251F110}"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7" name="日期占位符 4"/>
          <p:cNvSpPr>
            <a:spLocks noGrp="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5"/>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6"/>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C136878-837C-4DEC-8B99-683BE0E8FA03}"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Agenda">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28588"/>
            <a:ext cx="7651750" cy="501650"/>
          </a:xfrm>
          <a:prstGeom prst="rect">
            <a:avLst/>
          </a:prstGeom>
        </p:spPr>
        <p:txBody>
          <a:bodyPr/>
          <a:lstStyle>
            <a:lvl1pPr>
              <a:defRPr/>
            </a:lvl1pPr>
          </a:lstStyle>
          <a:p>
            <a:r>
              <a:rPr lang="en-US" noProof="1" smtClean="0"/>
              <a:t>Click to edit Master title style</a:t>
            </a:r>
            <a:endParaRPr lang="en-US" noProof="1"/>
          </a:p>
        </p:txBody>
      </p:sp>
      <p:sp>
        <p:nvSpPr>
          <p:cNvPr id="5" name="Content Placeholder 2"/>
          <p:cNvSpPr>
            <a:spLocks noGrp="1"/>
          </p:cNvSpPr>
          <p:nvPr>
            <p:ph idx="1"/>
          </p:nvPr>
        </p:nvSpPr>
        <p:spPr>
          <a:xfrm>
            <a:off x="239713" y="924777"/>
            <a:ext cx="8662987" cy="4471988"/>
          </a:xfrm>
        </p:spPr>
        <p:txBody>
          <a:bodyPr/>
          <a:lstStyle>
            <a:lvl1pPr>
              <a:buClr>
                <a:srgbClr val="FF0000"/>
              </a:buClr>
              <a:defRPr/>
            </a:lvl1pPr>
            <a:lvl2pPr>
              <a:buClr>
                <a:srgbClr val="FF0000"/>
              </a:buClr>
              <a:defRPr sz="2000"/>
            </a:lvl2pPr>
            <a:lvl3pPr>
              <a:buClr>
                <a:srgbClr val="FF0000"/>
              </a:buClr>
              <a:defRPr sz="2000"/>
            </a:lvl3pPr>
            <a:lvl4pPr>
              <a:buClr>
                <a:srgbClr val="FF0000"/>
              </a:buClr>
              <a:defRPr sz="2000"/>
            </a:lvl4pPr>
            <a:lvl5pPr>
              <a:buClr>
                <a:srgbClr val="FF0000"/>
              </a:buClr>
              <a:defRPr sz="2000"/>
            </a:lvl5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Footer Placeholder 2"/>
          <p:cNvSpPr>
            <a:spLocks noGrp="1"/>
          </p:cNvSpPr>
          <p:nvPr>
            <p:ph type="ftr" sz="quarter" idx="3"/>
          </p:nvPr>
        </p:nvSpPr>
        <p:spPr bwMode="auto">
          <a:xfrm>
            <a:off x="2973388" y="6670675"/>
            <a:ext cx="3181350" cy="134938"/>
          </a:xfrm>
          <a:prstGeom prst="rect">
            <a:avLst/>
          </a:prstGeom>
          <a:ln>
            <a:miter lim="800000"/>
          </a:ln>
        </p:spPr>
        <p:txBody>
          <a:bodyPr vert="horz" wrap="square" lIns="91440" tIns="45720" rIns="91440" bIns="45720" numCol="1" anchor="ctr" anchorCtr="0" compatLnSpc="1"/>
          <a:lstStyle>
            <a:lvl1pPr>
              <a:buFont typeface="Arial" panose="020B0604020202020204" pitchFamily="34" charset="0"/>
              <a:buNone/>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Insert Presentation Name &amp; Date Here</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Slide Number Placeholder 3"/>
          <p:cNvSpPr>
            <a:spLocks noGrp="1"/>
          </p:cNvSpPr>
          <p:nvPr>
            <p:ph type="sldNum" sz="quarter" idx="4"/>
          </p:nvPr>
        </p:nvSpPr>
        <p:spPr bwMode="auto">
          <a:xfrm>
            <a:off x="8401050" y="6678613"/>
            <a:ext cx="742950" cy="134938"/>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484FF01C-3A7E-4423-ADA7-8B8DF4AB64A4}"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日期占位符 2"/>
          <p:cNvSpPr>
            <a:spLocks noGrp="1"/>
          </p:cNvSpPr>
          <p:nvPr>
            <p:ph type="dt" sz="half" idx="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2AFD42E-C71F-4C85-B048-2FBEDDA72139}"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362"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15363"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8AE447C-3126-45DC-8170-41B27908161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50D7A07-0496-430A-A163-684ACB6FBC69}"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7" name="日期占位符 4"/>
          <p:cNvSpPr>
            <a:spLocks noGrp="1"/>
          </p:cNvSpPr>
          <p:nvPr>
            <p:ph type="dt" sz="half" idx="12"/>
          </p:nvPr>
        </p:nvSpPr>
        <p:spPr bwMode="auto">
          <a:xfrm>
            <a:off x="457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8" name="页脚占位符 5"/>
          <p:cNvSpPr>
            <a:spLocks noGrp="1"/>
          </p:cNvSpPr>
          <p:nvPr>
            <p:ph type="ftr" sz="quarter" idx="3"/>
          </p:nvPr>
        </p:nvSpPr>
        <p:spPr bwMode="auto">
          <a:xfrm>
            <a:off x="3132138" y="6308725"/>
            <a:ext cx="2895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t>深圳市瑞升华科技有限公司</a:t>
            </a: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9" name="灯片编号占位符 6"/>
          <p:cNvSpPr>
            <a:spLocks noGrp="1"/>
          </p:cNvSpPr>
          <p:nvPr>
            <p:ph type="sldNum" sz="quarter" idx="4"/>
          </p:nvPr>
        </p:nvSpPr>
        <p:spPr bwMode="auto">
          <a:xfrm>
            <a:off x="6553200" y="6356350"/>
            <a:ext cx="21336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6C180ED-897C-47B5-B820-07E779C07666}" type="slidenum">
              <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33350"/>
            <a:ext cx="2114550" cy="56007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266700" y="133350"/>
            <a:ext cx="6196013" cy="56007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7410" name="标题占位符 1"/>
          <p:cNvSpPr>
            <a:spLocks noGrp="1" noChangeArrowheads="1"/>
          </p:cNvSpPr>
          <p:nvPr>
            <p:ph type="ctrTitle"/>
          </p:nvPr>
        </p:nvSpPr>
        <p:spPr>
          <a:xfrm>
            <a:off x="685800" y="2130425"/>
            <a:ext cx="7772400" cy="1470025"/>
          </a:xfrm>
        </p:spPr>
        <p:txBody>
          <a:bodyPr/>
          <a:lstStyle>
            <a:lvl1pPr>
              <a:defRPr/>
            </a:lvl1pPr>
          </a:lstStyle>
          <a:p>
            <a:r>
              <a:rPr lang="zh-CN" altLang="en-US" noProof="1" smtClean="0"/>
              <a:t>单击此处编辑母版标题样式</a:t>
            </a:r>
            <a:endParaRPr lang="zh-CN" noProof="1"/>
          </a:p>
        </p:txBody>
      </p:sp>
      <p:sp>
        <p:nvSpPr>
          <p:cNvPr id="17411" name="文本占位符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noProof="1" smtClean="0"/>
              <a:t>单击此处编辑母版副标题样式</a:t>
            </a:r>
            <a:endParaRPr lang="zh-CN" noProof="1"/>
          </a:p>
        </p:txBody>
      </p:sp>
      <p:sp>
        <p:nvSpPr>
          <p:cNvPr id="7" name="日期占位符 3"/>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A5BD48D-295B-44A3-86E9-302C2B0BB614}"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6F9411A-92A6-4FF3-9CF7-78BFA64896C6}"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00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91063" y="12080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3.png"/><Relationship Id="rId16" Type="http://schemas.openxmlformats.org/officeDocument/2006/relationships/tags" Target="../tags/tag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5.xml"/><Relationship Id="rId8" Type="http://schemas.openxmlformats.org/officeDocument/2006/relationships/slideLayout" Target="../slideLayouts/slideLayout114.xml"/><Relationship Id="rId7" Type="http://schemas.openxmlformats.org/officeDocument/2006/relationships/slideLayout" Target="../slideLayouts/slideLayout113.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3" Type="http://schemas.openxmlformats.org/officeDocument/2006/relationships/slideLayout" Target="../slideLayouts/slideLayout109.xml"/><Relationship Id="rId2" Type="http://schemas.openxmlformats.org/officeDocument/2006/relationships/slideLayout" Target="../slideLayouts/slideLayout108.xml"/><Relationship Id="rId15" Type="http://schemas.openxmlformats.org/officeDocument/2006/relationships/theme" Target="../theme/theme10.xml"/><Relationship Id="rId14" Type="http://schemas.openxmlformats.org/officeDocument/2006/relationships/image" Target="../media/image3.png"/><Relationship Id="rId13" Type="http://schemas.openxmlformats.org/officeDocument/2006/relationships/tags" Target="../tags/tag10.xml"/><Relationship Id="rId12" Type="http://schemas.openxmlformats.org/officeDocument/2006/relationships/image" Target="../media/image2.jpeg"/><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6.xml"/><Relationship Id="rId8" Type="http://schemas.openxmlformats.org/officeDocument/2006/relationships/slideLayout" Target="../slideLayouts/slideLayout125.xml"/><Relationship Id="rId7" Type="http://schemas.openxmlformats.org/officeDocument/2006/relationships/slideLayout" Target="../slideLayouts/slideLayout124.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 Id="rId3" Type="http://schemas.openxmlformats.org/officeDocument/2006/relationships/slideLayout" Target="../slideLayouts/slideLayout120.xml"/><Relationship Id="rId2" Type="http://schemas.openxmlformats.org/officeDocument/2006/relationships/slideLayout" Target="../slideLayouts/slideLayout119.xml"/><Relationship Id="rId16" Type="http://schemas.openxmlformats.org/officeDocument/2006/relationships/theme" Target="../theme/theme11.xml"/><Relationship Id="rId15" Type="http://schemas.openxmlformats.org/officeDocument/2006/relationships/image" Target="../media/image3.png"/><Relationship Id="rId14" Type="http://schemas.openxmlformats.org/officeDocument/2006/relationships/tags" Target="../tags/tag11.xml"/><Relationship Id="rId13" Type="http://schemas.openxmlformats.org/officeDocument/2006/relationships/slideLayout" Target="../slideLayouts/slideLayout130.xml"/><Relationship Id="rId12" Type="http://schemas.openxmlformats.org/officeDocument/2006/relationships/slideLayout" Target="../slideLayouts/slideLayout129.xml"/><Relationship Id="rId11" Type="http://schemas.openxmlformats.org/officeDocument/2006/relationships/slideLayout" Target="../slideLayouts/slideLayout128.xml"/><Relationship Id="rId10" Type="http://schemas.openxmlformats.org/officeDocument/2006/relationships/slideLayout" Target="../slideLayouts/slideLayout127.xml"/><Relationship Id="rId1"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9.xml"/><Relationship Id="rId8" Type="http://schemas.openxmlformats.org/officeDocument/2006/relationships/slideLayout" Target="../slideLayouts/slideLayout138.xml"/><Relationship Id="rId7" Type="http://schemas.openxmlformats.org/officeDocument/2006/relationships/slideLayout" Target="../slideLayouts/slideLayout137.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3" Type="http://schemas.openxmlformats.org/officeDocument/2006/relationships/slideLayout" Target="../slideLayouts/slideLayout133.xml"/><Relationship Id="rId2" Type="http://schemas.openxmlformats.org/officeDocument/2006/relationships/slideLayout" Target="../slideLayouts/slideLayout132.xml"/><Relationship Id="rId14" Type="http://schemas.openxmlformats.org/officeDocument/2006/relationships/theme" Target="../theme/theme12.xml"/><Relationship Id="rId13" Type="http://schemas.openxmlformats.org/officeDocument/2006/relationships/image" Target="../media/image3.png"/><Relationship Id="rId12" Type="http://schemas.openxmlformats.org/officeDocument/2006/relationships/tags" Target="../tags/tag12.xml"/><Relationship Id="rId11" Type="http://schemas.openxmlformats.org/officeDocument/2006/relationships/slideLayout" Target="../slideLayouts/slideLayout141.xml"/><Relationship Id="rId10" Type="http://schemas.openxmlformats.org/officeDocument/2006/relationships/slideLayout" Target="../slideLayouts/slideLayout140.xml"/><Relationship Id="rId1"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50.xml"/><Relationship Id="rId8" Type="http://schemas.openxmlformats.org/officeDocument/2006/relationships/slideLayout" Target="../slideLayouts/slideLayout149.xml"/><Relationship Id="rId7" Type="http://schemas.openxmlformats.org/officeDocument/2006/relationships/slideLayout" Target="../slideLayouts/slideLayout148.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4" Type="http://schemas.openxmlformats.org/officeDocument/2006/relationships/slideLayout" Target="../slideLayouts/slideLayout145.xml"/><Relationship Id="rId3" Type="http://schemas.openxmlformats.org/officeDocument/2006/relationships/slideLayout" Target="../slideLayouts/slideLayout144.xml"/><Relationship Id="rId2" Type="http://schemas.openxmlformats.org/officeDocument/2006/relationships/slideLayout" Target="../slideLayouts/slideLayout143.xml"/><Relationship Id="rId15" Type="http://schemas.openxmlformats.org/officeDocument/2006/relationships/theme" Target="../theme/theme13.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slideLayout" Target="../slideLayouts/slideLayout153.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3.png"/><Relationship Id="rId14" Type="http://schemas.openxmlformats.org/officeDocument/2006/relationships/tags" Target="../tags/tag2.xml"/><Relationship Id="rId13" Type="http://schemas.openxmlformats.org/officeDocument/2006/relationships/image" Target="../media/image2.jpeg"/><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5" Type="http://schemas.openxmlformats.org/officeDocument/2006/relationships/theme" Target="../theme/theme3.xml"/><Relationship Id="rId14" Type="http://schemas.openxmlformats.org/officeDocument/2006/relationships/image" Target="../media/image3.png"/><Relationship Id="rId13" Type="http://schemas.openxmlformats.org/officeDocument/2006/relationships/tags" Target="../tags/tag3.xml"/><Relationship Id="rId12" Type="http://schemas.openxmlformats.org/officeDocument/2006/relationships/image" Target="../media/image2.jpeg"/><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5" Type="http://schemas.openxmlformats.org/officeDocument/2006/relationships/theme" Target="../theme/theme4.xml"/><Relationship Id="rId14" Type="http://schemas.openxmlformats.org/officeDocument/2006/relationships/image" Target="../media/image3.png"/><Relationship Id="rId13" Type="http://schemas.openxmlformats.org/officeDocument/2006/relationships/tags" Target="../tags/tag4.xml"/><Relationship Id="rId12" Type="http://schemas.openxmlformats.org/officeDocument/2006/relationships/image" Target="../media/image2.jpeg"/><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5" Type="http://schemas.openxmlformats.org/officeDocument/2006/relationships/theme" Target="../theme/theme5.xml"/><Relationship Id="rId14" Type="http://schemas.openxmlformats.org/officeDocument/2006/relationships/image" Target="../media/image3.png"/><Relationship Id="rId13" Type="http://schemas.openxmlformats.org/officeDocument/2006/relationships/tags" Target="../tags/tag5.xml"/><Relationship Id="rId12" Type="http://schemas.openxmlformats.org/officeDocument/2006/relationships/image" Target="../media/image2.jpeg"/><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 Type="http://schemas.openxmlformats.org/officeDocument/2006/relationships/slideLayout" Target="../slideLayouts/slideLayout61.xml"/><Relationship Id="rId15" Type="http://schemas.openxmlformats.org/officeDocument/2006/relationships/theme" Target="../theme/theme6.xml"/><Relationship Id="rId14" Type="http://schemas.openxmlformats.org/officeDocument/2006/relationships/image" Target="../media/image3.png"/><Relationship Id="rId13" Type="http://schemas.openxmlformats.org/officeDocument/2006/relationships/tags" Target="../tags/tag6.xml"/><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0.xml"/><Relationship Id="rId8" Type="http://schemas.openxmlformats.org/officeDocument/2006/relationships/slideLayout" Target="../slideLayouts/slideLayout79.xml"/><Relationship Id="rId7" Type="http://schemas.openxmlformats.org/officeDocument/2006/relationships/slideLayout" Target="../slideLayouts/slideLayout78.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3" Type="http://schemas.openxmlformats.org/officeDocument/2006/relationships/slideLayout" Target="../slideLayouts/slideLayout74.xml"/><Relationship Id="rId2" Type="http://schemas.openxmlformats.org/officeDocument/2006/relationships/slideLayout" Target="../slideLayouts/slideLayout73.xml"/><Relationship Id="rId16" Type="http://schemas.openxmlformats.org/officeDocument/2006/relationships/theme" Target="../theme/theme7.xml"/><Relationship Id="rId15" Type="http://schemas.openxmlformats.org/officeDocument/2006/relationships/image" Target="../media/image3.png"/><Relationship Id="rId14" Type="http://schemas.openxmlformats.org/officeDocument/2006/relationships/tags" Target="../tags/tag7.xml"/><Relationship Id="rId13" Type="http://schemas.openxmlformats.org/officeDocument/2006/relationships/image" Target="../media/image2.jpeg"/><Relationship Id="rId12" Type="http://schemas.openxmlformats.org/officeDocument/2006/relationships/slideLayout" Target="../slideLayouts/slideLayout83.xml"/><Relationship Id="rId11" Type="http://schemas.openxmlformats.org/officeDocument/2006/relationships/slideLayout" Target="../slideLayouts/slideLayout82.xml"/><Relationship Id="rId10" Type="http://schemas.openxmlformats.org/officeDocument/2006/relationships/slideLayout" Target="../slideLayouts/slideLayout81.xml"/><Relationship Id="rId1"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 Type="http://schemas.openxmlformats.org/officeDocument/2006/relationships/slideLayout" Target="../slideLayouts/slideLayout85.xml"/><Relationship Id="rId15" Type="http://schemas.openxmlformats.org/officeDocument/2006/relationships/theme" Target="../theme/theme8.xml"/><Relationship Id="rId14" Type="http://schemas.openxmlformats.org/officeDocument/2006/relationships/image" Target="../media/image3.png"/><Relationship Id="rId13" Type="http://schemas.openxmlformats.org/officeDocument/2006/relationships/tags" Target="../tags/tag8.xml"/><Relationship Id="rId12" Type="http://schemas.openxmlformats.org/officeDocument/2006/relationships/image" Target="../media/image2.jpeg"/><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3.xml"/><Relationship Id="rId8" Type="http://schemas.openxmlformats.org/officeDocument/2006/relationships/slideLayout" Target="../slideLayouts/slideLayout102.xml"/><Relationship Id="rId7" Type="http://schemas.openxmlformats.org/officeDocument/2006/relationships/slideLayout" Target="../slideLayouts/slideLayout101.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3" Type="http://schemas.openxmlformats.org/officeDocument/2006/relationships/slideLayout" Target="../slideLayouts/slideLayout97.xml"/><Relationship Id="rId2" Type="http://schemas.openxmlformats.org/officeDocument/2006/relationships/slideLayout" Target="../slideLayouts/slideLayout96.xml"/><Relationship Id="rId16" Type="http://schemas.openxmlformats.org/officeDocument/2006/relationships/theme" Target="../theme/theme9.xml"/><Relationship Id="rId15" Type="http://schemas.openxmlformats.org/officeDocument/2006/relationships/image" Target="../media/image3.png"/><Relationship Id="rId14" Type="http://schemas.openxmlformats.org/officeDocument/2006/relationships/tags" Target="../tags/tag9.xml"/><Relationship Id="rId13" Type="http://schemas.openxmlformats.org/officeDocument/2006/relationships/image" Target="../media/image2.jpeg"/><Relationship Id="rId12" Type="http://schemas.openxmlformats.org/officeDocument/2006/relationships/slideLayout" Target="../slideLayouts/slideLayout106.xml"/><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sp>
        <p:nvSpPr>
          <p:cNvPr id="1026"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6F151249-BC47-4927-A756-FDD853CD9061}"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029"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A47236B-5B10-4BFC-907C-52CC0F967B06}"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6"/>
            </p:custDataLst>
          </p:nvPr>
        </p:nvPicPr>
        <p:blipFill>
          <a:blip r:embed="rId17"/>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42"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43"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8436"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A254CA2-3B86-40FB-90C1-315754B079F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8437"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843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715C4E58-1EA7-4E22-AAFD-896E565AAE0F}"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3"/>
            </p:custDataLst>
          </p:nvPr>
        </p:nvPicPr>
        <p:blipFill>
          <a:blip r:embed="rId14"/>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grpSp>
        <p:nvGrpSpPr>
          <p:cNvPr id="11266" name="Group 2"/>
          <p:cNvGrpSpPr/>
          <p:nvPr userDrawn="1"/>
        </p:nvGrpSpPr>
        <p:grpSpPr>
          <a:xfrm>
            <a:off x="-4762" y="0"/>
            <a:ext cx="2830512" cy="6856413"/>
            <a:chOff x="0" y="0"/>
            <a:chExt cx="1785" cy="4319"/>
          </a:xfrm>
        </p:grpSpPr>
        <p:sp>
          <p:nvSpPr>
            <p:cNvPr id="11272" name="未知"/>
            <p:cNvSpPr/>
            <p:nvPr/>
          </p:nvSpPr>
          <p:spPr>
            <a:xfrm>
              <a:off x="0"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p>
              <a:endParaRPr lang="zh-CN" altLang="en-US"/>
            </a:p>
          </p:txBody>
        </p:sp>
        <p:grpSp>
          <p:nvGrpSpPr>
            <p:cNvPr id="11273" name="Group 4"/>
            <p:cNvGrpSpPr/>
            <p:nvPr/>
          </p:nvGrpSpPr>
          <p:grpSpPr>
            <a:xfrm rot="-6635092" flipH="1">
              <a:off x="109" y="2441"/>
              <a:ext cx="452" cy="444"/>
              <a:chOff x="0" y="0"/>
              <a:chExt cx="129" cy="157"/>
            </a:xfrm>
          </p:grpSpPr>
          <p:sp>
            <p:nvSpPr>
              <p:cNvPr id="11311"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11312"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11313" name="未知"/>
              <p:cNvSpPr/>
              <p:nvPr/>
            </p:nvSpPr>
            <p:spPr>
              <a:xfrm>
                <a:off x="44" y="131"/>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sp>
          <p:nvSpPr>
            <p:cNvPr id="11274" name="未知"/>
            <p:cNvSpPr/>
            <p:nvPr/>
          </p:nvSpPr>
          <p:spPr>
            <a:xfrm>
              <a:off x="95"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p>
              <a:endParaRPr lang="zh-CN" altLang="en-US"/>
            </a:p>
          </p:txBody>
        </p:sp>
        <p:grpSp>
          <p:nvGrpSpPr>
            <p:cNvPr id="11275" name="Group 9"/>
            <p:cNvGrpSpPr/>
            <p:nvPr/>
          </p:nvGrpSpPr>
          <p:grpSpPr>
            <a:xfrm rot="416244">
              <a:off x="14" y="1746"/>
              <a:ext cx="1771" cy="1741"/>
              <a:chOff x="0" y="0"/>
              <a:chExt cx="902" cy="833"/>
            </a:xfrm>
          </p:grpSpPr>
          <p:sp>
            <p:nvSpPr>
              <p:cNvPr id="11302" name="未知"/>
              <p:cNvSpPr/>
              <p:nvPr/>
            </p:nvSpPr>
            <p:spPr>
              <a:xfrm rot="373330" flipH="1">
                <a:off x="84" y="0"/>
                <a:ext cx="313" cy="303"/>
              </a:xfrm>
              <a:custGeom>
                <a:avLst/>
                <a:gdLst/>
                <a:ahLst/>
                <a:cxnLst>
                  <a:cxn ang="0">
                    <a:pos x="95" y="437"/>
                  </a:cxn>
                  <a:cxn ang="0">
                    <a:pos x="76" y="413"/>
                  </a:cxn>
                  <a:cxn ang="0">
                    <a:pos x="55" y="377"/>
                  </a:cxn>
                  <a:cxn ang="0">
                    <a:pos x="32" y="330"/>
                  </a:cxn>
                  <a:cxn ang="0">
                    <a:pos x="10" y="281"/>
                  </a:cxn>
                  <a:cxn ang="0">
                    <a:pos x="0" y="227"/>
                  </a:cxn>
                  <a:cxn ang="0">
                    <a:pos x="1" y="170"/>
                  </a:cxn>
                  <a:cxn ang="0">
                    <a:pos x="19" y="118"/>
                  </a:cxn>
                  <a:cxn ang="0">
                    <a:pos x="56" y="74"/>
                  </a:cxn>
                  <a:cxn ang="0">
                    <a:pos x="94" y="46"/>
                  </a:cxn>
                  <a:cxn ang="0">
                    <a:pos x="125" y="25"/>
                  </a:cxn>
                  <a:cxn ang="0">
                    <a:pos x="150" y="14"/>
                  </a:cxn>
                  <a:cxn ang="0">
                    <a:pos x="169" y="10"/>
                  </a:cxn>
                  <a:cxn ang="0">
                    <a:pos x="183" y="10"/>
                  </a:cxn>
                  <a:cxn ang="0">
                    <a:pos x="216" y="0"/>
                  </a:cxn>
                  <a:cxn ang="0">
                    <a:pos x="307" y="17"/>
                  </a:cxn>
                  <a:cxn ang="0">
                    <a:pos x="333" y="25"/>
                  </a:cxn>
                  <a:cxn ang="0">
                    <a:pos x="358" y="32"/>
                  </a:cxn>
                  <a:cxn ang="0">
                    <a:pos x="379" y="39"/>
                  </a:cxn>
                  <a:cxn ang="0">
                    <a:pos x="395" y="48"/>
                  </a:cxn>
                  <a:cxn ang="0">
                    <a:pos x="413" y="56"/>
                  </a:cxn>
                  <a:cxn ang="0">
                    <a:pos x="427" y="66"/>
                  </a:cxn>
                  <a:cxn ang="0">
                    <a:pos x="438" y="79"/>
                  </a:cxn>
                  <a:cxn ang="0">
                    <a:pos x="451" y="94"/>
                  </a:cxn>
                  <a:cxn ang="0">
                    <a:pos x="427" y="84"/>
                  </a:cxn>
                  <a:cxn ang="0">
                    <a:pos x="404" y="75"/>
                  </a:cxn>
                  <a:cxn ang="0">
                    <a:pos x="381" y="69"/>
                  </a:cxn>
                  <a:cxn ang="0">
                    <a:pos x="358" y="62"/>
                  </a:cxn>
                  <a:cxn ang="0">
                    <a:pos x="339" y="56"/>
                  </a:cxn>
                  <a:cxn ang="0">
                    <a:pos x="319" y="55"/>
                  </a:cxn>
                  <a:cxn ang="0">
                    <a:pos x="297" y="51"/>
                  </a:cxn>
                  <a:cxn ang="0">
                    <a:pos x="278" y="51"/>
                  </a:cxn>
                  <a:cxn ang="0">
                    <a:pos x="260" y="51"/>
                  </a:cxn>
                  <a:cxn ang="0">
                    <a:pos x="241" y="52"/>
                  </a:cxn>
                  <a:cxn ang="0">
                    <a:pos x="222" y="56"/>
                  </a:cxn>
                  <a:cxn ang="0">
                    <a:pos x="206" y="61"/>
                  </a:cxn>
                  <a:cxn ang="0">
                    <a:pos x="189" y="69"/>
                  </a:cxn>
                  <a:cxn ang="0">
                    <a:pos x="170" y="75"/>
                  </a:cxn>
                  <a:cxn ang="0">
                    <a:pos x="154" y="85"/>
                  </a:cxn>
                  <a:cxn ang="0">
                    <a:pos x="137" y="95"/>
                  </a:cxn>
                  <a:cxn ang="0">
                    <a:pos x="108" y="127"/>
                  </a:cxn>
                  <a:cxn ang="0">
                    <a:pos x="88" y="166"/>
                  </a:cxn>
                  <a:cxn ang="0">
                    <a:pos x="76" y="215"/>
                  </a:cxn>
                  <a:cxn ang="0">
                    <a:pos x="72" y="263"/>
                  </a:cxn>
                  <a:cxn ang="0">
                    <a:pos x="72" y="315"/>
                  </a:cxn>
                  <a:cxn ang="0">
                    <a:pos x="79" y="362"/>
                  </a:cxn>
                  <a:cxn ang="0">
                    <a:pos x="85" y="404"/>
                  </a:cxn>
                  <a:cxn ang="0">
                    <a:pos x="95" y="437"/>
                  </a:cxn>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p>
                <a:endParaRPr lang="zh-CN" altLang="en-US"/>
              </a:p>
            </p:txBody>
          </p:sp>
          <p:sp>
            <p:nvSpPr>
              <p:cNvPr id="11303" name="未知"/>
              <p:cNvSpPr/>
              <p:nvPr/>
            </p:nvSpPr>
            <p:spPr>
              <a:xfrm rot="373330" flipH="1">
                <a:off x="0" y="56"/>
                <a:ext cx="262" cy="308"/>
              </a:xfrm>
              <a:custGeom>
                <a:avLst/>
                <a:gdLst/>
                <a:ahLst/>
                <a:cxnLst>
                  <a:cxn ang="0">
                    <a:pos x="226" y="0"/>
                  </a:cxn>
                  <a:cxn ang="0">
                    <a:pos x="232" y="4"/>
                  </a:cxn>
                  <a:cxn ang="0">
                    <a:pos x="245" y="17"/>
                  </a:cxn>
                  <a:cxn ang="0">
                    <a:pos x="263" y="38"/>
                  </a:cxn>
                  <a:cxn ang="0">
                    <a:pos x="284" y="69"/>
                  </a:cxn>
                  <a:cxn ang="0">
                    <a:pos x="301" y="108"/>
                  </a:cxn>
                  <a:cxn ang="0">
                    <a:pos x="311" y="159"/>
                  </a:cxn>
                  <a:cxn ang="0">
                    <a:pos x="311" y="220"/>
                  </a:cxn>
                  <a:cxn ang="0">
                    <a:pos x="298" y="291"/>
                  </a:cxn>
                  <a:cxn ang="0">
                    <a:pos x="291" y="311"/>
                  </a:cxn>
                  <a:cxn ang="0">
                    <a:pos x="282" y="328"/>
                  </a:cxn>
                  <a:cxn ang="0">
                    <a:pos x="272" y="346"/>
                  </a:cxn>
                  <a:cxn ang="0">
                    <a:pos x="259" y="362"/>
                  </a:cxn>
                  <a:cxn ang="0">
                    <a:pos x="242" y="376"/>
                  </a:cxn>
                  <a:cxn ang="0">
                    <a:pos x="227" y="388"/>
                  </a:cxn>
                  <a:cxn ang="0">
                    <a:pos x="212" y="399"/>
                  </a:cxn>
                  <a:cxn ang="0">
                    <a:pos x="190" y="408"/>
                  </a:cxn>
                  <a:cxn ang="0">
                    <a:pos x="170" y="412"/>
                  </a:cxn>
                  <a:cxn ang="0">
                    <a:pos x="150" y="418"/>
                  </a:cxn>
                  <a:cxn ang="0">
                    <a:pos x="127" y="421"/>
                  </a:cxn>
                  <a:cxn ang="0">
                    <a:pos x="102" y="421"/>
                  </a:cxn>
                  <a:cxn ang="0">
                    <a:pos x="76" y="418"/>
                  </a:cxn>
                  <a:cxn ang="0">
                    <a:pos x="52" y="412"/>
                  </a:cxn>
                  <a:cxn ang="0">
                    <a:pos x="24" y="403"/>
                  </a:cxn>
                  <a:cxn ang="0">
                    <a:pos x="0" y="393"/>
                  </a:cxn>
                  <a:cxn ang="0">
                    <a:pos x="23" y="408"/>
                  </a:cxn>
                  <a:cxn ang="0">
                    <a:pos x="46" y="418"/>
                  </a:cxn>
                  <a:cxn ang="0">
                    <a:pos x="69" y="428"/>
                  </a:cxn>
                  <a:cxn ang="0">
                    <a:pos x="89" y="435"/>
                  </a:cxn>
                  <a:cxn ang="0">
                    <a:pos x="109" y="441"/>
                  </a:cxn>
                  <a:cxn ang="0">
                    <a:pos x="131" y="444"/>
                  </a:cxn>
                  <a:cxn ang="0">
                    <a:pos x="151" y="445"/>
                  </a:cxn>
                  <a:cxn ang="0">
                    <a:pos x="171" y="445"/>
                  </a:cxn>
                  <a:cxn ang="0">
                    <a:pos x="189" y="444"/>
                  </a:cxn>
                  <a:cxn ang="0">
                    <a:pos x="207" y="440"/>
                  </a:cxn>
                  <a:cxn ang="0">
                    <a:pos x="223" y="435"/>
                  </a:cxn>
                  <a:cxn ang="0">
                    <a:pos x="240" y="431"/>
                  </a:cxn>
                  <a:cxn ang="0">
                    <a:pos x="255" y="425"/>
                  </a:cxn>
                  <a:cxn ang="0">
                    <a:pos x="269" y="416"/>
                  </a:cxn>
                  <a:cxn ang="0">
                    <a:pos x="282" y="408"/>
                  </a:cxn>
                  <a:cxn ang="0">
                    <a:pos x="294" y="399"/>
                  </a:cxn>
                  <a:cxn ang="0">
                    <a:pos x="327" y="367"/>
                  </a:cxn>
                  <a:cxn ang="0">
                    <a:pos x="350" y="337"/>
                  </a:cxn>
                  <a:cxn ang="0">
                    <a:pos x="364" y="301"/>
                  </a:cxn>
                  <a:cxn ang="0">
                    <a:pos x="371" y="268"/>
                  </a:cxn>
                  <a:cxn ang="0">
                    <a:pos x="376" y="233"/>
                  </a:cxn>
                  <a:cxn ang="0">
                    <a:pos x="376" y="198"/>
                  </a:cxn>
                  <a:cxn ang="0">
                    <a:pos x="377" y="165"/>
                  </a:cxn>
                  <a:cxn ang="0">
                    <a:pos x="358" y="97"/>
                  </a:cxn>
                  <a:cxn ang="0">
                    <a:pos x="324" y="43"/>
                  </a:cxn>
                  <a:cxn ang="0">
                    <a:pos x="312" y="38"/>
                  </a:cxn>
                  <a:cxn ang="0">
                    <a:pos x="305" y="32"/>
                  </a:cxn>
                  <a:cxn ang="0">
                    <a:pos x="294" y="27"/>
                  </a:cxn>
                  <a:cxn ang="0">
                    <a:pos x="286" y="23"/>
                  </a:cxn>
                  <a:cxn ang="0">
                    <a:pos x="274" y="19"/>
                  </a:cxn>
                  <a:cxn ang="0">
                    <a:pos x="261" y="13"/>
                  </a:cxn>
                  <a:cxn ang="0">
                    <a:pos x="246" y="6"/>
                  </a:cxn>
                  <a:cxn ang="0">
                    <a:pos x="226" y="0"/>
                  </a:cxn>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p>
                <a:endParaRPr lang="zh-CN" altLang="en-US"/>
              </a:p>
            </p:txBody>
          </p:sp>
          <p:sp>
            <p:nvSpPr>
              <p:cNvPr id="11304" name="未知"/>
              <p:cNvSpPr/>
              <p:nvPr/>
            </p:nvSpPr>
            <p:spPr>
              <a:xfrm rot="373330" flipH="1">
                <a:off x="80" y="120"/>
                <a:ext cx="93" cy="156"/>
              </a:xfrm>
              <a:custGeom>
                <a:avLst/>
                <a:gdLst/>
                <a:ahLst/>
                <a:cxnLst>
                  <a:cxn ang="0">
                    <a:pos x="49" y="0"/>
                  </a:cxn>
                  <a:cxn ang="0">
                    <a:pos x="55" y="4"/>
                  </a:cxn>
                  <a:cxn ang="0">
                    <a:pos x="61" y="14"/>
                  </a:cxn>
                  <a:cxn ang="0">
                    <a:pos x="65" y="26"/>
                  </a:cxn>
                  <a:cxn ang="0">
                    <a:pos x="68" y="40"/>
                  </a:cxn>
                  <a:cxn ang="0">
                    <a:pos x="67" y="58"/>
                  </a:cxn>
                  <a:cxn ang="0">
                    <a:pos x="61" y="75"/>
                  </a:cxn>
                  <a:cxn ang="0">
                    <a:pos x="49" y="93"/>
                  </a:cxn>
                  <a:cxn ang="0">
                    <a:pos x="32" y="112"/>
                  </a:cxn>
                  <a:cxn ang="0">
                    <a:pos x="26" y="110"/>
                  </a:cxn>
                  <a:cxn ang="0">
                    <a:pos x="20" y="109"/>
                  </a:cxn>
                  <a:cxn ang="0">
                    <a:pos x="14" y="106"/>
                  </a:cxn>
                  <a:cxn ang="0">
                    <a:pos x="9" y="104"/>
                  </a:cxn>
                  <a:cxn ang="0">
                    <a:pos x="4" y="101"/>
                  </a:cxn>
                  <a:cxn ang="0">
                    <a:pos x="1" y="98"/>
                  </a:cxn>
                  <a:cxn ang="0">
                    <a:pos x="0" y="95"/>
                  </a:cxn>
                  <a:cxn ang="0">
                    <a:pos x="1" y="92"/>
                  </a:cxn>
                  <a:cxn ang="0">
                    <a:pos x="7" y="88"/>
                  </a:cxn>
                  <a:cxn ang="0">
                    <a:pos x="15" y="83"/>
                  </a:cxn>
                  <a:cxn ang="0">
                    <a:pos x="24" y="78"/>
                  </a:cxn>
                  <a:cxn ang="0">
                    <a:pos x="33" y="69"/>
                  </a:cxn>
                  <a:cxn ang="0">
                    <a:pos x="41" y="58"/>
                  </a:cxn>
                  <a:cxn ang="0">
                    <a:pos x="48" y="43"/>
                  </a:cxn>
                  <a:cxn ang="0">
                    <a:pos x="51" y="24"/>
                  </a:cxn>
                  <a:cxn ang="0">
                    <a:pos x="49"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p>
                <a:endParaRPr lang="zh-CN" altLang="en-US"/>
              </a:p>
            </p:txBody>
          </p:sp>
          <p:sp>
            <p:nvSpPr>
              <p:cNvPr id="11305" name="未知"/>
              <p:cNvSpPr/>
              <p:nvPr/>
            </p:nvSpPr>
            <p:spPr>
              <a:xfrm rot="373330" flipH="1">
                <a:off x="270" y="323"/>
                <a:ext cx="85" cy="93"/>
              </a:xfrm>
              <a:custGeom>
                <a:avLst/>
                <a:gdLst/>
                <a:ahLst/>
                <a:cxnLst>
                  <a:cxn ang="0">
                    <a:pos x="39" y="0"/>
                  </a:cxn>
                  <a:cxn ang="0">
                    <a:pos x="0" y="13"/>
                  </a:cxn>
                  <a:cxn ang="0">
                    <a:pos x="1" y="13"/>
                  </a:cxn>
                  <a:cxn ang="0">
                    <a:pos x="7" y="14"/>
                  </a:cxn>
                  <a:cxn ang="0">
                    <a:pos x="15" y="18"/>
                  </a:cxn>
                  <a:cxn ang="0">
                    <a:pos x="24" y="23"/>
                  </a:cxn>
                  <a:cxn ang="0">
                    <a:pos x="35" y="31"/>
                  </a:cxn>
                  <a:cxn ang="0">
                    <a:pos x="44" y="39"/>
                  </a:cxn>
                  <a:cxn ang="0">
                    <a:pos x="54" y="51"/>
                  </a:cxn>
                  <a:cxn ang="0">
                    <a:pos x="61" y="66"/>
                  </a:cxn>
                  <a:cxn ang="0">
                    <a:pos x="62" y="60"/>
                  </a:cxn>
                  <a:cxn ang="0">
                    <a:pos x="61" y="53"/>
                  </a:cxn>
                  <a:cxn ang="0">
                    <a:pos x="57" y="44"/>
                  </a:cxn>
                  <a:cxn ang="0">
                    <a:pos x="52" y="37"/>
                  </a:cxn>
                  <a:cxn ang="0">
                    <a:pos x="47" y="29"/>
                  </a:cxn>
                  <a:cxn ang="0">
                    <a:pos x="41" y="23"/>
                  </a:cxn>
                  <a:cxn ang="0">
                    <a:pos x="36" y="18"/>
                  </a:cxn>
                  <a:cxn ang="0">
                    <a:pos x="31" y="16"/>
                  </a:cxn>
                  <a:cxn ang="0">
                    <a:pos x="36" y="14"/>
                  </a:cxn>
                  <a:cxn ang="0">
                    <a:pos x="41" y="14"/>
                  </a:cxn>
                  <a:cxn ang="0">
                    <a:pos x="47" y="13"/>
                  </a:cxn>
                  <a:cxn ang="0">
                    <a:pos x="52" y="13"/>
                  </a:cxn>
                  <a:cxn ang="0">
                    <a:pos x="55" y="12"/>
                  </a:cxn>
                  <a:cxn ang="0">
                    <a:pos x="57" y="11"/>
                  </a:cxn>
                  <a:cxn ang="0">
                    <a:pos x="60" y="11"/>
                  </a:cxn>
                  <a:cxn ang="0">
                    <a:pos x="60" y="11"/>
                  </a:cxn>
                  <a:cxn ang="0">
                    <a:pos x="39"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p>
                <a:endParaRPr lang="zh-CN" altLang="en-US"/>
              </a:p>
            </p:txBody>
          </p:sp>
          <p:sp>
            <p:nvSpPr>
              <p:cNvPr id="11306" name="未知"/>
              <p:cNvSpPr/>
              <p:nvPr/>
            </p:nvSpPr>
            <p:spPr>
              <a:xfrm rot="373330" flipH="1">
                <a:off x="244" y="346"/>
                <a:ext cx="21" cy="55"/>
              </a:xfrm>
              <a:custGeom>
                <a:avLst/>
                <a:gdLst/>
                <a:ahLst/>
                <a:cxnLst>
                  <a:cxn ang="0">
                    <a:pos x="15" y="0"/>
                  </a:cxn>
                  <a:cxn ang="0">
                    <a:pos x="12" y="0"/>
                  </a:cxn>
                  <a:cxn ang="0">
                    <a:pos x="9" y="2"/>
                  </a:cxn>
                  <a:cxn ang="0">
                    <a:pos x="5" y="4"/>
                  </a:cxn>
                  <a:cxn ang="0">
                    <a:pos x="2" y="10"/>
                  </a:cxn>
                  <a:cxn ang="0">
                    <a:pos x="1" y="15"/>
                  </a:cxn>
                  <a:cxn ang="0">
                    <a:pos x="0" y="22"/>
                  </a:cxn>
                  <a:cxn ang="0">
                    <a:pos x="1" y="31"/>
                  </a:cxn>
                  <a:cxn ang="0">
                    <a:pos x="6" y="39"/>
                  </a:cxn>
                  <a:cxn ang="0">
                    <a:pos x="8" y="27"/>
                  </a:cxn>
                  <a:cxn ang="0">
                    <a:pos x="10" y="19"/>
                  </a:cxn>
                  <a:cxn ang="0">
                    <a:pos x="12" y="11"/>
                  </a:cxn>
                  <a:cxn ang="0">
                    <a:pos x="15"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p>
                <a:endParaRPr lang="zh-CN" altLang="en-US"/>
              </a:p>
            </p:txBody>
          </p:sp>
          <p:grpSp>
            <p:nvGrpSpPr>
              <p:cNvPr id="11307" name="Group 15"/>
              <p:cNvGrpSpPr/>
              <p:nvPr userDrawn="1"/>
            </p:nvGrpSpPr>
            <p:grpSpPr>
              <a:xfrm rot="-10713554" flipH="1">
                <a:off x="294" y="464"/>
                <a:ext cx="608" cy="369"/>
                <a:chOff x="0" y="0"/>
                <a:chExt cx="608" cy="369"/>
              </a:xfrm>
            </p:grpSpPr>
            <p:sp>
              <p:nvSpPr>
                <p:cNvPr id="11308" name="未知"/>
                <p:cNvSpPr/>
                <p:nvPr/>
              </p:nvSpPr>
              <p:spPr>
                <a:xfrm rot="4200091">
                  <a:off x="120" y="99"/>
                  <a:ext cx="143" cy="390"/>
                </a:xfrm>
                <a:custGeom>
                  <a:avLst/>
                  <a:gdLst/>
                  <a:ahLst/>
                  <a:cxnLst>
                    <a:cxn ang="0">
                      <a:pos x="6" y="21"/>
                    </a:cxn>
                    <a:cxn ang="0">
                      <a:pos x="3" y="35"/>
                    </a:cxn>
                    <a:cxn ang="0">
                      <a:pos x="1" y="47"/>
                    </a:cxn>
                    <a:cxn ang="0">
                      <a:pos x="0" y="59"/>
                    </a:cxn>
                    <a:cxn ang="0">
                      <a:pos x="0" y="72"/>
                    </a:cxn>
                    <a:cxn ang="0">
                      <a:pos x="1" y="86"/>
                    </a:cxn>
                    <a:cxn ang="0">
                      <a:pos x="3" y="101"/>
                    </a:cxn>
                    <a:cxn ang="0">
                      <a:pos x="8" y="118"/>
                    </a:cxn>
                    <a:cxn ang="0">
                      <a:pos x="14" y="137"/>
                    </a:cxn>
                    <a:cxn ang="0">
                      <a:pos x="21" y="156"/>
                    </a:cxn>
                    <a:cxn ang="0">
                      <a:pos x="29" y="174"/>
                    </a:cxn>
                    <a:cxn ang="0">
                      <a:pos x="39" y="194"/>
                    </a:cxn>
                    <a:cxn ang="0">
                      <a:pos x="50" y="213"/>
                    </a:cxn>
                    <a:cxn ang="0">
                      <a:pos x="63" y="231"/>
                    </a:cxn>
                    <a:cxn ang="0">
                      <a:pos x="75" y="247"/>
                    </a:cxn>
                    <a:cxn ang="0">
                      <a:pos x="87" y="260"/>
                    </a:cxn>
                    <a:cxn ang="0">
                      <a:pos x="99" y="270"/>
                    </a:cxn>
                    <a:cxn ang="0">
                      <a:pos x="77" y="239"/>
                    </a:cxn>
                    <a:cxn ang="0">
                      <a:pos x="61" y="214"/>
                    </a:cxn>
                    <a:cxn ang="0">
                      <a:pos x="49" y="194"/>
                    </a:cxn>
                    <a:cxn ang="0">
                      <a:pos x="41" y="176"/>
                    </a:cxn>
                    <a:cxn ang="0">
                      <a:pos x="36" y="161"/>
                    </a:cxn>
                    <a:cxn ang="0">
                      <a:pos x="32" y="148"/>
                    </a:cxn>
                    <a:cxn ang="0">
                      <a:pos x="30" y="136"/>
                    </a:cxn>
                    <a:cxn ang="0">
                      <a:pos x="27" y="124"/>
                    </a:cxn>
                    <a:cxn ang="0">
                      <a:pos x="21" y="98"/>
                    </a:cxn>
                    <a:cxn ang="0">
                      <a:pos x="19" y="67"/>
                    </a:cxn>
                    <a:cxn ang="0">
                      <a:pos x="21" y="33"/>
                    </a:cxn>
                    <a:cxn ang="0">
                      <a:pos x="24" y="0"/>
                    </a:cxn>
                    <a:cxn ang="0">
                      <a:pos x="6" y="21"/>
                    </a:cxn>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p>
                  <a:endParaRPr lang="zh-CN" altLang="en-US"/>
                </a:p>
              </p:txBody>
            </p:sp>
            <p:sp>
              <p:nvSpPr>
                <p:cNvPr id="11309" name="未知"/>
                <p:cNvSpPr/>
                <p:nvPr/>
              </p:nvSpPr>
              <p:spPr>
                <a:xfrm rot="4200091">
                  <a:off x="487" y="53"/>
                  <a:ext cx="33" cy="160"/>
                </a:xfrm>
                <a:custGeom>
                  <a:avLst/>
                  <a:gdLst/>
                  <a:ahLst/>
                  <a:cxnLst>
                    <a:cxn ang="0">
                      <a:pos x="0" y="9"/>
                    </a:cxn>
                    <a:cxn ang="0">
                      <a:pos x="7" y="26"/>
                    </a:cxn>
                    <a:cxn ang="0">
                      <a:pos x="11" y="48"/>
                    </a:cxn>
                    <a:cxn ang="0">
                      <a:pos x="12" y="76"/>
                    </a:cxn>
                    <a:cxn ang="0">
                      <a:pos x="9" y="110"/>
                    </a:cxn>
                    <a:cxn ang="0">
                      <a:pos x="22" y="103"/>
                    </a:cxn>
                    <a:cxn ang="0">
                      <a:pos x="23" y="85"/>
                    </a:cxn>
                    <a:cxn ang="0">
                      <a:pos x="23" y="67"/>
                    </a:cxn>
                    <a:cxn ang="0">
                      <a:pos x="22" y="49"/>
                    </a:cxn>
                    <a:cxn ang="0">
                      <a:pos x="20" y="34"/>
                    </a:cxn>
                    <a:cxn ang="0">
                      <a:pos x="18" y="25"/>
                    </a:cxn>
                    <a:cxn ang="0">
                      <a:pos x="14" y="16"/>
                    </a:cxn>
                    <a:cxn ang="0">
                      <a:pos x="11" y="8"/>
                    </a:cxn>
                    <a:cxn ang="0">
                      <a:pos x="6" y="0"/>
                    </a:cxn>
                    <a:cxn ang="0">
                      <a:pos x="0" y="9"/>
                    </a:cxn>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p>
                  <a:endParaRPr lang="zh-CN" altLang="en-US"/>
                </a:p>
              </p:txBody>
            </p:sp>
            <p:sp>
              <p:nvSpPr>
                <p:cNvPr id="11310" name="未知"/>
                <p:cNvSpPr/>
                <p:nvPr/>
              </p:nvSpPr>
              <p:spPr>
                <a:xfrm rot="4200091">
                  <a:off x="527" y="19"/>
                  <a:ext cx="60" cy="27"/>
                </a:xfrm>
                <a:custGeom>
                  <a:avLst/>
                  <a:gdLst/>
                  <a:ahLst/>
                  <a:cxnLst>
                    <a:cxn ang="0">
                      <a:pos x="41" y="10"/>
                    </a:cxn>
                    <a:cxn ang="0">
                      <a:pos x="37" y="7"/>
                    </a:cxn>
                    <a:cxn ang="0">
                      <a:pos x="32" y="5"/>
                    </a:cxn>
                    <a:cxn ang="0">
                      <a:pos x="28" y="3"/>
                    </a:cxn>
                    <a:cxn ang="0">
                      <a:pos x="22" y="2"/>
                    </a:cxn>
                    <a:cxn ang="0">
                      <a:pos x="18" y="1"/>
                    </a:cxn>
                    <a:cxn ang="0">
                      <a:pos x="12" y="1"/>
                    </a:cxn>
                    <a:cxn ang="0">
                      <a:pos x="6" y="0"/>
                    </a:cxn>
                    <a:cxn ang="0">
                      <a:pos x="0" y="1"/>
                    </a:cxn>
                    <a:cxn ang="0">
                      <a:pos x="3" y="3"/>
                    </a:cxn>
                    <a:cxn ang="0">
                      <a:pos x="7" y="5"/>
                    </a:cxn>
                    <a:cxn ang="0">
                      <a:pos x="10" y="6"/>
                    </a:cxn>
                    <a:cxn ang="0">
                      <a:pos x="16" y="8"/>
                    </a:cxn>
                    <a:cxn ang="0">
                      <a:pos x="20" y="10"/>
                    </a:cxn>
                    <a:cxn ang="0">
                      <a:pos x="25" y="12"/>
                    </a:cxn>
                    <a:cxn ang="0">
                      <a:pos x="30" y="15"/>
                    </a:cxn>
                    <a:cxn ang="0">
                      <a:pos x="35" y="18"/>
                    </a:cxn>
                    <a:cxn ang="0">
                      <a:pos x="41" y="10"/>
                    </a:cxn>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p>
                  <a:endParaRPr lang="zh-CN" altLang="en-US"/>
                </a:p>
              </p:txBody>
            </p:sp>
          </p:grpSp>
        </p:grpSp>
        <p:grpSp>
          <p:nvGrpSpPr>
            <p:cNvPr id="11276" name="Group 19"/>
            <p:cNvGrpSpPr/>
            <p:nvPr/>
          </p:nvGrpSpPr>
          <p:grpSpPr>
            <a:xfrm rot="6248562">
              <a:off x="348" y="3854"/>
              <a:ext cx="392" cy="424"/>
              <a:chOff x="0" y="0"/>
              <a:chExt cx="129" cy="157"/>
            </a:xfrm>
          </p:grpSpPr>
          <p:sp>
            <p:nvSpPr>
              <p:cNvPr id="11299"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11300"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11301"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grpSp>
          <p:nvGrpSpPr>
            <p:cNvPr id="11277" name="Group 23"/>
            <p:cNvGrpSpPr/>
            <p:nvPr/>
          </p:nvGrpSpPr>
          <p:grpSpPr>
            <a:xfrm rot="5003157">
              <a:off x="254" y="1102"/>
              <a:ext cx="412" cy="500"/>
              <a:chOff x="0" y="0"/>
              <a:chExt cx="129" cy="157"/>
            </a:xfrm>
          </p:grpSpPr>
          <p:sp>
            <p:nvSpPr>
              <p:cNvPr id="11296"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11297"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11298"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grpSp>
          <p:nvGrpSpPr>
            <p:cNvPr id="11278" name="Group 27"/>
            <p:cNvGrpSpPr/>
            <p:nvPr/>
          </p:nvGrpSpPr>
          <p:grpSpPr>
            <a:xfrm>
              <a:off x="820" y="0"/>
              <a:ext cx="345" cy="367"/>
              <a:chOff x="0" y="0"/>
              <a:chExt cx="129" cy="157"/>
            </a:xfrm>
          </p:grpSpPr>
          <p:sp>
            <p:nvSpPr>
              <p:cNvPr id="11293" name="未知"/>
              <p:cNvSpPr/>
              <p:nvPr/>
            </p:nvSpPr>
            <p:spPr>
              <a:xfrm>
                <a:off x="0" y="0"/>
                <a:ext cx="41" cy="59"/>
              </a:xfrm>
              <a:custGeom>
                <a:avLst/>
                <a:gdLst/>
                <a:ahLst/>
                <a:cxnLst>
                  <a:cxn ang="0">
                    <a:pos x="20" y="7"/>
                  </a:cxn>
                  <a:cxn ang="0">
                    <a:pos x="6" y="0"/>
                  </a:cxn>
                  <a:cxn ang="0">
                    <a:pos x="0" y="30"/>
                  </a:cxn>
                  <a:cxn ang="0">
                    <a:pos x="20" y="7"/>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zh-CN" altLang="en-US"/>
              </a:p>
            </p:txBody>
          </p:sp>
          <p:sp>
            <p:nvSpPr>
              <p:cNvPr id="11294" name="未知"/>
              <p:cNvSpPr/>
              <p:nvPr/>
            </p:nvSpPr>
            <p:spPr>
              <a:xfrm>
                <a:off x="59" y="28"/>
                <a:ext cx="70" cy="49"/>
              </a:xfrm>
              <a:custGeom>
                <a:avLst/>
                <a:gdLst/>
                <a:ahLst/>
                <a:cxnLst>
                  <a:cxn ang="0">
                    <a:pos x="0" y="25"/>
                  </a:cxn>
                  <a:cxn ang="0">
                    <a:pos x="30" y="0"/>
                  </a:cxn>
                  <a:cxn ang="0">
                    <a:pos x="35" y="13"/>
                  </a:cxn>
                  <a:cxn ang="0">
                    <a:pos x="0" y="25"/>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zh-CN" altLang="en-US"/>
              </a:p>
            </p:txBody>
          </p:sp>
          <p:sp>
            <p:nvSpPr>
              <p:cNvPr id="11295" name="未知"/>
              <p:cNvSpPr/>
              <p:nvPr/>
            </p:nvSpPr>
            <p:spPr>
              <a:xfrm>
                <a:off x="45" y="132"/>
                <a:ext cx="73" cy="25"/>
              </a:xfrm>
              <a:custGeom>
                <a:avLst/>
                <a:gdLst/>
                <a:ahLst/>
                <a:cxnLst>
                  <a:cxn ang="0">
                    <a:pos x="0" y="2"/>
                  </a:cxn>
                  <a:cxn ang="0">
                    <a:pos x="37" y="0"/>
                  </a:cxn>
                  <a:cxn ang="0">
                    <a:pos x="33" y="13"/>
                  </a:cxn>
                  <a:cxn ang="0">
                    <a:pos x="0" y="2"/>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zh-CN" altLang="en-US"/>
              </a:p>
            </p:txBody>
          </p:sp>
        </p:grpSp>
        <p:sp>
          <p:nvSpPr>
            <p:cNvPr id="11279" name="未知"/>
            <p:cNvSpPr/>
            <p:nvPr/>
          </p:nvSpPr>
          <p:spPr>
            <a:xfrm>
              <a:off x="92"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p>
              <a:endParaRPr lang="zh-CN" altLang="en-US"/>
            </a:p>
          </p:txBody>
        </p:sp>
        <p:sp>
          <p:nvSpPr>
            <p:cNvPr id="11280" name="未知"/>
            <p:cNvSpPr/>
            <p:nvPr/>
          </p:nvSpPr>
          <p:spPr>
            <a:xfrm rot="828663">
              <a:off x="247" y="3404"/>
              <a:ext cx="132" cy="167"/>
            </a:xfrm>
            <a:custGeom>
              <a:avLst/>
              <a:gdLst/>
              <a:ahLst/>
              <a:cxnLst>
                <a:cxn ang="0">
                  <a:pos x="0" y="0"/>
                </a:cxn>
                <a:cxn ang="0">
                  <a:pos x="7" y="1"/>
                </a:cxn>
                <a:cxn ang="0">
                  <a:pos x="27" y="5"/>
                </a:cxn>
                <a:cxn ang="0">
                  <a:pos x="54" y="14"/>
                </a:cxn>
                <a:cxn ang="0">
                  <a:pos x="85" y="28"/>
                </a:cxn>
                <a:cxn ang="0">
                  <a:pos x="114" y="50"/>
                </a:cxn>
                <a:cxn ang="0">
                  <a:pos x="140" y="81"/>
                </a:cxn>
                <a:cxn ang="0">
                  <a:pos x="157" y="124"/>
                </a:cxn>
                <a:cxn ang="0">
                  <a:pos x="160" y="179"/>
                </a:cxn>
                <a:cxn ang="0">
                  <a:pos x="154" y="179"/>
                </a:cxn>
                <a:cxn ang="0">
                  <a:pos x="145" y="179"/>
                </a:cxn>
                <a:cxn ang="0">
                  <a:pos x="137" y="179"/>
                </a:cxn>
                <a:cxn ang="0">
                  <a:pos x="127" y="177"/>
                </a:cxn>
                <a:cxn ang="0">
                  <a:pos x="119" y="176"/>
                </a:cxn>
                <a:cxn ang="0">
                  <a:pos x="109" y="172"/>
                </a:cxn>
                <a:cxn ang="0">
                  <a:pos x="97" y="166"/>
                </a:cxn>
                <a:cxn ang="0">
                  <a:pos x="85" y="160"/>
                </a:cxn>
                <a:cxn ang="0">
                  <a:pos x="78" y="145"/>
                </a:cxn>
                <a:cxn ang="0">
                  <a:pos x="78" y="127"/>
                </a:cxn>
                <a:cxn ang="0">
                  <a:pos x="82" y="110"/>
                </a:cxn>
                <a:cxn ang="0">
                  <a:pos x="86" y="92"/>
                </a:cxn>
                <a:cxn ang="0">
                  <a:pos x="82" y="71"/>
                </a:cxn>
                <a:cxn ang="0">
                  <a:pos x="70" y="49"/>
                </a:cxn>
                <a:cxn ang="0">
                  <a:pos x="46" y="27"/>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p>
              <a:endParaRPr lang="zh-CN" altLang="en-US"/>
            </a:p>
          </p:txBody>
        </p:sp>
        <p:sp>
          <p:nvSpPr>
            <p:cNvPr id="11281" name="未知"/>
            <p:cNvSpPr/>
            <p:nvPr/>
          </p:nvSpPr>
          <p:spPr>
            <a:xfrm rot="828663">
              <a:off x="271" y="3592"/>
              <a:ext cx="66" cy="43"/>
            </a:xfrm>
            <a:custGeom>
              <a:avLst/>
              <a:gdLst/>
              <a:ahLst/>
              <a:cxnLst>
                <a:cxn ang="0">
                  <a:pos x="0" y="0"/>
                </a:cxn>
                <a:cxn ang="0">
                  <a:pos x="1" y="1"/>
                </a:cxn>
                <a:cxn ang="0">
                  <a:pos x="9" y="3"/>
                </a:cxn>
                <a:cxn ang="0">
                  <a:pos x="20" y="10"/>
                </a:cxn>
                <a:cxn ang="0">
                  <a:pos x="32" y="14"/>
                </a:cxn>
                <a:cxn ang="0">
                  <a:pos x="43" y="17"/>
                </a:cxn>
                <a:cxn ang="0">
                  <a:pos x="56" y="19"/>
                </a:cxn>
                <a:cxn ang="0">
                  <a:pos x="68" y="20"/>
                </a:cxn>
                <a:cxn ang="0">
                  <a:pos x="81" y="18"/>
                </a:cxn>
                <a:cxn ang="0">
                  <a:pos x="79" y="29"/>
                </a:cxn>
                <a:cxn ang="0">
                  <a:pos x="75" y="38"/>
                </a:cxn>
                <a:cxn ang="0">
                  <a:pos x="66" y="44"/>
                </a:cxn>
                <a:cxn ang="0">
                  <a:pos x="55" y="46"/>
                </a:cxn>
                <a:cxn ang="0">
                  <a:pos x="42" y="45"/>
                </a:cxn>
                <a:cxn ang="0">
                  <a:pos x="28" y="37"/>
                </a:cxn>
                <a:cxn ang="0">
                  <a:pos x="15" y="24"/>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p>
              <a:endParaRPr lang="zh-CN" altLang="en-US"/>
            </a:p>
          </p:txBody>
        </p:sp>
        <p:sp>
          <p:nvSpPr>
            <p:cNvPr id="11282" name="未知"/>
            <p:cNvSpPr/>
            <p:nvPr/>
          </p:nvSpPr>
          <p:spPr>
            <a:xfrm>
              <a:off x="16"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p>
              <a:endParaRPr lang="zh-CN" altLang="en-US"/>
            </a:p>
          </p:txBody>
        </p:sp>
        <p:sp>
          <p:nvSpPr>
            <p:cNvPr id="11283" name="未知"/>
            <p:cNvSpPr/>
            <p:nvPr/>
          </p:nvSpPr>
          <p:spPr>
            <a:xfrm>
              <a:off x="5"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p>
              <a:endParaRPr lang="zh-CN" altLang="en-US"/>
            </a:p>
          </p:txBody>
        </p:sp>
        <p:sp>
          <p:nvSpPr>
            <p:cNvPr id="11284" name="未知"/>
            <p:cNvSpPr/>
            <p:nvPr/>
          </p:nvSpPr>
          <p:spPr>
            <a:xfrm>
              <a:off x="5"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p>
              <a:endParaRPr lang="zh-CN" altLang="en-US"/>
            </a:p>
          </p:txBody>
        </p:sp>
        <p:sp>
          <p:nvSpPr>
            <p:cNvPr id="11285" name="未知"/>
            <p:cNvSpPr/>
            <p:nvPr/>
          </p:nvSpPr>
          <p:spPr>
            <a:xfrm>
              <a:off x="5"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p>
              <a:endParaRPr lang="zh-CN" altLang="en-US"/>
            </a:p>
          </p:txBody>
        </p:sp>
        <p:sp>
          <p:nvSpPr>
            <p:cNvPr id="11286" name="未知"/>
            <p:cNvSpPr/>
            <p:nvPr/>
          </p:nvSpPr>
          <p:spPr>
            <a:xfrm rot="1584153">
              <a:off x="25" y="410"/>
              <a:ext cx="344" cy="245"/>
            </a:xfrm>
            <a:custGeom>
              <a:avLst/>
              <a:gdLst/>
              <a:ahLst/>
              <a:cxnLst>
                <a:cxn ang="0">
                  <a:pos x="0" y="0"/>
                </a:cxn>
                <a:cxn ang="0">
                  <a:pos x="0" y="27"/>
                </a:cxn>
                <a:cxn ang="0">
                  <a:pos x="5" y="54"/>
                </a:cxn>
                <a:cxn ang="0">
                  <a:pos x="11" y="81"/>
                </a:cxn>
                <a:cxn ang="0">
                  <a:pos x="20" y="104"/>
                </a:cxn>
                <a:cxn ang="0">
                  <a:pos x="32" y="127"/>
                </a:cxn>
                <a:cxn ang="0">
                  <a:pos x="48" y="151"/>
                </a:cxn>
                <a:cxn ang="0">
                  <a:pos x="68" y="172"/>
                </a:cxn>
                <a:cxn ang="0">
                  <a:pos x="91" y="190"/>
                </a:cxn>
                <a:cxn ang="0">
                  <a:pos x="120" y="208"/>
                </a:cxn>
                <a:cxn ang="0">
                  <a:pos x="154" y="222"/>
                </a:cxn>
                <a:cxn ang="0">
                  <a:pos x="190" y="234"/>
                </a:cxn>
                <a:cxn ang="0">
                  <a:pos x="234" y="244"/>
                </a:cxn>
                <a:cxn ang="0">
                  <a:pos x="282" y="250"/>
                </a:cxn>
                <a:cxn ang="0">
                  <a:pos x="337" y="253"/>
                </a:cxn>
                <a:cxn ang="0">
                  <a:pos x="394" y="252"/>
                </a:cxn>
                <a:cxn ang="0">
                  <a:pos x="460" y="248"/>
                </a:cxn>
                <a:cxn ang="0">
                  <a:pos x="402" y="243"/>
                </a:cxn>
                <a:cxn ang="0">
                  <a:pos x="349" y="235"/>
                </a:cxn>
                <a:cxn ang="0">
                  <a:pos x="305" y="226"/>
                </a:cxn>
                <a:cxn ang="0">
                  <a:pos x="265" y="218"/>
                </a:cxn>
                <a:cxn ang="0">
                  <a:pos x="229" y="207"/>
                </a:cxn>
                <a:cxn ang="0">
                  <a:pos x="201" y="194"/>
                </a:cxn>
                <a:cxn ang="0">
                  <a:pos x="174" y="181"/>
                </a:cxn>
                <a:cxn ang="0">
                  <a:pos x="150" y="165"/>
                </a:cxn>
                <a:cxn ang="0">
                  <a:pos x="128" y="151"/>
                </a:cxn>
                <a:cxn ang="0">
                  <a:pos x="110" y="133"/>
                </a:cxn>
                <a:cxn ang="0">
                  <a:pos x="94" y="115"/>
                </a:cxn>
                <a:cxn ang="0">
                  <a:pos x="78" y="94"/>
                </a:cxn>
                <a:cxn ang="0">
                  <a:pos x="59" y="73"/>
                </a:cxn>
                <a:cxn ang="0">
                  <a:pos x="41" y="51"/>
                </a:cxn>
                <a:cxn ang="0">
                  <a:pos x="21" y="26"/>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zh-CN" altLang="en-US"/>
            </a:p>
          </p:txBody>
        </p:sp>
        <p:sp>
          <p:nvSpPr>
            <p:cNvPr id="11287" name="未知"/>
            <p:cNvSpPr/>
            <p:nvPr/>
          </p:nvSpPr>
          <p:spPr>
            <a:xfrm rot="1584153">
              <a:off x="247" y="756"/>
              <a:ext cx="167" cy="115"/>
            </a:xfrm>
            <a:custGeom>
              <a:avLst/>
              <a:gdLst/>
              <a:ahLst/>
              <a:cxnLst>
                <a:cxn ang="0">
                  <a:pos x="140" y="0"/>
                </a:cxn>
                <a:cxn ang="0">
                  <a:pos x="225" y="118"/>
                </a:cxn>
                <a:cxn ang="0">
                  <a:pos x="218" y="117"/>
                </a:cxn>
                <a:cxn ang="0">
                  <a:pos x="194" y="115"/>
                </a:cxn>
                <a:cxn ang="0">
                  <a:pos x="162" y="111"/>
                </a:cxn>
                <a:cxn ang="0">
                  <a:pos x="124" y="109"/>
                </a:cxn>
                <a:cxn ang="0">
                  <a:pos x="82" y="106"/>
                </a:cxn>
                <a:cxn ang="0">
                  <a:pos x="46" y="107"/>
                </a:cxn>
                <a:cxn ang="0">
                  <a:pos x="16" y="112"/>
                </a:cxn>
                <a:cxn ang="0">
                  <a:pos x="0" y="120"/>
                </a:cxn>
                <a:cxn ang="0">
                  <a:pos x="7" y="107"/>
                </a:cxn>
                <a:cxn ang="0">
                  <a:pos x="15" y="97"/>
                </a:cxn>
                <a:cxn ang="0">
                  <a:pos x="30" y="90"/>
                </a:cxn>
                <a:cxn ang="0">
                  <a:pos x="46" y="83"/>
                </a:cxn>
                <a:cxn ang="0">
                  <a:pos x="65" y="78"/>
                </a:cxn>
                <a:cxn ang="0">
                  <a:pos x="85" y="77"/>
                </a:cxn>
                <a:cxn ang="0">
                  <a:pos x="106" y="77"/>
                </a:cxn>
                <a:cxn ang="0">
                  <a:pos x="131" y="81"/>
                </a:cxn>
                <a:cxn ang="0">
                  <a:pos x="132" y="77"/>
                </a:cxn>
                <a:cxn ang="0">
                  <a:pos x="127" y="62"/>
                </a:cxn>
                <a:cxn ang="0">
                  <a:pos x="121" y="42"/>
                </a:cxn>
                <a:cxn ang="0">
                  <a:pos x="119" y="32"/>
                </a:cxn>
                <a:cxn ang="0">
                  <a:pos x="114" y="32"/>
                </a:cxn>
                <a:cxn ang="0">
                  <a:pos x="110" y="31"/>
                </a:cxn>
                <a:cxn ang="0">
                  <a:pos x="106" y="28"/>
                </a:cxn>
                <a:cxn ang="0">
                  <a:pos x="104" y="25"/>
                </a:cxn>
                <a:cxn ang="0">
                  <a:pos x="104" y="21"/>
                </a:cxn>
                <a:cxn ang="0">
                  <a:pos x="106" y="16"/>
                </a:cxn>
                <a:cxn ang="0">
                  <a:pos x="120" y="8"/>
                </a:cxn>
                <a:cxn ang="0">
                  <a:pos x="140"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zh-CN" altLang="en-US"/>
            </a:p>
          </p:txBody>
        </p:sp>
        <p:sp>
          <p:nvSpPr>
            <p:cNvPr id="11288" name="未知"/>
            <p:cNvSpPr/>
            <p:nvPr/>
          </p:nvSpPr>
          <p:spPr>
            <a:xfrm rot="1584153">
              <a:off x="579" y="286"/>
              <a:ext cx="147" cy="160"/>
            </a:xfrm>
            <a:custGeom>
              <a:avLst/>
              <a:gdLst/>
              <a:ahLst/>
              <a:cxnLst>
                <a:cxn ang="0">
                  <a:pos x="0" y="0"/>
                </a:cxn>
                <a:cxn ang="0">
                  <a:pos x="9" y="1"/>
                </a:cxn>
                <a:cxn ang="0">
                  <a:pos x="32" y="5"/>
                </a:cxn>
                <a:cxn ang="0">
                  <a:pos x="67" y="12"/>
                </a:cxn>
                <a:cxn ang="0">
                  <a:pos x="105" y="26"/>
                </a:cxn>
                <a:cxn ang="0">
                  <a:pos x="142" y="46"/>
                </a:cxn>
                <a:cxn ang="0">
                  <a:pos x="174" y="75"/>
                </a:cxn>
                <a:cxn ang="0">
                  <a:pos x="194" y="114"/>
                </a:cxn>
                <a:cxn ang="0">
                  <a:pos x="198" y="164"/>
                </a:cxn>
                <a:cxn ang="0">
                  <a:pos x="192" y="164"/>
                </a:cxn>
                <a:cxn ang="0">
                  <a:pos x="181" y="164"/>
                </a:cxn>
                <a:cxn ang="0">
                  <a:pos x="169" y="164"/>
                </a:cxn>
                <a:cxn ang="0">
                  <a:pos x="158" y="162"/>
                </a:cxn>
                <a:cxn ang="0">
                  <a:pos x="147" y="161"/>
                </a:cxn>
                <a:cxn ang="0">
                  <a:pos x="135" y="158"/>
                </a:cxn>
                <a:cxn ang="0">
                  <a:pos x="120" y="153"/>
                </a:cxn>
                <a:cxn ang="0">
                  <a:pos x="105" y="147"/>
                </a:cxn>
                <a:cxn ang="0">
                  <a:pos x="96" y="132"/>
                </a:cxn>
                <a:cxn ang="0">
                  <a:pos x="96" y="117"/>
                </a:cxn>
                <a:cxn ang="0">
                  <a:pos x="102" y="101"/>
                </a:cxn>
                <a:cxn ang="0">
                  <a:pos x="108" y="84"/>
                </a:cxn>
                <a:cxn ang="0">
                  <a:pos x="102" y="66"/>
                </a:cxn>
                <a:cxn ang="0">
                  <a:pos x="88" y="45"/>
                </a:cxn>
                <a:cxn ang="0">
                  <a:pos x="57" y="25"/>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p>
              <a:endParaRPr lang="zh-CN" altLang="en-US"/>
            </a:p>
          </p:txBody>
        </p:sp>
        <p:sp>
          <p:nvSpPr>
            <p:cNvPr id="11289" name="未知"/>
            <p:cNvSpPr/>
            <p:nvPr/>
          </p:nvSpPr>
          <p:spPr>
            <a:xfrm rot="1584153">
              <a:off x="241" y="721"/>
              <a:ext cx="62" cy="97"/>
            </a:xfrm>
            <a:custGeom>
              <a:avLst/>
              <a:gdLst/>
              <a:ahLst/>
              <a:cxnLst>
                <a:cxn ang="0">
                  <a:pos x="57" y="0"/>
                </a:cxn>
                <a:cxn ang="0">
                  <a:pos x="36" y="40"/>
                </a:cxn>
                <a:cxn ang="0">
                  <a:pos x="27" y="66"/>
                </a:cxn>
                <a:cxn ang="0">
                  <a:pos x="20" y="85"/>
                </a:cxn>
                <a:cxn ang="0">
                  <a:pos x="0" y="100"/>
                </a:cxn>
                <a:cxn ang="0">
                  <a:pos x="22" y="94"/>
                </a:cxn>
                <a:cxn ang="0">
                  <a:pos x="42" y="86"/>
                </a:cxn>
                <a:cxn ang="0">
                  <a:pos x="58" y="73"/>
                </a:cxn>
                <a:cxn ang="0">
                  <a:pos x="73" y="61"/>
                </a:cxn>
                <a:cxn ang="0">
                  <a:pos x="82" y="46"/>
                </a:cxn>
                <a:cxn ang="0">
                  <a:pos x="84" y="32"/>
                </a:cxn>
                <a:cxn ang="0">
                  <a:pos x="77" y="15"/>
                </a:cxn>
                <a:cxn ang="0">
                  <a:pos x="57"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zh-CN" altLang="en-US"/>
            </a:p>
          </p:txBody>
        </p:sp>
        <p:sp>
          <p:nvSpPr>
            <p:cNvPr id="11290" name="未知"/>
            <p:cNvSpPr/>
            <p:nvPr/>
          </p:nvSpPr>
          <p:spPr>
            <a:xfrm rot="1584153">
              <a:off x="590" y="466"/>
              <a:ext cx="72" cy="41"/>
            </a:xfrm>
            <a:custGeom>
              <a:avLst/>
              <a:gdLst/>
              <a:ahLst/>
              <a:cxnLst>
                <a:cxn ang="0">
                  <a:pos x="0" y="0"/>
                </a:cxn>
                <a:cxn ang="0">
                  <a:pos x="1" y="1"/>
                </a:cxn>
                <a:cxn ang="0">
                  <a:pos x="11" y="3"/>
                </a:cxn>
                <a:cxn ang="0">
                  <a:pos x="23" y="8"/>
                </a:cxn>
                <a:cxn ang="0">
                  <a:pos x="37" y="12"/>
                </a:cxn>
                <a:cxn ang="0">
                  <a:pos x="52" y="15"/>
                </a:cxn>
                <a:cxn ang="0">
                  <a:pos x="68" y="17"/>
                </a:cxn>
                <a:cxn ang="0">
                  <a:pos x="81" y="18"/>
                </a:cxn>
                <a:cxn ang="0">
                  <a:pos x="96" y="16"/>
                </a:cxn>
                <a:cxn ang="0">
                  <a:pos x="95" y="27"/>
                </a:cxn>
                <a:cxn ang="0">
                  <a:pos x="89" y="35"/>
                </a:cxn>
                <a:cxn ang="0">
                  <a:pos x="79" y="40"/>
                </a:cxn>
                <a:cxn ang="0">
                  <a:pos x="65" y="42"/>
                </a:cxn>
                <a:cxn ang="0">
                  <a:pos x="49" y="41"/>
                </a:cxn>
                <a:cxn ang="0">
                  <a:pos x="33" y="34"/>
                </a:cxn>
                <a:cxn ang="0">
                  <a:pos x="17" y="22"/>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p>
              <a:endParaRPr lang="zh-CN" altLang="en-US"/>
            </a:p>
          </p:txBody>
        </p:sp>
        <p:sp>
          <p:nvSpPr>
            <p:cNvPr id="11291" name="未知"/>
            <p:cNvSpPr/>
            <p:nvPr/>
          </p:nvSpPr>
          <p:spPr>
            <a:xfrm>
              <a:off x="5"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p>
              <a:endParaRPr lang="zh-CN" altLang="en-US"/>
            </a:p>
          </p:txBody>
        </p:sp>
        <p:sp>
          <p:nvSpPr>
            <p:cNvPr id="11292" name="未知"/>
            <p:cNvSpPr/>
            <p:nvPr/>
          </p:nvSpPr>
          <p:spPr>
            <a:xfrm rot="1584153">
              <a:off x="61" y="84"/>
              <a:ext cx="804" cy="686"/>
            </a:xfrm>
            <a:custGeom>
              <a:avLst/>
              <a:gdLst/>
              <a:ahLst/>
              <a:cxnLst>
                <a:cxn ang="0">
                  <a:pos x="30" y="392"/>
                </a:cxn>
                <a:cxn ang="0">
                  <a:pos x="11" y="362"/>
                </a:cxn>
                <a:cxn ang="0">
                  <a:pos x="0" y="307"/>
                </a:cxn>
                <a:cxn ang="0">
                  <a:pos x="7" y="236"/>
                </a:cxn>
                <a:cxn ang="0">
                  <a:pos x="46" y="161"/>
                </a:cxn>
                <a:cxn ang="0">
                  <a:pos x="125" y="90"/>
                </a:cxn>
                <a:cxn ang="0">
                  <a:pos x="259" y="33"/>
                </a:cxn>
                <a:cxn ang="0">
                  <a:pos x="449" y="2"/>
                </a:cxn>
                <a:cxn ang="0">
                  <a:pos x="692" y="9"/>
                </a:cxn>
                <a:cxn ang="0">
                  <a:pos x="881" y="72"/>
                </a:cxn>
                <a:cxn ang="0">
                  <a:pos x="1008" y="175"/>
                </a:cxn>
                <a:cxn ang="0">
                  <a:pos x="1075" y="302"/>
                </a:cxn>
                <a:cxn ang="0">
                  <a:pos x="1083" y="434"/>
                </a:cxn>
                <a:cxn ang="0">
                  <a:pos x="1031" y="557"/>
                </a:cxn>
                <a:cxn ang="0">
                  <a:pos x="923" y="652"/>
                </a:cxn>
                <a:cxn ang="0">
                  <a:pos x="759" y="704"/>
                </a:cxn>
                <a:cxn ang="0">
                  <a:pos x="708" y="699"/>
                </a:cxn>
                <a:cxn ang="0">
                  <a:pos x="803" y="655"/>
                </a:cxn>
                <a:cxn ang="0">
                  <a:pos x="877" y="577"/>
                </a:cxn>
                <a:cxn ang="0">
                  <a:pos x="927" y="482"/>
                </a:cxn>
                <a:cxn ang="0">
                  <a:pos x="946" y="377"/>
                </a:cxn>
                <a:cxn ang="0">
                  <a:pos x="935" y="274"/>
                </a:cxn>
                <a:cxn ang="0">
                  <a:pos x="882" y="184"/>
                </a:cxn>
                <a:cxn ang="0">
                  <a:pos x="788" y="118"/>
                </a:cxn>
                <a:cxn ang="0">
                  <a:pos x="621" y="79"/>
                </a:cxn>
                <a:cxn ang="0">
                  <a:pos x="448" y="65"/>
                </a:cxn>
                <a:cxn ang="0">
                  <a:pos x="317" y="75"/>
                </a:cxn>
                <a:cxn ang="0">
                  <a:pos x="220" y="107"/>
                </a:cxn>
                <a:cxn ang="0">
                  <a:pos x="152" y="158"/>
                </a:cxn>
                <a:cxn ang="0">
                  <a:pos x="104" y="218"/>
                </a:cxn>
                <a:cxn ang="0">
                  <a:pos x="73" y="288"/>
                </a:cxn>
                <a:cxn ang="0">
                  <a:pos x="51" y="359"/>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p>
              <a:endParaRPr lang="zh-CN" altLang="en-US"/>
            </a:p>
          </p:txBody>
        </p:sp>
      </p:grpSp>
      <p:sp>
        <p:nvSpPr>
          <p:cNvPr id="20525" name="Rectangle 45"/>
          <p:cNvSpPr>
            <a:spLocks noGrp="1" noChangeArrowheads="1"/>
          </p:cNvSpPr>
          <p:nvPr>
            <p:ph type="title"/>
          </p:nvPr>
        </p:nvSpPr>
        <p:spPr bwMode="auto">
          <a:xfrm>
            <a:off x="442913" y="103188"/>
            <a:ext cx="8243888" cy="1314450"/>
          </a:xfrm>
          <a:prstGeom prst="rect">
            <a:avLst/>
          </a:prstGeom>
          <a:noFill/>
          <a:ln w="9525">
            <a:noFill/>
            <a:miter lim="800000"/>
          </a:ln>
        </p:spPr>
        <p:txBody>
          <a:bodyPr vert="horz" wrap="square" lIns="91440" tIns="45720" rIns="91440" bIns="45720" numCol="1" anchor="b" anchorCtr="0" compatLnSpc="1"/>
          <a:lstStyle/>
          <a:p>
            <a:pPr lvl="0"/>
            <a:r>
              <a:rPr lang="zh-CN" noProof="1" smtClean="0"/>
              <a:t>单击此处编辑母版标题样式</a:t>
            </a:r>
            <a:endParaRPr lang="zh-CN" noProof="1" smtClean="0"/>
          </a:p>
        </p:txBody>
      </p:sp>
      <p:sp>
        <p:nvSpPr>
          <p:cNvPr id="11268" name="Rectangle 46"/>
          <p:cNvSpPr>
            <a:spLocks noGrp="1"/>
          </p:cNvSpPr>
          <p:nvPr>
            <p:ph type="body"/>
          </p:nvPr>
        </p:nvSpPr>
        <p:spPr>
          <a:xfrm>
            <a:off x="457200" y="1600200"/>
            <a:ext cx="8229600" cy="445611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7" name="Rectangle 47"/>
          <p:cNvSpPr>
            <a:spLocks noGrp="1" noChangeArrowheads="1"/>
          </p:cNvSpPr>
          <p:nvPr>
            <p:ph type="dt" sz="half" idx="2"/>
          </p:nvPr>
        </p:nvSpPr>
        <p:spPr bwMode="auto">
          <a:xfrm>
            <a:off x="457200" y="6243638"/>
            <a:ext cx="2133600" cy="457200"/>
          </a:xfrm>
          <a:prstGeom prst="rect">
            <a:avLst/>
          </a:prstGeom>
          <a:noFill/>
          <a:ln w="9525">
            <a:noFill/>
            <a:miter lim="800000"/>
          </a:ln>
        </p:spPr>
        <p:txBody>
          <a:bodyPr vert="horz" wrap="square" lIns="91440" tIns="45720" rIns="91440" bIns="45720" numCol="1" anchor="t" anchorCtr="0" compatLnSpc="1"/>
          <a:lstStyle>
            <a:lvl1pPr eaLnBrk="1" hangingPunct="1">
              <a:spcBef>
                <a:spcPct val="50000"/>
              </a:spcBef>
              <a:buFont typeface="Arial" panose="020B0604020202020204" pitchFamily="34" charset="0"/>
              <a:buNone/>
              <a:defRPr sz="1400">
                <a:solidFill>
                  <a:schemeClr val="tx1"/>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E4BE8B-D168-4C24-809D-175C4E1BE268}" type="datetime1">
              <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8" name="Rectangle 48"/>
          <p:cNvSpPr>
            <a:spLocks noGrp="1" noChangeArrowheads="1"/>
          </p:cNvSpPr>
          <p:nvPr>
            <p:ph type="ftr" sz="quarter" idx="3"/>
          </p:nvPr>
        </p:nvSpPr>
        <p:spPr bwMode="auto">
          <a:xfrm>
            <a:off x="3124200" y="6248400"/>
            <a:ext cx="2895600" cy="457200"/>
          </a:xfrm>
          <a:prstGeom prst="rect">
            <a:avLst/>
          </a:prstGeom>
          <a:noFill/>
          <a:ln w="9525">
            <a:noFill/>
            <a:miter lim="800000"/>
          </a:ln>
        </p:spPr>
        <p:txBody>
          <a:bodyPr vert="horz" wrap="square" lIns="91440" tIns="45720" rIns="91440" bIns="45720" numCol="1" anchor="t" anchorCtr="0" compatLnSpc="1"/>
          <a:lstStyle>
            <a:lvl1pPr algn="ctr" eaLnBrk="1" hangingPunct="1">
              <a:spcBef>
                <a:spcPct val="50000"/>
              </a:spcBef>
              <a:buFont typeface="Arial" panose="020B0604020202020204" pitchFamily="34" charset="0"/>
              <a:buNone/>
              <a:defRPr sz="1400">
                <a:solidFill>
                  <a:schemeClr val="tx1"/>
                </a:solidFill>
                <a:latin typeface="Arial" panose="020B0604020202020204" pitchFamily="34" charset="0"/>
                <a:ea typeface="+mn-ea"/>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zh-CN" sz="14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9" name="Rectangle 49"/>
          <p:cNvSpPr>
            <a:spLocks noGrp="1" noChangeArrowheads="1"/>
          </p:cNvSpPr>
          <p:nvPr>
            <p:ph type="sldNum" sz="quarter" idx="4"/>
          </p:nvPr>
        </p:nvSpPr>
        <p:spPr bwMode="auto">
          <a:xfrm>
            <a:off x="6553200" y="6243638"/>
            <a:ext cx="2133600" cy="457200"/>
          </a:xfrm>
          <a:prstGeom prst="rect">
            <a:avLst/>
          </a:prstGeom>
          <a:noFill/>
          <a:ln w="9525">
            <a:noFill/>
            <a:miter lim="800000"/>
          </a:ln>
        </p:spPr>
        <p:txBody>
          <a:bodyPr vert="horz" wrap="square" lIns="91440" tIns="45720" rIns="91440" bIns="45720" numCol="1" anchor="t" anchorCtr="0" compatLnSpc="1"/>
          <a:lstStyle>
            <a:lvl1pPr algn="r" eaLnBrk="1" hangingPunct="1">
              <a:spcBef>
                <a:spcPct val="50000"/>
              </a:spcBef>
              <a:buFont typeface="Arial" panose="020B0604020202020204" pitchFamily="34" charset="0"/>
              <a:buNone/>
              <a:defRPr noProof="1">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C9214BB-A111-42C6-A396-873D49963475}" type="slidenum">
              <a:rPr kumimoji="0" lang="zh-CN" altLang="zh-CN"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zh-CN"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4"/>
            </p:custDataLst>
          </p:nvPr>
        </p:nvPicPr>
        <p:blipFill>
          <a:blip r:embed="rId15"/>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5pPr>
      <a:lvl6pPr marL="4572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6pPr>
      <a:lvl7pPr marL="9144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7pPr>
      <a:lvl8pPr marL="13716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8pPr>
      <a:lvl9pPr marL="18288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 name="矩形 8"/>
          <p:cNvSpPr/>
          <p:nvPr userDrawn="1"/>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圆角矩形 7"/>
          <p:cNvSpPr/>
          <p:nvPr userDrawn="1"/>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292" name="标题占位符 21"/>
          <p:cNvSpPr>
            <a:spLocks noGrp="1"/>
          </p:cNvSpPr>
          <p:nvPr>
            <p:ph type="title"/>
          </p:nvPr>
        </p:nvSpPr>
        <p:spPr>
          <a:xfrm>
            <a:off x="914400" y="274638"/>
            <a:ext cx="7772400" cy="1143000"/>
          </a:xfrm>
          <a:prstGeom prst="rect">
            <a:avLst/>
          </a:prstGeom>
          <a:noFill/>
          <a:ln w="9525">
            <a:noFill/>
          </a:ln>
        </p:spPr>
        <p:txBody>
          <a:bodyPr bIns="91440" anchor="b" anchorCtr="0"/>
          <a:p>
            <a:pPr lvl="0"/>
            <a:r>
              <a:rPr lang="zh-CN" altLang="en-US" dirty="0"/>
              <a:t>单击此处编辑母版标题样式</a:t>
            </a:r>
            <a:endParaRPr lang="en-US" altLang="zh-CN" dirty="0"/>
          </a:p>
        </p:txBody>
      </p:sp>
      <p:sp>
        <p:nvSpPr>
          <p:cNvPr id="12293" name="文本占位符 12"/>
          <p:cNvSpPr>
            <a:spLocks noGrp="1"/>
          </p:cNvSpPr>
          <p:nvPr>
            <p:ph type="body"/>
          </p:nvPr>
        </p:nvSpPr>
        <p:spPr>
          <a:xfrm>
            <a:off x="914400" y="1447800"/>
            <a:ext cx="7772400" cy="45720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buFontTx/>
              <a:buNone/>
              <a:defRPr kumimoji="0" sz="1400" b="0">
                <a:solidFill>
                  <a:srgbClr val="696464"/>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C922783-D447-4522-B67D-21061AD28EF5}" type="datetimeFigureOut">
              <a:rPr kumimoji="0" lang="zh-CN" altLang="en-US" sz="1400" b="0" i="0" u="none" strike="noStrike" kern="1200" cap="none" spc="0" normalizeH="0" baseline="0" noProof="0">
                <a:ln>
                  <a:noFill/>
                </a:ln>
                <a:solidFill>
                  <a:srgbClr val="696464"/>
                </a:solidFill>
                <a:effectLst/>
                <a:uLnTx/>
                <a:uFillTx/>
                <a:latin typeface="+mn-lt"/>
                <a:ea typeface="+mn-ea"/>
                <a:cs typeface="+mn-cs"/>
              </a:rPr>
            </a:fld>
            <a:endParaRPr kumimoji="0" lang="zh-CN" alt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buFontTx/>
              <a:buNone/>
              <a:defRPr kumimoji="0" sz="1400" b="0">
                <a:solidFill>
                  <a:srgbClr val="696464"/>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hangingPunct="1">
              <a:spcBef>
                <a:spcPct val="0"/>
              </a:spcBef>
              <a:buFontTx/>
              <a:defRPr b="0" noProof="1">
                <a:solidFill>
                  <a:srgbClr val="FFFFFF"/>
                </a:solidFill>
                <a:latin typeface="Franklin Gothic Book" pitchFamily="34" charset="0"/>
                <a:ea typeface="幼圆" pitchFamily="49"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CE8E60A-38B7-405E-9773-5678D9ECCAF0}" type="slidenum">
              <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rPr>
            </a:fld>
            <a:endParaRPr kumimoji="0" lang="zh-CN" altLang="en-US" sz="1400" b="0" i="0" u="none" strike="noStrike" kern="1200" cap="none" spc="0" normalizeH="0" baseline="0" noProof="1">
              <a:ln>
                <a:noFill/>
              </a:ln>
              <a:solidFill>
                <a:srgbClr val="FFFFFF"/>
              </a:solidFill>
              <a:effectLst/>
              <a:uLnTx/>
              <a:uFillTx/>
              <a:latin typeface="Franklin Gothic Book" pitchFamily="34" charset="0"/>
              <a:ea typeface="幼圆" pitchFamily="49" charset="-122"/>
              <a:cs typeface="+mn-cs"/>
            </a:endParaRPr>
          </a:p>
        </p:txBody>
      </p:sp>
      <p:pic>
        <p:nvPicPr>
          <p:cNvPr id="2" name="图片 1" descr="a LOGO"/>
          <p:cNvPicPr>
            <a:picLocks noChangeAspect="1"/>
          </p:cNvPicPr>
          <p:nvPr userDrawn="1">
            <p:custDataLst>
              <p:tags r:id="rId12"/>
            </p:custDataLst>
          </p:nvPr>
        </p:nvPicPr>
        <p:blipFill>
          <a:blip r:embed="rId13"/>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幼圆" pitchFamily="49" charset="-122"/>
        </a:defRPr>
      </a:lvl2pPr>
      <a:lvl3pPr algn="l" rtl="0" eaLnBrk="0" fontAlgn="base" hangingPunct="0">
        <a:spcBef>
          <a:spcPct val="0"/>
        </a:spcBef>
        <a:spcAft>
          <a:spcPct val="0"/>
        </a:spcAft>
        <a:defRPr sz="4000">
          <a:solidFill>
            <a:schemeClr val="tx2"/>
          </a:solidFill>
          <a:latin typeface="Franklin Gothic Book" pitchFamily="34" charset="0"/>
          <a:ea typeface="幼圆" pitchFamily="49" charset="-122"/>
        </a:defRPr>
      </a:lvl3pPr>
      <a:lvl4pPr algn="l" rtl="0" eaLnBrk="0" fontAlgn="base" hangingPunct="0">
        <a:spcBef>
          <a:spcPct val="0"/>
        </a:spcBef>
        <a:spcAft>
          <a:spcPct val="0"/>
        </a:spcAft>
        <a:defRPr sz="4000">
          <a:solidFill>
            <a:schemeClr val="tx2"/>
          </a:solidFill>
          <a:latin typeface="Franklin Gothic Book" pitchFamily="34" charset="0"/>
          <a:ea typeface="幼圆" pitchFamily="49" charset="-122"/>
        </a:defRPr>
      </a:lvl4pPr>
      <a:lvl5pPr algn="l" rtl="0" eaLnBrk="0" fontAlgn="base" hangingPunct="0">
        <a:spcBef>
          <a:spcPct val="0"/>
        </a:spcBef>
        <a:spcAft>
          <a:spcPct val="0"/>
        </a:spcAft>
        <a:defRPr sz="4000">
          <a:solidFill>
            <a:schemeClr val="tx2"/>
          </a:solidFill>
          <a:latin typeface="Franklin Gothic Book" pitchFamily="34" charset="0"/>
          <a:ea typeface="幼圆" pitchFamily="49" charset="-122"/>
        </a:defRPr>
      </a:lvl5pPr>
      <a:lvl6pPr marL="457200" algn="l" rtl="0" fontAlgn="base">
        <a:spcBef>
          <a:spcPct val="0"/>
        </a:spcBef>
        <a:spcAft>
          <a:spcPct val="0"/>
        </a:spcAft>
        <a:defRPr sz="4000">
          <a:solidFill>
            <a:schemeClr val="tx2"/>
          </a:solidFill>
          <a:latin typeface="Franklin Gothic Book" pitchFamily="34" charset="0"/>
          <a:ea typeface="幼圆" pitchFamily="49" charset="-122"/>
        </a:defRPr>
      </a:lvl6pPr>
      <a:lvl7pPr marL="914400" algn="l" rtl="0" fontAlgn="base">
        <a:spcBef>
          <a:spcPct val="0"/>
        </a:spcBef>
        <a:spcAft>
          <a:spcPct val="0"/>
        </a:spcAft>
        <a:defRPr sz="4000">
          <a:solidFill>
            <a:schemeClr val="tx2"/>
          </a:solidFill>
          <a:latin typeface="Franklin Gothic Book" pitchFamily="34" charset="0"/>
          <a:ea typeface="幼圆" pitchFamily="49" charset="-122"/>
        </a:defRPr>
      </a:lvl7pPr>
      <a:lvl8pPr marL="1371600" algn="l" rtl="0" fontAlgn="base">
        <a:spcBef>
          <a:spcPct val="0"/>
        </a:spcBef>
        <a:spcAft>
          <a:spcPct val="0"/>
        </a:spcAft>
        <a:defRPr sz="4000">
          <a:solidFill>
            <a:schemeClr val="tx2"/>
          </a:solidFill>
          <a:latin typeface="Franklin Gothic Book" pitchFamily="34" charset="0"/>
          <a:ea typeface="幼圆" pitchFamily="49" charset="-122"/>
        </a:defRPr>
      </a:lvl8pPr>
      <a:lvl9pPr marL="1828800" algn="l" rtl="0" fontAlgn="base">
        <a:spcBef>
          <a:spcPct val="0"/>
        </a:spcBef>
        <a:spcAft>
          <a:spcPct val="0"/>
        </a:spcAft>
        <a:defRPr sz="4000">
          <a:solidFill>
            <a:schemeClr val="tx2"/>
          </a:solidFill>
          <a:latin typeface="Franklin Gothic Book" pitchFamily="34" charset="0"/>
          <a:ea typeface="幼圆" pitchFamily="49" charset="-122"/>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p:sp>
        <p:nvSpPr>
          <p:cNvPr id="13314"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3315"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2"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BE30975-057A-4398-9537-F2F688FC3D0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2293"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229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2E32B946-13E0-4565-8FEB-C82F9A2D3F8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nvPicPr>
        <p:blipFill>
          <a:blip r:embed="rId14"/>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p:sp>
        <p:nvSpPr>
          <p:cNvPr id="2050"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22292D-5593-4642-A57F-4FA2925C3528}"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077"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67BC965-976C-4A63-ADE1-56515BD4D31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4"/>
            </p:custDataLst>
          </p:nvPr>
        </p:nvPicPr>
        <p:blipFill>
          <a:blip r:embed="rId15"/>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4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4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4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4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4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4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4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3074"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4"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833A1E71-4CBC-4DC0-9B03-B00C1CB242AA}"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125"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5126"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F8A4ED-03A9-46BE-B58D-ABD4CF97D32A}"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3"/>
            </p:custDataLst>
          </p:nvPr>
        </p:nvPicPr>
        <p:blipFill>
          <a:blip r:embed="rId14"/>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4098"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2"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A8CC47D6-F448-4712-9F77-41B073603020}"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173"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717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57409BD2-91CD-4E57-945A-1EFEE1A2CCF8}"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3"/>
            </p:custDataLst>
          </p:nvPr>
        </p:nvPicPr>
        <p:blipFill>
          <a:blip r:embed="rId14"/>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5122"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20"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EBD9F04-1EB2-43E3-84A6-23D6DFE54F85}"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221"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9222"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B7FD601C-D090-4585-A5A7-9738B33E757E}"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3"/>
            </p:custDataLst>
          </p:nvPr>
        </p:nvPicPr>
        <p:blipFill>
          <a:blip r:embed="rId14"/>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614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6147" name="Rectangle 3"/>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50000"/>
              </a:spcBef>
              <a:buFont typeface="Arial" panose="020B0604020202020204" pitchFamily="34" charset="0"/>
              <a:buNone/>
              <a:defRPr sz="1400">
                <a:solidFill>
                  <a:schemeClr val="tx1"/>
                </a:solidFill>
                <a:latin typeface="+mn-lt"/>
                <a:ea typeface="+mn-ea"/>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F931CBE5-97D2-4CFC-B717-650E05B59962}" type="datetime1">
              <a:rPr kumimoji="0" lang="zh-CN" altLang="en-US" sz="1400" b="1" i="0" u="none" strike="noStrike" kern="1200" cap="none" spc="0" normalizeH="0" baseline="0" noProof="0">
                <a:ln>
                  <a:noFill/>
                </a:ln>
                <a:solidFill>
                  <a:schemeClr val="tx1"/>
                </a:solidFill>
                <a:effectLst/>
                <a:uLnTx/>
                <a:uFillTx/>
                <a:latin typeface="+mn-lt"/>
                <a:ea typeface="+mn-ea"/>
                <a:cs typeface="+mn-cs"/>
              </a:rPr>
            </a:fld>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50000"/>
              </a:spcBef>
              <a:buFont typeface="Arial" panose="020B0604020202020204" pitchFamily="34" charset="0"/>
              <a:buNone/>
              <a:defRPr sz="1400">
                <a:solidFill>
                  <a:schemeClr val="tx1"/>
                </a:solidFill>
                <a:latin typeface="+mn-lt"/>
                <a:ea typeface="+mn-ea"/>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50000"/>
              </a:spcBef>
              <a:buFont typeface="Arial" panose="020B0604020202020204" pitchFamily="34" charset="0"/>
              <a:buNone/>
              <a:defRPr noProof="1">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A2A8DF1-82FA-425C-B776-230818910CBF}" type="slidenum">
              <a:rPr kumimoji="0" lang="zh-CN" altLang="en-US" sz="1400" b="1"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1" i="0" u="none" strike="noStrike" kern="1200" cap="none" spc="0" normalizeH="0" baseline="0" noProof="1">
              <a:ln>
                <a:noFill/>
              </a:ln>
              <a:solidFill>
                <a:schemeClr val="tx1"/>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3"/>
            </p:custDataLst>
          </p:nvPr>
        </p:nvPicPr>
        <p:blipFill>
          <a:blip r:embed="rId14"/>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p:sp>
        <p:nvSpPr>
          <p:cNvPr id="7170"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7171"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292"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9D33AF53-5C96-429E-8F81-A74303D12602}"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2293"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229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FEB4933-D6D1-4C93-B87E-172212AEBE17}"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4"/>
            </p:custDataLst>
          </p:nvPr>
        </p:nvPicPr>
        <p:blipFill>
          <a:blip r:embed="rId15"/>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宋体" panose="02010600030101010101" pitchFamily="2"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8194"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8195"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340"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2F6FDB1-4D0C-44CC-8BE4-8B21E2B799DD}"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4341"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mn-ea"/>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mn-ea"/>
              <a:cs typeface="+mn-cs"/>
            </a:endParaRPr>
          </a:p>
        </p:txBody>
      </p:sp>
      <p:sp>
        <p:nvSpPr>
          <p:cNvPr id="14342"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DFDC6521-EFA5-4F97-A978-B615BD3743CC}"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3"/>
            </p:custDataLst>
          </p:nvPr>
        </p:nvPicPr>
        <p:blipFill>
          <a:blip r:embed="rId14"/>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p:sp>
        <p:nvSpPr>
          <p:cNvPr id="9218" name="标题占位符 1"/>
          <p:cNvSpPr>
            <a:spLocks noGrp="1"/>
          </p:cNvSpPr>
          <p:nvPr>
            <p:ph type="title"/>
          </p:nvPr>
        </p:nvSpPr>
        <p:spPr>
          <a:xfrm>
            <a:off x="266700" y="133350"/>
            <a:ext cx="7345363" cy="65405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9219" name="文本占位符 2"/>
          <p:cNvSpPr>
            <a:spLocks noGrp="1"/>
          </p:cNvSpPr>
          <p:nvPr>
            <p:ph type="body"/>
          </p:nvPr>
        </p:nvSpPr>
        <p:spPr>
          <a:xfrm>
            <a:off x="500063" y="1208088"/>
            <a:ext cx="8229600" cy="45259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38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00727F24-883D-4ED1-B698-CA81D911DE8F}" type="datetime1">
              <a:rPr kumimoji="0" lang="zh-CN" alt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rPr>
            </a:fld>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6389" name="页脚占位符 4"/>
          <p:cNvSpPr>
            <a:spLocks noGrp="1" noChangeArrowheads="1"/>
          </p:cNvSpPr>
          <p:nvPr>
            <p:ph type="ftr" sz="quarter" idx="3"/>
          </p:nvPr>
        </p:nvSpPr>
        <p:spPr bwMode="auto">
          <a:xfrm>
            <a:off x="3132138" y="6308725"/>
            <a:ext cx="2895600" cy="365125"/>
          </a:xfrm>
          <a:prstGeom prst="rect">
            <a:avLst/>
          </a:prstGeom>
          <a:noFill/>
          <a:ln w="9525">
            <a:noFill/>
            <a:miter lim="800000"/>
          </a:ln>
        </p:spPr>
        <p:txBody>
          <a:bodyPr vert="horz" wrap="square" lIns="91440" tIns="45720" rIns="91440" bIns="45720" numCol="1" anchor="ctr" anchorCtr="0" compatLnSpc="1"/>
          <a:lstStyle>
            <a:lvl1pPr algn="ctr" eaLnBrk="1" hangingPunct="1">
              <a:spcBef>
                <a:spcPct val="50000"/>
              </a:spcBef>
              <a:buFont typeface="Arial" panose="020B0604020202020204" pitchFamily="34" charset="0"/>
              <a:buNone/>
              <a:defRPr sz="1200">
                <a:solidFill>
                  <a:srgbClr val="8A8A8A"/>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en-US" sz="1200" b="1" i="0" u="none" strike="noStrike" kern="1200" cap="none" spc="0" normalizeH="0" baseline="0" noProof="0">
              <a:ln>
                <a:noFill/>
              </a:ln>
              <a:solidFill>
                <a:srgbClr val="8A8A8A"/>
              </a:solidFill>
              <a:effectLst/>
              <a:uLnTx/>
              <a:uFillTx/>
              <a:latin typeface="Arial" panose="020B0604020202020204" pitchFamily="34" charset="0"/>
              <a:ea typeface="宋体" panose="02010600030101010101" pitchFamily="2" charset="-122"/>
              <a:cs typeface="+mn-cs"/>
            </a:endParaRPr>
          </a:p>
        </p:txBody>
      </p:sp>
      <p:sp>
        <p:nvSpPr>
          <p:cNvPr id="1639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1" hangingPunct="1">
              <a:spcBef>
                <a:spcPct val="50000"/>
              </a:spcBef>
              <a:buFont typeface="Arial" panose="020B0604020202020204" pitchFamily="34" charset="0"/>
              <a:buNone/>
              <a:defRPr sz="1200" noProof="1">
                <a:solidFill>
                  <a:srgbClr val="8A8A8A"/>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 typeface="Arial" panose="020B0604020202020204" pitchFamily="34" charset="0"/>
              <a:buNone/>
              <a:defRPr/>
            </a:pPr>
            <a:fld id="{10C03722-C640-4BE9-9583-086C842150C2}" type="slidenum">
              <a:rPr kumimoji="0" lang="zh-CN" altLang="en-US" sz="1200" b="1" i="0" u="none" strike="noStrike" kern="1200" cap="none" spc="0" normalizeH="0" baseline="0" noProof="1">
                <a:ln>
                  <a:noFill/>
                </a:ln>
                <a:solidFill>
                  <a:srgbClr val="8A8A8A"/>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1">
              <a:ln>
                <a:noFill/>
              </a:ln>
              <a:solidFill>
                <a:srgbClr val="8A8A8A"/>
              </a:solidFill>
              <a:effectLst/>
              <a:uLnTx/>
              <a:uFillTx/>
              <a:latin typeface="Garamond" pitchFamily="18" charset="0"/>
              <a:ea typeface="宋体" panose="02010600030101010101" pitchFamily="2" charset="-122"/>
              <a:cs typeface="+mn-cs"/>
            </a:endParaRPr>
          </a:p>
        </p:txBody>
      </p:sp>
      <p:pic>
        <p:nvPicPr>
          <p:cNvPr id="2" name="图片 1" descr="a LOGO"/>
          <p:cNvPicPr>
            <a:picLocks noChangeAspect="1"/>
          </p:cNvPicPr>
          <p:nvPr userDrawn="1">
            <p:custDataLst>
              <p:tags r:id="rId14"/>
            </p:custDataLst>
          </p:nvPr>
        </p:nvPicPr>
        <p:blipFill>
          <a:blip r:embed="rId15"/>
          <a:stretch>
            <a:fillRect/>
          </a:stretch>
        </p:blipFill>
        <p:spPr>
          <a:xfrm>
            <a:off x="7812405" y="188595"/>
            <a:ext cx="1195070" cy="597535"/>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sldNum="0"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4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6pPr>
      <a:lvl7pPr marL="9144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7pPr>
      <a:lvl8pPr marL="13716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8pPr>
      <a:lvl9pPr marL="1828800" algn="l" rtl="0" eaLnBrk="1" fontAlgn="base" hangingPunct="1">
        <a:spcBef>
          <a:spcPct val="0"/>
        </a:spcBef>
        <a:spcAft>
          <a:spcPct val="0"/>
        </a:spcAft>
        <a:defRPr sz="24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3.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3.xml"/><Relationship Id="rId5" Type="http://schemas.openxmlformats.org/officeDocument/2006/relationships/image" Target="../media/image20.jpe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3.xml"/><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image" Target="../media/image31.jpeg"/><Relationship Id="rId1" Type="http://schemas.openxmlformats.org/officeDocument/2006/relationships/image" Target="../media/image30.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8.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3.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7.jpeg"/></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7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image" Target="../media/image7.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44.jpeg"/><Relationship Id="rId1" Type="http://schemas.openxmlformats.org/officeDocument/2006/relationships/image" Target="../media/image7.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47.jpeg"/><Relationship Id="rId1" Type="http://schemas.openxmlformats.org/officeDocument/2006/relationships/image" Target="../media/image7.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3.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7.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7.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3.xml"/><Relationship Id="rId1"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image" Target="../media/image55.jpeg"/><Relationship Id="rId1" Type="http://schemas.openxmlformats.org/officeDocument/2006/relationships/image" Target="../media/image54.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8.png"/><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image" Target="../media/image57.jpeg"/><Relationship Id="rId1" Type="http://schemas.openxmlformats.org/officeDocument/2006/relationships/image" Target="../media/image56.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3.xml"/><Relationship Id="rId2" Type="http://schemas.openxmlformats.org/officeDocument/2006/relationships/image" Target="../media/image59.jpeg"/><Relationship Id="rId1" Type="http://schemas.openxmlformats.org/officeDocument/2006/relationships/image" Target="../media/image58.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83.xml"/><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image" Target="../media/image64.png"/><Relationship Id="rId1" Type="http://schemas.openxmlformats.org/officeDocument/2006/relationships/image" Target="../media/image63.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image" Target="../media/image66.jpeg"/><Relationship Id="rId1" Type="http://schemas.openxmlformats.org/officeDocument/2006/relationships/image" Target="../media/image65.jpe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83.xml"/><Relationship Id="rId3" Type="http://schemas.openxmlformats.org/officeDocument/2006/relationships/image" Target="../media/image63.jpeg"/><Relationship Id="rId2" Type="http://schemas.openxmlformats.org/officeDocument/2006/relationships/image" Target="../media/image68.jpeg"/><Relationship Id="rId1" Type="http://schemas.openxmlformats.org/officeDocument/2006/relationships/image" Target="../media/image6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image" Target="../media/image69.jpe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3.xml"/><Relationship Id="rId2" Type="http://schemas.openxmlformats.org/officeDocument/2006/relationships/image" Target="../media/image71.jpeg"/><Relationship Id="rId1" Type="http://schemas.openxmlformats.org/officeDocument/2006/relationships/image" Target="../media/image7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image" Target="../media/image72.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image" Target="../media/image73.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image" Target="../media/image74.jpe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83.xml"/><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83.xml"/><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image" Target="../media/image78.wmf"/></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image" Target="../media/image8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7.jpe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image" Target="../media/image84.jpe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image" Target="../media/image87.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image" Target="../media/image91.jpeg"/><Relationship Id="rId1" Type="http://schemas.openxmlformats.org/officeDocument/2006/relationships/image" Target="../media/image90.jpeg"/></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image" Target="../media/image92.jpeg"/></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73.xml"/><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image" Target="../media/image95.jpe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image" Target="../media/image98.jpeg"/></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image" Target="../media/image101.jpeg"/></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78.xml"/><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image" Target="../media/image107.jpe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78.xml"/><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image" Target="../media/image1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7.jpeg"/></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72.xml"/><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image" Target="../media/image113.jpeg"/></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72.xml"/><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image" Target="../media/image116.jpe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72.xml"/><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image" Target="../media/image119.jpeg"/></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72.xml"/><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image" Target="../media/image122.jpeg"/></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72.xml"/><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image" Target="../media/image125.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18.xml"/><Relationship Id="rId1" Type="http://schemas.openxmlformats.org/officeDocument/2006/relationships/image" Target="../media/image12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3.xml"/><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3"/>
          <p:cNvSpPr>
            <a:spLocks noGrp="1"/>
          </p:cNvSpPr>
          <p:nvPr>
            <p:ph idx="1"/>
          </p:nvPr>
        </p:nvSpPr>
        <p:spPr>
          <a:xfrm>
            <a:off x="457200" y="2836863"/>
            <a:ext cx="8229600" cy="982662"/>
          </a:xfrm>
          <a:ln/>
        </p:spPr>
        <p:txBody>
          <a:bodyPr vert="horz" wrap="square" lIns="91440" tIns="45720" rIns="91440" bIns="45720" anchor="t" anchorCtr="0"/>
          <a:p>
            <a:pPr marL="0" indent="0" algn="ctr" eaLnBrk="1" hangingPunct="1">
              <a:buNone/>
            </a:pPr>
            <a:r>
              <a:rPr lang="zh-CN" altLang="en-US" sz="4800" b="1" dirty="0"/>
              <a:t>粉尘防爆基础知识及风险控制</a:t>
            </a:r>
            <a:br>
              <a:rPr lang="en-US" altLang="zh-CN" sz="4800" b="1" dirty="0"/>
            </a:br>
            <a:endParaRPr lang="en-US" altLang="zh-CN" sz="4800" b="1" dirty="0">
              <a:ea typeface="黑体" panose="02010609060101010101" pitchFamily="49" charset="-122"/>
            </a:endParaRPr>
          </a:p>
          <a:p>
            <a:pPr marL="0" indent="0" algn="ctr" eaLnBrk="1" hangingPunct="1">
              <a:buFontTx/>
              <a:buNone/>
            </a:pPr>
            <a:endParaRPr lang="zh-CN" altLang="en-US" sz="4800" b="1" dirty="0">
              <a:ea typeface="黑体" panose="02010609060101010101" pitchFamily="49" charset="-122"/>
              <a:sym typeface="Arial" panose="020B0604020202020204" pitchFamily="34" charset="0"/>
            </a:endParaRPr>
          </a:p>
          <a:p>
            <a:pPr marL="0" indent="0" algn="ctr" eaLnBrk="1" hangingPunct="1">
              <a:buNone/>
            </a:pPr>
            <a:endParaRPr lang="zh-CN" altLang="en-US" sz="4800" b="1" dirty="0">
              <a:ea typeface="黑体" panose="02010609060101010101" pitchFamily="49" charset="-122"/>
            </a:endParaRPr>
          </a:p>
        </p:txBody>
      </p:sp>
      <p:sp>
        <p:nvSpPr>
          <p:cNvPr id="53251" name="AutoShape 73"/>
          <p:cNvSpPr/>
          <p:nvPr/>
        </p:nvSpPr>
        <p:spPr>
          <a:xfrm>
            <a:off x="467043" y="2204403"/>
            <a:ext cx="8353425" cy="1665287"/>
          </a:xfrm>
          <a:prstGeom prst="roundRect">
            <a:avLst>
              <a:gd name="adj" fmla="val 9106"/>
            </a:avLst>
          </a:prstGeom>
          <a:noFill/>
          <a:ln w="25400" cap="flat" cmpd="sng">
            <a:solidFill>
              <a:srgbClr val="FF66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a:spcBef>
                <a:spcPct val="0"/>
              </a:spcBef>
              <a:buFont typeface="Arial" panose="020B0604020202020204" pitchFamily="34" charset="0"/>
              <a:buNone/>
            </a:pPr>
            <a:endParaRPr lang="en-US" altLang="zh-CN" sz="2400" dirty="0">
              <a:latin typeface="Times New Roman" panose="02020603050405020304" pitchFamily="18" charset="0"/>
              <a:ea typeface="华文楷体" pitchFamily="2" charset="-122"/>
            </a:endParaRPr>
          </a:p>
        </p:txBody>
      </p:sp>
      <p:pic>
        <p:nvPicPr>
          <p:cNvPr id="2" name="图片 1" descr="a 头"/>
          <p:cNvPicPr>
            <a:picLocks noChangeAspect="1"/>
          </p:cNvPicPr>
          <p:nvPr/>
        </p:nvPicPr>
        <p:blipFill>
          <a:blip r:embed="rId1"/>
          <a:stretch>
            <a:fillRect/>
          </a:stretch>
        </p:blipFill>
        <p:spPr>
          <a:xfrm>
            <a:off x="4499610" y="4185285"/>
            <a:ext cx="3773170" cy="195707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type="title"/>
          </p:nvPr>
        </p:nvSpPr>
        <p:spPr>
          <a:xfrm>
            <a:off x="1295400" y="152400"/>
            <a:ext cx="7345363" cy="654050"/>
          </a:xfrm>
          <a:ln/>
        </p:spPr>
        <p:txBody>
          <a:bodyPr vert="horz" wrap="square" lIns="91440" tIns="45720" rIns="91440" bIns="45720" anchor="t" anchorCtr="0"/>
          <a:p>
            <a:pPr eaLnBrk="1" hangingPunct="1"/>
            <a:r>
              <a:rPr lang="en-US" altLang="zh-CN" sz="3200" dirty="0">
                <a:sym typeface="Arial" panose="020B0604020202020204" pitchFamily="34" charset="0"/>
              </a:rPr>
              <a:t>(</a:t>
            </a:r>
            <a:r>
              <a:rPr lang="zh-CN" altLang="en-US" sz="3200" dirty="0">
                <a:sym typeface="Arial" panose="020B0604020202020204" pitchFamily="34" charset="0"/>
              </a:rPr>
              <a:t>二</a:t>
            </a:r>
            <a:r>
              <a:rPr lang="en-US" altLang="zh-CN" sz="3200" dirty="0">
                <a:sym typeface="Arial" panose="020B0604020202020204" pitchFamily="34" charset="0"/>
              </a:rPr>
              <a:t>) </a:t>
            </a:r>
            <a:r>
              <a:rPr lang="zh-CN" altLang="en-US" sz="3200" dirty="0">
                <a:sym typeface="Arial" panose="020B0604020202020204" pitchFamily="34" charset="0"/>
              </a:rPr>
              <a:t>粉尘爆炸特点</a:t>
            </a:r>
            <a:endParaRPr lang="zh-CN" altLang="en-US" sz="3200" dirty="0">
              <a:sym typeface="Arial" panose="020B0604020202020204" pitchFamily="34" charset="0"/>
            </a:endParaRPr>
          </a:p>
        </p:txBody>
      </p:sp>
      <p:sp>
        <p:nvSpPr>
          <p:cNvPr id="62467" name="Rectangle 3"/>
          <p:cNvSpPr>
            <a:spLocks noGrp="1"/>
          </p:cNvSpPr>
          <p:nvPr>
            <p:ph idx="1"/>
          </p:nvPr>
        </p:nvSpPr>
        <p:spPr>
          <a:xfrm>
            <a:off x="468313" y="981075"/>
            <a:ext cx="8280400" cy="5616575"/>
          </a:xfrm>
          <a:ln/>
        </p:spPr>
        <p:txBody>
          <a:bodyPr vert="horz" wrap="square" lIns="91440" tIns="45720" rIns="91440" bIns="45720" anchor="t" anchorCtr="0"/>
          <a:p>
            <a:pPr eaLnBrk="1" hangingPunct="1">
              <a:buFontTx/>
              <a:buNone/>
            </a:pPr>
            <a:r>
              <a:rPr lang="en-US" altLang="zh-CN" sz="2400" dirty="0">
                <a:solidFill>
                  <a:srgbClr val="FF0000"/>
                </a:solidFill>
                <a:sym typeface="Arial" panose="020B0604020202020204" pitchFamily="34" charset="0"/>
              </a:rPr>
              <a:t>     1</a:t>
            </a:r>
            <a:r>
              <a:rPr lang="zh-CN" altLang="en-US" sz="2400" dirty="0">
                <a:solidFill>
                  <a:srgbClr val="FF0000"/>
                </a:solidFill>
                <a:sym typeface="Arial" panose="020B0604020202020204" pitchFamily="34" charset="0"/>
              </a:rPr>
              <a:t>）连续性爆炸是粉尘爆炸的最大特点</a:t>
            </a:r>
            <a:r>
              <a:rPr lang="zh-CN" altLang="en-US" sz="2400" dirty="0">
                <a:sym typeface="Arial" panose="020B0604020202020204" pitchFamily="34" charset="0"/>
              </a:rPr>
              <a:t>，易造成二次爆炸和连续爆炸。第一次爆炸气浪把沉积在设备或地面上的粉尘吹扬起来，在第一次爆炸余火引燃下引起的第二次爆炸，甚至是多次连续爆炸。二次爆炸时，粉尘浓度一般比一次爆炸时高得多，二次爆炸威力比第一次要大得多，其破坏性也更大；</a:t>
            </a:r>
            <a:endParaRPr lang="zh-CN" altLang="en-US" sz="2400" dirty="0">
              <a:sym typeface="Arial" panose="020B0604020202020204" pitchFamily="34" charset="0"/>
            </a:endParaRPr>
          </a:p>
          <a:p>
            <a:pPr eaLnBrk="1" hangingPunct="1">
              <a:buFontTx/>
              <a:buNone/>
            </a:pPr>
            <a:r>
              <a:rPr lang="en-US" altLang="zh-CN" sz="2400" dirty="0">
                <a:solidFill>
                  <a:srgbClr val="FF0000"/>
                </a:solidFill>
                <a:sym typeface="Arial" panose="020B0604020202020204" pitchFamily="34" charset="0"/>
              </a:rPr>
              <a:t>     2</a:t>
            </a:r>
            <a:r>
              <a:rPr lang="zh-CN" altLang="en-US" sz="2400" dirty="0">
                <a:solidFill>
                  <a:srgbClr val="FF0000"/>
                </a:solidFill>
                <a:sym typeface="Arial" panose="020B0604020202020204" pitchFamily="34" charset="0"/>
              </a:rPr>
              <a:t>）粉尘爆炸所需的最小点火能量较高，</a:t>
            </a:r>
            <a:r>
              <a:rPr lang="zh-CN" altLang="en-US" sz="2400" dirty="0">
                <a:sym typeface="Arial" panose="020B0604020202020204" pitchFamily="34" charset="0"/>
              </a:rPr>
              <a:t>一般在几十毫焦耳以上，而且热表面点燃较为困难；</a:t>
            </a:r>
            <a:endParaRPr lang="zh-CN" altLang="en-US" sz="2400" dirty="0">
              <a:sym typeface="Arial" panose="020B0604020202020204" pitchFamily="34" charset="0"/>
            </a:endParaRPr>
          </a:p>
          <a:p>
            <a:pPr eaLnBrk="1" hangingPunct="1">
              <a:buFontTx/>
              <a:buNone/>
            </a:pPr>
            <a:r>
              <a:rPr lang="en-US" altLang="zh-CN" sz="2400" dirty="0">
                <a:sym typeface="Arial" panose="020B0604020202020204" pitchFamily="34" charset="0"/>
              </a:rPr>
              <a:t>     3</a:t>
            </a:r>
            <a:r>
              <a:rPr lang="zh-CN" altLang="en-US" sz="2400" dirty="0">
                <a:sym typeface="Arial" panose="020B0604020202020204" pitchFamily="34" charset="0"/>
              </a:rPr>
              <a:t>）与可燃气体爆炸相比，粉尘爆炸压力上升较缓慢，较高压力持续时间长，释放的能量大，</a:t>
            </a:r>
            <a:r>
              <a:rPr lang="zh-CN" altLang="en-US" sz="2400" dirty="0">
                <a:solidFill>
                  <a:srgbClr val="FF0000"/>
                </a:solidFill>
                <a:sym typeface="Arial" panose="020B0604020202020204" pitchFamily="34" charset="0"/>
              </a:rPr>
              <a:t>破坏力强，</a:t>
            </a:r>
            <a:r>
              <a:rPr lang="zh-CN" altLang="en-US" sz="2400" dirty="0">
                <a:sym typeface="Arial" panose="020B0604020202020204" pitchFamily="34" charset="0"/>
              </a:rPr>
              <a:t>发生粉尘爆炸时，爆炸燃烧物飞出，易引发大范围火灾、造成局部严重炭化和人体严重烧伤；</a:t>
            </a:r>
            <a:endParaRPr lang="zh-CN" altLang="en-US" sz="2400" dirty="0">
              <a:sym typeface="Arial" panose="020B0604020202020204" pitchFamily="34" charset="0"/>
            </a:endParaRPr>
          </a:p>
          <a:p>
            <a:pPr eaLnBrk="1" hangingPunct="1">
              <a:buFontTx/>
              <a:buNone/>
            </a:pPr>
            <a:br>
              <a:rPr lang="zh-CN" altLang="en-US" sz="2800" dirty="0">
                <a:sym typeface="Arial" panose="020B0604020202020204" pitchFamily="34" charset="0"/>
              </a:rPr>
            </a:br>
            <a:endParaRPr lang="zh-CN" altLang="en-US" sz="2800" dirty="0">
              <a:sym typeface="Arial" panose="020B0604020202020204" pitchFamily="34" charset="0"/>
            </a:endParaRPr>
          </a:p>
        </p:txBody>
      </p:sp>
      <p:pic>
        <p:nvPicPr>
          <p:cNvPr id="62468"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a:xfrm>
            <a:off x="2519363" y="133350"/>
            <a:ext cx="5092700" cy="654050"/>
          </a:xfrm>
          <a:ln/>
        </p:spPr>
        <p:txBody>
          <a:bodyPr vert="horz" wrap="square" lIns="91440" tIns="45720" rIns="91440" bIns="45720" anchor="t" anchorCtr="0"/>
          <a:p>
            <a:pPr eaLnBrk="1" hangingPunct="1"/>
            <a:r>
              <a:rPr lang="en-US" altLang="zh-CN" sz="3200" dirty="0">
                <a:sym typeface="Arial" panose="020B0604020202020204" pitchFamily="34" charset="0"/>
              </a:rPr>
              <a:t>(</a:t>
            </a:r>
            <a:r>
              <a:rPr lang="zh-CN" altLang="en-US" sz="3200" dirty="0">
                <a:sym typeface="Arial" panose="020B0604020202020204" pitchFamily="34" charset="0"/>
              </a:rPr>
              <a:t>二</a:t>
            </a:r>
            <a:r>
              <a:rPr lang="en-US" altLang="zh-CN" sz="3200" dirty="0">
                <a:sym typeface="Arial" panose="020B0604020202020204" pitchFamily="34" charset="0"/>
              </a:rPr>
              <a:t>) </a:t>
            </a:r>
            <a:r>
              <a:rPr lang="zh-CN" altLang="en-US" sz="3200" dirty="0">
                <a:sym typeface="Arial" panose="020B0604020202020204" pitchFamily="34" charset="0"/>
              </a:rPr>
              <a:t>粉尘爆炸特点</a:t>
            </a:r>
            <a:endParaRPr lang="zh-CN" altLang="en-US" sz="3200" dirty="0">
              <a:sym typeface="Arial" panose="020B0604020202020204" pitchFamily="34" charset="0"/>
            </a:endParaRPr>
          </a:p>
        </p:txBody>
      </p:sp>
      <p:sp>
        <p:nvSpPr>
          <p:cNvPr id="63491" name="内容占位符 2"/>
          <p:cNvSpPr>
            <a:spLocks noGrp="1"/>
          </p:cNvSpPr>
          <p:nvPr>
            <p:ph idx="1"/>
          </p:nvPr>
        </p:nvSpPr>
        <p:spPr>
          <a:xfrm>
            <a:off x="500063" y="981075"/>
            <a:ext cx="8248650" cy="5003800"/>
          </a:xfrm>
          <a:ln/>
        </p:spPr>
        <p:txBody>
          <a:bodyPr vert="horz" wrap="square" lIns="91440" tIns="45720" rIns="91440" bIns="45720" anchor="t" anchorCtr="0"/>
          <a:p>
            <a:pPr eaLnBrk="1" hangingPunct="1">
              <a:buFontTx/>
              <a:buNone/>
            </a:pPr>
            <a:r>
              <a:rPr lang="en-US" altLang="zh-CN" dirty="0">
                <a:sym typeface="Arial" panose="020B0604020202020204" pitchFamily="34" charset="0"/>
              </a:rPr>
              <a:t> </a:t>
            </a:r>
            <a:endParaRPr lang="zh-CN" altLang="en-US" b="1" dirty="0">
              <a:sym typeface="Arial" panose="020B0604020202020204" pitchFamily="34" charset="0"/>
            </a:endParaRPr>
          </a:p>
          <a:p>
            <a:pPr eaLnBrk="1" hangingPunct="1">
              <a:buNone/>
            </a:pPr>
            <a:r>
              <a:rPr lang="en-US" altLang="zh-CN" dirty="0">
                <a:sym typeface="Arial" panose="020B0604020202020204" pitchFamily="34" charset="0"/>
              </a:rPr>
              <a:t>      </a:t>
            </a:r>
            <a:r>
              <a:rPr lang="en-US" altLang="zh-CN" sz="2400" dirty="0">
                <a:solidFill>
                  <a:srgbClr val="FF0000"/>
                </a:solidFill>
                <a:sym typeface="Arial" panose="020B0604020202020204" pitchFamily="34" charset="0"/>
              </a:rPr>
              <a:t>4</a:t>
            </a:r>
            <a:r>
              <a:rPr lang="zh-CN" altLang="en-US" sz="2400" dirty="0">
                <a:solidFill>
                  <a:srgbClr val="FF0000"/>
                </a:solidFill>
                <a:sym typeface="Arial" panose="020B0604020202020204" pitchFamily="34" charset="0"/>
              </a:rPr>
              <a:t>）具有极强的破坏性。粉尘爆炸涉及的范围很广，金属制品加工、木（竹）材加工、粮食和饲料等农副产品加工、医药加工、煤炭、化工等行业企业时有发生。</a:t>
            </a:r>
            <a:r>
              <a:rPr lang="zh-CN" altLang="en-US" sz="2400" dirty="0">
                <a:sym typeface="Arial" panose="020B0604020202020204" pitchFamily="34" charset="0"/>
              </a:rPr>
              <a:t>近几年来，我国每年发生粉尘爆炸的频率为：局部爆炸</a:t>
            </a:r>
            <a:r>
              <a:rPr lang="en-US" altLang="zh-CN" sz="2400" dirty="0">
                <a:sym typeface="Arial" panose="020B0604020202020204" pitchFamily="34" charset="0"/>
              </a:rPr>
              <a:t>150-300</a:t>
            </a:r>
            <a:r>
              <a:rPr lang="zh-CN" altLang="en-US" sz="2400" dirty="0">
                <a:sym typeface="Arial" panose="020B0604020202020204" pitchFamily="34" charset="0"/>
              </a:rPr>
              <a:t>次，系统爆炸</a:t>
            </a:r>
            <a:r>
              <a:rPr lang="en-US" altLang="zh-CN" sz="2400" dirty="0">
                <a:sym typeface="Arial" panose="020B0604020202020204" pitchFamily="34" charset="0"/>
              </a:rPr>
              <a:t>1-3</a:t>
            </a:r>
            <a:r>
              <a:rPr lang="zh-CN" altLang="en-US" sz="2400" dirty="0">
                <a:sym typeface="Arial" panose="020B0604020202020204" pitchFamily="34" charset="0"/>
              </a:rPr>
              <a:t>次，且呈增长趋势。我国发生的这些粉尘爆炸尤其是系统爆炸，造成了严重损失，仅</a:t>
            </a:r>
            <a:r>
              <a:rPr lang="en-US" altLang="zh-CN" sz="2400" dirty="0"/>
              <a:t>2014</a:t>
            </a:r>
            <a:r>
              <a:rPr lang="zh-CN" altLang="en-US" sz="2400" dirty="0"/>
              <a:t>年</a:t>
            </a:r>
            <a:r>
              <a:rPr lang="en-US" altLang="zh-CN" sz="2400" dirty="0"/>
              <a:t>8</a:t>
            </a:r>
            <a:r>
              <a:rPr lang="zh-CN" altLang="en-US" sz="2400" dirty="0"/>
              <a:t>月</a:t>
            </a:r>
            <a:r>
              <a:rPr lang="en-US" altLang="zh-CN" sz="2400" dirty="0"/>
              <a:t>2</a:t>
            </a:r>
            <a:r>
              <a:rPr lang="zh-CN" altLang="en-US" sz="2400" dirty="0"/>
              <a:t>日，江苏省苏州昆山市中荣金属制品有限公司 “</a:t>
            </a:r>
            <a:r>
              <a:rPr lang="en-US" altLang="zh-CN" sz="2400" dirty="0"/>
              <a:t>8•2”</a:t>
            </a:r>
            <a:r>
              <a:rPr lang="zh-CN" altLang="en-US" sz="2400" dirty="0"/>
              <a:t>特别重大爆炸事故共计造成</a:t>
            </a:r>
            <a:r>
              <a:rPr lang="en-US" altLang="zh-CN" sz="2400" dirty="0"/>
              <a:t>146</a:t>
            </a:r>
            <a:r>
              <a:rPr lang="zh-CN" altLang="en-US" sz="2400" dirty="0"/>
              <a:t>人死亡，</a:t>
            </a:r>
            <a:r>
              <a:rPr lang="en-US" altLang="zh-CN" sz="2400" dirty="0"/>
              <a:t>114</a:t>
            </a:r>
            <a:r>
              <a:rPr lang="zh-CN" altLang="en-US" sz="2400" dirty="0"/>
              <a:t>人受伤，直接经济损失达</a:t>
            </a:r>
            <a:r>
              <a:rPr lang="en-US" altLang="zh-CN" sz="2400" dirty="0"/>
              <a:t>3.51</a:t>
            </a:r>
            <a:r>
              <a:rPr lang="zh-CN" altLang="en-US" sz="2400" dirty="0"/>
              <a:t>亿元。</a:t>
            </a:r>
            <a:endParaRPr lang="zh-CN" altLang="en-US" sz="2400" dirty="0">
              <a:sym typeface="Arial" panose="020B0604020202020204" pitchFamily="34" charset="0"/>
            </a:endParaRPr>
          </a:p>
          <a:p>
            <a:pPr eaLnBrk="1" hangingPunct="1">
              <a:buFontTx/>
              <a:buNone/>
            </a:pPr>
            <a:r>
              <a:rPr lang="zh-CN" altLang="en-US" sz="2400" dirty="0">
                <a:sym typeface="Arial" panose="020B0604020202020204" pitchFamily="34" charset="0"/>
              </a:rPr>
              <a:t>　　 </a:t>
            </a:r>
            <a:r>
              <a:rPr lang="en-US" altLang="zh-CN" sz="2400" dirty="0">
                <a:solidFill>
                  <a:srgbClr val="FF0000"/>
                </a:solidFill>
                <a:sym typeface="Arial" panose="020B0604020202020204" pitchFamily="34" charset="0"/>
              </a:rPr>
              <a:t>5</a:t>
            </a:r>
            <a:r>
              <a:rPr lang="zh-CN" altLang="en-US" sz="2400" dirty="0">
                <a:solidFill>
                  <a:srgbClr val="FF0000"/>
                </a:solidFill>
                <a:sym typeface="Arial" panose="020B0604020202020204" pitchFamily="34" charset="0"/>
              </a:rPr>
              <a:t>）能产生有毒气体。</a:t>
            </a:r>
            <a:r>
              <a:rPr lang="zh-CN" altLang="en-US" sz="2400" dirty="0">
                <a:sym typeface="Arial" panose="020B0604020202020204" pitchFamily="34" charset="0"/>
              </a:rPr>
              <a:t>主要有两种，一种是一氧化碳；另一种是爆炸物</a:t>
            </a:r>
            <a:r>
              <a:rPr lang="en-US" altLang="zh-CN" sz="2400" dirty="0">
                <a:sym typeface="Arial" panose="020B0604020202020204" pitchFamily="34" charset="0"/>
              </a:rPr>
              <a:t>(</a:t>
            </a:r>
            <a:r>
              <a:rPr lang="zh-CN" altLang="en-US" sz="2400" dirty="0">
                <a:sym typeface="Arial" panose="020B0604020202020204" pitchFamily="34" charset="0"/>
              </a:rPr>
              <a:t>如塑料</a:t>
            </a:r>
            <a:r>
              <a:rPr lang="en-US" altLang="zh-CN" sz="2400" dirty="0">
                <a:sym typeface="Arial" panose="020B0604020202020204" pitchFamily="34" charset="0"/>
              </a:rPr>
              <a:t>)</a:t>
            </a:r>
            <a:r>
              <a:rPr lang="zh-CN" altLang="en-US" sz="2400" dirty="0">
                <a:sym typeface="Arial" panose="020B0604020202020204" pitchFamily="34" charset="0"/>
              </a:rPr>
              <a:t>自身分解的毒性气体。毒气的产生往往造成爆炸过后的大量人畜中毒伤亡，必须充分重视。</a:t>
            </a:r>
            <a:endParaRPr lang="zh-CN" altLang="en-US" sz="2400" dirty="0">
              <a:sym typeface="Arial" panose="020B0604020202020204" pitchFamily="34" charset="0"/>
            </a:endParaRPr>
          </a:p>
        </p:txBody>
      </p:sp>
      <p:pic>
        <p:nvPicPr>
          <p:cNvPr id="63492"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a:xfrm>
            <a:off x="1476375" y="152400"/>
            <a:ext cx="7345363" cy="654050"/>
          </a:xfrm>
          <a:ln/>
        </p:spPr>
        <p:txBody>
          <a:bodyPr vert="horz" wrap="square" lIns="91440" tIns="45720" rIns="91440" bIns="45720" anchor="t" anchorCtr="0"/>
          <a:p>
            <a:pPr eaLnBrk="1" hangingPunct="1"/>
            <a:r>
              <a:rPr lang="zh-CN" altLang="en-US" sz="3200" dirty="0"/>
              <a:t>（三）粉尘爆炸五要素</a:t>
            </a:r>
            <a:endParaRPr lang="zh-CN" altLang="en-US" sz="3200" dirty="0"/>
          </a:p>
        </p:txBody>
      </p:sp>
      <p:pic>
        <p:nvPicPr>
          <p:cNvPr id="64515"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64516" name="Rectangle 22"/>
          <p:cNvSpPr/>
          <p:nvPr/>
        </p:nvSpPr>
        <p:spPr>
          <a:xfrm>
            <a:off x="550863" y="2716213"/>
            <a:ext cx="876300" cy="1368425"/>
          </a:xfrm>
          <a:prstGeom prst="rect">
            <a:avLst/>
          </a:prstGeom>
          <a:solidFill>
            <a:srgbClr val="008080"/>
          </a:solidFill>
          <a:ln w="22225" cap="flat" cmpd="sng">
            <a:solidFill>
              <a:srgbClr val="800000"/>
            </a:solidFill>
            <a:prstDash val="solid"/>
            <a:miter/>
            <a:headEnd type="none" w="med" len="med"/>
            <a:tailEnd type="none" w="med" len="med"/>
          </a:ln>
        </p:spPr>
        <p:txBody>
          <a:bodyPr vert="eaVert">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1800" b="1" dirty="0">
                <a:solidFill>
                  <a:srgbClr val="FFFFFF"/>
                </a:solidFill>
                <a:latin typeface="Arial" panose="020B0604020202020204" pitchFamily="34" charset="0"/>
                <a:ea typeface="楷体_GB2312" pitchFamily="49" charset="-122"/>
              </a:rPr>
              <a:t>五个要素</a:t>
            </a:r>
            <a:endParaRPr lang="zh-CN" altLang="en-US" sz="1800" b="1" dirty="0">
              <a:solidFill>
                <a:srgbClr val="FFFFFF"/>
              </a:solidFill>
              <a:latin typeface="Arial" panose="020B0604020202020204" pitchFamily="34" charset="0"/>
              <a:ea typeface="楷体_GB2312" pitchFamily="49" charset="-122"/>
            </a:endParaRPr>
          </a:p>
          <a:p>
            <a:pPr marL="0" lvl="0" indent="0" algn="ctr" eaLnBrk="1" hangingPunct="1">
              <a:spcBef>
                <a:spcPct val="50000"/>
              </a:spcBef>
              <a:buFont typeface="Arial" panose="020B0604020202020204" pitchFamily="34" charset="0"/>
              <a:buNone/>
            </a:pPr>
            <a:r>
              <a:rPr lang="zh-CN" altLang="en-US" sz="1800" b="1" dirty="0">
                <a:solidFill>
                  <a:srgbClr val="FFFFFF"/>
                </a:solidFill>
                <a:latin typeface="Arial" panose="020B0604020202020204" pitchFamily="34" charset="0"/>
                <a:ea typeface="楷体_GB2312" pitchFamily="49" charset="-122"/>
              </a:rPr>
              <a:t>粉尘爆炸</a:t>
            </a:r>
            <a:endParaRPr lang="zh-CN" altLang="en-US" sz="1800" b="1" dirty="0">
              <a:solidFill>
                <a:srgbClr val="FFFFFF"/>
              </a:solidFill>
              <a:latin typeface="Arial" panose="020B0604020202020204" pitchFamily="34" charset="0"/>
              <a:ea typeface="楷体_GB2312" pitchFamily="49" charset="-122"/>
            </a:endParaRPr>
          </a:p>
        </p:txBody>
      </p:sp>
      <p:sp>
        <p:nvSpPr>
          <p:cNvPr id="64517" name="Rectangle 23"/>
          <p:cNvSpPr/>
          <p:nvPr/>
        </p:nvSpPr>
        <p:spPr>
          <a:xfrm>
            <a:off x="1690688" y="2527300"/>
            <a:ext cx="1219200" cy="338138"/>
          </a:xfrm>
          <a:prstGeom prst="rect">
            <a:avLst/>
          </a:prstGeom>
          <a:solidFill>
            <a:srgbClr val="008080"/>
          </a:solidFill>
          <a:ln w="19050" cap="flat" cmpd="sng">
            <a:solidFill>
              <a:srgbClr val="8000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600" b="1" dirty="0">
                <a:solidFill>
                  <a:srgbClr val="FFFFFF"/>
                </a:solidFill>
                <a:latin typeface="Arial" panose="020B0604020202020204" pitchFamily="34" charset="0"/>
                <a:ea typeface="楷体_GB2312" pitchFamily="49" charset="-122"/>
              </a:rPr>
              <a:t>燃烧三要素</a:t>
            </a:r>
            <a:endParaRPr lang="zh-CN" altLang="en-US" sz="1600" b="1" dirty="0">
              <a:solidFill>
                <a:srgbClr val="FFFFFF"/>
              </a:solidFill>
              <a:latin typeface="Arial" panose="020B0604020202020204" pitchFamily="34" charset="0"/>
              <a:ea typeface="楷体_GB2312" pitchFamily="49" charset="-122"/>
            </a:endParaRPr>
          </a:p>
        </p:txBody>
      </p:sp>
      <p:sp>
        <p:nvSpPr>
          <p:cNvPr id="64518" name="Rectangle 24"/>
          <p:cNvSpPr/>
          <p:nvPr/>
        </p:nvSpPr>
        <p:spPr>
          <a:xfrm>
            <a:off x="3419475" y="1952625"/>
            <a:ext cx="1223963" cy="355600"/>
          </a:xfrm>
          <a:prstGeom prst="rect">
            <a:avLst/>
          </a:prstGeom>
          <a:solidFill>
            <a:srgbClr val="008080"/>
          </a:solidFill>
          <a:ln w="19050" cap="flat" cmpd="sng">
            <a:solidFill>
              <a:srgbClr val="8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1600" b="1" dirty="0">
                <a:solidFill>
                  <a:srgbClr val="FFFFFF"/>
                </a:solidFill>
                <a:latin typeface="Arial" panose="020B0604020202020204" pitchFamily="34" charset="0"/>
                <a:ea typeface="楷体_GB2312" pitchFamily="49" charset="-122"/>
              </a:rPr>
              <a:t>氧气</a:t>
            </a:r>
            <a:endParaRPr lang="zh-CN" altLang="en-US" sz="1600" b="1" dirty="0">
              <a:solidFill>
                <a:srgbClr val="FFFFFF"/>
              </a:solidFill>
              <a:latin typeface="Arial" panose="020B0604020202020204" pitchFamily="34" charset="0"/>
              <a:ea typeface="楷体_GB2312" pitchFamily="49" charset="-122"/>
            </a:endParaRPr>
          </a:p>
        </p:txBody>
      </p:sp>
      <p:sp>
        <p:nvSpPr>
          <p:cNvPr id="64519" name="Rectangle 25"/>
          <p:cNvSpPr/>
          <p:nvPr/>
        </p:nvSpPr>
        <p:spPr>
          <a:xfrm>
            <a:off x="3419475" y="2500313"/>
            <a:ext cx="1227138" cy="355600"/>
          </a:xfrm>
          <a:prstGeom prst="rect">
            <a:avLst/>
          </a:prstGeom>
          <a:solidFill>
            <a:srgbClr val="008080"/>
          </a:solidFill>
          <a:ln w="19050" cap="flat" cmpd="sng">
            <a:solidFill>
              <a:srgbClr val="8000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600" b="1" dirty="0">
                <a:solidFill>
                  <a:srgbClr val="FFFFFF"/>
                </a:solidFill>
                <a:latin typeface="Arial" panose="020B0604020202020204" pitchFamily="34" charset="0"/>
                <a:ea typeface="楷体_GB2312" pitchFamily="49" charset="-122"/>
              </a:rPr>
              <a:t>可燃性粉尘</a:t>
            </a:r>
            <a:endParaRPr lang="zh-CN" altLang="en-US" sz="1600" b="1" dirty="0">
              <a:solidFill>
                <a:srgbClr val="FFFFFF"/>
              </a:solidFill>
              <a:latin typeface="Arial" panose="020B0604020202020204" pitchFamily="34" charset="0"/>
              <a:ea typeface="楷体_GB2312" pitchFamily="49" charset="-122"/>
            </a:endParaRPr>
          </a:p>
        </p:txBody>
      </p:sp>
      <p:sp>
        <p:nvSpPr>
          <p:cNvPr id="64520" name="Rectangle 26"/>
          <p:cNvSpPr/>
          <p:nvPr/>
        </p:nvSpPr>
        <p:spPr>
          <a:xfrm>
            <a:off x="3419475" y="3128963"/>
            <a:ext cx="1223963" cy="355600"/>
          </a:xfrm>
          <a:prstGeom prst="rect">
            <a:avLst/>
          </a:prstGeom>
          <a:solidFill>
            <a:srgbClr val="008080"/>
          </a:solidFill>
          <a:ln w="19050" cap="flat" cmpd="sng">
            <a:solidFill>
              <a:srgbClr val="8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1600" b="1" dirty="0">
                <a:solidFill>
                  <a:srgbClr val="FFFFFF"/>
                </a:solidFill>
                <a:latin typeface="Arial" panose="020B0604020202020204" pitchFamily="34" charset="0"/>
                <a:ea typeface="楷体_GB2312" pitchFamily="49" charset="-122"/>
              </a:rPr>
              <a:t>点火源</a:t>
            </a:r>
            <a:endParaRPr lang="zh-CN" altLang="en-US" sz="1600" b="1" dirty="0">
              <a:solidFill>
                <a:srgbClr val="FFFFFF"/>
              </a:solidFill>
              <a:latin typeface="Arial" panose="020B0604020202020204" pitchFamily="34" charset="0"/>
              <a:ea typeface="楷体_GB2312" pitchFamily="49" charset="-122"/>
            </a:endParaRPr>
          </a:p>
        </p:txBody>
      </p:sp>
      <p:sp>
        <p:nvSpPr>
          <p:cNvPr id="64521" name="Rectangle 27"/>
          <p:cNvSpPr/>
          <p:nvPr/>
        </p:nvSpPr>
        <p:spPr>
          <a:xfrm>
            <a:off x="1690688" y="3968750"/>
            <a:ext cx="1296987" cy="415925"/>
          </a:xfrm>
          <a:prstGeom prst="rect">
            <a:avLst/>
          </a:prstGeom>
          <a:solidFill>
            <a:srgbClr val="008080"/>
          </a:solidFill>
          <a:ln w="19050" cap="flat" cmpd="sng">
            <a:solidFill>
              <a:srgbClr val="8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b="1" dirty="0">
                <a:solidFill>
                  <a:srgbClr val="FFFFFF"/>
                </a:solidFill>
                <a:latin typeface="Arial" panose="020B0604020202020204" pitchFamily="34" charset="0"/>
                <a:ea typeface="楷体_GB2312" pitchFamily="49" charset="-122"/>
              </a:rPr>
              <a:t>增加</a:t>
            </a:r>
            <a:endParaRPr lang="zh-CN" altLang="en-US" b="1" dirty="0">
              <a:solidFill>
                <a:srgbClr val="FFFFFF"/>
              </a:solidFill>
              <a:latin typeface="Arial" panose="020B0604020202020204" pitchFamily="34" charset="0"/>
              <a:ea typeface="楷体_GB2312" pitchFamily="49" charset="-122"/>
            </a:endParaRPr>
          </a:p>
        </p:txBody>
      </p:sp>
      <p:sp>
        <p:nvSpPr>
          <p:cNvPr id="64522" name="Rectangle 28"/>
          <p:cNvSpPr/>
          <p:nvPr/>
        </p:nvSpPr>
        <p:spPr>
          <a:xfrm>
            <a:off x="3419475" y="3725863"/>
            <a:ext cx="1223963" cy="355600"/>
          </a:xfrm>
          <a:prstGeom prst="rect">
            <a:avLst/>
          </a:prstGeom>
          <a:solidFill>
            <a:srgbClr val="008080"/>
          </a:solidFill>
          <a:ln w="19050" cap="flat" cmpd="sng">
            <a:solidFill>
              <a:srgbClr val="8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1600" b="1" dirty="0">
                <a:solidFill>
                  <a:srgbClr val="FFFFFF"/>
                </a:solidFill>
                <a:latin typeface="Arial" panose="020B0604020202020204" pitchFamily="34" charset="0"/>
                <a:ea typeface="楷体_GB2312" pitchFamily="49" charset="-122"/>
              </a:rPr>
              <a:t>扩散</a:t>
            </a:r>
            <a:endParaRPr lang="zh-CN" altLang="en-US" sz="1600" b="1" dirty="0">
              <a:solidFill>
                <a:srgbClr val="FFFFFF"/>
              </a:solidFill>
              <a:latin typeface="Arial" panose="020B0604020202020204" pitchFamily="34" charset="0"/>
              <a:ea typeface="楷体_GB2312" pitchFamily="49" charset="-122"/>
            </a:endParaRPr>
          </a:p>
        </p:txBody>
      </p:sp>
      <p:sp>
        <p:nvSpPr>
          <p:cNvPr id="64523" name="Rectangle 29"/>
          <p:cNvSpPr/>
          <p:nvPr/>
        </p:nvSpPr>
        <p:spPr>
          <a:xfrm>
            <a:off x="3419475" y="4300538"/>
            <a:ext cx="1223963" cy="355600"/>
          </a:xfrm>
          <a:prstGeom prst="rect">
            <a:avLst/>
          </a:prstGeom>
          <a:solidFill>
            <a:srgbClr val="008080"/>
          </a:solidFill>
          <a:ln w="19050" cap="flat" cmpd="sng">
            <a:solidFill>
              <a:srgbClr val="8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1600" b="1" dirty="0">
                <a:solidFill>
                  <a:srgbClr val="FFFFFF"/>
                </a:solidFill>
                <a:latin typeface="Arial" panose="020B0604020202020204" pitchFamily="34" charset="0"/>
                <a:ea typeface="楷体_GB2312" pitchFamily="49" charset="-122"/>
              </a:rPr>
              <a:t>受限空间</a:t>
            </a:r>
            <a:endParaRPr lang="zh-CN" altLang="en-US" sz="1600" b="1" dirty="0">
              <a:solidFill>
                <a:srgbClr val="FFFFFF"/>
              </a:solidFill>
              <a:latin typeface="Arial" panose="020B0604020202020204" pitchFamily="34" charset="0"/>
              <a:ea typeface="楷体_GB2312" pitchFamily="49" charset="-122"/>
            </a:endParaRPr>
          </a:p>
        </p:txBody>
      </p:sp>
      <p:cxnSp>
        <p:nvCxnSpPr>
          <p:cNvPr id="64524" name="AutoShape 32"/>
          <p:cNvCxnSpPr>
            <a:stCxn id="64516" idx="3"/>
            <a:endCxn id="64517" idx="1"/>
          </p:cNvCxnSpPr>
          <p:nvPr/>
        </p:nvCxnSpPr>
        <p:spPr>
          <a:xfrm flipV="1">
            <a:off x="1427163" y="2697163"/>
            <a:ext cx="263525" cy="703262"/>
          </a:xfrm>
          <a:prstGeom prst="bentConnector3">
            <a:avLst>
              <a:gd name="adj1" fmla="val 50000"/>
            </a:avLst>
          </a:prstGeom>
          <a:ln w="28575" cap="flat" cmpd="sng">
            <a:solidFill>
              <a:srgbClr val="FF0000"/>
            </a:solidFill>
            <a:prstDash val="solid"/>
            <a:miter/>
            <a:headEnd type="none" w="med" len="med"/>
            <a:tailEnd type="none" w="med" len="med"/>
          </a:ln>
        </p:spPr>
      </p:cxnSp>
      <p:cxnSp>
        <p:nvCxnSpPr>
          <p:cNvPr id="64525" name="AutoShape 33"/>
          <p:cNvCxnSpPr>
            <a:stCxn id="64516" idx="3"/>
            <a:endCxn id="64521" idx="1"/>
          </p:cNvCxnSpPr>
          <p:nvPr/>
        </p:nvCxnSpPr>
        <p:spPr>
          <a:xfrm>
            <a:off x="1427163" y="3400425"/>
            <a:ext cx="263525" cy="776288"/>
          </a:xfrm>
          <a:prstGeom prst="bentConnector3">
            <a:avLst>
              <a:gd name="adj1" fmla="val 50000"/>
            </a:avLst>
          </a:prstGeom>
          <a:ln w="28575" cap="flat" cmpd="sng">
            <a:solidFill>
              <a:srgbClr val="FF0000"/>
            </a:solidFill>
            <a:prstDash val="solid"/>
            <a:miter/>
            <a:headEnd type="none" w="med" len="med"/>
            <a:tailEnd type="none" w="med" len="med"/>
          </a:ln>
        </p:spPr>
      </p:cxnSp>
      <p:cxnSp>
        <p:nvCxnSpPr>
          <p:cNvPr id="64526" name="AutoShape 34"/>
          <p:cNvCxnSpPr>
            <a:stCxn id="64517" idx="3"/>
            <a:endCxn id="64518" idx="1"/>
          </p:cNvCxnSpPr>
          <p:nvPr/>
        </p:nvCxnSpPr>
        <p:spPr>
          <a:xfrm flipV="1">
            <a:off x="2909888" y="2130425"/>
            <a:ext cx="509587" cy="566738"/>
          </a:xfrm>
          <a:prstGeom prst="bentConnector3">
            <a:avLst>
              <a:gd name="adj1" fmla="val 50000"/>
            </a:avLst>
          </a:prstGeom>
          <a:ln w="28575" cap="flat" cmpd="sng">
            <a:solidFill>
              <a:srgbClr val="FF0000"/>
            </a:solidFill>
            <a:prstDash val="solid"/>
            <a:miter/>
            <a:headEnd type="none" w="med" len="med"/>
            <a:tailEnd type="none" w="med" len="med"/>
          </a:ln>
        </p:spPr>
      </p:cxnSp>
      <p:cxnSp>
        <p:nvCxnSpPr>
          <p:cNvPr id="64527" name="AutoShape 35"/>
          <p:cNvCxnSpPr>
            <a:stCxn id="64517" idx="3"/>
            <a:endCxn id="64519" idx="1"/>
          </p:cNvCxnSpPr>
          <p:nvPr/>
        </p:nvCxnSpPr>
        <p:spPr>
          <a:xfrm flipV="1">
            <a:off x="2909888" y="2678113"/>
            <a:ext cx="509587" cy="19050"/>
          </a:xfrm>
          <a:prstGeom prst="bentConnector3">
            <a:avLst>
              <a:gd name="adj1" fmla="val 50000"/>
            </a:avLst>
          </a:prstGeom>
          <a:ln w="28575" cap="flat" cmpd="sng">
            <a:solidFill>
              <a:srgbClr val="FF0000"/>
            </a:solidFill>
            <a:prstDash val="solid"/>
            <a:miter/>
            <a:headEnd type="none" w="med" len="med"/>
            <a:tailEnd type="none" w="med" len="med"/>
          </a:ln>
        </p:spPr>
      </p:cxnSp>
      <p:cxnSp>
        <p:nvCxnSpPr>
          <p:cNvPr id="64528" name="AutoShape 36"/>
          <p:cNvCxnSpPr>
            <a:stCxn id="64517" idx="3"/>
            <a:endCxn id="64520" idx="1"/>
          </p:cNvCxnSpPr>
          <p:nvPr/>
        </p:nvCxnSpPr>
        <p:spPr>
          <a:xfrm>
            <a:off x="2909888" y="2697163"/>
            <a:ext cx="509587" cy="609600"/>
          </a:xfrm>
          <a:prstGeom prst="bentConnector3">
            <a:avLst>
              <a:gd name="adj1" fmla="val 50000"/>
            </a:avLst>
          </a:prstGeom>
          <a:ln w="28575" cap="flat" cmpd="sng">
            <a:solidFill>
              <a:srgbClr val="FF0000"/>
            </a:solidFill>
            <a:prstDash val="solid"/>
            <a:miter/>
            <a:headEnd type="none" w="med" len="med"/>
            <a:tailEnd type="none" w="med" len="med"/>
          </a:ln>
        </p:spPr>
      </p:cxnSp>
      <p:cxnSp>
        <p:nvCxnSpPr>
          <p:cNvPr id="64529" name="AutoShape 37"/>
          <p:cNvCxnSpPr>
            <a:stCxn id="64521" idx="3"/>
            <a:endCxn id="64522" idx="1"/>
          </p:cNvCxnSpPr>
          <p:nvPr/>
        </p:nvCxnSpPr>
        <p:spPr>
          <a:xfrm flipV="1">
            <a:off x="2997200" y="3903663"/>
            <a:ext cx="412750" cy="273050"/>
          </a:xfrm>
          <a:prstGeom prst="bentConnector3">
            <a:avLst>
              <a:gd name="adj1" fmla="val 49616"/>
            </a:avLst>
          </a:prstGeom>
          <a:ln w="28575" cap="flat" cmpd="sng">
            <a:solidFill>
              <a:srgbClr val="FF0000"/>
            </a:solidFill>
            <a:prstDash val="solid"/>
            <a:miter/>
            <a:headEnd type="none" w="med" len="med"/>
            <a:tailEnd type="none" w="med" len="med"/>
          </a:ln>
        </p:spPr>
      </p:cxnSp>
      <p:cxnSp>
        <p:nvCxnSpPr>
          <p:cNvPr id="64530" name="AutoShape 38"/>
          <p:cNvCxnSpPr>
            <a:stCxn id="64521" idx="3"/>
            <a:endCxn id="64523" idx="1"/>
          </p:cNvCxnSpPr>
          <p:nvPr/>
        </p:nvCxnSpPr>
        <p:spPr>
          <a:xfrm>
            <a:off x="2997200" y="4176713"/>
            <a:ext cx="412750" cy="301625"/>
          </a:xfrm>
          <a:prstGeom prst="bentConnector3">
            <a:avLst>
              <a:gd name="adj1" fmla="val 49616"/>
            </a:avLst>
          </a:prstGeom>
          <a:ln w="28575" cap="flat" cmpd="sng">
            <a:solidFill>
              <a:srgbClr val="FF0000"/>
            </a:solidFill>
            <a:prstDash val="solid"/>
            <a:miter/>
            <a:headEnd type="none" w="med" len="med"/>
            <a:tailEnd type="none" w="med" len="med"/>
          </a:ln>
        </p:spPr>
      </p:cxnSp>
      <p:grpSp>
        <p:nvGrpSpPr>
          <p:cNvPr id="64531" name="Group 16"/>
          <p:cNvGrpSpPr/>
          <p:nvPr/>
        </p:nvGrpSpPr>
        <p:grpSpPr>
          <a:xfrm>
            <a:off x="5202238" y="2060575"/>
            <a:ext cx="3433762" cy="3084513"/>
            <a:chOff x="1424" y="1104"/>
            <a:chExt cx="2931" cy="2719"/>
          </a:xfrm>
        </p:grpSpPr>
        <p:sp>
          <p:nvSpPr>
            <p:cNvPr id="64532" name="AutoShape 8"/>
            <p:cNvSpPr/>
            <p:nvPr/>
          </p:nvSpPr>
          <p:spPr>
            <a:xfrm>
              <a:off x="1488" y="1104"/>
              <a:ext cx="2736" cy="2400"/>
            </a:xfrm>
            <a:prstGeom prst="pentagon">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64533" name="Text Box 9"/>
            <p:cNvSpPr txBox="1"/>
            <p:nvPr/>
          </p:nvSpPr>
          <p:spPr>
            <a:xfrm rot="-2139455">
              <a:off x="1740" y="1304"/>
              <a:ext cx="464" cy="27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燃料</a:t>
              </a:r>
              <a:endParaRPr lang="en-US" altLang="zh-CN" sz="1400" b="1" dirty="0">
                <a:latin typeface="Garamond" pitchFamily="18" charset="0"/>
              </a:endParaRPr>
            </a:p>
          </p:txBody>
        </p:sp>
        <p:sp>
          <p:nvSpPr>
            <p:cNvPr id="64534" name="Text Box 10"/>
            <p:cNvSpPr txBox="1"/>
            <p:nvPr/>
          </p:nvSpPr>
          <p:spPr>
            <a:xfrm rot="2160959">
              <a:off x="3418" y="1256"/>
              <a:ext cx="617" cy="27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Times New Roman" panose="02020603050405020304" pitchFamily="18" charset="0"/>
                </a:rPr>
                <a:t>助燃物</a:t>
              </a:r>
              <a:endParaRPr lang="en-US" altLang="zh-CN" sz="1400" b="1" dirty="0">
                <a:latin typeface="Times New Roman" panose="02020603050405020304" pitchFamily="18" charset="0"/>
              </a:endParaRPr>
            </a:p>
          </p:txBody>
        </p:sp>
        <p:sp>
          <p:nvSpPr>
            <p:cNvPr id="64535" name="Text Box 11"/>
            <p:cNvSpPr txBox="1"/>
            <p:nvPr/>
          </p:nvSpPr>
          <p:spPr>
            <a:xfrm rot="-4384824">
              <a:off x="3983" y="2742"/>
              <a:ext cx="479" cy="2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Times New Roman" panose="02020603050405020304" pitchFamily="18" charset="0"/>
                </a:rPr>
                <a:t>扩散</a:t>
              </a:r>
              <a:endParaRPr lang="en-US" altLang="zh-CN" sz="1400" b="1" dirty="0">
                <a:latin typeface="Times New Roman" panose="02020603050405020304" pitchFamily="18" charset="0"/>
              </a:endParaRPr>
            </a:p>
          </p:txBody>
        </p:sp>
        <p:sp>
          <p:nvSpPr>
            <p:cNvPr id="64536" name="Text Box 12"/>
            <p:cNvSpPr txBox="1"/>
            <p:nvPr/>
          </p:nvSpPr>
          <p:spPr>
            <a:xfrm rot="4198870">
              <a:off x="1269" y="2792"/>
              <a:ext cx="571" cy="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Times New Roman" panose="02020603050405020304" pitchFamily="18" charset="0"/>
                </a:rPr>
                <a:t>受限</a:t>
              </a:r>
              <a:endParaRPr lang="en-US" altLang="zh-CN" sz="1400" b="1" dirty="0">
                <a:latin typeface="Times New Roman" panose="02020603050405020304" pitchFamily="18" charset="0"/>
              </a:endParaRPr>
            </a:p>
          </p:txBody>
        </p:sp>
        <p:sp>
          <p:nvSpPr>
            <p:cNvPr id="64537" name="Text Box 13"/>
            <p:cNvSpPr txBox="1"/>
            <p:nvPr/>
          </p:nvSpPr>
          <p:spPr>
            <a:xfrm>
              <a:off x="2559" y="3552"/>
              <a:ext cx="617" cy="27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Times New Roman" panose="02020603050405020304" pitchFamily="18" charset="0"/>
                </a:rPr>
                <a:t>点火源</a:t>
              </a:r>
              <a:endParaRPr lang="en-US" altLang="zh-CN" sz="1400" b="1" dirty="0">
                <a:latin typeface="Times New Roman" panose="02020603050405020304" pitchFamily="18" charset="0"/>
              </a:endParaRPr>
            </a:p>
          </p:txBody>
        </p:sp>
        <p:sp>
          <p:nvSpPr>
            <p:cNvPr id="64538" name="AutoShape 14"/>
            <p:cNvSpPr/>
            <p:nvPr/>
          </p:nvSpPr>
          <p:spPr>
            <a:xfrm>
              <a:off x="2208" y="1872"/>
              <a:ext cx="1344" cy="1248"/>
            </a:xfrm>
            <a:prstGeom prst="irregularSeal2">
              <a:avLst/>
            </a:prstGeom>
            <a:solidFill>
              <a:srgbClr val="FF99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a:xfrm>
            <a:off x="1368425" y="152400"/>
            <a:ext cx="7345363" cy="654050"/>
          </a:xfrm>
          <a:ln/>
        </p:spPr>
        <p:txBody>
          <a:bodyPr vert="horz" wrap="square" lIns="91440" tIns="45720" rIns="91440" bIns="45720" anchor="t" anchorCtr="0"/>
          <a:p>
            <a:pPr eaLnBrk="1" hangingPunct="1"/>
            <a:r>
              <a:rPr lang="zh-CN" altLang="en-US" sz="3200" dirty="0"/>
              <a:t>（三）粉尘爆炸五要素</a:t>
            </a:r>
            <a:endParaRPr lang="zh-CN" altLang="en-US" sz="3200" dirty="0"/>
          </a:p>
        </p:txBody>
      </p:sp>
      <p:sp>
        <p:nvSpPr>
          <p:cNvPr id="65539" name="Rectangle 3"/>
          <p:cNvSpPr>
            <a:spLocks noGrp="1"/>
          </p:cNvSpPr>
          <p:nvPr>
            <p:ph idx="1"/>
          </p:nvPr>
        </p:nvSpPr>
        <p:spPr>
          <a:xfrm>
            <a:off x="430213" y="1268413"/>
            <a:ext cx="8426450" cy="5076825"/>
          </a:xfrm>
          <a:ln/>
        </p:spPr>
        <p:txBody>
          <a:bodyPr vert="horz" wrap="square" lIns="91440" tIns="45720" rIns="91440" bIns="45720" anchor="t" anchorCtr="0"/>
          <a:p>
            <a:pPr eaLnBrk="1" hangingPunct="1">
              <a:buFontTx/>
              <a:buNone/>
            </a:pPr>
            <a:r>
              <a:rPr lang="zh-CN" altLang="en-US" dirty="0">
                <a:latin typeface="宋体" panose="02010600030101010101" pitchFamily="2" charset="-122"/>
              </a:rPr>
              <a:t>  </a:t>
            </a:r>
            <a:r>
              <a:rPr lang="zh-CN" altLang="en-US" dirty="0">
                <a:solidFill>
                  <a:srgbClr val="FF0000"/>
                </a:solidFill>
                <a:latin typeface="宋体" panose="02010600030101010101" pitchFamily="2" charset="-122"/>
              </a:rPr>
              <a:t>（</a:t>
            </a:r>
            <a:r>
              <a:rPr lang="en-US" altLang="zh-CN" dirty="0">
                <a:solidFill>
                  <a:srgbClr val="FF0000"/>
                </a:solidFill>
                <a:latin typeface="宋体" panose="02010600030101010101" pitchFamily="2" charset="-122"/>
              </a:rPr>
              <a:t>1</a:t>
            </a:r>
            <a:r>
              <a:rPr lang="zh-CN" altLang="en-US" dirty="0">
                <a:solidFill>
                  <a:srgbClr val="FF0000"/>
                </a:solidFill>
                <a:latin typeface="宋体" panose="02010600030101010101" pitchFamily="2" charset="-122"/>
              </a:rPr>
              <a:t>）明火焰：</a:t>
            </a:r>
            <a:endParaRPr lang="zh-CN" altLang="en-US" dirty="0">
              <a:solidFill>
                <a:srgbClr val="FF0000"/>
              </a:solidFill>
              <a:latin typeface="宋体" panose="02010600030101010101" pitchFamily="2" charset="-122"/>
            </a:endParaRPr>
          </a:p>
          <a:p>
            <a:pPr eaLnBrk="1" hangingPunct="1">
              <a:buFontTx/>
              <a:buNone/>
            </a:pPr>
            <a:r>
              <a:rPr lang="zh-CN" altLang="en-US" dirty="0">
                <a:latin typeface="宋体" panose="02010600030101010101" pitchFamily="2" charset="-122"/>
              </a:rPr>
              <a:t>	    吸烟；工业动火</a:t>
            </a:r>
            <a:r>
              <a:rPr lang="en-US" altLang="zh-CN" dirty="0">
                <a:latin typeface="宋体" panose="02010600030101010101" pitchFamily="2" charset="-122"/>
              </a:rPr>
              <a:t>-</a:t>
            </a:r>
            <a:r>
              <a:rPr lang="zh-CN" altLang="en-US" dirty="0">
                <a:latin typeface="宋体" panose="02010600030101010101" pitchFamily="2" charset="-122"/>
              </a:rPr>
              <a:t>如气焊割；其它明火</a:t>
            </a:r>
            <a:r>
              <a:rPr lang="en-US" altLang="zh-CN" dirty="0">
                <a:latin typeface="宋体" panose="02010600030101010101" pitchFamily="2" charset="-122"/>
              </a:rPr>
              <a:t>-</a:t>
            </a:r>
            <a:r>
              <a:rPr lang="zh-CN" altLang="en-US" dirty="0">
                <a:latin typeface="宋体" panose="02010600030101010101" pitchFamily="2" charset="-122"/>
              </a:rPr>
              <a:t>如加热炉</a:t>
            </a:r>
            <a:endParaRPr lang="zh-CN" altLang="en-US" dirty="0">
              <a:latin typeface="宋体" panose="02010600030101010101" pitchFamily="2" charset="-122"/>
            </a:endParaRPr>
          </a:p>
          <a:p>
            <a:pPr eaLnBrk="1" hangingPunct="1">
              <a:buFontTx/>
              <a:buNone/>
            </a:pPr>
            <a:r>
              <a:rPr lang="zh-CN" altLang="en-US" dirty="0">
                <a:latin typeface="宋体" panose="02010600030101010101" pitchFamily="2" charset="-122"/>
              </a:rPr>
              <a:t>  </a:t>
            </a:r>
            <a:r>
              <a:rPr lang="zh-CN" altLang="en-US" dirty="0">
                <a:solidFill>
                  <a:srgbClr val="FF0000"/>
                </a:solidFill>
                <a:latin typeface="宋体" panose="02010600030101010101" pitchFamily="2" charset="-122"/>
              </a:rPr>
              <a:t>（</a:t>
            </a:r>
            <a:r>
              <a:rPr lang="en-US" altLang="zh-CN" dirty="0">
                <a:solidFill>
                  <a:srgbClr val="FF0000"/>
                </a:solidFill>
                <a:latin typeface="宋体" panose="02010600030101010101" pitchFamily="2" charset="-122"/>
              </a:rPr>
              <a:t>2</a:t>
            </a:r>
            <a:r>
              <a:rPr lang="zh-CN" altLang="en-US" dirty="0">
                <a:solidFill>
                  <a:srgbClr val="FF0000"/>
                </a:solidFill>
                <a:latin typeface="宋体" panose="02010600030101010101" pitchFamily="2" charset="-122"/>
              </a:rPr>
              <a:t>）高温物体：</a:t>
            </a:r>
            <a:endParaRPr lang="zh-CN" altLang="en-US" dirty="0">
              <a:solidFill>
                <a:srgbClr val="FF0000"/>
              </a:solidFill>
              <a:latin typeface="宋体" panose="02010600030101010101" pitchFamily="2" charset="-122"/>
            </a:endParaRPr>
          </a:p>
          <a:p>
            <a:pPr eaLnBrk="1" hangingPunct="1">
              <a:buFontTx/>
              <a:buNone/>
            </a:pPr>
            <a:r>
              <a:rPr lang="zh-CN" altLang="en-US" dirty="0">
                <a:latin typeface="宋体" panose="02010600030101010101" pitchFamily="2" charset="-122"/>
              </a:rPr>
              <a:t>		加热设备、供暖设备和管线（电烙铁、暖气片、未加保温的热力</a:t>
            </a:r>
            <a:endParaRPr lang="zh-CN" altLang="en-US" dirty="0">
              <a:latin typeface="宋体" panose="02010600030101010101" pitchFamily="2" charset="-122"/>
            </a:endParaRPr>
          </a:p>
          <a:p>
            <a:pPr eaLnBrk="1" hangingPunct="1">
              <a:buFontTx/>
              <a:buNone/>
            </a:pPr>
            <a:r>
              <a:rPr lang="zh-CN" altLang="en-US" dirty="0">
                <a:latin typeface="宋体" panose="02010600030101010101" pitchFamily="2" charset="-122"/>
              </a:rPr>
              <a:t>		管道）；非防爆电机、灯具的热表面（过热马达、白炽灯）；</a:t>
            </a:r>
            <a:endParaRPr lang="zh-CN" altLang="en-US" dirty="0">
              <a:latin typeface="宋体" panose="02010600030101010101" pitchFamily="2" charset="-122"/>
            </a:endParaRPr>
          </a:p>
          <a:p>
            <a:pPr eaLnBrk="1" hangingPunct="1">
              <a:buFontTx/>
              <a:buNone/>
            </a:pPr>
            <a:r>
              <a:rPr lang="zh-CN" altLang="en-US" dirty="0">
                <a:latin typeface="宋体" panose="02010600030101010101" pitchFamily="2" charset="-122"/>
              </a:rPr>
              <a:t>		其他（汽车排气管、烟囱火星、焊割作业金属熔渣）</a:t>
            </a:r>
            <a:endParaRPr lang="zh-CN" altLang="en-US" dirty="0">
              <a:latin typeface="宋体" panose="02010600030101010101" pitchFamily="2" charset="-122"/>
            </a:endParaRPr>
          </a:p>
          <a:p>
            <a:pPr eaLnBrk="1" hangingPunct="1">
              <a:buFontTx/>
              <a:buNone/>
            </a:pPr>
            <a:r>
              <a:rPr lang="zh-CN" altLang="en-US" dirty="0">
                <a:latin typeface="宋体" panose="02010600030101010101" pitchFamily="2" charset="-122"/>
              </a:rPr>
              <a:t>  </a:t>
            </a:r>
            <a:r>
              <a:rPr lang="zh-CN" altLang="en-US" dirty="0">
                <a:solidFill>
                  <a:srgbClr val="FF0000"/>
                </a:solidFill>
                <a:latin typeface="宋体" panose="02010600030101010101" pitchFamily="2" charset="-122"/>
              </a:rPr>
              <a:t>（</a:t>
            </a:r>
            <a:r>
              <a:rPr lang="en-US" altLang="zh-CN" dirty="0">
                <a:solidFill>
                  <a:srgbClr val="FF0000"/>
                </a:solidFill>
                <a:latin typeface="宋体" panose="02010600030101010101" pitchFamily="2" charset="-122"/>
              </a:rPr>
              <a:t>3</a:t>
            </a:r>
            <a:r>
              <a:rPr lang="zh-CN" altLang="en-US" dirty="0">
                <a:solidFill>
                  <a:srgbClr val="FF0000"/>
                </a:solidFill>
                <a:latin typeface="宋体" panose="02010600030101010101" pitchFamily="2" charset="-122"/>
              </a:rPr>
              <a:t>）电气火花：</a:t>
            </a:r>
            <a:endParaRPr lang="zh-CN" altLang="en-US" dirty="0">
              <a:solidFill>
                <a:srgbClr val="FF0000"/>
              </a:solidFill>
              <a:latin typeface="宋体" panose="02010600030101010101" pitchFamily="2" charset="-122"/>
            </a:endParaRPr>
          </a:p>
          <a:p>
            <a:pPr eaLnBrk="1" hangingPunct="1">
              <a:buFontTx/>
              <a:buNone/>
            </a:pPr>
            <a:r>
              <a:rPr lang="zh-CN" altLang="en-US" dirty="0">
                <a:latin typeface="宋体" panose="02010600030101010101" pitchFamily="2" charset="-122"/>
              </a:rPr>
              <a:t>		电气线路短路</a:t>
            </a:r>
            <a:endParaRPr lang="zh-CN" altLang="en-US" dirty="0">
              <a:latin typeface="宋体" panose="02010600030101010101" pitchFamily="2" charset="-122"/>
            </a:endParaRPr>
          </a:p>
          <a:p>
            <a:pPr eaLnBrk="1" hangingPunct="1">
              <a:buFontTx/>
              <a:buNone/>
            </a:pPr>
            <a:r>
              <a:rPr lang="zh-CN" altLang="en-US" dirty="0">
                <a:latin typeface="宋体" panose="02010600030101010101" pitchFamily="2" charset="-122"/>
              </a:rPr>
              <a:t>		电缆老化</a:t>
            </a:r>
            <a:endParaRPr lang="zh-CN" altLang="en-US" dirty="0">
              <a:latin typeface="宋体" panose="02010600030101010101" pitchFamily="2" charset="-122"/>
            </a:endParaRPr>
          </a:p>
          <a:p>
            <a:pPr eaLnBrk="1" hangingPunct="1">
              <a:buFontTx/>
              <a:buNone/>
            </a:pPr>
            <a:r>
              <a:rPr lang="zh-CN" altLang="en-US" dirty="0">
                <a:latin typeface="宋体" panose="02010600030101010101" pitchFamily="2" charset="-122"/>
              </a:rPr>
              <a:t>		电缆因环境原因被破坏（机械破坏、老鼠啃咬等）</a:t>
            </a:r>
            <a:endParaRPr lang="zh-CN" altLang="en-US" dirty="0">
              <a:latin typeface="宋体" panose="02010600030101010101" pitchFamily="2" charset="-122"/>
            </a:endParaRPr>
          </a:p>
          <a:p>
            <a:pPr eaLnBrk="1" hangingPunct="1">
              <a:buFontTx/>
              <a:buNone/>
            </a:pPr>
            <a:r>
              <a:rPr lang="zh-CN" altLang="en-US" dirty="0">
                <a:latin typeface="宋体" panose="02010600030101010101" pitchFamily="2" charset="-122"/>
              </a:rPr>
              <a:t>		非防爆电气设备启停或运行过程产生的火花</a:t>
            </a:r>
            <a:endParaRPr lang="en-US" altLang="zh-CN" dirty="0">
              <a:latin typeface="宋体" panose="02010600030101010101" pitchFamily="2" charset="-122"/>
            </a:endParaRPr>
          </a:p>
          <a:p>
            <a:pPr eaLnBrk="1" hangingPunct="1">
              <a:buFontTx/>
              <a:buNone/>
            </a:pPr>
            <a:r>
              <a:rPr lang="zh-CN" altLang="en-US" dirty="0">
                <a:latin typeface="宋体" panose="02010600030101010101" pitchFamily="2" charset="-122"/>
              </a:rPr>
              <a:t>  </a:t>
            </a:r>
            <a:r>
              <a:rPr lang="zh-CN" altLang="en-US" dirty="0">
                <a:solidFill>
                  <a:srgbClr val="FF0000"/>
                </a:solidFill>
                <a:latin typeface="宋体" panose="02010600030101010101" pitchFamily="2" charset="-122"/>
              </a:rPr>
              <a:t>（</a:t>
            </a:r>
            <a:r>
              <a:rPr lang="en-US" altLang="zh-CN" dirty="0">
                <a:solidFill>
                  <a:srgbClr val="FF0000"/>
                </a:solidFill>
                <a:latin typeface="宋体" panose="02010600030101010101" pitchFamily="2" charset="-122"/>
              </a:rPr>
              <a:t>4</a:t>
            </a:r>
            <a:r>
              <a:rPr lang="zh-CN" altLang="en-US" dirty="0">
                <a:solidFill>
                  <a:srgbClr val="FF0000"/>
                </a:solidFill>
                <a:latin typeface="宋体" panose="02010600030101010101" pitchFamily="2" charset="-122"/>
              </a:rPr>
              <a:t>）静电放电：</a:t>
            </a:r>
            <a:endParaRPr lang="zh-CN" altLang="en-US" dirty="0">
              <a:solidFill>
                <a:srgbClr val="FF0000"/>
              </a:solidFill>
              <a:latin typeface="宋体" panose="02010600030101010101" pitchFamily="2" charset="-122"/>
            </a:endParaRPr>
          </a:p>
          <a:p>
            <a:pPr eaLnBrk="1" hangingPunct="1">
              <a:buFontTx/>
              <a:buNone/>
            </a:pPr>
            <a:r>
              <a:rPr lang="zh-CN" altLang="en-US" dirty="0">
                <a:latin typeface="宋体" panose="02010600030101010101" pitchFamily="2" charset="-122"/>
              </a:rPr>
              <a:t>	    火花放电、刷型放电、电晕放电、静电积累、人体静电等</a:t>
            </a:r>
            <a:endParaRPr lang="zh-CN" altLang="en-US" dirty="0">
              <a:latin typeface="宋体" panose="02010600030101010101" pitchFamily="2" charset="-122"/>
            </a:endParaRPr>
          </a:p>
          <a:p>
            <a:pPr eaLnBrk="1" hangingPunct="1">
              <a:buFontTx/>
              <a:buNone/>
            </a:pPr>
            <a:endParaRPr lang="zh-CN" altLang="en-US" dirty="0">
              <a:latin typeface="宋体" panose="02010600030101010101" pitchFamily="2" charset="-122"/>
            </a:endParaRPr>
          </a:p>
          <a:p>
            <a:pPr eaLnBrk="1" hangingPunct="1">
              <a:buFontTx/>
              <a:buNone/>
            </a:pPr>
            <a:endParaRPr lang="zh-CN" altLang="en-US" dirty="0">
              <a:latin typeface="宋体" panose="02010600030101010101" pitchFamily="2" charset="-122"/>
            </a:endParaRPr>
          </a:p>
          <a:p>
            <a:pPr eaLnBrk="1" hangingPunct="1">
              <a:buFontTx/>
              <a:buNone/>
            </a:pPr>
            <a:endParaRPr lang="en-US" altLang="zh-CN" sz="2400" dirty="0">
              <a:latin typeface="宋体" panose="02010600030101010101" pitchFamily="2" charset="-122"/>
            </a:endParaRPr>
          </a:p>
          <a:p>
            <a:pPr eaLnBrk="1" hangingPunct="1">
              <a:buFontTx/>
              <a:buNone/>
            </a:pPr>
            <a:endParaRPr lang="zh-CN" altLang="en-US" sz="2400" dirty="0">
              <a:latin typeface="宋体" panose="02010600030101010101" pitchFamily="2" charset="-122"/>
            </a:endParaRPr>
          </a:p>
        </p:txBody>
      </p:sp>
      <p:pic>
        <p:nvPicPr>
          <p:cNvPr id="65540"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65541" name="Picture 5"/>
          <p:cNvPicPr>
            <a:picLocks noChangeAspect="1"/>
          </p:cNvPicPr>
          <p:nvPr/>
        </p:nvPicPr>
        <p:blipFill>
          <a:blip r:embed="rId2"/>
          <a:stretch>
            <a:fillRect/>
          </a:stretch>
        </p:blipFill>
        <p:spPr>
          <a:xfrm>
            <a:off x="7488238" y="1016000"/>
            <a:ext cx="1176337" cy="1403350"/>
          </a:xfrm>
          <a:prstGeom prst="rect">
            <a:avLst/>
          </a:prstGeom>
          <a:noFill/>
          <a:ln w="9525">
            <a:noFill/>
          </a:ln>
        </p:spPr>
      </p:pic>
      <p:sp>
        <p:nvSpPr>
          <p:cNvPr id="65542" name="矩形 9"/>
          <p:cNvSpPr/>
          <p:nvPr/>
        </p:nvSpPr>
        <p:spPr>
          <a:xfrm>
            <a:off x="827088" y="944563"/>
            <a:ext cx="3816350" cy="3698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en-US" altLang="zh-CN" sz="1800" b="1" dirty="0">
                <a:solidFill>
                  <a:srgbClr val="FF0000"/>
                </a:solidFill>
                <a:latin typeface="华文中宋" pitchFamily="2" charset="-122"/>
                <a:ea typeface="华文中宋" pitchFamily="2" charset="-122"/>
              </a:rPr>
              <a:t>引发粉尘爆炸的点火源</a:t>
            </a:r>
            <a:endParaRPr lang="zh-CN" altLang="en-US" sz="1800" b="1" dirty="0">
              <a:solidFill>
                <a:schemeClr val="tx2"/>
              </a:solidFill>
              <a:latin typeface="Garamond" pitchFamily="18" charset="0"/>
            </a:endParaRPr>
          </a:p>
        </p:txBody>
      </p:sp>
      <p:pic>
        <p:nvPicPr>
          <p:cNvPr id="65543" name="Picture 6"/>
          <p:cNvPicPr>
            <a:picLocks noChangeAspect="1"/>
          </p:cNvPicPr>
          <p:nvPr/>
        </p:nvPicPr>
        <p:blipFill>
          <a:blip r:embed="rId3"/>
          <a:stretch>
            <a:fillRect/>
          </a:stretch>
        </p:blipFill>
        <p:spPr>
          <a:xfrm>
            <a:off x="7451725" y="3573463"/>
            <a:ext cx="1320800" cy="1655762"/>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a:xfrm>
            <a:off x="1368425" y="152400"/>
            <a:ext cx="7345363" cy="654050"/>
          </a:xfrm>
          <a:ln/>
        </p:spPr>
        <p:txBody>
          <a:bodyPr vert="horz" wrap="square" lIns="91440" tIns="45720" rIns="91440" bIns="45720" anchor="t" anchorCtr="0"/>
          <a:p>
            <a:pPr eaLnBrk="1" hangingPunct="1"/>
            <a:r>
              <a:rPr lang="zh-CN" altLang="en-US" sz="3200" dirty="0"/>
              <a:t>（三）粉尘爆炸五要素</a:t>
            </a:r>
            <a:endParaRPr lang="zh-CN" altLang="en-US" sz="3200" dirty="0"/>
          </a:p>
        </p:txBody>
      </p:sp>
      <p:sp>
        <p:nvSpPr>
          <p:cNvPr id="66563" name="Rectangle 3"/>
          <p:cNvSpPr>
            <a:spLocks noGrp="1"/>
          </p:cNvSpPr>
          <p:nvPr>
            <p:ph idx="1"/>
          </p:nvPr>
        </p:nvSpPr>
        <p:spPr>
          <a:xfrm>
            <a:off x="430213" y="1268413"/>
            <a:ext cx="8426450" cy="5076825"/>
          </a:xfrm>
          <a:ln/>
        </p:spPr>
        <p:txBody>
          <a:bodyPr vert="horz" wrap="square" lIns="91440" tIns="45720" rIns="91440" bIns="45720" anchor="t" anchorCtr="0"/>
          <a:p>
            <a:pPr eaLnBrk="1" hangingPunct="1">
              <a:buNone/>
            </a:pPr>
            <a:r>
              <a:rPr lang="zh-CN" altLang="en-US" dirty="0">
                <a:latin typeface="宋体" panose="02010600030101010101" pitchFamily="2" charset="-122"/>
              </a:rPr>
              <a:t>  </a:t>
            </a:r>
            <a:r>
              <a:rPr lang="zh-CN" altLang="en-US" dirty="0">
                <a:solidFill>
                  <a:srgbClr val="FF0000"/>
                </a:solidFill>
                <a:latin typeface="宋体" panose="02010600030101010101" pitchFamily="2" charset="-122"/>
              </a:rPr>
              <a:t>（</a:t>
            </a:r>
            <a:r>
              <a:rPr lang="en-US" altLang="zh-CN" dirty="0">
                <a:solidFill>
                  <a:srgbClr val="FF0000"/>
                </a:solidFill>
                <a:latin typeface="宋体" panose="02010600030101010101" pitchFamily="2" charset="-122"/>
              </a:rPr>
              <a:t>5</a:t>
            </a:r>
            <a:r>
              <a:rPr lang="zh-CN" altLang="en-US" dirty="0">
                <a:solidFill>
                  <a:srgbClr val="FF0000"/>
                </a:solidFill>
                <a:latin typeface="宋体" panose="02010600030101010101" pitchFamily="2" charset="-122"/>
              </a:rPr>
              <a:t>） 撞击与摩擦：</a:t>
            </a:r>
            <a:endParaRPr lang="zh-CN" altLang="en-US" dirty="0">
              <a:solidFill>
                <a:srgbClr val="FF0000"/>
              </a:solidFill>
              <a:latin typeface="宋体" panose="02010600030101010101" pitchFamily="2" charset="-122"/>
            </a:endParaRPr>
          </a:p>
          <a:p>
            <a:pPr eaLnBrk="1" hangingPunct="1">
              <a:buNone/>
            </a:pPr>
            <a:r>
              <a:rPr lang="zh-CN" altLang="en-US" dirty="0">
                <a:latin typeface="宋体" panose="02010600030101010101" pitchFamily="2" charset="-122"/>
              </a:rPr>
              <a:t>	     各种打磨抛光工具和金属件的摩擦</a:t>
            </a:r>
            <a:endParaRPr lang="zh-CN" altLang="en-US" dirty="0">
              <a:latin typeface="宋体" panose="02010600030101010101" pitchFamily="2" charset="-122"/>
            </a:endParaRPr>
          </a:p>
          <a:p>
            <a:pPr eaLnBrk="1" hangingPunct="1">
              <a:buNone/>
            </a:pPr>
            <a:r>
              <a:rPr lang="zh-CN" altLang="en-US" dirty="0">
                <a:latin typeface="宋体" panose="02010600030101010101" pitchFamily="2" charset="-122"/>
              </a:rPr>
              <a:t>      转动轴摩擦发热</a:t>
            </a:r>
            <a:endParaRPr lang="en-US" altLang="zh-CN" dirty="0">
              <a:latin typeface="宋体" panose="02010600030101010101" pitchFamily="2" charset="-122"/>
            </a:endParaRPr>
          </a:p>
          <a:p>
            <a:pPr eaLnBrk="1" hangingPunct="1">
              <a:buNone/>
            </a:pPr>
            <a:r>
              <a:rPr lang="en-US" altLang="zh-CN" dirty="0">
                <a:latin typeface="宋体" panose="02010600030101010101" pitchFamily="2" charset="-122"/>
              </a:rPr>
              <a:t>        </a:t>
            </a:r>
            <a:r>
              <a:rPr lang="zh-CN" altLang="en-US" dirty="0">
                <a:latin typeface="宋体" panose="02010600030101010101" pitchFamily="2" charset="-122"/>
              </a:rPr>
              <a:t>粉碎研磨设备中混入杂物（铁屑等）</a:t>
            </a:r>
            <a:endParaRPr lang="zh-CN" altLang="en-US" dirty="0">
              <a:latin typeface="宋体" panose="02010600030101010101" pitchFamily="2" charset="-122"/>
            </a:endParaRPr>
          </a:p>
          <a:p>
            <a:pPr eaLnBrk="1" hangingPunct="1">
              <a:buNone/>
            </a:pPr>
            <a:r>
              <a:rPr lang="zh-CN" altLang="en-US" dirty="0">
                <a:latin typeface="宋体" panose="02010600030101010101" pitchFamily="2" charset="-122"/>
              </a:rPr>
              <a:t>        斗式提升机跑偏、打滑、断带</a:t>
            </a:r>
            <a:endParaRPr lang="zh-CN" altLang="en-US" dirty="0">
              <a:latin typeface="宋体" panose="02010600030101010101" pitchFamily="2" charset="-122"/>
            </a:endParaRPr>
          </a:p>
          <a:p>
            <a:pPr eaLnBrk="1" hangingPunct="1">
              <a:buNone/>
            </a:pPr>
            <a:r>
              <a:rPr lang="zh-CN" altLang="en-US" dirty="0">
                <a:latin typeface="宋体" panose="02010600030101010101" pitchFamily="2" charset="-122"/>
              </a:rPr>
              <a:t>      皮带辊与支架摩擦</a:t>
            </a:r>
            <a:endParaRPr lang="en-US" altLang="zh-CN" dirty="0">
              <a:latin typeface="宋体" panose="02010600030101010101" pitchFamily="2" charset="-122"/>
            </a:endParaRPr>
          </a:p>
          <a:p>
            <a:pPr eaLnBrk="1" hangingPunct="1">
              <a:buNone/>
            </a:pPr>
            <a:r>
              <a:rPr lang="zh-CN" altLang="en-US" dirty="0">
                <a:latin typeface="宋体" panose="02010600030101010101" pitchFamily="2" charset="-122"/>
              </a:rPr>
              <a:t>        刮板机刮板与箱体摩擦</a:t>
            </a:r>
            <a:endParaRPr lang="zh-CN" altLang="en-US" dirty="0">
              <a:latin typeface="宋体" panose="02010600030101010101" pitchFamily="2" charset="-122"/>
            </a:endParaRPr>
          </a:p>
          <a:p>
            <a:pPr eaLnBrk="1" hangingPunct="1">
              <a:buNone/>
            </a:pPr>
            <a:r>
              <a:rPr lang="zh-CN" altLang="en-US" dirty="0">
                <a:latin typeface="宋体" panose="02010600030101010101" pitchFamily="2" charset="-122"/>
              </a:rPr>
              <a:t>      螺旋输送机堵料摩擦</a:t>
            </a:r>
            <a:endParaRPr lang="zh-CN" altLang="en-US" dirty="0">
              <a:latin typeface="宋体" panose="02010600030101010101" pitchFamily="2" charset="-122"/>
            </a:endParaRPr>
          </a:p>
          <a:p>
            <a:pPr eaLnBrk="1" hangingPunct="1">
              <a:buNone/>
            </a:pPr>
            <a:r>
              <a:rPr lang="zh-CN" altLang="en-US" dirty="0">
                <a:latin typeface="宋体" panose="02010600030101010101" pitchFamily="2" charset="-122"/>
              </a:rPr>
              <a:t>      旋转下料阀堵料摩擦</a:t>
            </a:r>
            <a:endParaRPr lang="zh-CN" altLang="en-US" dirty="0">
              <a:latin typeface="宋体" panose="02010600030101010101" pitchFamily="2" charset="-122"/>
            </a:endParaRPr>
          </a:p>
          <a:p>
            <a:pPr eaLnBrk="1" hangingPunct="1">
              <a:buNone/>
            </a:pPr>
            <a:r>
              <a:rPr lang="zh-CN" altLang="en-US" dirty="0">
                <a:latin typeface="宋体" panose="02010600030101010101" pitchFamily="2" charset="-122"/>
              </a:rPr>
              <a:t>        风机叶轮与壳体或外物摩擦或碰撞</a:t>
            </a:r>
            <a:endParaRPr lang="zh-CN" altLang="en-US" dirty="0">
              <a:latin typeface="宋体" panose="02010600030101010101" pitchFamily="2" charset="-122"/>
            </a:endParaRPr>
          </a:p>
          <a:p>
            <a:pPr eaLnBrk="1" hangingPunct="1">
              <a:buNone/>
            </a:pPr>
            <a:r>
              <a:rPr lang="zh-CN" altLang="en-US" dirty="0">
                <a:latin typeface="宋体" panose="02010600030101010101" pitchFamily="2" charset="-122"/>
              </a:rPr>
              <a:t>      采用不防爆的作业工具</a:t>
            </a:r>
            <a:endParaRPr lang="zh-CN" altLang="en-US" dirty="0">
              <a:latin typeface="宋体" panose="02010600030101010101" pitchFamily="2" charset="-122"/>
            </a:endParaRPr>
          </a:p>
          <a:p>
            <a:pPr eaLnBrk="1" hangingPunct="1">
              <a:buNone/>
            </a:pPr>
            <a:r>
              <a:rPr lang="zh-CN" altLang="en-US" dirty="0">
                <a:solidFill>
                  <a:srgbClr val="FF0000"/>
                </a:solidFill>
                <a:latin typeface="宋体" panose="02010600030101010101" pitchFamily="2" charset="-122"/>
              </a:rPr>
              <a:t>  （</a:t>
            </a:r>
            <a:r>
              <a:rPr lang="en-US" altLang="zh-CN" dirty="0">
                <a:solidFill>
                  <a:srgbClr val="FF0000"/>
                </a:solidFill>
                <a:latin typeface="宋体" panose="02010600030101010101" pitchFamily="2" charset="-122"/>
              </a:rPr>
              <a:t>6</a:t>
            </a:r>
            <a:r>
              <a:rPr lang="zh-CN" altLang="en-US" dirty="0">
                <a:solidFill>
                  <a:srgbClr val="FF0000"/>
                </a:solidFill>
                <a:latin typeface="宋体" panose="02010600030101010101" pitchFamily="2" charset="-122"/>
              </a:rPr>
              <a:t>）光线照射与聚焦：</a:t>
            </a:r>
            <a:r>
              <a:rPr lang="zh-CN" altLang="en-US" dirty="0">
                <a:latin typeface="宋体" panose="02010600030101010101" pitchFamily="2" charset="-122"/>
              </a:rPr>
              <a:t>雷闪电、光线聚焦</a:t>
            </a:r>
            <a:endParaRPr lang="zh-CN" altLang="en-US" dirty="0">
              <a:latin typeface="宋体" panose="02010600030101010101" pitchFamily="2" charset="-122"/>
            </a:endParaRPr>
          </a:p>
          <a:p>
            <a:pPr eaLnBrk="1" hangingPunct="1">
              <a:buNone/>
            </a:pPr>
            <a:r>
              <a:rPr lang="zh-CN" altLang="en-US" dirty="0">
                <a:solidFill>
                  <a:srgbClr val="FF0000"/>
                </a:solidFill>
                <a:latin typeface="宋体" panose="02010600030101010101" pitchFamily="2" charset="-122"/>
              </a:rPr>
              <a:t>  （</a:t>
            </a:r>
            <a:r>
              <a:rPr lang="en-US" altLang="zh-CN" dirty="0">
                <a:solidFill>
                  <a:srgbClr val="FF0000"/>
                </a:solidFill>
                <a:latin typeface="宋体" panose="02010600030101010101" pitchFamily="2" charset="-122"/>
              </a:rPr>
              <a:t>7</a:t>
            </a:r>
            <a:r>
              <a:rPr lang="zh-CN" altLang="en-US" dirty="0">
                <a:solidFill>
                  <a:srgbClr val="FF0000"/>
                </a:solidFill>
                <a:latin typeface="宋体" panose="02010600030101010101" pitchFamily="2" charset="-122"/>
              </a:rPr>
              <a:t>）化学反应放热：</a:t>
            </a:r>
            <a:r>
              <a:rPr lang="zh-CN" altLang="en-US" dirty="0">
                <a:latin typeface="宋体" panose="02010600030101010101" pitchFamily="2" charset="-122"/>
              </a:rPr>
              <a:t>氧化燃烧、自燃</a:t>
            </a:r>
            <a:endParaRPr lang="zh-CN" altLang="en-US" dirty="0">
              <a:latin typeface="宋体" panose="02010600030101010101" pitchFamily="2" charset="-122"/>
            </a:endParaRPr>
          </a:p>
          <a:p>
            <a:pPr eaLnBrk="1" hangingPunct="1">
              <a:buFontTx/>
              <a:buNone/>
            </a:pPr>
            <a:endParaRPr lang="zh-CN" altLang="en-US" dirty="0">
              <a:latin typeface="宋体" panose="02010600030101010101" pitchFamily="2" charset="-122"/>
            </a:endParaRPr>
          </a:p>
          <a:p>
            <a:pPr eaLnBrk="1" hangingPunct="1">
              <a:buFontTx/>
              <a:buNone/>
            </a:pPr>
            <a:endParaRPr lang="zh-CN" altLang="en-US" dirty="0">
              <a:latin typeface="宋体" panose="02010600030101010101" pitchFamily="2" charset="-122"/>
            </a:endParaRPr>
          </a:p>
          <a:p>
            <a:pPr eaLnBrk="1" hangingPunct="1">
              <a:buFontTx/>
              <a:buNone/>
            </a:pPr>
            <a:endParaRPr lang="en-US" altLang="zh-CN" sz="2400" dirty="0">
              <a:latin typeface="宋体" panose="02010600030101010101" pitchFamily="2" charset="-122"/>
            </a:endParaRPr>
          </a:p>
          <a:p>
            <a:pPr eaLnBrk="1" hangingPunct="1">
              <a:buFontTx/>
              <a:buNone/>
            </a:pPr>
            <a:endParaRPr lang="zh-CN" altLang="en-US" sz="2400" dirty="0">
              <a:latin typeface="宋体" panose="02010600030101010101" pitchFamily="2" charset="-122"/>
            </a:endParaRPr>
          </a:p>
        </p:txBody>
      </p:sp>
      <p:pic>
        <p:nvPicPr>
          <p:cNvPr id="66564"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66565" name="矩形 9"/>
          <p:cNvSpPr/>
          <p:nvPr/>
        </p:nvSpPr>
        <p:spPr>
          <a:xfrm>
            <a:off x="827088" y="944563"/>
            <a:ext cx="3816350" cy="3698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en-US" altLang="zh-CN" sz="1800" b="1" dirty="0">
                <a:solidFill>
                  <a:srgbClr val="FF0000"/>
                </a:solidFill>
                <a:latin typeface="华文中宋" pitchFamily="2" charset="-122"/>
                <a:ea typeface="华文中宋" pitchFamily="2" charset="-122"/>
              </a:rPr>
              <a:t>引发粉尘爆炸的点火源</a:t>
            </a:r>
            <a:endParaRPr lang="zh-CN" altLang="en-US" sz="1800" b="1" dirty="0">
              <a:solidFill>
                <a:schemeClr val="tx2"/>
              </a:solidFill>
              <a:latin typeface="Garamond" pitchFamily="18" charset="0"/>
            </a:endParaRPr>
          </a:p>
        </p:txBody>
      </p:sp>
      <p:pic>
        <p:nvPicPr>
          <p:cNvPr id="66566" name="Picture 7"/>
          <p:cNvPicPr>
            <a:picLocks noChangeAspect="1"/>
          </p:cNvPicPr>
          <p:nvPr/>
        </p:nvPicPr>
        <p:blipFill>
          <a:blip r:embed="rId2"/>
          <a:stretch>
            <a:fillRect/>
          </a:stretch>
        </p:blipFill>
        <p:spPr>
          <a:xfrm>
            <a:off x="7200900" y="1196975"/>
            <a:ext cx="1439863" cy="1620838"/>
          </a:xfrm>
          <a:prstGeom prst="rect">
            <a:avLst/>
          </a:prstGeom>
          <a:noFill/>
          <a:ln w="9525">
            <a:noFill/>
          </a:ln>
        </p:spPr>
      </p:pic>
      <p:pic>
        <p:nvPicPr>
          <p:cNvPr id="66567" name="Picture 8"/>
          <p:cNvPicPr>
            <a:picLocks noChangeAspect="1"/>
          </p:cNvPicPr>
          <p:nvPr/>
        </p:nvPicPr>
        <p:blipFill>
          <a:blip r:embed="rId3"/>
          <a:stretch>
            <a:fillRect/>
          </a:stretch>
        </p:blipFill>
        <p:spPr>
          <a:xfrm>
            <a:off x="7200900" y="2960688"/>
            <a:ext cx="1474788" cy="1620837"/>
          </a:xfrm>
          <a:prstGeom prst="rect">
            <a:avLst/>
          </a:prstGeom>
          <a:noFill/>
          <a:ln w="9525">
            <a:noFill/>
          </a:ln>
        </p:spPr>
      </p:pic>
      <p:pic>
        <p:nvPicPr>
          <p:cNvPr id="66568" name="Picture 9"/>
          <p:cNvPicPr>
            <a:picLocks noChangeAspect="1"/>
          </p:cNvPicPr>
          <p:nvPr/>
        </p:nvPicPr>
        <p:blipFill>
          <a:blip r:embed="rId4"/>
          <a:stretch>
            <a:fillRect/>
          </a:stretch>
        </p:blipFill>
        <p:spPr>
          <a:xfrm>
            <a:off x="7272338" y="4797425"/>
            <a:ext cx="1439862" cy="1620838"/>
          </a:xfrm>
          <a:prstGeom prst="rect">
            <a:avLst/>
          </a:prstGeom>
          <a:noFill/>
          <a:ln w="9525">
            <a:noFill/>
          </a:ln>
        </p:spPr>
      </p:pic>
      <p:pic>
        <p:nvPicPr>
          <p:cNvPr id="66569" name="Picture 3"/>
          <p:cNvPicPr>
            <a:picLocks noChangeAspect="1"/>
          </p:cNvPicPr>
          <p:nvPr/>
        </p:nvPicPr>
        <p:blipFill>
          <a:blip r:embed="rId5"/>
          <a:stretch>
            <a:fillRect/>
          </a:stretch>
        </p:blipFill>
        <p:spPr>
          <a:xfrm>
            <a:off x="5111750" y="3176588"/>
            <a:ext cx="1816100" cy="1206500"/>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7" name="Rectangle 2"/>
          <p:cNvSpPr/>
          <p:nvPr/>
        </p:nvSpPr>
        <p:spPr>
          <a:xfrm>
            <a:off x="468313" y="1160463"/>
            <a:ext cx="8388350" cy="5221287"/>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800"/>
              </a:lnSpc>
              <a:spcBef>
                <a:spcPct val="0"/>
              </a:spcBef>
              <a:buFont typeface="Arial" panose="020B0604020202020204" pitchFamily="34" charset="0"/>
              <a:buNone/>
            </a:pPr>
            <a:r>
              <a:rPr lang="zh-CN" altLang="en-US" sz="2400" b="1" dirty="0">
                <a:solidFill>
                  <a:srgbClr val="008000"/>
                </a:solidFill>
                <a:latin typeface="楷体_GB2312" pitchFamily="49" charset="-122"/>
                <a:ea typeface="楷体_GB2312" pitchFamily="49" charset="-122"/>
              </a:rPr>
              <a:t>   评价粉尘爆炸危险性的主要特征参数是爆炸极限、最小点火能量、最低着火温度、粉尘爆炸压力及压力上升速率。</a:t>
            </a:r>
            <a:endParaRPr lang="zh-CN" altLang="en-US" sz="2400" b="1" dirty="0">
              <a:solidFill>
                <a:srgbClr val="0080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zh-CN" altLang="en-US" sz="2400" b="1" dirty="0">
                <a:solidFill>
                  <a:srgbClr val="008000"/>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粉尘爆炸极限不是固定不变的，</a:t>
            </a:r>
            <a:r>
              <a:rPr lang="zh-CN" altLang="en-US" sz="2400" b="1" dirty="0">
                <a:solidFill>
                  <a:srgbClr val="008000"/>
                </a:solidFill>
                <a:latin typeface="楷体_GB2312" pitchFamily="49" charset="-122"/>
                <a:ea typeface="楷体_GB2312" pitchFamily="49" charset="-122"/>
              </a:rPr>
              <a:t>它的影响因素主要有粉尘粒度、分散度、湿度、点火源的性质、可燃气含量、氧含量、惰性粉尘和灰分温度等。</a:t>
            </a:r>
            <a:endParaRPr lang="zh-CN" altLang="en-US" sz="2400" b="1" dirty="0">
              <a:solidFill>
                <a:srgbClr val="0080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zh-CN" altLang="en-US" b="1" dirty="0">
                <a:solidFill>
                  <a:srgbClr val="008000"/>
                </a:solidFill>
                <a:latin typeface="楷体_GB2312" pitchFamily="49" charset="-122"/>
                <a:ea typeface="楷体_GB2312" pitchFamily="49" charset="-122"/>
              </a:rPr>
              <a:t>  </a:t>
            </a:r>
            <a:r>
              <a:rPr lang="en-US" altLang="zh-CN" b="1" dirty="0">
                <a:solidFill>
                  <a:srgbClr val="008000"/>
                </a:solidFill>
                <a:latin typeface="楷体_GB2312" pitchFamily="49" charset="-122"/>
                <a:ea typeface="楷体_GB2312" pitchFamily="49" charset="-122"/>
              </a:rPr>
              <a:t> </a:t>
            </a:r>
            <a:r>
              <a:rPr lang="zh-CN" altLang="en-US" b="1" dirty="0">
                <a:solidFill>
                  <a:srgbClr val="0080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一般来说</a:t>
            </a:r>
            <a:r>
              <a:rPr lang="en-US" altLang="zh-CN" b="1" dirty="0">
                <a:solidFill>
                  <a:srgbClr val="009900"/>
                </a:solidFill>
                <a:latin typeface="楷体_GB2312" pitchFamily="49" charset="-122"/>
                <a:ea typeface="楷体_GB2312" pitchFamily="49" charset="-122"/>
              </a:rPr>
              <a:t>:</a:t>
            </a:r>
            <a:endParaRPr lang="en-US" altLang="zh-CN" b="1" dirty="0">
              <a:solidFill>
                <a:srgbClr val="0099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en-US" altLang="zh-CN" b="1" dirty="0">
                <a:solidFill>
                  <a:srgbClr val="0099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粉尘粒度越</a:t>
            </a:r>
            <a:r>
              <a:rPr lang="zh-CN" altLang="en-US" b="1" dirty="0">
                <a:solidFill>
                  <a:srgbClr val="FF0000"/>
                </a:solidFill>
                <a:latin typeface="楷体_GB2312" pitchFamily="49" charset="-122"/>
                <a:ea typeface="楷体_GB2312" pitchFamily="49" charset="-122"/>
              </a:rPr>
              <a:t>细</a:t>
            </a:r>
            <a:r>
              <a:rPr lang="zh-CN" altLang="en-US" b="1" dirty="0">
                <a:solidFill>
                  <a:srgbClr val="009900"/>
                </a:solidFill>
                <a:latin typeface="楷体_GB2312" pitchFamily="49" charset="-122"/>
                <a:ea typeface="楷体_GB2312" pitchFamily="49" charset="-122"/>
              </a:rPr>
              <a:t>，</a:t>
            </a:r>
            <a:endParaRPr lang="en-US" altLang="zh-CN" b="1" dirty="0">
              <a:solidFill>
                <a:srgbClr val="0099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en-US" altLang="zh-CN" b="1" dirty="0">
                <a:solidFill>
                  <a:srgbClr val="0099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分散度越</a:t>
            </a:r>
            <a:r>
              <a:rPr lang="zh-CN" altLang="en-US" b="1" dirty="0">
                <a:solidFill>
                  <a:srgbClr val="FF0000"/>
                </a:solidFill>
                <a:latin typeface="楷体_GB2312" pitchFamily="49" charset="-122"/>
                <a:ea typeface="楷体_GB2312" pitchFamily="49" charset="-122"/>
              </a:rPr>
              <a:t>高</a:t>
            </a:r>
            <a:r>
              <a:rPr lang="zh-CN" altLang="en-US" b="1" dirty="0">
                <a:solidFill>
                  <a:srgbClr val="009900"/>
                </a:solidFill>
                <a:latin typeface="楷体_GB2312" pitchFamily="49" charset="-122"/>
                <a:ea typeface="楷体_GB2312" pitchFamily="49" charset="-122"/>
              </a:rPr>
              <a:t>，</a:t>
            </a:r>
            <a:endParaRPr lang="en-US" altLang="zh-CN" b="1" dirty="0">
              <a:solidFill>
                <a:srgbClr val="0099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en-US" altLang="zh-CN" b="1" dirty="0">
                <a:solidFill>
                  <a:srgbClr val="0099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可燃气体和氧的含量越</a:t>
            </a:r>
            <a:r>
              <a:rPr lang="zh-CN" altLang="en-US" b="1" dirty="0">
                <a:solidFill>
                  <a:srgbClr val="FF0000"/>
                </a:solidFill>
                <a:latin typeface="楷体_GB2312" pitchFamily="49" charset="-122"/>
                <a:ea typeface="楷体_GB2312" pitchFamily="49" charset="-122"/>
              </a:rPr>
              <a:t>大</a:t>
            </a:r>
            <a:r>
              <a:rPr lang="zh-CN" altLang="en-US" b="1" dirty="0">
                <a:solidFill>
                  <a:srgbClr val="009900"/>
                </a:solidFill>
                <a:latin typeface="楷体_GB2312" pitchFamily="49" charset="-122"/>
                <a:ea typeface="楷体_GB2312" pitchFamily="49" charset="-122"/>
              </a:rPr>
              <a:t>，</a:t>
            </a:r>
            <a:endParaRPr lang="en-US" altLang="zh-CN" b="1" dirty="0">
              <a:solidFill>
                <a:srgbClr val="0099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en-US" altLang="zh-CN" b="1" dirty="0">
                <a:solidFill>
                  <a:srgbClr val="0099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火源强度、初始温度越</a:t>
            </a:r>
            <a:r>
              <a:rPr lang="zh-CN" altLang="en-US" b="1" dirty="0">
                <a:solidFill>
                  <a:srgbClr val="FF0000"/>
                </a:solidFill>
                <a:latin typeface="楷体_GB2312" pitchFamily="49" charset="-122"/>
                <a:ea typeface="楷体_GB2312" pitchFamily="49" charset="-122"/>
              </a:rPr>
              <a:t>高</a:t>
            </a:r>
            <a:r>
              <a:rPr lang="zh-CN" altLang="en-US" b="1" dirty="0">
                <a:solidFill>
                  <a:srgbClr val="009900"/>
                </a:solidFill>
                <a:latin typeface="楷体_GB2312" pitchFamily="49" charset="-122"/>
                <a:ea typeface="楷体_GB2312" pitchFamily="49" charset="-122"/>
              </a:rPr>
              <a:t>，</a:t>
            </a:r>
            <a:endParaRPr lang="en-US" altLang="zh-CN" b="1" dirty="0">
              <a:solidFill>
                <a:srgbClr val="0099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en-US" altLang="zh-CN" b="1" dirty="0">
                <a:solidFill>
                  <a:srgbClr val="0099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湿度越</a:t>
            </a:r>
            <a:r>
              <a:rPr lang="zh-CN" altLang="en-US" b="1" dirty="0">
                <a:solidFill>
                  <a:srgbClr val="FF0000"/>
                </a:solidFill>
                <a:latin typeface="楷体_GB2312" pitchFamily="49" charset="-122"/>
                <a:ea typeface="楷体_GB2312" pitchFamily="49" charset="-122"/>
              </a:rPr>
              <a:t>低</a:t>
            </a:r>
            <a:r>
              <a:rPr lang="zh-CN" altLang="en-US" b="1" dirty="0">
                <a:solidFill>
                  <a:srgbClr val="009900"/>
                </a:solidFill>
                <a:latin typeface="楷体_GB2312" pitchFamily="49" charset="-122"/>
                <a:ea typeface="楷体_GB2312" pitchFamily="49" charset="-122"/>
              </a:rPr>
              <a:t>，</a:t>
            </a:r>
            <a:endParaRPr lang="en-US" altLang="zh-CN" b="1" dirty="0">
              <a:solidFill>
                <a:srgbClr val="0099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en-US" altLang="zh-CN" b="1" dirty="0">
                <a:solidFill>
                  <a:srgbClr val="0099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惰性粉尘及灰分越</a:t>
            </a:r>
            <a:r>
              <a:rPr lang="zh-CN" altLang="en-US" b="1" dirty="0">
                <a:solidFill>
                  <a:srgbClr val="FF0000"/>
                </a:solidFill>
                <a:latin typeface="楷体_GB2312" pitchFamily="49" charset="-122"/>
                <a:ea typeface="楷体_GB2312" pitchFamily="49" charset="-122"/>
              </a:rPr>
              <a:t>少</a:t>
            </a:r>
            <a:r>
              <a:rPr lang="zh-CN" altLang="en-US" b="1" dirty="0">
                <a:solidFill>
                  <a:srgbClr val="009900"/>
                </a:solidFill>
                <a:latin typeface="楷体_GB2312" pitchFamily="49" charset="-122"/>
                <a:ea typeface="楷体_GB2312" pitchFamily="49" charset="-122"/>
              </a:rPr>
              <a:t>，</a:t>
            </a:r>
            <a:endParaRPr lang="en-US" altLang="zh-CN" b="1" dirty="0">
              <a:solidFill>
                <a:srgbClr val="009900"/>
              </a:solidFill>
              <a:latin typeface="楷体_GB2312" pitchFamily="49" charset="-122"/>
              <a:ea typeface="楷体_GB2312" pitchFamily="49" charset="-122"/>
            </a:endParaRPr>
          </a:p>
          <a:p>
            <a:pPr marL="0" lvl="0" indent="0" eaLnBrk="1" hangingPunct="1">
              <a:lnSpc>
                <a:spcPts val="2800"/>
              </a:lnSpc>
              <a:spcBef>
                <a:spcPct val="0"/>
              </a:spcBef>
              <a:buFont typeface="Arial" panose="020B0604020202020204" pitchFamily="34" charset="0"/>
              <a:buNone/>
            </a:pPr>
            <a:r>
              <a:rPr lang="en-US" altLang="zh-CN" b="1" dirty="0">
                <a:solidFill>
                  <a:srgbClr val="009900"/>
                </a:solidFill>
                <a:latin typeface="楷体_GB2312" pitchFamily="49" charset="-122"/>
                <a:ea typeface="楷体_GB2312" pitchFamily="49" charset="-122"/>
              </a:rPr>
              <a:t>    </a:t>
            </a:r>
            <a:r>
              <a:rPr lang="zh-CN" altLang="en-US" b="1" dirty="0">
                <a:solidFill>
                  <a:srgbClr val="009900"/>
                </a:solidFill>
                <a:latin typeface="楷体_GB2312" pitchFamily="49" charset="-122"/>
                <a:ea typeface="楷体_GB2312" pitchFamily="49" charset="-122"/>
              </a:rPr>
              <a:t>爆炸极限范围越</a:t>
            </a:r>
            <a:r>
              <a:rPr lang="zh-CN" altLang="en-US" b="1" dirty="0">
                <a:solidFill>
                  <a:srgbClr val="FF0000"/>
                </a:solidFill>
                <a:latin typeface="楷体_GB2312" pitchFamily="49" charset="-122"/>
                <a:ea typeface="楷体_GB2312" pitchFamily="49" charset="-122"/>
              </a:rPr>
              <a:t>大</a:t>
            </a:r>
            <a:r>
              <a:rPr lang="zh-CN" altLang="en-US" b="1" dirty="0">
                <a:solidFill>
                  <a:srgbClr val="009900"/>
                </a:solidFill>
                <a:latin typeface="楷体_GB2312" pitchFamily="49" charset="-122"/>
                <a:ea typeface="楷体_GB2312" pitchFamily="49" charset="-122"/>
              </a:rPr>
              <a:t>，</a:t>
            </a:r>
            <a:r>
              <a:rPr lang="zh-CN" altLang="en-US" b="1" dirty="0">
                <a:solidFill>
                  <a:srgbClr val="FF0000"/>
                </a:solidFill>
                <a:latin typeface="楷体_GB2312" pitchFamily="49" charset="-122"/>
                <a:ea typeface="楷体_GB2312" pitchFamily="49" charset="-122"/>
              </a:rPr>
              <a:t>粉尘爆炸危险性也就越大</a:t>
            </a:r>
            <a:r>
              <a:rPr lang="zh-CN" altLang="en-US" b="1" dirty="0">
                <a:solidFill>
                  <a:srgbClr val="009900"/>
                </a:solidFill>
                <a:latin typeface="楷体_GB2312" pitchFamily="49" charset="-122"/>
                <a:ea typeface="楷体_GB2312" pitchFamily="49" charset="-122"/>
              </a:rPr>
              <a:t>。</a:t>
            </a:r>
            <a:endParaRPr lang="zh-CN" altLang="en-US" b="1" dirty="0">
              <a:solidFill>
                <a:srgbClr val="009900"/>
              </a:solidFill>
              <a:latin typeface="楷体_GB2312" pitchFamily="49" charset="-122"/>
              <a:ea typeface="楷体_GB2312" pitchFamily="49" charset="-122"/>
            </a:endParaRPr>
          </a:p>
          <a:p>
            <a:pPr marL="0" lvl="0" indent="0" eaLnBrk="1" hangingPunct="1">
              <a:spcBef>
                <a:spcPct val="50000"/>
              </a:spcBef>
              <a:buFont typeface="Arial" panose="020B0604020202020204" pitchFamily="34" charset="0"/>
              <a:buNone/>
            </a:pPr>
            <a:r>
              <a:rPr lang="zh-CN" altLang="en-US" b="1" dirty="0">
                <a:solidFill>
                  <a:srgbClr val="008000"/>
                </a:solidFill>
                <a:latin typeface="楷体_GB2312" pitchFamily="49" charset="-122"/>
                <a:ea typeface="楷体_GB2312" pitchFamily="49" charset="-122"/>
              </a:rPr>
              <a:t>　　</a:t>
            </a:r>
            <a:endParaRPr lang="zh-CN" altLang="en-US" b="1" dirty="0">
              <a:solidFill>
                <a:srgbClr val="008000"/>
              </a:solidFill>
              <a:latin typeface="楷体_GB2312" pitchFamily="49" charset="-122"/>
              <a:ea typeface="楷体_GB2312" pitchFamily="49" charset="-122"/>
            </a:endParaRPr>
          </a:p>
        </p:txBody>
      </p:sp>
      <p:sp>
        <p:nvSpPr>
          <p:cNvPr id="62468" name="左大括号 3"/>
          <p:cNvSpPr/>
          <p:nvPr/>
        </p:nvSpPr>
        <p:spPr>
          <a:xfrm>
            <a:off x="647700" y="3500438"/>
            <a:ext cx="330200" cy="2305050"/>
          </a:xfrm>
          <a:prstGeom prst="leftBrace">
            <a:avLst>
              <a:gd name="adj1" fmla="val 139970"/>
              <a:gd name="adj2" fmla="val 50000"/>
            </a:avLst>
          </a:prstGeom>
          <a:noFill/>
          <a:ln w="31750"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zh-CN" altLang="en-US" sz="1400" b="1" dirty="0">
              <a:solidFill>
                <a:schemeClr val="tx2"/>
              </a:solidFill>
              <a:latin typeface="Garamond" pitchFamily="18" charset="0"/>
            </a:endParaRPr>
          </a:p>
        </p:txBody>
      </p:sp>
      <p:sp>
        <p:nvSpPr>
          <p:cNvPr id="67588" name="Rectangle 2"/>
          <p:cNvSpPr txBox="1"/>
          <p:nvPr/>
        </p:nvSpPr>
        <p:spPr>
          <a:xfrm>
            <a:off x="1187450" y="115888"/>
            <a:ext cx="7345363" cy="654050"/>
          </a:xfrm>
          <a:prstGeom prst="rect">
            <a:avLst/>
          </a:prstGeom>
          <a:noFill/>
          <a:ln w="9525">
            <a:noFill/>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0"/>
              </a:spcBef>
              <a:buFontTx/>
              <a:buNone/>
            </a:pPr>
            <a:r>
              <a:rPr lang="zh-CN" altLang="en-US" sz="3200" b="1" dirty="0">
                <a:solidFill>
                  <a:schemeClr val="bg1"/>
                </a:solidFill>
                <a:sym typeface="Arial" panose="020B0604020202020204" pitchFamily="34" charset="0"/>
              </a:rPr>
              <a:t>（四）影响粉尘爆炸的主要特性因素</a:t>
            </a:r>
            <a:endParaRPr lang="zh-CN" altLang="en-US" sz="3200" b="1" dirty="0">
              <a:solidFill>
                <a:schemeClr val="bg1"/>
              </a:solidFill>
              <a:sym typeface="Arial" panose="020B0604020202020204" pitchFamily="34" charset="0"/>
            </a:endParaRPr>
          </a:p>
        </p:txBody>
      </p:sp>
      <p:pic>
        <p:nvPicPr>
          <p:cNvPr id="67589" name="Picture 3"/>
          <p:cNvPicPr>
            <a:picLocks noChangeAspect="1"/>
          </p:cNvPicPr>
          <p:nvPr/>
        </p:nvPicPr>
        <p:blipFill>
          <a:blip r:embed="rId1"/>
          <a:stretch>
            <a:fillRect/>
          </a:stretch>
        </p:blipFill>
        <p:spPr>
          <a:xfrm>
            <a:off x="4572000" y="3105150"/>
            <a:ext cx="4294188" cy="19796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charRg st="0" end="54"/>
                                            </p:txEl>
                                          </p:spTgt>
                                        </p:tgtEl>
                                        <p:attrNameLst>
                                          <p:attrName>style.visibility</p:attrName>
                                        </p:attrNameLst>
                                      </p:cBhvr>
                                      <p:to>
                                        <p:strVal val="visible"/>
                                      </p:to>
                                    </p:set>
                                    <p:anim calcmode="lin" valueType="num">
                                      <p:cBhvr additive="base">
                                        <p:cTn id="7" dur="500" fill="hold"/>
                                        <p:tgtEl>
                                          <p:spTgt spid="62467">
                                            <p:txEl>
                                              <p:charRg st="0" end="5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charRg st="0" end="5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467">
                                            <p:txEl>
                                              <p:charRg st="54" end="121"/>
                                            </p:txEl>
                                          </p:spTgt>
                                        </p:tgtEl>
                                        <p:attrNameLst>
                                          <p:attrName>style.visibility</p:attrName>
                                        </p:attrNameLst>
                                      </p:cBhvr>
                                      <p:to>
                                        <p:strVal val="visible"/>
                                      </p:to>
                                    </p:set>
                                    <p:anim calcmode="lin" valueType="num">
                                      <p:cBhvr additive="base">
                                        <p:cTn id="11" dur="500" fill="hold"/>
                                        <p:tgtEl>
                                          <p:spTgt spid="62467">
                                            <p:txEl>
                                              <p:charRg st="54" end="12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7">
                                            <p:txEl>
                                              <p:charRg st="54" end="12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68"/>
                                        </p:tgtEl>
                                        <p:attrNameLst>
                                          <p:attrName>style.visibility</p:attrName>
                                        </p:attrNameLst>
                                      </p:cBhvr>
                                      <p:to>
                                        <p:strVal val="visible"/>
                                      </p:to>
                                    </p:set>
                                    <p:anim calcmode="lin" valueType="num">
                                      <p:cBhvr additive="base">
                                        <p:cTn id="17" dur="500" fill="hold"/>
                                        <p:tgtEl>
                                          <p:spTgt spid="62468"/>
                                        </p:tgtEl>
                                        <p:attrNameLst>
                                          <p:attrName>ppt_x</p:attrName>
                                        </p:attrNameLst>
                                      </p:cBhvr>
                                      <p:tavLst>
                                        <p:tav tm="0">
                                          <p:val>
                                            <p:strVal val="#ppt_x"/>
                                          </p:val>
                                        </p:tav>
                                        <p:tav tm="100000">
                                          <p:val>
                                            <p:strVal val="#ppt_x"/>
                                          </p:val>
                                        </p:tav>
                                      </p:tavLst>
                                    </p:anim>
                                    <p:anim calcmode="lin" valueType="num">
                                      <p:cBhvr additive="base">
                                        <p:cTn id="1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2467">
                                            <p:txEl>
                                              <p:charRg st="121" end="131"/>
                                            </p:txEl>
                                          </p:spTgt>
                                        </p:tgtEl>
                                        <p:attrNameLst>
                                          <p:attrName>style.visibility</p:attrName>
                                        </p:attrNameLst>
                                      </p:cBhvr>
                                      <p:to>
                                        <p:strVal val="visible"/>
                                      </p:to>
                                    </p:set>
                                    <p:anim calcmode="lin" valueType="num">
                                      <p:cBhvr additive="base">
                                        <p:cTn id="23" dur="500" fill="hold"/>
                                        <p:tgtEl>
                                          <p:spTgt spid="62467">
                                            <p:txEl>
                                              <p:charRg st="121" end="13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2467">
                                            <p:txEl>
                                              <p:charRg st="121" end="13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2467">
                                            <p:txEl>
                                              <p:charRg st="131" end="143"/>
                                            </p:txEl>
                                          </p:spTgt>
                                        </p:tgtEl>
                                        <p:attrNameLst>
                                          <p:attrName>style.visibility</p:attrName>
                                        </p:attrNameLst>
                                      </p:cBhvr>
                                      <p:to>
                                        <p:strVal val="visible"/>
                                      </p:to>
                                    </p:set>
                                    <p:anim calcmode="lin" valueType="num">
                                      <p:cBhvr additive="base">
                                        <p:cTn id="27" dur="500" fill="hold"/>
                                        <p:tgtEl>
                                          <p:spTgt spid="62467">
                                            <p:txEl>
                                              <p:charRg st="131" end="14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2467">
                                            <p:txEl>
                                              <p:charRg st="131" end="14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2467">
                                            <p:txEl>
                                              <p:charRg st="143" end="154"/>
                                            </p:txEl>
                                          </p:spTgt>
                                        </p:tgtEl>
                                        <p:attrNameLst>
                                          <p:attrName>style.visibility</p:attrName>
                                        </p:attrNameLst>
                                      </p:cBhvr>
                                      <p:to>
                                        <p:strVal val="visible"/>
                                      </p:to>
                                    </p:set>
                                    <p:anim calcmode="lin" valueType="num">
                                      <p:cBhvr additive="base">
                                        <p:cTn id="31" dur="500" fill="hold"/>
                                        <p:tgtEl>
                                          <p:spTgt spid="62467">
                                            <p:txEl>
                                              <p:charRg st="143" end="15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charRg st="143" end="15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2467">
                                            <p:txEl>
                                              <p:charRg st="154" end="171"/>
                                            </p:txEl>
                                          </p:spTgt>
                                        </p:tgtEl>
                                        <p:attrNameLst>
                                          <p:attrName>style.visibility</p:attrName>
                                        </p:attrNameLst>
                                      </p:cBhvr>
                                      <p:to>
                                        <p:strVal val="visible"/>
                                      </p:to>
                                    </p:set>
                                    <p:anim calcmode="lin" valueType="num">
                                      <p:cBhvr additive="base">
                                        <p:cTn id="35" dur="500" fill="hold"/>
                                        <p:tgtEl>
                                          <p:spTgt spid="62467">
                                            <p:txEl>
                                              <p:charRg st="154" end="17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2467">
                                            <p:txEl>
                                              <p:charRg st="154" end="17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2467">
                                            <p:txEl>
                                              <p:charRg st="171" end="188"/>
                                            </p:txEl>
                                          </p:spTgt>
                                        </p:tgtEl>
                                        <p:attrNameLst>
                                          <p:attrName>style.visibility</p:attrName>
                                        </p:attrNameLst>
                                      </p:cBhvr>
                                      <p:to>
                                        <p:strVal val="visible"/>
                                      </p:to>
                                    </p:set>
                                    <p:anim calcmode="lin" valueType="num">
                                      <p:cBhvr additive="base">
                                        <p:cTn id="39" dur="500" fill="hold"/>
                                        <p:tgtEl>
                                          <p:spTgt spid="62467">
                                            <p:txEl>
                                              <p:charRg st="171" end="18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2467">
                                            <p:txEl>
                                              <p:charRg st="171" end="18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2467">
                                            <p:txEl>
                                              <p:charRg st="188" end="198"/>
                                            </p:txEl>
                                          </p:spTgt>
                                        </p:tgtEl>
                                        <p:attrNameLst>
                                          <p:attrName>style.visibility</p:attrName>
                                        </p:attrNameLst>
                                      </p:cBhvr>
                                      <p:to>
                                        <p:strVal val="visible"/>
                                      </p:to>
                                    </p:set>
                                    <p:anim calcmode="lin" valueType="num">
                                      <p:cBhvr additive="base">
                                        <p:cTn id="43" dur="500" fill="hold"/>
                                        <p:tgtEl>
                                          <p:spTgt spid="62467">
                                            <p:txEl>
                                              <p:charRg st="188" end="19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67">
                                            <p:txEl>
                                              <p:charRg st="188" end="19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2467">
                                            <p:txEl>
                                              <p:charRg st="198" end="213"/>
                                            </p:txEl>
                                          </p:spTgt>
                                        </p:tgtEl>
                                        <p:attrNameLst>
                                          <p:attrName>style.visibility</p:attrName>
                                        </p:attrNameLst>
                                      </p:cBhvr>
                                      <p:to>
                                        <p:strVal val="visible"/>
                                      </p:to>
                                    </p:set>
                                    <p:anim calcmode="lin" valueType="num">
                                      <p:cBhvr additive="base">
                                        <p:cTn id="47" dur="500" fill="hold"/>
                                        <p:tgtEl>
                                          <p:spTgt spid="62467">
                                            <p:txEl>
                                              <p:charRg st="198" end="2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2467">
                                            <p:txEl>
                                              <p:charRg st="198" end="2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2467">
                                            <p:txEl>
                                              <p:charRg st="213" end="239"/>
                                            </p:txEl>
                                          </p:spTgt>
                                        </p:tgtEl>
                                        <p:attrNameLst>
                                          <p:attrName>style.visibility</p:attrName>
                                        </p:attrNameLst>
                                      </p:cBhvr>
                                      <p:to>
                                        <p:strVal val="visible"/>
                                      </p:to>
                                    </p:set>
                                    <p:anim calcmode="lin" valueType="num">
                                      <p:cBhvr additive="base">
                                        <p:cTn id="51" dur="500" fill="hold"/>
                                        <p:tgtEl>
                                          <p:spTgt spid="62467">
                                            <p:txEl>
                                              <p:charRg st="213" end="23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2467">
                                            <p:txEl>
                                              <p:charRg st="213" end="23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2"/>
          <p:cNvPicPr>
            <a:picLocks noChangeAspect="1"/>
          </p:cNvPicPr>
          <p:nvPr/>
        </p:nvPicPr>
        <p:blipFill>
          <a:blip r:embed="rId1"/>
          <a:stretch>
            <a:fillRect/>
          </a:stretch>
        </p:blipFill>
        <p:spPr>
          <a:xfrm>
            <a:off x="179388" y="1412875"/>
            <a:ext cx="8796337" cy="5084763"/>
          </a:xfrm>
          <a:prstGeom prst="rect">
            <a:avLst/>
          </a:prstGeom>
          <a:noFill/>
          <a:ln w="9525">
            <a:noFill/>
          </a:ln>
        </p:spPr>
      </p:pic>
      <p:sp>
        <p:nvSpPr>
          <p:cNvPr id="68611" name="Rectangle 2"/>
          <p:cNvSpPr txBox="1"/>
          <p:nvPr/>
        </p:nvSpPr>
        <p:spPr>
          <a:xfrm>
            <a:off x="1187450" y="115888"/>
            <a:ext cx="7345363" cy="654050"/>
          </a:xfrm>
          <a:prstGeom prst="rect">
            <a:avLst/>
          </a:prstGeom>
          <a:noFill/>
          <a:ln w="9525">
            <a:noFill/>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0"/>
              </a:spcBef>
              <a:buFontTx/>
              <a:buNone/>
            </a:pPr>
            <a:r>
              <a:rPr lang="zh-CN" altLang="en-US" sz="3200" b="1" dirty="0">
                <a:solidFill>
                  <a:schemeClr val="bg1"/>
                </a:solidFill>
                <a:sym typeface="Arial" panose="020B0604020202020204" pitchFamily="34" charset="0"/>
              </a:rPr>
              <a:t>（五）粉尘爆炸常见的原因</a:t>
            </a:r>
            <a:endParaRPr lang="zh-CN" altLang="en-US" sz="3200" b="1" dirty="0">
              <a:solidFill>
                <a:schemeClr val="bg1"/>
              </a:solidFill>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xfrm>
            <a:off x="1511300" y="188913"/>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69635" name="Rectangle 3"/>
          <p:cNvSpPr>
            <a:spLocks noGrp="1"/>
          </p:cNvSpPr>
          <p:nvPr>
            <p:ph idx="1"/>
          </p:nvPr>
        </p:nvSpPr>
        <p:spPr>
          <a:xfrm>
            <a:off x="358775" y="1484313"/>
            <a:ext cx="8229600" cy="5000625"/>
          </a:xfrm>
          <a:ln/>
        </p:spPr>
        <p:txBody>
          <a:bodyPr vert="horz" wrap="square" lIns="91440" tIns="45720" rIns="91440" bIns="45720" anchor="t" anchorCtr="0"/>
          <a:p>
            <a:pPr>
              <a:lnSpc>
                <a:spcPct val="80000"/>
              </a:lnSpc>
              <a:buFontTx/>
              <a:buNone/>
            </a:pPr>
            <a:r>
              <a:rPr lang="en-US" altLang="zh-CN" sz="2800" dirty="0">
                <a:latin typeface="宋体" panose="02010600030101010101" pitchFamily="2" charset="-122"/>
              </a:rPr>
              <a:t>   2.1 </a:t>
            </a:r>
            <a:r>
              <a:rPr lang="zh-CN" altLang="en-US" sz="2800" dirty="0">
                <a:latin typeface="宋体" panose="02010600030101010101" pitchFamily="2" charset="-122"/>
              </a:rPr>
              <a:t>术语</a:t>
            </a:r>
            <a:endParaRPr lang="en-US" altLang="zh-CN" sz="2800" dirty="0">
              <a:latin typeface="宋体" panose="02010600030101010101" pitchFamily="2" charset="-122"/>
            </a:endParaRPr>
          </a:p>
          <a:p>
            <a:pPr>
              <a:lnSpc>
                <a:spcPct val="80000"/>
              </a:lnSpc>
              <a:buNone/>
            </a:pPr>
            <a:r>
              <a:rPr lang="zh-CN" altLang="en-US" sz="2800" dirty="0">
                <a:latin typeface="宋体" panose="02010600030101010101" pitchFamily="2" charset="-122"/>
              </a:rPr>
              <a:t>   </a:t>
            </a:r>
            <a:r>
              <a:rPr lang="en-US" altLang="zh-CN" sz="2800" dirty="0">
                <a:solidFill>
                  <a:srgbClr val="FF0000"/>
                </a:solidFill>
                <a:latin typeface="宋体" panose="02010600030101010101" pitchFamily="2" charset="-122"/>
              </a:rPr>
              <a:t>•</a:t>
            </a:r>
            <a:r>
              <a:rPr lang="zh-CN" altLang="en-US" sz="2800" dirty="0">
                <a:latin typeface="宋体" panose="02010600030101010101" pitchFamily="2" charset="-122"/>
              </a:rPr>
              <a:t> </a:t>
            </a:r>
            <a:r>
              <a:rPr lang="zh-CN" altLang="en-US" sz="2800" dirty="0">
                <a:solidFill>
                  <a:srgbClr val="FF0000"/>
                </a:solidFill>
                <a:latin typeface="宋体" panose="02010600030101010101" pitchFamily="2" charset="-122"/>
              </a:rPr>
              <a:t>爆炸性粉尘环境</a:t>
            </a:r>
            <a:r>
              <a:rPr lang="zh-CN" altLang="en-US" sz="2800" dirty="0">
                <a:latin typeface="宋体" panose="02010600030101010101" pitchFamily="2" charset="-122"/>
              </a:rPr>
              <a:t> 在大气环境条件下，可燃性粉尘与空气形成的混合物被点燃后，能够保持燃烧自行传播的环境。 </a:t>
            </a:r>
            <a:endParaRPr lang="en-US" altLang="zh-CN" sz="2800" dirty="0">
              <a:latin typeface="宋体" panose="02010600030101010101" pitchFamily="2" charset="-122"/>
            </a:endParaRPr>
          </a:p>
          <a:p>
            <a:pPr>
              <a:lnSpc>
                <a:spcPct val="80000"/>
              </a:lnSpc>
              <a:buNone/>
            </a:pPr>
            <a:r>
              <a:rPr lang="zh-CN" altLang="en-US" sz="2800" dirty="0"/>
              <a:t>    </a:t>
            </a:r>
            <a:r>
              <a:rPr lang="zh-CN" altLang="en-US" sz="2400" u="sng" dirty="0">
                <a:solidFill>
                  <a:srgbClr val="FF0000"/>
                </a:solidFill>
              </a:rPr>
              <a:t>本质条件：粉尘云浓度达到爆炸下限。</a:t>
            </a:r>
            <a:br>
              <a:rPr lang="zh-CN" altLang="en-US" sz="2800" dirty="0">
                <a:latin typeface="宋体" panose="02010600030101010101" pitchFamily="2" charset="-122"/>
              </a:rPr>
            </a:br>
            <a:br>
              <a:rPr lang="zh-CN" altLang="en-US" sz="2800" dirty="0">
                <a:solidFill>
                  <a:srgbClr val="FF0000"/>
                </a:solidFill>
                <a:latin typeface="宋体" panose="02010600030101010101" pitchFamily="2" charset="-122"/>
              </a:rPr>
            </a:br>
            <a:r>
              <a:rPr lang="zh-CN" altLang="en-US" sz="2800" dirty="0">
                <a:solidFill>
                  <a:srgbClr val="FF0000"/>
                </a:solidFill>
                <a:latin typeface="宋体" panose="02010600030101010101" pitchFamily="2" charset="-122"/>
              </a:rPr>
              <a:t> </a:t>
            </a:r>
            <a:r>
              <a:rPr lang="en-US" altLang="zh-CN" sz="2800" dirty="0">
                <a:solidFill>
                  <a:srgbClr val="FF0000"/>
                </a:solidFill>
                <a:latin typeface="宋体" panose="02010600030101010101" pitchFamily="2" charset="-122"/>
              </a:rPr>
              <a:t>•</a:t>
            </a:r>
            <a:r>
              <a:rPr lang="zh-CN" altLang="en-US" sz="2800" dirty="0">
                <a:solidFill>
                  <a:srgbClr val="FF0000"/>
                </a:solidFill>
                <a:latin typeface="宋体" panose="02010600030101010101" pitchFamily="2" charset="-122"/>
              </a:rPr>
              <a:t> </a:t>
            </a:r>
            <a:r>
              <a:rPr lang="zh-CN" altLang="en-US" sz="2800" dirty="0">
                <a:solidFill>
                  <a:srgbClr val="FF0000"/>
                </a:solidFill>
              </a:rPr>
              <a:t>区</a:t>
            </a:r>
            <a:r>
              <a:rPr lang="zh-CN" altLang="en-US" sz="2800" dirty="0"/>
              <a:t> 爆炸危险区域的全部或一部分。按照爆炸性混合物出现的频率和持续时间，可分为不同危险程度的若干区。</a:t>
            </a:r>
            <a:endParaRPr lang="en-US" altLang="zh-CN" sz="2800" dirty="0">
              <a:latin typeface="宋体" panose="02010600030101010101" pitchFamily="2" charset="-122"/>
            </a:endParaRPr>
          </a:p>
          <a:p>
            <a:pPr>
              <a:lnSpc>
                <a:spcPct val="80000"/>
              </a:lnSpc>
              <a:buNone/>
            </a:pPr>
            <a:br>
              <a:rPr lang="zh-CN" altLang="en-US" sz="2800" dirty="0">
                <a:latin typeface="宋体" panose="02010600030101010101" pitchFamily="2" charset="-122"/>
              </a:rPr>
            </a:br>
            <a:r>
              <a:rPr lang="zh-CN" altLang="en-US" sz="2800" dirty="0">
                <a:latin typeface="宋体" panose="02010600030101010101" pitchFamily="2" charset="-122"/>
              </a:rPr>
              <a:t> </a:t>
            </a:r>
            <a:r>
              <a:rPr lang="en-US" altLang="zh-CN" sz="2800" dirty="0">
                <a:solidFill>
                  <a:srgbClr val="FF0000"/>
                </a:solidFill>
                <a:latin typeface="宋体" panose="02010600030101010101" pitchFamily="2" charset="-122"/>
              </a:rPr>
              <a:t>•</a:t>
            </a:r>
            <a:r>
              <a:rPr lang="zh-CN" altLang="en-US" sz="2800" dirty="0">
                <a:solidFill>
                  <a:srgbClr val="FF0000"/>
                </a:solidFill>
                <a:latin typeface="宋体" panose="02010600030101010101" pitchFamily="2" charset="-122"/>
              </a:rPr>
              <a:t>释放源 </a:t>
            </a:r>
            <a:r>
              <a:rPr lang="zh-CN" altLang="en-US" sz="2800" dirty="0">
                <a:latin typeface="宋体" panose="02010600030101010101" pitchFamily="2" charset="-122"/>
              </a:rPr>
              <a:t>可释放出能形成爆炸性混合物的物质所在的部位或地点。</a:t>
            </a:r>
            <a:br>
              <a:rPr lang="zh-CN" altLang="en-US" dirty="0"/>
            </a:br>
            <a:br>
              <a:rPr lang="zh-CN" altLang="en-US" dirty="0"/>
            </a:br>
            <a:r>
              <a:rPr lang="zh-CN" altLang="en-US" sz="2800" dirty="0">
                <a:latin typeface="宋体" panose="02010600030101010101" pitchFamily="2" charset="-122"/>
              </a:rPr>
              <a:t>                        </a:t>
            </a:r>
            <a:endParaRPr lang="zh-CN" altLang="en-US" sz="2800" dirty="0">
              <a:latin typeface="宋体" panose="02010600030101010101" pitchFamily="2" charset="-122"/>
            </a:endParaRPr>
          </a:p>
          <a:p>
            <a:pPr>
              <a:lnSpc>
                <a:spcPct val="80000"/>
              </a:lnSpc>
              <a:buFontTx/>
              <a:buNone/>
            </a:pPr>
            <a:r>
              <a:rPr lang="zh-CN" altLang="en-US" sz="2800" dirty="0">
                <a:latin typeface="宋体" panose="02010600030101010101" pitchFamily="2" charset="-122"/>
              </a:rPr>
              <a:t>    </a:t>
            </a:r>
            <a:endParaRPr lang="en-US" altLang="zh-CN" sz="2800" dirty="0">
              <a:latin typeface="宋体" panose="02010600030101010101" pitchFamily="2" charset="-122"/>
            </a:endParaRPr>
          </a:p>
          <a:p>
            <a:pPr>
              <a:lnSpc>
                <a:spcPct val="80000"/>
              </a:lnSpc>
              <a:buFont typeface="Wingdings" panose="05000000000000000000" pitchFamily="2" charset="2"/>
              <a:buChar char="n"/>
            </a:pPr>
            <a:endParaRPr lang="zh-CN" altLang="en-US" sz="2800" dirty="0">
              <a:latin typeface="宋体" panose="02010600030101010101" pitchFamily="2" charset="-122"/>
            </a:endParaRPr>
          </a:p>
        </p:txBody>
      </p:sp>
      <p:pic>
        <p:nvPicPr>
          <p:cNvPr id="69636" name="Picture 4" descr="安科院"/>
          <p:cNvPicPr>
            <a:picLocks noChangeAspect="1"/>
          </p:cNvPicPr>
          <p:nvPr/>
        </p:nvPicPr>
        <p:blipFill>
          <a:blip r:embed="rId1"/>
          <a:stretch>
            <a:fillRect/>
          </a:stretch>
        </p:blipFill>
        <p:spPr>
          <a:xfrm>
            <a:off x="0" y="0"/>
            <a:ext cx="1225550" cy="935038"/>
          </a:xfrm>
          <a:prstGeom prst="rect">
            <a:avLst/>
          </a:prstGeom>
          <a:solidFill>
            <a:schemeClr val="bg1"/>
          </a:solid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p:nvPr>
        </p:nvSpPr>
        <p:spPr>
          <a:xfrm>
            <a:off x="1511300" y="152400"/>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0659" name="Rectangle 3"/>
          <p:cNvSpPr>
            <a:spLocks noGrp="1"/>
          </p:cNvSpPr>
          <p:nvPr>
            <p:ph idx="1"/>
          </p:nvPr>
        </p:nvSpPr>
        <p:spPr>
          <a:xfrm>
            <a:off x="142875" y="1208088"/>
            <a:ext cx="9001125" cy="4525962"/>
          </a:xfrm>
          <a:ln/>
        </p:spPr>
        <p:txBody>
          <a:bodyPr vert="horz" wrap="square" lIns="91440" tIns="45720" rIns="91440" bIns="45720" anchor="t" anchorCtr="0"/>
          <a:p>
            <a:pPr>
              <a:lnSpc>
                <a:spcPct val="80000"/>
              </a:lnSpc>
              <a:buFontTx/>
              <a:buNone/>
            </a:pPr>
            <a:r>
              <a:rPr lang="en-US" altLang="zh-CN" sz="2800" b="1" dirty="0">
                <a:latin typeface="宋体" panose="02010600030101010101" pitchFamily="2" charset="-122"/>
              </a:rPr>
              <a:t>  2.2</a:t>
            </a:r>
            <a:r>
              <a:rPr lang="zh-CN" altLang="en-US" sz="2800" b="1" dirty="0">
                <a:latin typeface="宋体" panose="02010600030101010101" pitchFamily="2" charset="-122"/>
              </a:rPr>
              <a:t>区域划分的目的和意义</a:t>
            </a:r>
            <a:endParaRPr lang="en-US" altLang="zh-CN" sz="2800" b="1" dirty="0">
              <a:latin typeface="宋体" panose="02010600030101010101" pitchFamily="2" charset="-122"/>
            </a:endParaRPr>
          </a:p>
          <a:p>
            <a:pPr>
              <a:lnSpc>
                <a:spcPct val="80000"/>
              </a:lnSpc>
              <a:buFontTx/>
              <a:buNone/>
            </a:pPr>
            <a:br>
              <a:rPr lang="zh-CN" altLang="en-US" sz="2800" dirty="0">
                <a:latin typeface="宋体" panose="02010600030101010101" pitchFamily="2" charset="-122"/>
              </a:rPr>
            </a:br>
            <a:r>
              <a:rPr lang="en-US" altLang="zh-CN" sz="2800" dirty="0">
                <a:latin typeface="宋体" panose="02010600030101010101" pitchFamily="2" charset="-122"/>
              </a:rPr>
              <a:t>•</a:t>
            </a:r>
            <a:r>
              <a:rPr lang="en-US" altLang="zh-CN" sz="2800" dirty="0">
                <a:solidFill>
                  <a:srgbClr val="FF0000"/>
                </a:solidFill>
                <a:latin typeface="宋体" panose="02010600030101010101" pitchFamily="2" charset="-122"/>
              </a:rPr>
              <a:t> </a:t>
            </a:r>
            <a:r>
              <a:rPr lang="zh-CN" altLang="en-US" sz="2800" dirty="0">
                <a:solidFill>
                  <a:srgbClr val="FF0000"/>
                </a:solidFill>
                <a:latin typeface="宋体" panose="02010600030101010101" pitchFamily="2" charset="-122"/>
              </a:rPr>
              <a:t>安全性的需要</a:t>
            </a:r>
            <a:br>
              <a:rPr lang="zh-CN" altLang="en-US" sz="2800" dirty="0">
                <a:latin typeface="宋体" panose="02010600030101010101" pitchFamily="2" charset="-122"/>
              </a:rPr>
            </a:br>
            <a:r>
              <a:rPr lang="en-US" altLang="zh-CN" sz="2800" dirty="0">
                <a:latin typeface="宋体" panose="02010600030101010101" pitchFamily="2" charset="-122"/>
              </a:rPr>
              <a:t>– </a:t>
            </a:r>
            <a:r>
              <a:rPr lang="zh-CN" altLang="en-US" sz="2800" dirty="0">
                <a:latin typeface="宋体" panose="02010600030101010101" pitchFamily="2" charset="-122"/>
              </a:rPr>
              <a:t>爆炸危险场所必须采用更加安全的防爆型电气设备</a:t>
            </a:r>
            <a:endParaRPr lang="en-US" altLang="zh-CN" sz="2800" dirty="0">
              <a:latin typeface="宋体" panose="02010600030101010101" pitchFamily="2" charset="-122"/>
            </a:endParaRPr>
          </a:p>
          <a:p>
            <a:pPr>
              <a:lnSpc>
                <a:spcPct val="80000"/>
              </a:lnSpc>
              <a:buFontTx/>
              <a:buNone/>
            </a:pPr>
            <a:br>
              <a:rPr lang="zh-CN" altLang="en-US" sz="2800" dirty="0">
                <a:latin typeface="宋体" panose="02010600030101010101" pitchFamily="2" charset="-122"/>
              </a:rPr>
            </a:br>
            <a:r>
              <a:rPr lang="en-US" altLang="zh-CN" sz="2800" dirty="0">
                <a:latin typeface="宋体" panose="02010600030101010101" pitchFamily="2" charset="-122"/>
              </a:rPr>
              <a:t>• </a:t>
            </a:r>
            <a:r>
              <a:rPr lang="zh-CN" altLang="en-US" sz="2800" dirty="0">
                <a:solidFill>
                  <a:srgbClr val="FF0000"/>
                </a:solidFill>
                <a:latin typeface="宋体" panose="02010600030101010101" pitchFamily="2" charset="-122"/>
              </a:rPr>
              <a:t>科学性的需要</a:t>
            </a:r>
            <a:br>
              <a:rPr lang="zh-CN" altLang="en-US" sz="2800" dirty="0">
                <a:latin typeface="宋体" panose="02010600030101010101" pitchFamily="2" charset="-122"/>
              </a:rPr>
            </a:br>
            <a:r>
              <a:rPr lang="en-US" altLang="zh-CN" sz="2800" dirty="0">
                <a:latin typeface="宋体" panose="02010600030101010101" pitchFamily="2" charset="-122"/>
              </a:rPr>
              <a:t>– </a:t>
            </a:r>
            <a:r>
              <a:rPr lang="zh-CN" altLang="en-US" sz="2800" dirty="0">
                <a:latin typeface="宋体" panose="02010600030101010101" pitchFamily="2" charset="-122"/>
              </a:rPr>
              <a:t>最危险的场所必须选用安全级别最高的电气设备</a:t>
            </a:r>
            <a:endParaRPr lang="en-US" altLang="zh-CN" sz="2800" dirty="0">
              <a:latin typeface="宋体" panose="02010600030101010101" pitchFamily="2" charset="-122"/>
            </a:endParaRPr>
          </a:p>
          <a:p>
            <a:pPr>
              <a:lnSpc>
                <a:spcPct val="80000"/>
              </a:lnSpc>
              <a:buFontTx/>
              <a:buNone/>
            </a:pPr>
            <a:br>
              <a:rPr lang="zh-CN" altLang="en-US" sz="2800" dirty="0">
                <a:latin typeface="宋体" panose="02010600030101010101" pitchFamily="2" charset="-122"/>
              </a:rPr>
            </a:br>
            <a:r>
              <a:rPr lang="en-US" altLang="zh-CN" sz="2800" dirty="0">
                <a:latin typeface="宋体" panose="02010600030101010101" pitchFamily="2" charset="-122"/>
              </a:rPr>
              <a:t>• </a:t>
            </a:r>
            <a:r>
              <a:rPr lang="zh-CN" altLang="en-US" sz="2800" dirty="0">
                <a:solidFill>
                  <a:srgbClr val="FF0000"/>
                </a:solidFill>
                <a:latin typeface="宋体" panose="02010600030101010101" pitchFamily="2" charset="-122"/>
              </a:rPr>
              <a:t>经济性的需要</a:t>
            </a:r>
            <a:br>
              <a:rPr lang="zh-CN" altLang="en-US" sz="2800" dirty="0">
                <a:latin typeface="宋体" panose="02010600030101010101" pitchFamily="2" charset="-122"/>
              </a:rPr>
            </a:br>
            <a:r>
              <a:rPr lang="en-US" altLang="zh-CN" sz="2800" dirty="0">
                <a:latin typeface="宋体" panose="02010600030101010101" pitchFamily="2" charset="-122"/>
              </a:rPr>
              <a:t>– </a:t>
            </a:r>
            <a:r>
              <a:rPr lang="zh-CN" altLang="en-US" sz="2800" dirty="0">
                <a:latin typeface="宋体" panose="02010600030101010101" pitchFamily="2" charset="-122"/>
              </a:rPr>
              <a:t>一般危险的场所可选用较低安全级别的电气设备</a:t>
            </a:r>
            <a:br>
              <a:rPr lang="zh-CN" altLang="en-US" sz="2800" dirty="0">
                <a:latin typeface="宋体" panose="02010600030101010101" pitchFamily="2" charset="-122"/>
              </a:rPr>
            </a:br>
            <a:endParaRPr lang="zh-CN" altLang="en-US" sz="2800" dirty="0">
              <a:latin typeface="宋体" panose="02010600030101010101" pitchFamily="2" charset="-122"/>
            </a:endParaRPr>
          </a:p>
        </p:txBody>
      </p:sp>
      <p:pic>
        <p:nvPicPr>
          <p:cNvPr id="70660" name="Picture 4" descr="安科院"/>
          <p:cNvPicPr>
            <a:picLocks noChangeAspect="1"/>
          </p:cNvPicPr>
          <p:nvPr/>
        </p:nvPicPr>
        <p:blipFill>
          <a:blip r:embed="rId1"/>
          <a:stretch>
            <a:fillRect/>
          </a:stretch>
        </p:blipFill>
        <p:spPr>
          <a:xfrm>
            <a:off x="0" y="0"/>
            <a:ext cx="1225550" cy="935038"/>
          </a:xfrm>
          <a:prstGeom prst="rect">
            <a:avLst/>
          </a:prstGeom>
          <a:solidFill>
            <a:schemeClr val="bg1"/>
          </a:solid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xfrm>
            <a:off x="1511300" y="152400"/>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1683" name="Rectangle 3"/>
          <p:cNvSpPr>
            <a:spLocks noGrp="1"/>
          </p:cNvSpPr>
          <p:nvPr>
            <p:ph idx="1"/>
          </p:nvPr>
        </p:nvSpPr>
        <p:spPr>
          <a:xfrm>
            <a:off x="179388" y="1052513"/>
            <a:ext cx="8785225" cy="5113337"/>
          </a:xfrm>
          <a:ln/>
        </p:spPr>
        <p:txBody>
          <a:bodyPr vert="horz" wrap="square" lIns="91440" tIns="45720" rIns="91440" bIns="45720" anchor="t" anchorCtr="0"/>
          <a:p>
            <a:pPr>
              <a:lnSpc>
                <a:spcPct val="150000"/>
              </a:lnSpc>
              <a:buFontTx/>
              <a:buNone/>
            </a:pPr>
            <a:r>
              <a:rPr lang="en-US" altLang="zh-CN" sz="2400" b="1" dirty="0">
                <a:latin typeface="宋体" panose="02010600030101010101" pitchFamily="2" charset="-122"/>
              </a:rPr>
              <a:t>2.3</a:t>
            </a:r>
            <a:r>
              <a:rPr lang="zh-CN" altLang="en-US" sz="2400" b="1" dirty="0">
                <a:latin typeface="宋体" panose="02010600030101010101" pitchFamily="2" charset="-122"/>
              </a:rPr>
              <a:t>区域划分的依据</a:t>
            </a:r>
            <a:br>
              <a:rPr lang="zh-CN" altLang="en-US" sz="2400" dirty="0">
                <a:latin typeface="宋体" panose="02010600030101010101" pitchFamily="2" charset="-122"/>
              </a:rPr>
            </a:br>
            <a:r>
              <a:rPr lang="en-US" altLang="zh-CN" sz="2400" dirty="0">
                <a:latin typeface="宋体" panose="02010600030101010101" pitchFamily="2" charset="-122"/>
              </a:rPr>
              <a:t>•《</a:t>
            </a:r>
            <a:r>
              <a:rPr lang="zh-CN" altLang="en-US" sz="2400" dirty="0">
                <a:latin typeface="宋体" panose="02010600030101010101" pitchFamily="2" charset="-122"/>
              </a:rPr>
              <a:t>可燃性粉尘环境用电气设备 第</a:t>
            </a:r>
            <a:r>
              <a:rPr lang="en-US" altLang="zh-CN" sz="2400" dirty="0">
                <a:latin typeface="宋体" panose="02010600030101010101" pitchFamily="2" charset="-122"/>
              </a:rPr>
              <a:t>3</a:t>
            </a:r>
            <a:r>
              <a:rPr lang="zh-CN" altLang="en-US" sz="2400" dirty="0">
                <a:latin typeface="宋体" panose="02010600030101010101" pitchFamily="2" charset="-122"/>
              </a:rPr>
              <a:t>部分：存在或可能存在可燃性粉尘的场所分类</a:t>
            </a:r>
            <a:r>
              <a:rPr lang="en-US" altLang="zh-CN" sz="2400" dirty="0">
                <a:latin typeface="宋体" panose="02010600030101010101" pitchFamily="2" charset="-122"/>
              </a:rPr>
              <a:t>》 GB 12476 3.3-2007</a:t>
            </a:r>
            <a:br>
              <a:rPr lang="en-US" altLang="zh-CN" sz="2400" dirty="0">
                <a:latin typeface="宋体" panose="02010600030101010101" pitchFamily="2" charset="-122"/>
              </a:rPr>
            </a:br>
            <a:r>
              <a:rPr lang="en-US" altLang="zh-CN" sz="2400" b="1" dirty="0">
                <a:solidFill>
                  <a:srgbClr val="FF0000"/>
                </a:solidFill>
                <a:latin typeface="宋体" panose="02010600030101010101" pitchFamily="2" charset="-122"/>
              </a:rPr>
              <a:t>•《</a:t>
            </a:r>
            <a:r>
              <a:rPr lang="zh-CN" altLang="en-US" sz="2400" b="1" dirty="0">
                <a:solidFill>
                  <a:srgbClr val="FF0000"/>
                </a:solidFill>
                <a:latin typeface="宋体" panose="02010600030101010101" pitchFamily="2" charset="-122"/>
              </a:rPr>
              <a:t>爆炸危险环境电力装置设计规范</a:t>
            </a:r>
            <a:r>
              <a:rPr lang="en-US" altLang="zh-CN" sz="2400" b="1" dirty="0">
                <a:solidFill>
                  <a:srgbClr val="FF0000"/>
                </a:solidFill>
                <a:latin typeface="宋体" panose="02010600030101010101" pitchFamily="2" charset="-122"/>
              </a:rPr>
              <a:t>》GB50058-2014</a:t>
            </a:r>
            <a:br>
              <a:rPr lang="en-US" altLang="zh-CN" sz="2400" dirty="0">
                <a:latin typeface="宋体" panose="02010600030101010101" pitchFamily="2" charset="-122"/>
              </a:rPr>
            </a:br>
            <a:r>
              <a:rPr lang="en-US" altLang="zh-CN" sz="2400" dirty="0">
                <a:latin typeface="宋体" panose="02010600030101010101" pitchFamily="2" charset="-122"/>
              </a:rPr>
              <a:t>•《</a:t>
            </a:r>
            <a:r>
              <a:rPr lang="zh-CN" altLang="en-US" sz="2400" dirty="0">
                <a:latin typeface="宋体" panose="02010600030101010101" pitchFamily="2" charset="-122"/>
              </a:rPr>
              <a:t>粮食加工储运系统粉尘防爆安全规程</a:t>
            </a:r>
            <a:r>
              <a:rPr lang="en-US" altLang="zh-CN" sz="2400" dirty="0">
                <a:latin typeface="宋体" panose="02010600030101010101" pitchFamily="2" charset="-122"/>
              </a:rPr>
              <a:t>》 GB17440-2008</a:t>
            </a:r>
            <a:br>
              <a:rPr lang="en-US" altLang="zh-CN" sz="2400" dirty="0">
                <a:latin typeface="宋体" panose="02010600030101010101" pitchFamily="2" charset="-122"/>
              </a:rPr>
            </a:br>
            <a:r>
              <a:rPr lang="en-US" altLang="zh-CN" sz="2400" dirty="0">
                <a:latin typeface="宋体" panose="02010600030101010101" pitchFamily="2" charset="-122"/>
              </a:rPr>
              <a:t>• 《</a:t>
            </a:r>
            <a:r>
              <a:rPr lang="zh-CN" altLang="en-US" sz="2400" dirty="0">
                <a:latin typeface="宋体" panose="02010600030101010101" pitchFamily="2" charset="-122"/>
              </a:rPr>
              <a:t>钢铁冶金企业设计防火规范</a:t>
            </a:r>
            <a:r>
              <a:rPr lang="en-US" altLang="zh-CN" sz="2400" dirty="0"/>
              <a:t>》</a:t>
            </a:r>
            <a:r>
              <a:rPr lang="en-US" altLang="zh-CN" sz="2400" dirty="0">
                <a:latin typeface="宋体" panose="02010600030101010101" pitchFamily="2" charset="-122"/>
              </a:rPr>
              <a:t>GB50414-2007</a:t>
            </a:r>
            <a:endParaRPr lang="en-US" altLang="zh-CN" sz="2400" dirty="0">
              <a:latin typeface="宋体" panose="02010600030101010101" pitchFamily="2" charset="-122"/>
            </a:endParaRPr>
          </a:p>
          <a:p>
            <a:pPr>
              <a:lnSpc>
                <a:spcPct val="150000"/>
              </a:lnSpc>
              <a:buNone/>
            </a:pPr>
            <a:r>
              <a:rPr lang="zh-CN" altLang="en-US" sz="2400" dirty="0"/>
              <a:t>      </a:t>
            </a:r>
            <a:r>
              <a:rPr lang="zh-CN" altLang="en-US" sz="2400" dirty="0">
                <a:solidFill>
                  <a:srgbClr val="FF0000"/>
                </a:solidFill>
              </a:rPr>
              <a:t>该标准将粉尘爆炸危险场所分为</a:t>
            </a:r>
            <a:r>
              <a:rPr lang="en-US" altLang="zh-CN" sz="2400" dirty="0">
                <a:solidFill>
                  <a:srgbClr val="FF0000"/>
                </a:solidFill>
              </a:rPr>
              <a:t>10</a:t>
            </a:r>
            <a:r>
              <a:rPr lang="zh-CN" altLang="en-US" sz="2400" dirty="0">
                <a:solidFill>
                  <a:srgbClr val="FF0000"/>
                </a:solidFill>
              </a:rPr>
              <a:t>区和</a:t>
            </a:r>
            <a:r>
              <a:rPr lang="en-US" altLang="zh-CN" sz="2400" dirty="0">
                <a:solidFill>
                  <a:srgbClr val="FF0000"/>
                </a:solidFill>
              </a:rPr>
              <a:t>11</a:t>
            </a:r>
            <a:r>
              <a:rPr lang="zh-CN" altLang="en-US" sz="2400" dirty="0">
                <a:solidFill>
                  <a:srgbClr val="FF0000"/>
                </a:solidFill>
              </a:rPr>
              <a:t>区，不宜采用。 </a:t>
            </a:r>
            <a:endParaRPr lang="en-US" altLang="zh-CN" sz="2400" dirty="0">
              <a:solidFill>
                <a:srgbClr val="FF0000"/>
              </a:solidFill>
            </a:endParaRPr>
          </a:p>
          <a:p>
            <a:pPr>
              <a:lnSpc>
                <a:spcPct val="150000"/>
              </a:lnSpc>
              <a:buNone/>
            </a:pPr>
            <a:r>
              <a:rPr lang="zh-CN" altLang="en-US" sz="2400" dirty="0">
                <a:solidFill>
                  <a:srgbClr val="FF0000"/>
                </a:solidFill>
              </a:rPr>
              <a:t>   </a:t>
            </a:r>
            <a:r>
              <a:rPr lang="en-US" altLang="zh-CN" sz="2400" dirty="0">
                <a:latin typeface="宋体" panose="02010600030101010101" pitchFamily="2" charset="-122"/>
              </a:rPr>
              <a:t>•</a:t>
            </a:r>
            <a:r>
              <a:rPr lang="en-US" altLang="zh-CN" sz="2400" dirty="0">
                <a:solidFill>
                  <a:srgbClr val="FF0000"/>
                </a:solidFill>
                <a:latin typeface="宋体" panose="02010600030101010101" pitchFamily="2" charset="-122"/>
              </a:rPr>
              <a:t>《</a:t>
            </a:r>
            <a:r>
              <a:rPr lang="zh-CN" altLang="en-US" sz="2400" dirty="0">
                <a:solidFill>
                  <a:srgbClr val="FF0000"/>
                </a:solidFill>
              </a:rPr>
              <a:t>工贸行业可燃性粉尘作业场所工艺设施防爆技术指南（试行）</a:t>
            </a:r>
            <a:r>
              <a:rPr lang="en-US" altLang="zh-CN" sz="2400" dirty="0">
                <a:solidFill>
                  <a:srgbClr val="FF0000"/>
                </a:solidFill>
              </a:rPr>
              <a:t>》</a:t>
            </a:r>
            <a:endParaRPr lang="zh-CN" altLang="en-US" sz="2400" dirty="0">
              <a:solidFill>
                <a:srgbClr val="FF0000"/>
              </a:solidFill>
            </a:endParaRPr>
          </a:p>
          <a:p>
            <a:pPr>
              <a:lnSpc>
                <a:spcPct val="150000"/>
              </a:lnSpc>
              <a:buNone/>
            </a:pPr>
            <a:br>
              <a:rPr lang="en-US" altLang="zh-CN" dirty="0">
                <a:solidFill>
                  <a:srgbClr val="FF0000"/>
                </a:solidFill>
              </a:rPr>
            </a:br>
            <a:endParaRPr lang="zh-CN" altLang="en-US" dirty="0">
              <a:solidFill>
                <a:srgbClr val="FF0000"/>
              </a:solidFill>
            </a:endParaRPr>
          </a:p>
        </p:txBody>
      </p:sp>
      <p:pic>
        <p:nvPicPr>
          <p:cNvPr id="71684"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title"/>
          </p:nvPr>
        </p:nvSpPr>
        <p:spPr>
          <a:xfrm>
            <a:off x="1150938" y="152400"/>
            <a:ext cx="7345363" cy="654050"/>
          </a:xfrm>
        </p:spPr>
        <p:txBody>
          <a:bodyPr vert="horz" wrap="square" lIns="91440" tIns="45720" rIns="91440" bIns="45720" numCol="1" anchor="t" anchorCtr="0" compatLnSpc="1">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dirty="0" smtClean="0">
                <a:ln>
                  <a:noFill/>
                </a:ln>
                <a:solidFill>
                  <a:schemeClr val="bg1"/>
                </a:solidFill>
                <a:effectLst/>
                <a:uLnTx/>
                <a:uFillTx/>
                <a:latin typeface="+mj-lt"/>
                <a:ea typeface="+mj-ea"/>
                <a:cs typeface="+mj-cs"/>
              </a:rPr>
              <a:t>           内 容 提 要</a:t>
            </a:r>
            <a:br>
              <a:rPr kumimoji="0" lang="zh-CN" altLang="en-US" sz="2000" b="1" i="0" u="none" strike="noStrike" kern="0" cap="none" spc="0" normalizeH="0" baseline="0" noProof="0" dirty="0" smtClean="0">
                <a:ln>
                  <a:noFill/>
                </a:ln>
                <a:solidFill>
                  <a:schemeClr val="bg1"/>
                </a:solidFill>
                <a:effectLst/>
                <a:uLnTx/>
                <a:uFillTx/>
                <a:latin typeface="+mj-lt"/>
                <a:ea typeface="+mj-ea"/>
                <a:cs typeface="+mj-cs"/>
              </a:rPr>
            </a:br>
            <a:endParaRPr kumimoji="0" lang="zh-CN" altLang="en-US" sz="20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54275" name="Rectangle 3"/>
          <p:cNvSpPr>
            <a:spLocks noGrp="1"/>
          </p:cNvSpPr>
          <p:nvPr>
            <p:ph idx="1"/>
          </p:nvPr>
        </p:nvSpPr>
        <p:spPr>
          <a:xfrm>
            <a:off x="500063" y="1736725"/>
            <a:ext cx="8229600" cy="3997325"/>
          </a:xfrm>
          <a:ln/>
        </p:spPr>
        <p:txBody>
          <a:bodyPr vert="horz" wrap="square" lIns="91440" tIns="45720" rIns="91440" bIns="45720" anchor="t" anchorCtr="0"/>
          <a:p>
            <a:pPr eaLnBrk="1" hangingPunct="1"/>
            <a:r>
              <a:rPr lang="zh-CN" altLang="en-US" sz="2800" b="1" dirty="0">
                <a:ea typeface="黑体" panose="02010609060101010101" pitchFamily="49" charset="-122"/>
              </a:rPr>
              <a:t>一、粉尘爆炸基本原理</a:t>
            </a:r>
            <a:endParaRPr lang="zh-CN" altLang="en-US" sz="2800" b="1" dirty="0">
              <a:ea typeface="黑体" panose="02010609060101010101" pitchFamily="49" charset="-122"/>
            </a:endParaRPr>
          </a:p>
          <a:p>
            <a:pPr eaLnBrk="1" hangingPunct="1"/>
            <a:r>
              <a:rPr lang="zh-CN" altLang="en-US" sz="2800" b="1" dirty="0">
                <a:ea typeface="黑体" panose="02010609060101010101" pitchFamily="49" charset="-122"/>
              </a:rPr>
              <a:t>二、粉尘爆炸危险场所区域划分</a:t>
            </a:r>
            <a:endParaRPr lang="en-US" altLang="zh-CN" sz="2800" b="1" dirty="0">
              <a:ea typeface="黑体" panose="02010609060101010101" pitchFamily="49" charset="-122"/>
            </a:endParaRPr>
          </a:p>
          <a:p>
            <a:pPr eaLnBrk="1" hangingPunct="1"/>
            <a:r>
              <a:rPr lang="zh-CN" altLang="en-US" sz="2800" b="1" dirty="0">
                <a:ea typeface="黑体" panose="02010609060101010101" pitchFamily="49" charset="-122"/>
              </a:rPr>
              <a:t>三、粉尘爆炸的主要防范措施</a:t>
            </a:r>
            <a:endParaRPr lang="zh-CN" altLang="en-US" sz="2800" b="1" dirty="0">
              <a:ea typeface="黑体" panose="02010609060101010101" pitchFamily="49" charset="-122"/>
            </a:endParaRPr>
          </a:p>
          <a:p>
            <a:pPr eaLnBrk="1" hangingPunct="1"/>
            <a:r>
              <a:rPr lang="zh-CN" altLang="en-US" sz="2800" b="1" dirty="0">
                <a:ea typeface="黑体" panose="02010609060101010101" pitchFamily="49" charset="-122"/>
              </a:rPr>
              <a:t>四、粉尘防爆安全标准体系解读</a:t>
            </a:r>
            <a:endParaRPr lang="en-US" altLang="zh-CN" sz="2800" b="1" dirty="0">
              <a:ea typeface="黑体" panose="02010609060101010101" pitchFamily="49" charset="-122"/>
            </a:endParaRPr>
          </a:p>
          <a:p>
            <a:pPr eaLnBrk="1" hangingPunct="1"/>
            <a:r>
              <a:rPr lang="zh-CN" altLang="en-US" sz="2800" b="1" dirty="0">
                <a:ea typeface="黑体" panose="02010609060101010101" pitchFamily="49" charset="-122"/>
              </a:rPr>
              <a:t>五、粉尘涉爆企业现场执法检查要点</a:t>
            </a:r>
            <a:endParaRPr lang="en-US" altLang="zh-CN" sz="2800" b="1" dirty="0">
              <a:ea typeface="黑体" panose="02010609060101010101" pitchFamily="49" charset="-122"/>
            </a:endParaRPr>
          </a:p>
          <a:p>
            <a:pPr eaLnBrk="1" hangingPunct="1">
              <a:buFontTx/>
              <a:buNone/>
            </a:pPr>
            <a:endParaRPr lang="zh-CN" altLang="en-US" sz="2800" b="1" dirty="0">
              <a:ea typeface="黑体" panose="02010609060101010101" pitchFamily="49" charset="-122"/>
              <a:sym typeface="Arial" panose="020B0604020202020204" pitchFamily="34" charset="0"/>
            </a:endParaRPr>
          </a:p>
          <a:p>
            <a:pPr eaLnBrk="1" hangingPunct="1"/>
            <a:endParaRPr lang="zh-CN" altLang="en-US" sz="2800" dirty="0">
              <a:ea typeface="黑体" panose="02010609060101010101" pitchFamily="49" charset="-122"/>
            </a:endParaRPr>
          </a:p>
        </p:txBody>
      </p:sp>
      <p:sp>
        <p:nvSpPr>
          <p:cNvPr id="54276" name="AutoShape 73"/>
          <p:cNvSpPr/>
          <p:nvPr/>
        </p:nvSpPr>
        <p:spPr>
          <a:xfrm>
            <a:off x="431800" y="1449388"/>
            <a:ext cx="8353425" cy="5075237"/>
          </a:xfrm>
          <a:prstGeom prst="roundRect">
            <a:avLst>
              <a:gd name="adj" fmla="val 9106"/>
            </a:avLst>
          </a:prstGeom>
          <a:noFill/>
          <a:ln w="25400" cap="flat" cmpd="sng">
            <a:solidFill>
              <a:srgbClr val="FF66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a:spcBef>
                <a:spcPct val="0"/>
              </a:spcBef>
              <a:buFont typeface="Arial" panose="020B0604020202020204" pitchFamily="34" charset="0"/>
              <a:buNone/>
            </a:pPr>
            <a:endParaRPr lang="en-US" altLang="zh-CN" sz="2400" dirty="0">
              <a:latin typeface="Times New Roman" panose="02020603050405020304" pitchFamily="18" charset="0"/>
              <a:ea typeface="华文楷体"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xfrm>
            <a:off x="1476375" y="152400"/>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2707" name="Rectangle 5"/>
          <p:cNvSpPr>
            <a:spLocks noGrp="1"/>
          </p:cNvSpPr>
          <p:nvPr>
            <p:ph idx="1"/>
          </p:nvPr>
        </p:nvSpPr>
        <p:spPr>
          <a:xfrm>
            <a:off x="323850" y="1196975"/>
            <a:ext cx="8640763" cy="5400675"/>
          </a:xfrm>
          <a:ln/>
        </p:spPr>
        <p:txBody>
          <a:bodyPr vert="horz" wrap="square" lIns="91440" tIns="45720" rIns="91440" bIns="45720" anchor="t" anchorCtr="0"/>
          <a:p>
            <a:pPr>
              <a:buFontTx/>
              <a:buNone/>
            </a:pPr>
            <a:r>
              <a:rPr lang="en-US" altLang="zh-CN" sz="2700" b="1" dirty="0">
                <a:latin typeface="宋体" panose="02010600030101010101" pitchFamily="2" charset="-122"/>
                <a:sym typeface="Arial" panose="020B0604020202020204" pitchFamily="34" charset="0"/>
              </a:rPr>
              <a:t>  2.4</a:t>
            </a:r>
            <a:r>
              <a:rPr lang="zh-CN" altLang="en-US" sz="2700" b="1" dirty="0">
                <a:latin typeface="宋体" panose="02010600030101010101" pitchFamily="2" charset="-122"/>
                <a:sym typeface="Arial" panose="020B0604020202020204" pitchFamily="34" charset="0"/>
              </a:rPr>
              <a:t>区域划分的基本步骤</a:t>
            </a:r>
            <a:br>
              <a:rPr lang="zh-CN" altLang="en-US" sz="2700" dirty="0">
                <a:latin typeface="宋体" panose="02010600030101010101" pitchFamily="2" charset="-122"/>
                <a:sym typeface="Arial" panose="020B0604020202020204" pitchFamily="34" charset="0"/>
              </a:rPr>
            </a:br>
            <a:r>
              <a:rPr lang="en-US" altLang="zh-CN" sz="2700" dirty="0">
                <a:latin typeface="宋体" panose="02010600030101010101" pitchFamily="2" charset="-122"/>
                <a:sym typeface="Arial" panose="020B0604020202020204" pitchFamily="34" charset="0"/>
              </a:rPr>
              <a:t>1</a:t>
            </a:r>
            <a:r>
              <a:rPr lang="zh-CN" altLang="en-US" sz="2700" dirty="0">
                <a:latin typeface="宋体" panose="02010600030101010101" pitchFamily="2" charset="-122"/>
                <a:sym typeface="Arial" panose="020B0604020202020204" pitchFamily="34" charset="0"/>
              </a:rPr>
              <a:t>）确定爆炸下限；</a:t>
            </a:r>
            <a:br>
              <a:rPr lang="zh-CN" altLang="en-US" sz="2700" dirty="0">
                <a:latin typeface="宋体" panose="02010600030101010101" pitchFamily="2" charset="-122"/>
                <a:sym typeface="Arial" panose="020B0604020202020204" pitchFamily="34" charset="0"/>
              </a:rPr>
            </a:br>
            <a:r>
              <a:rPr lang="en-US" altLang="zh-CN" sz="2700" dirty="0">
                <a:latin typeface="宋体" panose="02010600030101010101" pitchFamily="2" charset="-122"/>
                <a:sym typeface="Arial" panose="020B0604020202020204" pitchFamily="34" charset="0"/>
              </a:rPr>
              <a:t>2</a:t>
            </a:r>
            <a:r>
              <a:rPr lang="zh-CN" altLang="en-US" sz="2700" dirty="0">
                <a:latin typeface="宋体" panose="02010600030101010101" pitchFamily="2" charset="-122"/>
                <a:sym typeface="Arial" panose="020B0604020202020204" pitchFamily="34" charset="0"/>
              </a:rPr>
              <a:t>）确定释放源</a:t>
            </a:r>
            <a:r>
              <a:rPr lang="en-US" altLang="zh-CN" sz="2700" dirty="0">
                <a:latin typeface="宋体" panose="02010600030101010101" pitchFamily="2" charset="-122"/>
                <a:sym typeface="Arial" panose="020B0604020202020204" pitchFamily="34" charset="0"/>
              </a:rPr>
              <a:t>—</a:t>
            </a:r>
            <a:r>
              <a:rPr lang="zh-CN" altLang="en-US" sz="2700" dirty="0">
                <a:latin typeface="宋体" panose="02010600030101010101" pitchFamily="2" charset="-122"/>
                <a:sym typeface="Arial" panose="020B0604020202020204" pitchFamily="34" charset="0"/>
              </a:rPr>
              <a:t>释放或产生粉尘的点或部位；</a:t>
            </a:r>
            <a:br>
              <a:rPr lang="zh-CN" altLang="en-US" sz="2700" dirty="0">
                <a:latin typeface="宋体" panose="02010600030101010101" pitchFamily="2" charset="-122"/>
                <a:sym typeface="Arial" panose="020B0604020202020204" pitchFamily="34" charset="0"/>
              </a:rPr>
            </a:br>
            <a:r>
              <a:rPr lang="en-US" altLang="zh-CN" sz="2700" dirty="0">
                <a:latin typeface="宋体" panose="02010600030101010101" pitchFamily="2" charset="-122"/>
                <a:sym typeface="Arial" panose="020B0604020202020204" pitchFamily="34" charset="0"/>
              </a:rPr>
              <a:t>3</a:t>
            </a:r>
            <a:r>
              <a:rPr lang="zh-CN" altLang="en-US" sz="2700" dirty="0">
                <a:latin typeface="宋体" panose="02010600030101010101" pitchFamily="2" charset="-122"/>
                <a:sym typeface="Arial" panose="020B0604020202020204" pitchFamily="34" charset="0"/>
              </a:rPr>
              <a:t>）确定释放源等级；</a:t>
            </a:r>
            <a:endParaRPr lang="en-US" altLang="zh-CN" sz="2700" dirty="0">
              <a:latin typeface="宋体" panose="02010600030101010101" pitchFamily="2" charset="-122"/>
              <a:sym typeface="Arial" panose="020B0604020202020204" pitchFamily="34" charset="0"/>
            </a:endParaRPr>
          </a:p>
          <a:p>
            <a:pPr>
              <a:buFontTx/>
              <a:buNone/>
            </a:pPr>
            <a:r>
              <a:rPr lang="en-US" altLang="zh-CN" sz="2700" dirty="0">
                <a:latin typeface="宋体" panose="02010600030101010101" pitchFamily="2" charset="-122"/>
                <a:sym typeface="Arial" panose="020B0604020202020204" pitchFamily="34" charset="0"/>
              </a:rPr>
              <a:t>  4</a:t>
            </a:r>
            <a:r>
              <a:rPr lang="zh-CN" altLang="en-US" sz="2700" dirty="0">
                <a:latin typeface="宋体" panose="02010600030101010101" pitchFamily="2" charset="-122"/>
                <a:sym typeface="Arial" panose="020B0604020202020204" pitchFamily="34" charset="0"/>
              </a:rPr>
              <a:t>）确定危险区域；</a:t>
            </a:r>
            <a:br>
              <a:rPr lang="zh-CN" altLang="en-US" sz="2700" dirty="0">
                <a:latin typeface="宋体" panose="02010600030101010101" pitchFamily="2" charset="-122"/>
                <a:sym typeface="Arial" panose="020B0604020202020204" pitchFamily="34" charset="0"/>
              </a:rPr>
            </a:br>
            <a:r>
              <a:rPr lang="en-US" altLang="zh-CN" sz="2700" dirty="0">
                <a:latin typeface="宋体" panose="02010600030101010101" pitchFamily="2" charset="-122"/>
                <a:sym typeface="Arial" panose="020B0604020202020204" pitchFamily="34" charset="0"/>
              </a:rPr>
              <a:t>5</a:t>
            </a:r>
            <a:r>
              <a:rPr lang="zh-CN" altLang="en-US" sz="2700" dirty="0">
                <a:latin typeface="宋体" panose="02010600030101010101" pitchFamily="2" charset="-122"/>
                <a:sym typeface="Arial" panose="020B0604020202020204" pitchFamily="34" charset="0"/>
              </a:rPr>
              <a:t>）考虑边界确定区域范围。</a:t>
            </a:r>
            <a:br>
              <a:rPr lang="zh-CN" altLang="en-US" dirty="0">
                <a:latin typeface="宋体" panose="02010600030101010101" pitchFamily="2" charset="-122"/>
                <a:sym typeface="Arial" panose="020B0604020202020204" pitchFamily="34" charset="0"/>
              </a:rPr>
            </a:br>
            <a:endParaRPr lang="zh-CN" altLang="en-US" dirty="0">
              <a:latin typeface="宋体" panose="02010600030101010101" pitchFamily="2" charset="-122"/>
              <a:sym typeface="Arial" panose="020B0604020202020204" pitchFamily="34" charset="0"/>
            </a:endParaRPr>
          </a:p>
        </p:txBody>
      </p:sp>
      <p:pic>
        <p:nvPicPr>
          <p:cNvPr id="72708"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xfrm>
            <a:off x="1547813" y="152400"/>
            <a:ext cx="7345362"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3731" name="Rectangle 3"/>
          <p:cNvSpPr>
            <a:spLocks noGrp="1"/>
          </p:cNvSpPr>
          <p:nvPr>
            <p:ph idx="1"/>
          </p:nvPr>
        </p:nvSpPr>
        <p:spPr>
          <a:xfrm>
            <a:off x="287338" y="1125538"/>
            <a:ext cx="8462962" cy="5327650"/>
          </a:xfrm>
          <a:ln/>
        </p:spPr>
        <p:txBody>
          <a:bodyPr vert="horz" wrap="square" lIns="91440" tIns="45720" rIns="91440" bIns="45720" anchor="t" anchorCtr="0"/>
          <a:p>
            <a:pPr>
              <a:buFontTx/>
              <a:buNone/>
            </a:pPr>
            <a:r>
              <a:rPr lang="en-US" altLang="zh-CN" sz="2800" b="1" dirty="0">
                <a:latin typeface="宋体" panose="02010600030101010101" pitchFamily="2" charset="-122"/>
                <a:sym typeface="Arial" panose="020B0604020202020204" pitchFamily="34" charset="0"/>
              </a:rPr>
              <a:t>2.4</a:t>
            </a:r>
            <a:r>
              <a:rPr lang="zh-CN" altLang="en-US" sz="2800" b="1" dirty="0">
                <a:latin typeface="宋体" panose="02010600030101010101" pitchFamily="2" charset="-122"/>
                <a:sym typeface="Arial" panose="020B0604020202020204" pitchFamily="34" charset="0"/>
              </a:rPr>
              <a:t>区域划分的基本步骤</a:t>
            </a:r>
            <a:br>
              <a:rPr lang="zh-CN" altLang="en-US" sz="2800" dirty="0">
                <a:latin typeface="宋体" panose="02010600030101010101" pitchFamily="2" charset="-122"/>
                <a:sym typeface="Arial" panose="020B0604020202020204" pitchFamily="34" charset="0"/>
              </a:rPr>
            </a:br>
            <a:r>
              <a:rPr lang="en-US" altLang="zh-CN" sz="2600" b="1" dirty="0">
                <a:latin typeface="宋体" panose="02010600030101010101" pitchFamily="2" charset="-122"/>
                <a:sym typeface="Arial" panose="020B0604020202020204" pitchFamily="34" charset="0"/>
              </a:rPr>
              <a:t>1</a:t>
            </a:r>
            <a:r>
              <a:rPr lang="zh-CN" altLang="en-US" sz="2600" b="1" dirty="0">
                <a:latin typeface="宋体" panose="02010600030101010101" pitchFamily="2" charset="-122"/>
                <a:sym typeface="Arial" panose="020B0604020202020204" pitchFamily="34" charset="0"/>
              </a:rPr>
              <a:t>）爆炸下限 </a:t>
            </a:r>
            <a:r>
              <a:rPr lang="zh-CN" altLang="en-US" sz="2600" dirty="0">
                <a:latin typeface="宋体" panose="02010600030101010101" pitchFamily="2" charset="-122"/>
                <a:sym typeface="Arial" panose="020B0604020202020204" pitchFamily="34" charset="0"/>
              </a:rPr>
              <a:t>确定多大浓度会爆？一般</a:t>
            </a:r>
            <a:r>
              <a:rPr lang="en-US" altLang="zh-CN" sz="2600" dirty="0">
                <a:latin typeface="宋体" panose="02010600030101010101" pitchFamily="2" charset="-122"/>
                <a:sym typeface="Arial" panose="020B0604020202020204" pitchFamily="34" charset="0"/>
              </a:rPr>
              <a:t>(30-50)g/m</a:t>
            </a:r>
            <a:r>
              <a:rPr lang="en-US" altLang="zh-CN" sz="2600" baseline="30000" dirty="0">
                <a:latin typeface="宋体" panose="02010600030101010101" pitchFamily="2" charset="-122"/>
                <a:sym typeface="Arial" panose="020B0604020202020204" pitchFamily="34" charset="0"/>
              </a:rPr>
              <a:t>3</a:t>
            </a:r>
            <a:r>
              <a:rPr lang="zh-CN" altLang="en-US" sz="2600" dirty="0">
                <a:latin typeface="宋体" panose="02010600030101010101" pitchFamily="2" charset="-122"/>
                <a:sym typeface="Arial" panose="020B0604020202020204" pitchFamily="34" charset="0"/>
              </a:rPr>
              <a:t>。</a:t>
            </a:r>
            <a:br>
              <a:rPr lang="zh-CN" altLang="en-US" sz="2600" dirty="0">
                <a:latin typeface="宋体" panose="02010600030101010101" pitchFamily="2" charset="-122"/>
                <a:sym typeface="Arial" panose="020B0604020202020204" pitchFamily="34" charset="0"/>
              </a:rPr>
            </a:br>
            <a:br>
              <a:rPr lang="zh-CN" altLang="en-US" sz="2800" dirty="0">
                <a:latin typeface="宋体" panose="02010600030101010101" pitchFamily="2" charset="-122"/>
                <a:sym typeface="Arial" panose="020B0604020202020204" pitchFamily="34" charset="0"/>
              </a:rPr>
            </a:br>
            <a:br>
              <a:rPr lang="zh-CN" altLang="en-US" dirty="0">
                <a:sym typeface="Arial" panose="020B0604020202020204" pitchFamily="34" charset="0"/>
              </a:rPr>
            </a:br>
            <a:endParaRPr lang="zh-CN" altLang="en-US" dirty="0">
              <a:sym typeface="Arial" panose="020B0604020202020204" pitchFamily="34" charset="0"/>
            </a:endParaRPr>
          </a:p>
        </p:txBody>
      </p:sp>
      <p:pic>
        <p:nvPicPr>
          <p:cNvPr id="73732"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73733" name="Picture 6"/>
          <p:cNvPicPr>
            <a:picLocks noChangeAspect="1"/>
          </p:cNvPicPr>
          <p:nvPr/>
        </p:nvPicPr>
        <p:blipFill>
          <a:blip r:embed="rId2"/>
          <a:stretch>
            <a:fillRect/>
          </a:stretch>
        </p:blipFill>
        <p:spPr>
          <a:xfrm>
            <a:off x="503238" y="2600325"/>
            <a:ext cx="2808287" cy="2519363"/>
          </a:xfrm>
          <a:prstGeom prst="rect">
            <a:avLst/>
          </a:prstGeom>
          <a:noFill/>
          <a:ln w="9525">
            <a:noFill/>
          </a:ln>
        </p:spPr>
      </p:pic>
      <p:pic>
        <p:nvPicPr>
          <p:cNvPr id="73734" name="Picture 7"/>
          <p:cNvPicPr>
            <a:picLocks noChangeAspect="1"/>
          </p:cNvPicPr>
          <p:nvPr/>
        </p:nvPicPr>
        <p:blipFill>
          <a:blip r:embed="rId3"/>
          <a:stretch>
            <a:fillRect/>
          </a:stretch>
        </p:blipFill>
        <p:spPr>
          <a:xfrm>
            <a:off x="3365500" y="2203450"/>
            <a:ext cx="5743575" cy="3457575"/>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p:cNvSpPr>
          <p:nvPr>
            <p:ph type="title"/>
          </p:nvPr>
        </p:nvSpPr>
        <p:spPr>
          <a:xfrm>
            <a:off x="1439863" y="115888"/>
            <a:ext cx="7345362"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4755" name="Rectangle 3"/>
          <p:cNvSpPr>
            <a:spLocks noGrp="1"/>
          </p:cNvSpPr>
          <p:nvPr>
            <p:ph idx="1"/>
          </p:nvPr>
        </p:nvSpPr>
        <p:spPr>
          <a:xfrm>
            <a:off x="457200" y="1196975"/>
            <a:ext cx="8229600" cy="5364163"/>
          </a:xfrm>
          <a:ln/>
        </p:spPr>
        <p:txBody>
          <a:bodyPr vert="horz" wrap="square" lIns="91440" tIns="45720" rIns="91440" bIns="45720" anchor="t" anchorCtr="0"/>
          <a:p>
            <a:pPr>
              <a:lnSpc>
                <a:spcPct val="80000"/>
              </a:lnSpc>
              <a:buFontTx/>
              <a:buNone/>
            </a:pPr>
            <a:r>
              <a:rPr lang="en-US" altLang="zh-CN" sz="2200" b="1" dirty="0">
                <a:latin typeface="宋体" panose="02010600030101010101" pitchFamily="2" charset="-122"/>
              </a:rPr>
              <a:t>   </a:t>
            </a:r>
            <a:r>
              <a:rPr lang="en-US" altLang="zh-CN" sz="2400" b="1" dirty="0">
                <a:latin typeface="宋体" panose="02010600030101010101" pitchFamily="2" charset="-122"/>
              </a:rPr>
              <a:t>2.5</a:t>
            </a:r>
            <a:r>
              <a:rPr lang="zh-CN" altLang="en-US" sz="2400" b="1" dirty="0">
                <a:latin typeface="宋体" panose="02010600030101010101" pitchFamily="2" charset="-122"/>
              </a:rPr>
              <a:t>区域划分的基本步骤</a:t>
            </a:r>
            <a:endParaRPr lang="en-US" altLang="zh-CN" sz="2400" b="1" dirty="0">
              <a:latin typeface="宋体" panose="02010600030101010101" pitchFamily="2" charset="-122"/>
            </a:endParaRPr>
          </a:p>
          <a:p>
            <a:pPr>
              <a:lnSpc>
                <a:spcPts val="3000"/>
              </a:lnSpc>
              <a:buFontTx/>
              <a:buNone/>
            </a:pPr>
            <a:r>
              <a:rPr lang="en-US" altLang="zh-CN" sz="2400" b="1" dirty="0">
                <a:latin typeface="宋体" panose="02010600030101010101" pitchFamily="2" charset="-122"/>
              </a:rPr>
              <a:t>   2</a:t>
            </a:r>
            <a:r>
              <a:rPr lang="zh-CN" altLang="en-US" sz="2400" b="1" dirty="0">
                <a:latin typeface="宋体" panose="02010600030101010101" pitchFamily="2" charset="-122"/>
              </a:rPr>
              <a:t>）确定释放源位置</a:t>
            </a:r>
            <a:br>
              <a:rPr lang="zh-CN" altLang="en-US" sz="2400" dirty="0">
                <a:latin typeface="宋体" panose="02010600030101010101" pitchFamily="2" charset="-122"/>
              </a:rPr>
            </a:br>
            <a:r>
              <a:rPr lang="en-US" altLang="zh-CN" sz="2300" dirty="0">
                <a:latin typeface="宋体" panose="02010600030101010101" pitchFamily="2" charset="-122"/>
              </a:rPr>
              <a:t>• </a:t>
            </a:r>
            <a:r>
              <a:rPr lang="zh-CN" altLang="en-US" sz="2300" dirty="0">
                <a:latin typeface="宋体" panose="02010600030101010101" pitchFamily="2" charset="-122"/>
              </a:rPr>
              <a:t>粉尘释放源辨识：通常应</a:t>
            </a:r>
            <a:r>
              <a:rPr lang="zh-CN" altLang="en-US" sz="2300" dirty="0">
                <a:solidFill>
                  <a:srgbClr val="FF0000"/>
                </a:solidFill>
                <a:latin typeface="宋体" panose="02010600030101010101" pitchFamily="2" charset="-122"/>
              </a:rPr>
              <a:t>辨别形成</a:t>
            </a:r>
            <a:r>
              <a:rPr lang="zh-CN" altLang="en-US" sz="2300" dirty="0">
                <a:latin typeface="宋体" panose="02010600030101010101" pitchFamily="2" charset="-122"/>
              </a:rPr>
              <a:t>爆炸性粉尘</a:t>
            </a:r>
            <a:r>
              <a:rPr lang="en-US" altLang="zh-CN" sz="2300" dirty="0">
                <a:latin typeface="宋体" panose="02010600030101010101" pitchFamily="2" charset="-122"/>
              </a:rPr>
              <a:t>/</a:t>
            </a:r>
            <a:r>
              <a:rPr lang="zh-CN" altLang="en-US" sz="2300" dirty="0">
                <a:latin typeface="宋体" panose="02010600030101010101" pitchFamily="2" charset="-122"/>
              </a:rPr>
              <a:t>空气混合物或生成粉尘层的</a:t>
            </a:r>
            <a:r>
              <a:rPr lang="zh-CN" altLang="en-US" sz="2300" dirty="0">
                <a:solidFill>
                  <a:srgbClr val="FF0000"/>
                </a:solidFill>
                <a:latin typeface="宋体" panose="02010600030101010101" pitchFamily="2" charset="-122"/>
              </a:rPr>
              <a:t>条件</a:t>
            </a:r>
            <a:r>
              <a:rPr lang="zh-CN" altLang="en-US" sz="2300" dirty="0">
                <a:latin typeface="宋体" panose="02010600030101010101" pitchFamily="2" charset="-122"/>
              </a:rPr>
              <a:t>，以及可能出现在工厂中哪一道加工</a:t>
            </a:r>
            <a:r>
              <a:rPr lang="zh-CN" altLang="en-US" sz="2300" dirty="0">
                <a:solidFill>
                  <a:srgbClr val="FF0000"/>
                </a:solidFill>
                <a:latin typeface="宋体" panose="02010600030101010101" pitchFamily="2" charset="-122"/>
              </a:rPr>
              <a:t>工序</a:t>
            </a:r>
            <a:r>
              <a:rPr lang="zh-CN" altLang="en-US" sz="2300" dirty="0">
                <a:latin typeface="宋体" panose="02010600030101010101" pitchFamily="2" charset="-122"/>
              </a:rPr>
              <a:t>中、哪一个</a:t>
            </a:r>
            <a:r>
              <a:rPr lang="zh-CN" altLang="en-US" sz="2300" dirty="0">
                <a:solidFill>
                  <a:srgbClr val="FF0000"/>
                </a:solidFill>
                <a:latin typeface="宋体" panose="02010600030101010101" pitchFamily="2" charset="-122"/>
              </a:rPr>
              <a:t>设备</a:t>
            </a:r>
            <a:r>
              <a:rPr lang="zh-CN" altLang="en-US" sz="2300" dirty="0">
                <a:latin typeface="宋体" panose="02010600030101010101" pitchFamily="2" charset="-122"/>
              </a:rPr>
              <a:t>上以及哪种可能的</a:t>
            </a:r>
            <a:r>
              <a:rPr lang="zh-CN" altLang="en-US" sz="2300" dirty="0">
                <a:solidFill>
                  <a:srgbClr val="FF0000"/>
                </a:solidFill>
                <a:latin typeface="宋体" panose="02010600030101010101" pitchFamily="2" charset="-122"/>
              </a:rPr>
              <a:t>操作</a:t>
            </a:r>
            <a:r>
              <a:rPr lang="zh-CN" altLang="en-US" sz="2300" dirty="0">
                <a:latin typeface="宋体" panose="02010600030101010101" pitchFamily="2" charset="-122"/>
              </a:rPr>
              <a:t>。</a:t>
            </a:r>
            <a:endParaRPr lang="en-US" altLang="zh-CN" sz="2300" dirty="0">
              <a:latin typeface="宋体" panose="02010600030101010101" pitchFamily="2" charset="-122"/>
            </a:endParaRPr>
          </a:p>
          <a:p>
            <a:pPr>
              <a:lnSpc>
                <a:spcPts val="3000"/>
              </a:lnSpc>
              <a:buFontTx/>
              <a:buNone/>
            </a:pPr>
            <a:r>
              <a:rPr lang="zh-CN" altLang="en-US" dirty="0">
                <a:latin typeface="宋体" panose="02010600030101010101" pitchFamily="2" charset="-122"/>
              </a:rPr>
              <a:t>   ▲在一个粉尘容装系统内，没有粉尘释放，但会形成粉尘云。例如原煤仓、煤粉仓等。</a:t>
            </a:r>
            <a:br>
              <a:rPr lang="zh-CN" altLang="en-US" dirty="0">
                <a:latin typeface="宋体" panose="02010600030101010101" pitchFamily="2" charset="-122"/>
              </a:rPr>
            </a:br>
            <a:r>
              <a:rPr lang="zh-CN" altLang="en-US" dirty="0">
                <a:latin typeface="宋体" panose="02010600030101010101" pitchFamily="2" charset="-122"/>
              </a:rPr>
              <a:t>▲当考虑粉尘</a:t>
            </a:r>
            <a:r>
              <a:rPr lang="zh-CN" altLang="en-US" dirty="0">
                <a:solidFill>
                  <a:srgbClr val="FF0000"/>
                </a:solidFill>
                <a:latin typeface="宋体" panose="02010600030101010101" pitchFamily="2" charset="-122"/>
              </a:rPr>
              <a:t>输送系统</a:t>
            </a:r>
            <a:r>
              <a:rPr lang="zh-CN" altLang="en-US" dirty="0">
                <a:latin typeface="宋体" panose="02010600030101010101" pitchFamily="2" charset="-122"/>
              </a:rPr>
              <a:t>成为外部释放源时，使用</a:t>
            </a:r>
            <a:r>
              <a:rPr lang="zh-CN" altLang="en-US" dirty="0">
                <a:solidFill>
                  <a:srgbClr val="FF0000"/>
                </a:solidFill>
                <a:latin typeface="宋体" panose="02010600030101010101" pitchFamily="2" charset="-122"/>
              </a:rPr>
              <a:t>正压</a:t>
            </a:r>
            <a:r>
              <a:rPr lang="en-US" altLang="zh-CN" dirty="0">
                <a:latin typeface="宋体" panose="02010600030101010101" pitchFamily="2" charset="-122"/>
              </a:rPr>
              <a:t>(</a:t>
            </a:r>
            <a:r>
              <a:rPr lang="zh-CN" altLang="en-US" dirty="0">
                <a:latin typeface="宋体" panose="02010600030101010101" pitchFamily="2" charset="-122"/>
              </a:rPr>
              <a:t>正压气动输送</a:t>
            </a:r>
            <a:r>
              <a:rPr lang="en-US" altLang="zh-CN" dirty="0">
                <a:latin typeface="宋体" panose="02010600030101010101" pitchFamily="2" charset="-122"/>
              </a:rPr>
              <a:t>)</a:t>
            </a:r>
            <a:r>
              <a:rPr lang="zh-CN" altLang="en-US" dirty="0">
                <a:latin typeface="宋体" panose="02010600030101010101" pitchFamily="2" charset="-122"/>
              </a:rPr>
              <a:t>时，粉尘更易从设备的泄漏处逸出；而使用负压时，设备外部形成粉尘区域的可能性就非常低</a:t>
            </a:r>
            <a:r>
              <a:rPr lang="en-US" altLang="zh-CN" dirty="0">
                <a:latin typeface="宋体" panose="02010600030101010101" pitchFamily="2" charset="-122"/>
              </a:rPr>
              <a:t>;</a:t>
            </a:r>
            <a:br>
              <a:rPr lang="en-US" altLang="zh-CN" dirty="0">
                <a:latin typeface="宋体" panose="02010600030101010101" pitchFamily="2" charset="-122"/>
              </a:rPr>
            </a:br>
            <a:r>
              <a:rPr lang="zh-CN" altLang="en-US" dirty="0">
                <a:latin typeface="宋体" panose="02010600030101010101" pitchFamily="2" charset="-122"/>
              </a:rPr>
              <a:t>▲柔性导管比金属管更易成为释放源</a:t>
            </a:r>
            <a:r>
              <a:rPr lang="en-US" altLang="zh-CN" dirty="0">
                <a:latin typeface="宋体" panose="02010600030101010101" pitchFamily="2" charset="-122"/>
              </a:rPr>
              <a:t>;</a:t>
            </a:r>
            <a:br>
              <a:rPr lang="en-US" altLang="zh-CN" dirty="0">
                <a:latin typeface="宋体" panose="02010600030101010101" pitchFamily="2" charset="-122"/>
              </a:rPr>
            </a:br>
            <a:r>
              <a:rPr lang="zh-CN" altLang="en-US" dirty="0">
                <a:latin typeface="宋体" panose="02010600030101010101" pitchFamily="2" charset="-122"/>
              </a:rPr>
              <a:t>▲</a:t>
            </a:r>
            <a:r>
              <a:rPr lang="en-US" altLang="zh-CN" dirty="0">
                <a:latin typeface="宋体" panose="02010600030101010101" pitchFamily="2" charset="-122"/>
              </a:rPr>
              <a:t> </a:t>
            </a:r>
            <a:r>
              <a:rPr lang="zh-CN" altLang="en-US" dirty="0">
                <a:latin typeface="宋体" panose="02010600030101010101" pitchFamily="2" charset="-122"/>
              </a:rPr>
              <a:t>需要考虑的其它工艺参数 </a:t>
            </a:r>
            <a:r>
              <a:rPr lang="zh-CN" altLang="en-US" dirty="0"/>
              <a:t>，比如粉尘输送</a:t>
            </a:r>
            <a:r>
              <a:rPr lang="zh-CN" altLang="en-US" dirty="0">
                <a:solidFill>
                  <a:srgbClr val="FF0000"/>
                </a:solidFill>
              </a:rPr>
              <a:t>速度</a:t>
            </a:r>
            <a:r>
              <a:rPr lang="zh-CN" altLang="en-US" dirty="0"/>
              <a:t>、粉尘</a:t>
            </a:r>
            <a:r>
              <a:rPr lang="zh-CN" altLang="en-US" dirty="0">
                <a:solidFill>
                  <a:srgbClr val="FF0000"/>
                </a:solidFill>
              </a:rPr>
              <a:t>抽取速率</a:t>
            </a:r>
            <a:r>
              <a:rPr lang="zh-CN" altLang="en-US" dirty="0"/>
              <a:t>和</a:t>
            </a:r>
            <a:r>
              <a:rPr lang="zh-CN" altLang="en-US" dirty="0">
                <a:solidFill>
                  <a:srgbClr val="FF0000"/>
                </a:solidFill>
              </a:rPr>
              <a:t>下落高度</a:t>
            </a:r>
            <a:r>
              <a:rPr lang="zh-CN" altLang="en-US" dirty="0"/>
              <a:t>。另外，粉尘</a:t>
            </a:r>
            <a:r>
              <a:rPr lang="zh-CN" altLang="en-US" dirty="0">
                <a:solidFill>
                  <a:srgbClr val="FF0000"/>
                </a:solidFill>
              </a:rPr>
              <a:t>粒度和水分含量</a:t>
            </a:r>
            <a:r>
              <a:rPr lang="zh-CN" altLang="en-US" dirty="0"/>
              <a:t>也影响释放范围。</a:t>
            </a:r>
            <a:br>
              <a:rPr lang="zh-CN" altLang="en-US" sz="2200" dirty="0"/>
            </a:br>
            <a:br>
              <a:rPr lang="zh-CN" altLang="en-US" sz="2200" dirty="0">
                <a:latin typeface="宋体" panose="02010600030101010101" pitchFamily="2" charset="-122"/>
              </a:rPr>
            </a:br>
            <a:endParaRPr lang="zh-CN" altLang="en-US" sz="2200" dirty="0">
              <a:latin typeface="宋体" panose="02010600030101010101" pitchFamily="2" charset="-122"/>
            </a:endParaRPr>
          </a:p>
        </p:txBody>
      </p:sp>
      <p:pic>
        <p:nvPicPr>
          <p:cNvPr id="74756"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xfrm>
            <a:off x="1368425" y="152400"/>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pic>
        <p:nvPicPr>
          <p:cNvPr id="75779"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79876" name="Rectangle 16"/>
          <p:cNvSpPr>
            <a:spLocks noChangeArrowheads="1"/>
          </p:cNvSpPr>
          <p:nvPr/>
        </p:nvSpPr>
        <p:spPr bwMode="auto">
          <a:xfrm>
            <a:off x="0" y="873125"/>
            <a:ext cx="9144000" cy="5984875"/>
          </a:xfrm>
          <a:prstGeom prst="rect">
            <a:avLst/>
          </a:prstGeom>
        </p:spPr>
        <p:style>
          <a:lnRef idx="2">
            <a:schemeClr val="accent5"/>
          </a:lnRef>
          <a:fillRef idx="1">
            <a:schemeClr val="lt1"/>
          </a:fillRef>
          <a:effectRef idx="0">
            <a:schemeClr val="accent5"/>
          </a:effectRef>
          <a:fontRef idx="minor">
            <a:schemeClr val="dk1"/>
          </a:fontRef>
        </p:style>
        <p:txBody>
          <a:bodyPr anchor="ctr">
            <a:spAutoFit/>
          </a:body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2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2.5 </a:t>
            </a:r>
            <a:r>
              <a:rPr kumimoji="0" lang="zh-CN" altLang="en-US" sz="22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区域划分的基本步骤</a:t>
            </a:r>
            <a:endParaRPr kumimoji="0" lang="zh-CN" altLang="en-US" sz="22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1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确定释放源的等级</a:t>
            </a:r>
            <a:endParaRPr kumimoji="0" lang="en-US" altLang="zh-CN" sz="21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粉尘释放源按爆炸性粉尘释放频繁程度和持续时间长短分为</a:t>
            </a:r>
            <a:r>
              <a:rPr kumimoji="0" lang="zh-CN" altLang="en-US" sz="2100" b="0"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连续级释放源、一级释放源、二级释放源</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，释放源应符合下列规定：</a:t>
            </a:r>
            <a:b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b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连续级释放源：粉尘云持续存在或预计长期或短期经常出现；</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如：加工设备内部，例如筒仓、磨机、收尘器、称斗、筛分机、螺旋输送机、刮板输送机以及物流转接落差处等；</a:t>
            </a:r>
            <a:b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b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一级释放源：在正常运行时预计可能周期性的或偶尔释放的；</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如：某些抽取设备的内部或紧邻一个开包灌装点处；</a:t>
            </a:r>
            <a:b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b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二级释放源：在正常运行时，预计不可能释放，如果释放也仅仅是不经常地并且是短期地释放。</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如：偶尔或短期打开的人孔，有粉尘沉积的粉末处理间。</a:t>
            </a:r>
            <a:endParaRPr kumimoji="0" lang="en-US" altLang="zh-CN"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标准规定下列三项不应被视为释放源：</a:t>
            </a:r>
            <a:b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br>
            <a:r>
              <a:rPr kumimoji="0" lang="en-US" altLang="zh-CN"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压力容器外壳主体结构及其封闭的管口和人孔；</a:t>
            </a:r>
            <a:b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br>
            <a:r>
              <a:rPr kumimoji="0" lang="en-US" altLang="zh-CN"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全部焊接的输送管道和溜槽；</a:t>
            </a:r>
            <a:b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br>
            <a:r>
              <a:rPr kumimoji="0" lang="en-US" altLang="zh-CN"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100" b="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在设计和结构方面对粉尘泄露进行适当考虑的阀门压盖和法兰结合面。</a:t>
            </a:r>
            <a:endParaRPr kumimoji="0" lang="zh-CN" altLang="en-US" sz="21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a:xfrm>
            <a:off x="1331913" y="152400"/>
            <a:ext cx="7345362"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6803" name="Rectangle 3"/>
          <p:cNvSpPr>
            <a:spLocks noGrp="1"/>
          </p:cNvSpPr>
          <p:nvPr>
            <p:ph idx="1"/>
          </p:nvPr>
        </p:nvSpPr>
        <p:spPr>
          <a:xfrm>
            <a:off x="500063" y="1208088"/>
            <a:ext cx="8229600" cy="1789112"/>
          </a:xfrm>
          <a:ln/>
        </p:spPr>
        <p:txBody>
          <a:bodyPr vert="horz" wrap="square" lIns="91440" tIns="45720" rIns="91440" bIns="45720" anchor="t" anchorCtr="0"/>
          <a:p>
            <a:pPr>
              <a:buFontTx/>
              <a:buNone/>
            </a:pPr>
            <a:r>
              <a:rPr lang="en-US" altLang="zh-CN" sz="2400" b="1" dirty="0">
                <a:latin typeface="宋体" panose="02010600030101010101" pitchFamily="2" charset="-122"/>
              </a:rPr>
              <a:t>2</a:t>
            </a:r>
            <a:r>
              <a:rPr lang="zh-CN" altLang="zh-CN" sz="2400" b="1" dirty="0">
                <a:latin typeface="宋体" panose="02010600030101010101" pitchFamily="2" charset="-122"/>
              </a:rPr>
              <a:t>.5 </a:t>
            </a:r>
            <a:r>
              <a:rPr lang="zh-CN" altLang="en-US" sz="2400" b="1" dirty="0">
                <a:latin typeface="宋体" panose="02010600030101010101" pitchFamily="2" charset="-122"/>
              </a:rPr>
              <a:t>区域划分的基本步骤</a:t>
            </a:r>
            <a:endParaRPr lang="en-US" altLang="zh-CN" sz="2400" b="1" dirty="0">
              <a:latin typeface="宋体" panose="02010600030101010101" pitchFamily="2" charset="-122"/>
            </a:endParaRPr>
          </a:p>
          <a:p>
            <a:pPr>
              <a:buFontTx/>
              <a:buNone/>
            </a:pPr>
            <a:r>
              <a:rPr lang="en-US" altLang="zh-CN" sz="2400" dirty="0">
                <a:latin typeface="宋体" panose="02010600030101010101" pitchFamily="2" charset="-122"/>
              </a:rPr>
              <a:t>4</a:t>
            </a:r>
            <a:r>
              <a:rPr lang="zh-CN" altLang="en-US" sz="2400" dirty="0">
                <a:latin typeface="宋体" panose="02010600030101010101" pitchFamily="2" charset="-122"/>
              </a:rPr>
              <a:t>）</a:t>
            </a:r>
            <a:r>
              <a:rPr lang="zh-CN" altLang="en-US" sz="2400" b="1" dirty="0">
                <a:latin typeface="宋体" panose="02010600030101010101" pitchFamily="2" charset="-122"/>
              </a:rPr>
              <a:t>根据释放源等级确定危险区域；</a:t>
            </a:r>
            <a:endParaRPr lang="en-US" altLang="zh-CN" sz="2400" b="1" dirty="0">
              <a:latin typeface="宋体" panose="02010600030101010101" pitchFamily="2" charset="-122"/>
            </a:endParaRPr>
          </a:p>
          <a:p>
            <a:pPr>
              <a:buFontTx/>
              <a:buNone/>
            </a:pPr>
            <a:r>
              <a:rPr lang="en-US" altLang="zh-CN" sz="2400" b="1" dirty="0">
                <a:latin typeface="宋体" panose="02010600030101010101" pitchFamily="2" charset="-122"/>
              </a:rPr>
              <a:t>     </a:t>
            </a:r>
            <a:r>
              <a:rPr lang="zh-CN" altLang="zh-CN" sz="2400" dirty="0"/>
              <a:t>爆炸危险区域根据爆炸性粉尘环境出现的频繁程度和持续时间分为</a:t>
            </a:r>
            <a:r>
              <a:rPr lang="en-US" altLang="zh-CN" sz="2400" dirty="0">
                <a:solidFill>
                  <a:srgbClr val="FF0000"/>
                </a:solidFill>
              </a:rPr>
              <a:t>20</a:t>
            </a:r>
            <a:r>
              <a:rPr lang="zh-CN" altLang="zh-CN" sz="2400" dirty="0">
                <a:solidFill>
                  <a:srgbClr val="FF0000"/>
                </a:solidFill>
              </a:rPr>
              <a:t>区、</a:t>
            </a:r>
            <a:r>
              <a:rPr lang="en-US" altLang="zh-CN" sz="2400" dirty="0">
                <a:solidFill>
                  <a:srgbClr val="FF0000"/>
                </a:solidFill>
              </a:rPr>
              <a:t>21</a:t>
            </a:r>
            <a:r>
              <a:rPr lang="zh-CN" altLang="zh-CN" sz="2400" dirty="0">
                <a:solidFill>
                  <a:srgbClr val="FF0000"/>
                </a:solidFill>
              </a:rPr>
              <a:t>区、</a:t>
            </a:r>
            <a:r>
              <a:rPr lang="en-US" altLang="zh-CN" sz="2400" dirty="0">
                <a:solidFill>
                  <a:srgbClr val="FF0000"/>
                </a:solidFill>
              </a:rPr>
              <a:t>22</a:t>
            </a:r>
            <a:r>
              <a:rPr lang="zh-CN" altLang="zh-CN" sz="2400" dirty="0">
                <a:solidFill>
                  <a:srgbClr val="FF0000"/>
                </a:solidFill>
              </a:rPr>
              <a:t>区</a:t>
            </a:r>
            <a:r>
              <a:rPr lang="zh-CN" altLang="zh-CN" sz="2400" dirty="0"/>
              <a:t>，分区符合下列规定：</a:t>
            </a:r>
            <a:endParaRPr lang="en-US" altLang="zh-CN" sz="2400" dirty="0"/>
          </a:p>
          <a:p>
            <a:pPr>
              <a:buFontTx/>
              <a:buNone/>
            </a:pPr>
            <a:r>
              <a:rPr lang="en-US" altLang="zh-CN" sz="2400" dirty="0">
                <a:solidFill>
                  <a:srgbClr val="FF0000"/>
                </a:solidFill>
                <a:latin typeface="宋体" panose="02010600030101010101" pitchFamily="2" charset="-122"/>
                <a:sym typeface="Arial" panose="020B0604020202020204" pitchFamily="34" charset="0"/>
              </a:rPr>
              <a:t>    </a:t>
            </a:r>
            <a:endParaRPr lang="en-US" altLang="zh-CN" sz="2400" dirty="0"/>
          </a:p>
          <a:p>
            <a:pPr>
              <a:buFontTx/>
              <a:buNone/>
            </a:pPr>
            <a:endParaRPr lang="zh-CN" altLang="zh-CN" sz="2400" dirty="0">
              <a:latin typeface="宋体" panose="02010600030101010101" pitchFamily="2" charset="-122"/>
            </a:endParaRPr>
          </a:p>
        </p:txBody>
      </p:sp>
      <p:pic>
        <p:nvPicPr>
          <p:cNvPr id="76804"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graphicFrame>
        <p:nvGraphicFramePr>
          <p:cNvPr id="5" name="表格 4"/>
          <p:cNvGraphicFramePr>
            <a:graphicFrameLocks noGrp="1"/>
          </p:cNvGraphicFramePr>
          <p:nvPr/>
        </p:nvGraphicFramePr>
        <p:xfrm>
          <a:off x="1042988" y="3141663"/>
          <a:ext cx="6156325" cy="1868488"/>
        </p:xfrm>
        <a:graphic>
          <a:graphicData uri="http://schemas.openxmlformats.org/drawingml/2006/table">
            <a:tbl>
              <a:tblPr/>
              <a:tblGrid>
                <a:gridCol w="3079464"/>
                <a:gridCol w="3076861"/>
              </a:tblGrid>
              <a:tr h="496806">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释放源等级</a:t>
                      </a:r>
                      <a:endParaRPr lang="zh-CN" altLang="en-US" sz="2400"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0" cmpd="sng">
                      <a:solidFill>
                        <a:srgbClr val="000000"/>
                      </a:solidFill>
                      <a:prstDash val="solid"/>
                    </a:lnL>
                    <a:lnR w="1" cap="flat" cmpd="sng" algn="ctr">
                      <a:solidFill>
                        <a:srgbClr val="000000"/>
                      </a:solidFill>
                      <a:prstDash val="solid"/>
                      <a:round/>
                      <a:headEnd type="none" w="med" len="med"/>
                      <a:tailEnd type="none" w="med" len="med"/>
                    </a:lnR>
                    <a:lnT w="1" cmpd="sng">
                      <a:solidFill>
                        <a:srgbClr val="000000"/>
                      </a:solidFill>
                      <a:prstDash val="soli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粉尘云</a:t>
                      </a:r>
                      <a:endParaRPr lang="zh-CN" altLang="en-US" sz="2400"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57227">
                <a:tc>
                  <a:txBody>
                    <a:bodyPr/>
                    <a:lstStyle/>
                    <a:p>
                      <a:pPr algn="ctr"/>
                      <a:r>
                        <a:rPr lang="en-US" altLang="zh-CN" sz="2400" dirty="0" smtClean="0">
                          <a:solidFill>
                            <a:schemeClr val="tx1"/>
                          </a:solidFill>
                          <a:latin typeface="Times New Roman" panose="02020603050405020304" pitchFamily="18" charset="0"/>
                          <a:cs typeface="Times New Roman" panose="02020603050405020304" pitchFamily="18" charset="0"/>
                        </a:rPr>
                        <a:t>连续级</a:t>
                      </a:r>
                      <a:endParaRPr lang="zh-CN" altLang="en-US" sz="2400"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2400" b="1" dirty="0" smtClean="0">
                          <a:solidFill>
                            <a:schemeClr val="tx1"/>
                          </a:solidFill>
                          <a:latin typeface="Times New Roman" panose="02020603050405020304" pitchFamily="18" charset="0"/>
                          <a:cs typeface="Times New Roman" panose="02020603050405020304" pitchFamily="18" charset="0"/>
                        </a:rPr>
                        <a:t>20</a:t>
                      </a:r>
                      <a:endParaRPr lang="zh-CN" altLang="en-US" sz="2400" b="1"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57227">
                <a:tc>
                  <a:txBody>
                    <a:bodyPr/>
                    <a:lstStyle/>
                    <a:p>
                      <a:pPr algn="ctr"/>
                      <a:r>
                        <a:rPr lang="zh-CN" altLang="en-US" sz="2400" dirty="0" smtClean="0">
                          <a:solidFill>
                            <a:schemeClr val="tx1"/>
                          </a:solidFill>
                          <a:latin typeface="Times New Roman" panose="02020603050405020304" pitchFamily="18" charset="0"/>
                          <a:cs typeface="Times New Roman" panose="02020603050405020304" pitchFamily="18" charset="0"/>
                        </a:rPr>
                        <a:t>一</a:t>
                      </a:r>
                      <a:r>
                        <a:rPr lang="en-US" altLang="zh-CN" sz="2400" dirty="0" smtClean="0">
                          <a:solidFill>
                            <a:schemeClr val="tx1"/>
                          </a:solidFill>
                          <a:latin typeface="Times New Roman" panose="02020603050405020304" pitchFamily="18" charset="0"/>
                          <a:cs typeface="Times New Roman" panose="02020603050405020304" pitchFamily="18" charset="0"/>
                        </a:rPr>
                        <a:t>级</a:t>
                      </a:r>
                      <a:endParaRPr lang="zh-CN" altLang="en-US" sz="2400"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c>
                  <a:txBody>
                    <a:bodyPr/>
                    <a:lstStyle/>
                    <a:p>
                      <a:pPr algn="ctr"/>
                      <a:r>
                        <a:rPr lang="en-US" altLang="zh-CN" sz="2400" b="1" dirty="0" smtClean="0">
                          <a:solidFill>
                            <a:schemeClr val="tx1"/>
                          </a:solidFill>
                          <a:latin typeface="Times New Roman" panose="02020603050405020304" pitchFamily="18" charset="0"/>
                          <a:cs typeface="Times New Roman" panose="02020603050405020304" pitchFamily="18" charset="0"/>
                        </a:rPr>
                        <a:t>21</a:t>
                      </a:r>
                      <a:endParaRPr lang="zh-CN" altLang="en-US" sz="2400" b="1"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r h="457227">
                <a:tc>
                  <a:txBody>
                    <a:bodyPr/>
                    <a:lstStyle/>
                    <a:p>
                      <a:pPr algn="ctr"/>
                      <a:r>
                        <a:rPr lang="zh-CN" altLang="en-US" sz="2400" dirty="0" smtClean="0">
                          <a:solidFill>
                            <a:schemeClr val="tx1"/>
                          </a:solidFill>
                          <a:latin typeface="Times New Roman" panose="02020603050405020304" pitchFamily="18" charset="0"/>
                          <a:cs typeface="Times New Roman" panose="02020603050405020304" pitchFamily="18" charset="0"/>
                        </a:rPr>
                        <a:t>二</a:t>
                      </a:r>
                      <a:r>
                        <a:rPr lang="en-US" altLang="zh-CN" sz="2400" dirty="0" smtClean="0">
                          <a:solidFill>
                            <a:schemeClr val="tx1"/>
                          </a:solidFill>
                          <a:latin typeface="Times New Roman" panose="02020603050405020304" pitchFamily="18" charset="0"/>
                          <a:cs typeface="Times New Roman" panose="02020603050405020304" pitchFamily="18" charset="0"/>
                        </a:rPr>
                        <a:t>级</a:t>
                      </a:r>
                      <a:endParaRPr lang="zh-CN" altLang="en-US" sz="2400"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0"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mpd="sng">
                      <a:solidFill>
                        <a:srgbClr val="000000"/>
                      </a:solidFill>
                      <a:prstDash val="solid"/>
                    </a:lnB>
                    <a:solidFill>
                      <a:srgbClr val="FFFFFF"/>
                    </a:solidFill>
                  </a:tcPr>
                </a:tc>
                <a:tc>
                  <a:txBody>
                    <a:bodyPr/>
                    <a:lstStyle/>
                    <a:p>
                      <a:pPr algn="ctr"/>
                      <a:r>
                        <a:rPr lang="en-US" altLang="zh-CN" sz="2400" b="1" dirty="0" smtClean="0">
                          <a:solidFill>
                            <a:schemeClr val="tx1"/>
                          </a:solidFill>
                          <a:latin typeface="Times New Roman" panose="02020603050405020304" pitchFamily="18" charset="0"/>
                          <a:cs typeface="Times New Roman" panose="02020603050405020304" pitchFamily="18" charset="0"/>
                        </a:rPr>
                        <a:t>22</a:t>
                      </a:r>
                      <a:endParaRPr lang="zh-CN" altLang="en-US" sz="2400" b="1" dirty="0" smtClean="0">
                        <a:solidFill>
                          <a:schemeClr val="tx1"/>
                        </a:solidFill>
                        <a:latin typeface="Times New Roman" panose="02020603050405020304" pitchFamily="18" charset="0"/>
                        <a:cs typeface="Times New Roman" panose="02020603050405020304" pitchFamily="18" charset="0"/>
                      </a:endParaRPr>
                    </a:p>
                  </a:txBody>
                  <a:tcPr marL="91435" marR="91435" marT="45723" marB="45723">
                    <a:lnL w="1" cap="flat" cmpd="sng" algn="ctr">
                      <a:solidFill>
                        <a:srgbClr val="000000"/>
                      </a:solidFill>
                      <a:prstDash val="solid"/>
                      <a:round/>
                      <a:headEnd type="none" w="med" len="med"/>
                      <a:tailEnd type="none" w="med" len="med"/>
                    </a:lnL>
                    <a:lnR w="1" cap="flat" cmpd="sng" algn="ctr">
                      <a:solidFill>
                        <a:srgbClr val="000000"/>
                      </a:solidFill>
                      <a:prstDash val="solid"/>
                      <a:round/>
                      <a:headEnd type="none" w="med" len="med"/>
                      <a:tailEnd type="none" w="med" len="med"/>
                    </a:lnR>
                    <a:lnT w="1" cap="flat" cmpd="sng" algn="ctr">
                      <a:solidFill>
                        <a:srgbClr val="000000"/>
                      </a:solidFill>
                      <a:prstDash val="solid"/>
                      <a:round/>
                      <a:headEnd type="none" w="med" len="med"/>
                      <a:tailEnd type="none" w="med" len="med"/>
                    </a:lnT>
                    <a:lnB w="1" cap="flat" cmpd="sng" algn="ctr">
                      <a:solidFill>
                        <a:srgbClr val="000000"/>
                      </a:solidFill>
                      <a:prstDash val="solid"/>
                      <a:round/>
                      <a:headEnd type="none" w="med" len="med"/>
                      <a:tailEnd type="none" w="med" len="med"/>
                    </a:lnB>
                    <a:solidFill>
                      <a:srgbClr val="FFFFFF"/>
                    </a:solidFill>
                  </a:tcPr>
                </a:tc>
              </a:tr>
            </a:tbl>
          </a:graphicData>
        </a:graphic>
      </p:graphicFrame>
      <p:sp>
        <p:nvSpPr>
          <p:cNvPr id="76825" name="矩形 5"/>
          <p:cNvSpPr/>
          <p:nvPr/>
        </p:nvSpPr>
        <p:spPr>
          <a:xfrm>
            <a:off x="1079500" y="5337175"/>
            <a:ext cx="7129463" cy="830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2400" b="1" dirty="0">
                <a:solidFill>
                  <a:schemeClr val="tx2"/>
                </a:solidFill>
                <a:latin typeface="Garamond" pitchFamily="18" charset="0"/>
              </a:rPr>
              <a:t>区域划分还应按照爆炸性粉尘的量、爆炸极限和通风条件确定。</a:t>
            </a:r>
            <a:endParaRPr lang="zh-CN" altLang="en-US" sz="2400" b="1" dirty="0">
              <a:solidFill>
                <a:schemeClr val="tx2"/>
              </a:solidFill>
              <a:latin typeface="Garamond"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1"/>
          <p:cNvSpPr>
            <a:spLocks noGrp="1"/>
          </p:cNvSpPr>
          <p:nvPr>
            <p:ph type="title"/>
          </p:nvPr>
        </p:nvSpPr>
        <p:spPr>
          <a:ln/>
        </p:spPr>
        <p:txBody>
          <a:bodyPr vert="horz" wrap="square" lIns="91440" tIns="45720" rIns="91440" bIns="45720" anchor="ctr" anchorCtr="0"/>
          <a:p>
            <a:endParaRPr lang="zh-CN" altLang="en-US" dirty="0"/>
          </a:p>
        </p:txBody>
      </p:sp>
      <p:sp>
        <p:nvSpPr>
          <p:cNvPr id="77827" name="内容占位符 2"/>
          <p:cNvSpPr>
            <a:spLocks noGrp="1"/>
          </p:cNvSpPr>
          <p:nvPr>
            <p:ph idx="1"/>
          </p:nvPr>
        </p:nvSpPr>
        <p:spPr>
          <a:xfrm>
            <a:off x="500063" y="1208088"/>
            <a:ext cx="8229600" cy="5137150"/>
          </a:xfrm>
          <a:ln/>
        </p:spPr>
        <p:txBody>
          <a:bodyPr vert="horz" wrap="square" lIns="91440" tIns="45720" rIns="91440" bIns="45720" anchor="t" anchorCtr="0"/>
          <a:p>
            <a:r>
              <a:rPr lang="zh-CN" altLang="en-US" sz="2400" b="1" dirty="0">
                <a:solidFill>
                  <a:srgbClr val="FF0000"/>
                </a:solidFill>
              </a:rPr>
              <a:t>非爆炸危险区域：</a:t>
            </a:r>
            <a:endParaRPr lang="en-US" altLang="zh-CN" sz="2400" b="1" dirty="0">
              <a:solidFill>
                <a:srgbClr val="FF0000"/>
              </a:solidFill>
            </a:endParaRPr>
          </a:p>
          <a:p>
            <a:r>
              <a:rPr lang="zh-CN" altLang="en-US" sz="2400" dirty="0"/>
              <a:t>爆炸危险区域的划分按爆炸性粉尘的量、爆炸极限和通风条件确定。符合下列条件之一时，划为非爆炸危险区域：</a:t>
            </a:r>
            <a:endParaRPr lang="zh-CN" altLang="en-US" sz="2400" dirty="0"/>
          </a:p>
          <a:p>
            <a:r>
              <a:rPr lang="zh-CN" altLang="en-US" sz="2400" dirty="0"/>
              <a:t>（</a:t>
            </a:r>
            <a:r>
              <a:rPr lang="en-US" altLang="zh-CN" sz="2400" dirty="0"/>
              <a:t>1</a:t>
            </a:r>
            <a:r>
              <a:rPr lang="zh-CN" altLang="en-US" sz="2400" dirty="0"/>
              <a:t>）装有良好除尘效果的</a:t>
            </a:r>
            <a:r>
              <a:rPr lang="zh-CN" altLang="en-US" sz="2400" dirty="0">
                <a:solidFill>
                  <a:srgbClr val="FF0000"/>
                </a:solidFill>
              </a:rPr>
              <a:t>除尘装置</a:t>
            </a:r>
            <a:r>
              <a:rPr lang="zh-CN" altLang="en-US" sz="2400" dirty="0"/>
              <a:t>，当该除尘装置停车 时，工艺机组能</a:t>
            </a:r>
            <a:r>
              <a:rPr lang="zh-CN" altLang="en-US" sz="2400" dirty="0">
                <a:solidFill>
                  <a:srgbClr val="FF0000"/>
                </a:solidFill>
              </a:rPr>
              <a:t>联锁停车</a:t>
            </a:r>
            <a:r>
              <a:rPr lang="zh-CN" altLang="en-US" sz="2400" dirty="0"/>
              <a:t>。</a:t>
            </a:r>
            <a:endParaRPr lang="zh-CN" altLang="en-US" sz="2400" dirty="0"/>
          </a:p>
          <a:p>
            <a:r>
              <a:rPr lang="zh-CN" altLang="en-US" sz="2400" dirty="0"/>
              <a:t>（</a:t>
            </a:r>
            <a:r>
              <a:rPr lang="en-US" altLang="zh-CN" sz="2400" dirty="0"/>
              <a:t>2</a:t>
            </a:r>
            <a:r>
              <a:rPr lang="zh-CN" altLang="en-US" sz="2400" dirty="0"/>
              <a:t>）设有为爆炸性粉尘环境服务，并用墙隔绝的</a:t>
            </a:r>
            <a:r>
              <a:rPr lang="zh-CN" altLang="en-US" sz="2400" dirty="0">
                <a:solidFill>
                  <a:srgbClr val="FF0000"/>
                </a:solidFill>
              </a:rPr>
              <a:t>送风机</a:t>
            </a:r>
            <a:r>
              <a:rPr lang="zh-CN" altLang="en-US" sz="2400" dirty="0"/>
              <a:t>室，其通向爆炸性粉尘环境的风道设有防止爆炸性粉尘混合物侵入的安全装置。</a:t>
            </a:r>
            <a:endParaRPr lang="zh-CN" altLang="en-US" sz="2400" dirty="0"/>
          </a:p>
          <a:p>
            <a:r>
              <a:rPr lang="zh-CN" altLang="en-US" sz="2400" dirty="0"/>
              <a:t>（</a:t>
            </a:r>
            <a:r>
              <a:rPr lang="en-US" altLang="zh-CN" sz="2400" dirty="0"/>
              <a:t>3</a:t>
            </a:r>
            <a:r>
              <a:rPr lang="zh-CN" altLang="en-US" sz="2400" dirty="0"/>
              <a:t>）区域内使用爆炸性粉尘的量不大，且在排风柜内或风罩下进行操作。</a:t>
            </a:r>
            <a:endParaRPr lang="zh-CN" altLang="en-US" sz="2400" dirty="0"/>
          </a:p>
          <a:p>
            <a:r>
              <a:rPr lang="zh-CN" altLang="zh-CN" sz="2400" dirty="0"/>
              <a:t>为爆炸性粉尘环境服务的</a:t>
            </a:r>
            <a:r>
              <a:rPr lang="zh-CN" altLang="zh-CN" sz="2400" dirty="0">
                <a:solidFill>
                  <a:srgbClr val="FF0000"/>
                </a:solidFill>
              </a:rPr>
              <a:t>排风机室</a:t>
            </a:r>
            <a:r>
              <a:rPr lang="zh-CN" altLang="zh-CN" sz="2400" dirty="0"/>
              <a:t>，与被排风区域的爆炸危险区域等级相同。</a:t>
            </a:r>
            <a:endParaRPr lang="zh-CN"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p:nvPr>
        </p:nvSpPr>
        <p:spPr>
          <a:xfrm>
            <a:off x="1476375" y="152400"/>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8851" name="Rectangle 3"/>
          <p:cNvSpPr>
            <a:spLocks noGrp="1"/>
          </p:cNvSpPr>
          <p:nvPr>
            <p:ph idx="1"/>
          </p:nvPr>
        </p:nvSpPr>
        <p:spPr>
          <a:xfrm>
            <a:off x="430213" y="1268413"/>
            <a:ext cx="8389937" cy="4752975"/>
          </a:xfrm>
          <a:ln/>
        </p:spPr>
        <p:txBody>
          <a:bodyPr vert="horz" wrap="square" lIns="91440" tIns="45720" rIns="91440" bIns="45720" anchor="t" anchorCtr="0"/>
          <a:p>
            <a:pPr>
              <a:buFontTx/>
              <a:buNone/>
            </a:pPr>
            <a:r>
              <a:rPr lang="zh-CN" altLang="en-US" dirty="0">
                <a:latin typeface="宋体" panose="02010600030101010101" pitchFamily="2" charset="-122"/>
              </a:rPr>
              <a:t>  </a:t>
            </a:r>
            <a:r>
              <a:rPr lang="en-US" altLang="zh-CN" sz="2400" b="1" dirty="0">
                <a:latin typeface="宋体" panose="02010600030101010101" pitchFamily="2" charset="-122"/>
              </a:rPr>
              <a:t>2.5 </a:t>
            </a:r>
            <a:r>
              <a:rPr lang="zh-CN" altLang="en-US" sz="2400" b="1" dirty="0">
                <a:latin typeface="宋体" panose="02010600030101010101" pitchFamily="2" charset="-122"/>
              </a:rPr>
              <a:t>区域划分的基本步骤</a:t>
            </a:r>
            <a:endParaRPr lang="en-US" altLang="zh-CN" sz="2400" b="1" dirty="0">
              <a:latin typeface="宋体" panose="02010600030101010101" pitchFamily="2" charset="-122"/>
            </a:endParaRPr>
          </a:p>
          <a:p>
            <a:pPr>
              <a:buFontTx/>
              <a:buNone/>
            </a:pPr>
            <a:r>
              <a:rPr lang="en-US" altLang="zh-CN" sz="2400" b="1" dirty="0">
                <a:latin typeface="宋体" panose="02010600030101010101" pitchFamily="2" charset="-122"/>
              </a:rPr>
              <a:t>  5</a:t>
            </a:r>
            <a:r>
              <a:rPr lang="zh-CN" altLang="en-US" sz="2400" b="1" dirty="0">
                <a:latin typeface="宋体" panose="02010600030101010101" pitchFamily="2" charset="-122"/>
              </a:rPr>
              <a:t>）考虑边界确定区域范围</a:t>
            </a:r>
            <a:endParaRPr lang="zh-CN" altLang="en-US" sz="2400" dirty="0">
              <a:latin typeface="宋体" panose="02010600030101010101" pitchFamily="2" charset="-122"/>
            </a:endParaRPr>
          </a:p>
          <a:p>
            <a:pPr>
              <a:buNone/>
            </a:pPr>
            <a:r>
              <a:rPr lang="en-US" altLang="zh-CN" sz="2400" dirty="0">
                <a:latin typeface="宋体" panose="02010600030101010101" pitchFamily="2" charset="-122"/>
              </a:rPr>
              <a:t> •</a:t>
            </a:r>
            <a:r>
              <a:rPr lang="en-US" altLang="zh-CN" sz="2400" dirty="0">
                <a:solidFill>
                  <a:srgbClr val="FF0000"/>
                </a:solidFill>
                <a:latin typeface="宋体" panose="02010600030101010101" pitchFamily="2" charset="-122"/>
              </a:rPr>
              <a:t>20</a:t>
            </a:r>
            <a:r>
              <a:rPr lang="zh-CN" altLang="en-US" sz="2400" dirty="0">
                <a:solidFill>
                  <a:srgbClr val="FF0000"/>
                </a:solidFill>
                <a:latin typeface="宋体" panose="02010600030101010101" pitchFamily="2" charset="-122"/>
              </a:rPr>
              <a:t>区：</a:t>
            </a:r>
            <a:r>
              <a:rPr lang="zh-CN" altLang="en-US" sz="2400" dirty="0"/>
              <a:t>通常在设备和管道内部；</a:t>
            </a:r>
            <a:endParaRPr lang="en-US" altLang="zh-CN" sz="2400" dirty="0"/>
          </a:p>
          <a:p>
            <a:pPr>
              <a:buNone/>
            </a:pPr>
            <a:r>
              <a:rPr lang="en-US" altLang="zh-CN" sz="2400" dirty="0">
                <a:latin typeface="宋体" panose="02010600030101010101" pitchFamily="2" charset="-122"/>
              </a:rPr>
              <a:t> •21</a:t>
            </a:r>
            <a:r>
              <a:rPr lang="zh-CN" altLang="en-US" sz="2400" dirty="0">
                <a:latin typeface="宋体" panose="02010600030101010101" pitchFamily="2" charset="-122"/>
              </a:rPr>
              <a:t>区：通常在一级释放源周围</a:t>
            </a:r>
            <a:r>
              <a:rPr lang="en-US" altLang="zh-CN" sz="2400" dirty="0">
                <a:latin typeface="宋体" panose="02010600030101010101" pitchFamily="2" charset="-122"/>
              </a:rPr>
              <a:t>1m</a:t>
            </a:r>
            <a:r>
              <a:rPr lang="zh-CN" altLang="en-US" sz="2400" dirty="0">
                <a:latin typeface="宋体" panose="02010600030101010101" pitchFamily="2" charset="-122"/>
              </a:rPr>
              <a:t>直径范围内；</a:t>
            </a:r>
            <a:endParaRPr lang="en-US" altLang="zh-CN" sz="2400" dirty="0">
              <a:latin typeface="宋体" panose="02010600030101010101" pitchFamily="2" charset="-122"/>
            </a:endParaRPr>
          </a:p>
          <a:p>
            <a:pPr>
              <a:buNone/>
            </a:pPr>
            <a:r>
              <a:rPr lang="en-US" altLang="zh-CN" sz="2400" dirty="0">
                <a:latin typeface="宋体" panose="02010600030101010101" pitchFamily="2" charset="-122"/>
              </a:rPr>
              <a:t> •22</a:t>
            </a:r>
            <a:r>
              <a:rPr lang="zh-CN" altLang="en-US" sz="2400" dirty="0">
                <a:latin typeface="宋体" panose="02010600030101010101" pitchFamily="2" charset="-122"/>
              </a:rPr>
              <a:t>区：通常超出</a:t>
            </a:r>
            <a:r>
              <a:rPr lang="en-US" altLang="zh-CN" sz="2400" dirty="0">
                <a:latin typeface="宋体" panose="02010600030101010101" pitchFamily="2" charset="-122"/>
              </a:rPr>
              <a:t>21</a:t>
            </a:r>
            <a:r>
              <a:rPr lang="zh-CN" altLang="en-US" sz="2400" dirty="0">
                <a:latin typeface="宋体" panose="02010600030101010101" pitchFamily="2" charset="-122"/>
              </a:rPr>
              <a:t>区</a:t>
            </a:r>
            <a:r>
              <a:rPr lang="en-US" altLang="zh-CN" sz="2400" dirty="0">
                <a:latin typeface="宋体" panose="02010600030101010101" pitchFamily="2" charset="-122"/>
              </a:rPr>
              <a:t>3m</a:t>
            </a:r>
            <a:r>
              <a:rPr lang="zh-CN" altLang="en-US" sz="2400" dirty="0">
                <a:latin typeface="宋体" panose="02010600030101010101" pitchFamily="2" charset="-122"/>
              </a:rPr>
              <a:t>及二级释放源周围</a:t>
            </a:r>
            <a:r>
              <a:rPr lang="en-US" altLang="zh-CN" sz="2400" dirty="0">
                <a:latin typeface="宋体" panose="02010600030101010101" pitchFamily="2" charset="-122"/>
              </a:rPr>
              <a:t>3m</a:t>
            </a:r>
            <a:r>
              <a:rPr lang="zh-CN" altLang="en-US" sz="2400" dirty="0">
                <a:latin typeface="宋体" panose="02010600030101010101" pitchFamily="2" charset="-122"/>
              </a:rPr>
              <a:t>的距离确定。</a:t>
            </a:r>
            <a:endParaRPr lang="zh-CN" altLang="zh-CN" sz="2400" dirty="0"/>
          </a:p>
          <a:p>
            <a:pPr>
              <a:buNone/>
            </a:pPr>
            <a:r>
              <a:rPr lang="en-US" altLang="zh-CN" sz="2400" dirty="0">
                <a:latin typeface="宋体" panose="02010600030101010101" pitchFamily="2" charset="-122"/>
              </a:rPr>
              <a:t> </a:t>
            </a:r>
            <a:endParaRPr lang="zh-CN" altLang="zh-CN" sz="2400" dirty="0"/>
          </a:p>
          <a:p>
            <a:pPr>
              <a:buFontTx/>
              <a:buNone/>
            </a:pPr>
            <a:endParaRPr lang="zh-CN" altLang="en-US" sz="2400" dirty="0">
              <a:latin typeface="宋体" panose="02010600030101010101" pitchFamily="2" charset="-122"/>
            </a:endParaRPr>
          </a:p>
        </p:txBody>
      </p:sp>
      <p:pic>
        <p:nvPicPr>
          <p:cNvPr id="78852"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a:xfrm>
            <a:off x="1476375" y="152400"/>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
        <p:nvSpPr>
          <p:cNvPr id="79875" name="Rectangle 3"/>
          <p:cNvSpPr>
            <a:spLocks noGrp="1"/>
          </p:cNvSpPr>
          <p:nvPr>
            <p:ph idx="1"/>
          </p:nvPr>
        </p:nvSpPr>
        <p:spPr>
          <a:xfrm>
            <a:off x="215900" y="1268413"/>
            <a:ext cx="8748713" cy="4752975"/>
          </a:xfrm>
          <a:ln/>
        </p:spPr>
        <p:txBody>
          <a:bodyPr vert="horz" wrap="square" lIns="91440" tIns="45720" rIns="91440" bIns="45720" anchor="t" anchorCtr="0"/>
          <a:p>
            <a:pPr>
              <a:buFontTx/>
              <a:buNone/>
            </a:pPr>
            <a:r>
              <a:rPr lang="zh-CN" altLang="en-US" dirty="0">
                <a:latin typeface="宋体" panose="02010600030101010101" pitchFamily="2" charset="-122"/>
              </a:rPr>
              <a:t>  </a:t>
            </a:r>
            <a:r>
              <a:rPr lang="zh-CN" altLang="en-US" sz="2800" dirty="0">
                <a:latin typeface="宋体" panose="02010600030101010101" pitchFamily="2" charset="-122"/>
              </a:rPr>
              <a:t>危险场所区域划分示例</a:t>
            </a:r>
            <a:endParaRPr lang="en-US" altLang="zh-CN" dirty="0">
              <a:latin typeface="宋体" panose="02010600030101010101" pitchFamily="2" charset="-122"/>
            </a:endParaRPr>
          </a:p>
          <a:p>
            <a:pPr>
              <a:buFontTx/>
              <a:buNone/>
            </a:pPr>
            <a:r>
              <a:rPr lang="en-US" altLang="zh-CN" sz="2400" dirty="0">
                <a:latin typeface="宋体" panose="02010600030101010101" pitchFamily="2" charset="-122"/>
              </a:rPr>
              <a:t> •</a:t>
            </a:r>
            <a:r>
              <a:rPr lang="en-US" altLang="zh-CN" sz="3200" dirty="0">
                <a:solidFill>
                  <a:srgbClr val="FF0000"/>
                </a:solidFill>
                <a:latin typeface="宋体" panose="02010600030101010101" pitchFamily="2" charset="-122"/>
              </a:rPr>
              <a:t>20</a:t>
            </a:r>
            <a:r>
              <a:rPr lang="zh-CN" altLang="en-US" sz="3200" dirty="0">
                <a:solidFill>
                  <a:srgbClr val="FF0000"/>
                </a:solidFill>
                <a:latin typeface="宋体" panose="02010600030101010101" pitchFamily="2" charset="-122"/>
              </a:rPr>
              <a:t>区：</a:t>
            </a:r>
            <a:endParaRPr lang="en-US" altLang="zh-CN" sz="2400" dirty="0">
              <a:solidFill>
                <a:srgbClr val="FF0000"/>
              </a:solidFill>
              <a:latin typeface="宋体" panose="02010600030101010101" pitchFamily="2" charset="-122"/>
            </a:endParaRPr>
          </a:p>
          <a:p>
            <a:pPr>
              <a:buFontTx/>
              <a:buNone/>
            </a:pPr>
            <a:r>
              <a:rPr lang="en-US" altLang="zh-CN" sz="2400" dirty="0"/>
              <a:t>   -</a:t>
            </a:r>
            <a:r>
              <a:rPr lang="zh-CN" altLang="zh-CN" sz="2400" dirty="0"/>
              <a:t>粉尘</a:t>
            </a:r>
            <a:r>
              <a:rPr lang="zh-CN" altLang="zh-CN" sz="2400" dirty="0">
                <a:solidFill>
                  <a:srgbClr val="FF0000"/>
                </a:solidFill>
              </a:rPr>
              <a:t>容器内部场所</a:t>
            </a:r>
            <a:r>
              <a:rPr lang="zh-CN" altLang="en-US" sz="2400" dirty="0">
                <a:solidFill>
                  <a:srgbClr val="FF0000"/>
                </a:solidFill>
              </a:rPr>
              <a:t>；</a:t>
            </a:r>
            <a:endParaRPr lang="en-US" altLang="zh-CN" sz="2400" dirty="0">
              <a:solidFill>
                <a:srgbClr val="FF0000"/>
              </a:solidFill>
            </a:endParaRPr>
          </a:p>
          <a:p>
            <a:pPr>
              <a:buFontTx/>
              <a:buNone/>
            </a:pPr>
            <a:r>
              <a:rPr lang="en-US" altLang="zh-CN" sz="2400" dirty="0"/>
              <a:t>   -</a:t>
            </a:r>
            <a:r>
              <a:rPr lang="zh-CN" altLang="zh-CN" sz="2400" dirty="0"/>
              <a:t>贮料槽、筒仓等，旋风集尘器和过滤器</a:t>
            </a:r>
            <a:r>
              <a:rPr lang="zh-CN" altLang="en-US" sz="2400" dirty="0"/>
              <a:t>；</a:t>
            </a:r>
            <a:endParaRPr lang="en-US" altLang="zh-CN" sz="2400" dirty="0"/>
          </a:p>
          <a:p>
            <a:pPr>
              <a:buFontTx/>
              <a:buNone/>
            </a:pPr>
            <a:r>
              <a:rPr lang="en-US" altLang="zh-CN" sz="2400" dirty="0"/>
              <a:t>   -</a:t>
            </a:r>
            <a:r>
              <a:rPr lang="zh-CN" altLang="zh-CN" sz="2400" dirty="0"/>
              <a:t>粉料传送系统等，但不包括皮带和链式输送机的某些部分</a:t>
            </a:r>
            <a:r>
              <a:rPr lang="zh-CN" altLang="en-US" sz="2400" dirty="0"/>
              <a:t>；</a:t>
            </a:r>
            <a:endParaRPr lang="en-US" altLang="zh-CN" sz="2400" dirty="0"/>
          </a:p>
          <a:p>
            <a:pPr>
              <a:buFontTx/>
              <a:buNone/>
            </a:pPr>
            <a:r>
              <a:rPr lang="en-US" altLang="zh-CN" sz="2400" dirty="0"/>
              <a:t>   -</a:t>
            </a:r>
            <a:r>
              <a:rPr lang="zh-CN" altLang="zh-CN" sz="2400" dirty="0"/>
              <a:t>搅拌机、研磨机、干燥机和包装设备等。</a:t>
            </a:r>
            <a:endParaRPr lang="zh-CN" altLang="zh-CN" sz="2400" dirty="0"/>
          </a:p>
          <a:p>
            <a:pPr>
              <a:buFontTx/>
              <a:buNone/>
            </a:pPr>
            <a:endParaRPr lang="zh-CN" altLang="en-US" sz="2400" dirty="0">
              <a:latin typeface="宋体" panose="02010600030101010101" pitchFamily="2" charset="-122"/>
            </a:endParaRPr>
          </a:p>
        </p:txBody>
      </p:sp>
      <p:pic>
        <p:nvPicPr>
          <p:cNvPr id="79876"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5" name="圆角矩形 4"/>
          <p:cNvSpPr/>
          <p:nvPr/>
        </p:nvSpPr>
        <p:spPr bwMode="auto">
          <a:xfrm>
            <a:off x="1655675" y="5229200"/>
            <a:ext cx="6444716" cy="54006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黑体" panose="02010609060101010101" pitchFamily="49" charset="-122"/>
                <a:cs typeface="+mn-cs"/>
              </a:rPr>
              <a:t>  是产生粉尘初始爆炸最危险的区域</a:t>
            </a:r>
            <a:endParaRPr kumimoji="0" lang="zh-CN" altLang="en-US" sz="28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黑体" panose="02010609060101010101" pitchFamily="49" charset="-122"/>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内容占位符 2"/>
          <p:cNvSpPr>
            <a:spLocks noGrp="1"/>
          </p:cNvSpPr>
          <p:nvPr>
            <p:ph idx="1"/>
          </p:nvPr>
        </p:nvSpPr>
        <p:spPr>
          <a:xfrm>
            <a:off x="500063" y="1208088"/>
            <a:ext cx="8229600" cy="4992687"/>
          </a:xfrm>
          <a:ln/>
        </p:spPr>
        <p:txBody>
          <a:bodyPr vert="horz" wrap="square" lIns="91440" tIns="45720" rIns="91440" bIns="45720" anchor="t" anchorCtr="0"/>
          <a:p>
            <a:r>
              <a:rPr lang="zh-CN" altLang="en-US" sz="2400" dirty="0">
                <a:latin typeface="宋体" panose="02010600030101010101" pitchFamily="2" charset="-122"/>
              </a:rPr>
              <a:t>危险场所区域划分示例</a:t>
            </a:r>
            <a:endParaRPr lang="en-US" altLang="zh-CN" sz="2400" dirty="0">
              <a:latin typeface="宋体" panose="02010600030101010101" pitchFamily="2" charset="-122"/>
            </a:endParaRPr>
          </a:p>
          <a:p>
            <a:r>
              <a:rPr lang="en-US" altLang="zh-CN" sz="2400" b="1" dirty="0">
                <a:solidFill>
                  <a:srgbClr val="FF0000"/>
                </a:solidFill>
              </a:rPr>
              <a:t>21</a:t>
            </a:r>
            <a:r>
              <a:rPr lang="zh-CN" altLang="zh-CN" sz="2400" b="1" dirty="0">
                <a:solidFill>
                  <a:srgbClr val="FF0000"/>
                </a:solidFill>
              </a:rPr>
              <a:t>区：</a:t>
            </a:r>
            <a:endParaRPr lang="en-US" altLang="zh-CN" sz="2400" b="1" dirty="0">
              <a:solidFill>
                <a:srgbClr val="FF0000"/>
              </a:solidFill>
            </a:endParaRPr>
          </a:p>
          <a:p>
            <a:r>
              <a:rPr lang="zh-CN" altLang="zh-CN" sz="2400" dirty="0"/>
              <a:t>当粉尘容器内部出现爆炸性粉尘环境，为了操作而需频繁移出或打开盖</a:t>
            </a:r>
            <a:r>
              <a:rPr lang="en-US" altLang="zh-CN" sz="2400" dirty="0"/>
              <a:t>/</a:t>
            </a:r>
            <a:r>
              <a:rPr lang="zh-CN" altLang="zh-CN" sz="2400" dirty="0"/>
              <a:t>隔膜阀时，粉尘容器外部</a:t>
            </a:r>
            <a:r>
              <a:rPr lang="zh-CN" altLang="zh-CN" sz="2400" dirty="0">
                <a:solidFill>
                  <a:srgbClr val="FF0000"/>
                </a:solidFill>
              </a:rPr>
              <a:t>靠近盖</a:t>
            </a:r>
            <a:r>
              <a:rPr lang="en-US" altLang="zh-CN" sz="2400" dirty="0">
                <a:solidFill>
                  <a:srgbClr val="FF0000"/>
                </a:solidFill>
              </a:rPr>
              <a:t>/</a:t>
            </a:r>
            <a:r>
              <a:rPr lang="zh-CN" altLang="zh-CN" sz="2400" dirty="0">
                <a:solidFill>
                  <a:srgbClr val="FF0000"/>
                </a:solidFill>
              </a:rPr>
              <a:t>隔膜阀周围的场所</a:t>
            </a:r>
            <a:r>
              <a:rPr lang="zh-CN" altLang="zh-CN" sz="2400" dirty="0"/>
              <a:t>；</a:t>
            </a:r>
            <a:endParaRPr lang="en-US" altLang="zh-CN" sz="2400" dirty="0"/>
          </a:p>
          <a:p>
            <a:r>
              <a:rPr lang="zh-CN" altLang="zh-CN" sz="2400" dirty="0"/>
              <a:t>当未采取防止爆炸性粉尘环境形成的措施时，在粉尘容器</a:t>
            </a:r>
            <a:r>
              <a:rPr lang="zh-CN" altLang="zh-CN" sz="2400" dirty="0">
                <a:solidFill>
                  <a:srgbClr val="FF0000"/>
                </a:solidFill>
              </a:rPr>
              <a:t>装料和卸料点附近</a:t>
            </a:r>
            <a:r>
              <a:rPr lang="zh-CN" altLang="zh-CN" sz="2400" dirty="0"/>
              <a:t>的外部场所、送料皮带、取样点、卡车卸载站、皮带卸载点等场所；</a:t>
            </a:r>
            <a:endParaRPr lang="en-US" altLang="zh-CN" sz="2400" dirty="0"/>
          </a:p>
          <a:p>
            <a:r>
              <a:rPr lang="zh-CN" altLang="zh-CN" sz="2400" dirty="0"/>
              <a:t>粉尘</a:t>
            </a:r>
            <a:r>
              <a:rPr lang="zh-CN" altLang="zh-CN" sz="2400" dirty="0">
                <a:solidFill>
                  <a:srgbClr val="FF0000"/>
                </a:solidFill>
              </a:rPr>
              <a:t>堆积</a:t>
            </a:r>
            <a:r>
              <a:rPr lang="zh-CN" altLang="zh-CN" sz="2400" dirty="0"/>
              <a:t>且由于工艺操作，</a:t>
            </a:r>
            <a:r>
              <a:rPr lang="zh-CN" altLang="zh-CN" sz="2400" dirty="0">
                <a:solidFill>
                  <a:srgbClr val="FF0000"/>
                </a:solidFill>
              </a:rPr>
              <a:t>粉尘层可能被扰动</a:t>
            </a:r>
            <a:r>
              <a:rPr lang="zh-CN" altLang="zh-CN" sz="2400" dirty="0"/>
              <a:t>而形成爆炸性粉尘环境时，粉尘容器的</a:t>
            </a:r>
            <a:r>
              <a:rPr lang="zh-CN" altLang="zh-CN" sz="2400" dirty="0">
                <a:solidFill>
                  <a:srgbClr val="FF0000"/>
                </a:solidFill>
              </a:rPr>
              <a:t>外部场所</a:t>
            </a:r>
            <a:r>
              <a:rPr lang="zh-CN" altLang="zh-CN" sz="2400" dirty="0"/>
              <a:t>；</a:t>
            </a:r>
            <a:endParaRPr lang="en-US" altLang="zh-CN" sz="2400" dirty="0"/>
          </a:p>
          <a:p>
            <a:r>
              <a:rPr lang="zh-CN" altLang="zh-CN" sz="2400" dirty="0"/>
              <a:t>可能出现爆炸性粉尘云</a:t>
            </a:r>
            <a:r>
              <a:rPr lang="zh-CN" altLang="en-US" sz="2400" dirty="0"/>
              <a:t>（</a:t>
            </a:r>
            <a:r>
              <a:rPr lang="zh-CN" altLang="zh-CN" sz="2400" dirty="0"/>
              <a:t>但既非持续、非长期、非频繁</a:t>
            </a:r>
            <a:r>
              <a:rPr lang="zh-CN" altLang="en-US" sz="2400" dirty="0"/>
              <a:t>）的</a:t>
            </a:r>
            <a:r>
              <a:rPr lang="zh-CN" altLang="zh-CN" sz="2400" dirty="0"/>
              <a:t>粉尘容器的内部场所，如自清扫间</a:t>
            </a:r>
            <a:r>
              <a:rPr lang="zh-CN" altLang="en-US" sz="2400" dirty="0"/>
              <a:t>时间间</a:t>
            </a:r>
            <a:r>
              <a:rPr lang="zh-CN" altLang="zh-CN" sz="2400" dirty="0"/>
              <a:t>隔</a:t>
            </a:r>
            <a:r>
              <a:rPr lang="zh-CN" altLang="en-US" sz="2400" dirty="0"/>
              <a:t>较</a:t>
            </a:r>
            <a:r>
              <a:rPr lang="zh-CN" altLang="zh-CN" sz="2400" dirty="0"/>
              <a:t>长的料仓（偶尔装料和</a:t>
            </a:r>
            <a:r>
              <a:rPr lang="en-US" altLang="zh-CN" sz="2400" dirty="0"/>
              <a:t>/</a:t>
            </a:r>
            <a:r>
              <a:rPr lang="zh-CN" altLang="zh-CN" sz="2400" dirty="0"/>
              <a:t>或出料）和过滤器的</a:t>
            </a:r>
            <a:r>
              <a:rPr lang="zh-CN" altLang="en-US" sz="2400" dirty="0"/>
              <a:t>积淀</a:t>
            </a:r>
            <a:r>
              <a:rPr lang="zh-CN" altLang="zh-CN" sz="2400" dirty="0"/>
              <a:t>侧。</a:t>
            </a:r>
            <a:endParaRPr lang="zh-CN" altLang="zh-CN" sz="2400" dirty="0"/>
          </a:p>
          <a:p>
            <a:endParaRPr lang="zh-CN" altLang="en-US" dirty="0"/>
          </a:p>
        </p:txBody>
      </p:sp>
      <p:pic>
        <p:nvPicPr>
          <p:cNvPr id="80899"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80900" name="Rectangle 2"/>
          <p:cNvSpPr txBox="1"/>
          <p:nvPr/>
        </p:nvSpPr>
        <p:spPr>
          <a:xfrm>
            <a:off x="1403350" y="0"/>
            <a:ext cx="7345363" cy="654050"/>
          </a:xfrm>
          <a:prstGeom prst="rect">
            <a:avLst/>
          </a:prstGeom>
          <a:noFill/>
          <a:ln w="9525">
            <a:noFill/>
          </a:ln>
        </p:spPr>
        <p:txBody>
          <a:bodyPr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0"/>
              </a:spcBef>
              <a:buFontTx/>
              <a:buNone/>
            </a:pPr>
            <a:r>
              <a:rPr lang="zh-CN" altLang="en-US" sz="3200" b="1" dirty="0">
                <a:solidFill>
                  <a:schemeClr val="bg1"/>
                </a:solidFill>
              </a:rPr>
              <a:t>二、粉尘爆炸危险场所区域划分</a:t>
            </a:r>
            <a:endParaRPr lang="zh-CN" altLang="en-US" sz="3200" b="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内容占位符 2"/>
          <p:cNvSpPr>
            <a:spLocks noGrp="1"/>
          </p:cNvSpPr>
          <p:nvPr>
            <p:ph idx="1"/>
          </p:nvPr>
        </p:nvSpPr>
        <p:spPr>
          <a:xfrm>
            <a:off x="0" y="1208088"/>
            <a:ext cx="9144000" cy="4525962"/>
          </a:xfrm>
          <a:ln/>
        </p:spPr>
        <p:txBody>
          <a:bodyPr vert="horz" wrap="square" lIns="91440" tIns="45720" rIns="91440" bIns="45720" anchor="t" anchorCtr="0"/>
          <a:p>
            <a:r>
              <a:rPr lang="zh-CN" altLang="en-US" sz="2400" dirty="0">
                <a:latin typeface="宋体" panose="02010600030101010101" pitchFamily="2" charset="-122"/>
              </a:rPr>
              <a:t>危险场所区域划分示例</a:t>
            </a:r>
            <a:endParaRPr lang="en-US" altLang="zh-CN" sz="2400" dirty="0">
              <a:latin typeface="宋体" panose="02010600030101010101" pitchFamily="2" charset="-122"/>
            </a:endParaRPr>
          </a:p>
          <a:p>
            <a:r>
              <a:rPr lang="en-US" altLang="zh-CN" sz="2800" dirty="0">
                <a:solidFill>
                  <a:srgbClr val="FF0000"/>
                </a:solidFill>
              </a:rPr>
              <a:t>22</a:t>
            </a:r>
            <a:r>
              <a:rPr lang="zh-CN" altLang="zh-CN" sz="2800" dirty="0">
                <a:solidFill>
                  <a:srgbClr val="FF0000"/>
                </a:solidFill>
              </a:rPr>
              <a:t>区</a:t>
            </a:r>
            <a:r>
              <a:rPr lang="zh-CN" altLang="zh-CN" sz="2800" dirty="0"/>
              <a:t>：</a:t>
            </a:r>
            <a:endParaRPr lang="en-US" altLang="zh-CN" sz="2800" dirty="0"/>
          </a:p>
          <a:p>
            <a:r>
              <a:rPr lang="zh-CN" altLang="zh-CN" sz="2100" dirty="0"/>
              <a:t>袋式过滤器通风孔的</a:t>
            </a:r>
            <a:r>
              <a:rPr lang="zh-CN" altLang="zh-CN" sz="2100" b="1" dirty="0"/>
              <a:t>排气口</a:t>
            </a:r>
            <a:r>
              <a:rPr lang="zh-CN" altLang="zh-CN" sz="2100" dirty="0"/>
              <a:t>，一旦出现故障，可能逸散出爆炸性混合物；</a:t>
            </a:r>
            <a:endParaRPr lang="en-US" altLang="zh-CN" sz="2100" dirty="0"/>
          </a:p>
          <a:p>
            <a:r>
              <a:rPr lang="zh-CN" altLang="zh-CN" sz="2100" dirty="0"/>
              <a:t>非频繁打开的设备附近，或凭经验认为</a:t>
            </a:r>
            <a:r>
              <a:rPr lang="zh-CN" altLang="en-US" sz="2100" dirty="0"/>
              <a:t>由于高压环境</a:t>
            </a:r>
            <a:r>
              <a:rPr lang="zh-CN" altLang="zh-CN" sz="2100" dirty="0"/>
              <a:t>粉尘被吹出易形成泄漏的设备附近，如气动设备或可能被损坏的挠性连接等；</a:t>
            </a:r>
            <a:endParaRPr lang="en-US" altLang="zh-CN" sz="2100" dirty="0"/>
          </a:p>
          <a:p>
            <a:r>
              <a:rPr lang="zh-CN" altLang="zh-CN" sz="2100" b="1" dirty="0"/>
              <a:t>袋装粉料的存储间</a:t>
            </a:r>
            <a:r>
              <a:rPr lang="zh-CN" altLang="zh-CN" sz="2100" dirty="0"/>
              <a:t>，在操作期间，包装袋可能破损，引起粉尘扩散；</a:t>
            </a:r>
            <a:endParaRPr lang="en-US" altLang="zh-CN" sz="2100" dirty="0"/>
          </a:p>
          <a:p>
            <a:r>
              <a:rPr lang="zh-CN" altLang="zh-CN" sz="2100" dirty="0"/>
              <a:t>通常被划分为</a:t>
            </a:r>
            <a:r>
              <a:rPr lang="en-US" altLang="zh-CN" sz="2100" dirty="0"/>
              <a:t>21</a:t>
            </a:r>
            <a:r>
              <a:rPr lang="zh-CN" altLang="zh-CN" sz="2100" dirty="0"/>
              <a:t>区的场所，当采取</a:t>
            </a:r>
            <a:r>
              <a:rPr lang="zh-CN" altLang="zh-CN" sz="2100" dirty="0">
                <a:solidFill>
                  <a:srgbClr val="FF0000"/>
                </a:solidFill>
              </a:rPr>
              <a:t>排气通风</a:t>
            </a:r>
            <a:r>
              <a:rPr lang="zh-CN" altLang="zh-CN" sz="2100" dirty="0"/>
              <a:t>等防止爆炸性粉尘环境形成时的措施时，可以降为</a:t>
            </a:r>
            <a:r>
              <a:rPr lang="en-US" altLang="zh-CN" sz="2100" dirty="0"/>
              <a:t>22</a:t>
            </a:r>
            <a:r>
              <a:rPr lang="zh-CN" altLang="zh-CN" sz="2100" dirty="0"/>
              <a:t>区场所。这些措施应该在下列点附近执行：装袋料和倒空点、送料皮带、取样点、卡车卸载站、皮带卸载点等；</a:t>
            </a:r>
            <a:endParaRPr lang="en-US" altLang="zh-CN" sz="2100" dirty="0"/>
          </a:p>
          <a:p>
            <a:r>
              <a:rPr lang="zh-CN" altLang="zh-CN" sz="2100" dirty="0"/>
              <a:t>能形成可控</a:t>
            </a:r>
            <a:r>
              <a:rPr lang="zh-CN" altLang="en-US" sz="2100" dirty="0"/>
              <a:t>（清理）</a:t>
            </a:r>
            <a:r>
              <a:rPr lang="zh-CN" altLang="zh-CN" sz="2100" dirty="0"/>
              <a:t>的粉尘层且很可能被扰动而产生爆炸性粉尘环境的场所。仅当危险粉尘环境形成之前，粉尘层被清理时，该区域才可被定为非危险场所。</a:t>
            </a:r>
            <a:endParaRPr lang="zh-CN" altLang="en-US" sz="2100" dirty="0">
              <a:latin typeface="宋体" panose="02010600030101010101" pitchFamily="2" charset="-122"/>
            </a:endParaRPr>
          </a:p>
          <a:p>
            <a:endParaRPr lang="zh-CN" altLang="en-US" sz="1800" dirty="0"/>
          </a:p>
        </p:txBody>
      </p:sp>
      <p:pic>
        <p:nvPicPr>
          <p:cNvPr id="81923"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81924" name="Rectangle 2"/>
          <p:cNvSpPr>
            <a:spLocks noGrp="1"/>
          </p:cNvSpPr>
          <p:nvPr>
            <p:ph type="title"/>
          </p:nvPr>
        </p:nvSpPr>
        <p:spPr>
          <a:xfrm>
            <a:off x="1476375" y="152400"/>
            <a:ext cx="7345363" cy="654050"/>
          </a:xfrm>
          <a:ln/>
        </p:spPr>
        <p:txBody>
          <a:bodyPr vert="horz" wrap="square" lIns="91440" tIns="45720" rIns="91440" bIns="45720" anchor="ctr" anchorCtr="0"/>
          <a:p>
            <a:r>
              <a:rPr lang="zh-CN" altLang="en-US" sz="3200" dirty="0"/>
              <a:t>二、粉尘爆炸危险场所区域划分</a:t>
            </a:r>
            <a:endParaRPr lang="zh-CN"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ln/>
        </p:spPr>
        <p:txBody>
          <a:bodyPr vert="horz" wrap="square" lIns="91440" tIns="45720" rIns="91440" bIns="45720" anchor="t" anchorCtr="0"/>
          <a:p>
            <a:pPr eaLnBrk="1" hangingPunct="1"/>
            <a:r>
              <a:rPr lang="zh-CN" altLang="en-US" sz="3200" dirty="0"/>
              <a:t>      一、粉尘爆炸基本原理</a:t>
            </a:r>
            <a:endParaRPr lang="zh-CN" altLang="en-US" sz="3200" dirty="0"/>
          </a:p>
        </p:txBody>
      </p:sp>
      <p:sp>
        <p:nvSpPr>
          <p:cNvPr id="55299" name="Rectangle 5"/>
          <p:cNvSpPr>
            <a:spLocks noGrp="1"/>
          </p:cNvSpPr>
          <p:nvPr>
            <p:ph idx="1"/>
          </p:nvPr>
        </p:nvSpPr>
        <p:spPr>
          <a:xfrm>
            <a:off x="323850" y="1196975"/>
            <a:ext cx="8496300" cy="5400675"/>
          </a:xfrm>
          <a:ln/>
        </p:spPr>
        <p:txBody>
          <a:bodyPr vert="horz" wrap="square" lIns="91440" tIns="45720" rIns="91440" bIns="45720" anchor="t" anchorCtr="0"/>
          <a:p>
            <a:pPr eaLnBrk="1" hangingPunct="1">
              <a:buFontTx/>
              <a:buNone/>
            </a:pPr>
            <a:r>
              <a:rPr lang="zh-CN" altLang="en-US" sz="3200" b="1" dirty="0">
                <a:sym typeface="Arial" panose="020B0604020202020204" pitchFamily="34" charset="0"/>
              </a:rPr>
              <a:t>（一）什么是粉尘爆炸</a:t>
            </a:r>
            <a:endParaRPr lang="zh-CN" altLang="en-US" sz="3200" b="1" dirty="0">
              <a:sym typeface="Arial" panose="020B0604020202020204" pitchFamily="34" charset="0"/>
            </a:endParaRPr>
          </a:p>
          <a:p>
            <a:pPr eaLnBrk="1" hangingPunct="1">
              <a:buFontTx/>
              <a:buNone/>
            </a:pPr>
            <a:r>
              <a:rPr lang="zh-CN" altLang="en-US" sz="3200" b="1" dirty="0">
                <a:sym typeface="Arial" panose="020B0604020202020204" pitchFamily="34" charset="0"/>
              </a:rPr>
              <a:t>（二）粉尘爆炸主要特点</a:t>
            </a:r>
            <a:endParaRPr lang="zh-CN" altLang="en-US" sz="3200" b="1" dirty="0">
              <a:sym typeface="Arial" panose="020B0604020202020204" pitchFamily="34" charset="0"/>
            </a:endParaRPr>
          </a:p>
          <a:p>
            <a:pPr eaLnBrk="1" hangingPunct="1">
              <a:buFontTx/>
              <a:buNone/>
            </a:pPr>
            <a:r>
              <a:rPr lang="zh-CN" altLang="en-US" sz="3200" b="1" dirty="0">
                <a:sym typeface="Arial" panose="020B0604020202020204" pitchFamily="34" charset="0"/>
              </a:rPr>
              <a:t>（三）粉尘爆炸五要素</a:t>
            </a:r>
            <a:endParaRPr lang="zh-CN" altLang="en-US" sz="3200" b="1" dirty="0">
              <a:sym typeface="Arial" panose="020B0604020202020204" pitchFamily="34" charset="0"/>
            </a:endParaRPr>
          </a:p>
          <a:p>
            <a:pPr eaLnBrk="1" hangingPunct="1">
              <a:buFontTx/>
              <a:buNone/>
            </a:pPr>
            <a:r>
              <a:rPr lang="zh-CN" altLang="en-US" sz="3200" b="1" dirty="0">
                <a:sym typeface="Arial" panose="020B0604020202020204" pitchFamily="34" charset="0"/>
              </a:rPr>
              <a:t>（四）影响粉尘爆炸的主要特性因素</a:t>
            </a:r>
            <a:endParaRPr lang="en-US" altLang="zh-CN" sz="3200" b="1" dirty="0">
              <a:sym typeface="Arial" panose="020B0604020202020204" pitchFamily="34" charset="0"/>
            </a:endParaRPr>
          </a:p>
          <a:p>
            <a:pPr eaLnBrk="1" hangingPunct="1">
              <a:buFontTx/>
              <a:buNone/>
            </a:pPr>
            <a:r>
              <a:rPr lang="zh-CN" altLang="en-US" sz="3200" b="1" dirty="0">
                <a:sym typeface="Arial" panose="020B0604020202020204" pitchFamily="34" charset="0"/>
              </a:rPr>
              <a:t>（五）粉尘爆炸常见的原因</a:t>
            </a:r>
            <a:endParaRPr lang="zh-CN" altLang="en-US" sz="3200" b="1" dirty="0">
              <a:sym typeface="Arial" panose="020B0604020202020204" pitchFamily="34" charset="0"/>
            </a:endParaRPr>
          </a:p>
          <a:p>
            <a:pPr eaLnBrk="1" hangingPunct="1">
              <a:buFontTx/>
              <a:buNone/>
            </a:pPr>
            <a:br>
              <a:rPr lang="zh-CN" altLang="en-US" sz="3200" b="1" dirty="0">
                <a:sym typeface="Arial" panose="020B0604020202020204" pitchFamily="34" charset="0"/>
              </a:rPr>
            </a:br>
            <a:endParaRPr lang="zh-CN" altLang="en-US" sz="3200" b="1" dirty="0">
              <a:sym typeface="Arial" panose="020B0604020202020204" pitchFamily="34" charset="0"/>
            </a:endParaRPr>
          </a:p>
        </p:txBody>
      </p:sp>
      <p:pic>
        <p:nvPicPr>
          <p:cNvPr id="55300"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p:nvPr>
        </p:nvSpPr>
        <p:spPr>
          <a:xfrm>
            <a:off x="1439863" y="152400"/>
            <a:ext cx="7345362" cy="654050"/>
          </a:xfrm>
          <a:ln/>
        </p:spPr>
        <p:txBody>
          <a:bodyPr vert="horz" wrap="square" lIns="91440" tIns="45720" rIns="91440" bIns="45720" anchor="t" anchorCtr="0"/>
          <a:p>
            <a:pPr eaLnBrk="1" hangingPunct="1"/>
            <a:r>
              <a:rPr lang="zh-CN" altLang="en-US" sz="3200" dirty="0"/>
              <a:t>三、粉尘爆炸的主要防范措施</a:t>
            </a:r>
            <a:endParaRPr lang="zh-CN" altLang="en-US" sz="3200" dirty="0"/>
          </a:p>
        </p:txBody>
      </p:sp>
      <p:sp>
        <p:nvSpPr>
          <p:cNvPr id="82947" name="Rectangle 3"/>
          <p:cNvSpPr>
            <a:spLocks noGrp="1"/>
          </p:cNvSpPr>
          <p:nvPr>
            <p:ph idx="1"/>
          </p:nvPr>
        </p:nvSpPr>
        <p:spPr>
          <a:xfrm>
            <a:off x="358775" y="1268413"/>
            <a:ext cx="8281988" cy="5076825"/>
          </a:xfrm>
          <a:ln/>
        </p:spPr>
        <p:txBody>
          <a:bodyPr vert="horz" wrap="square" lIns="91440" tIns="45720" rIns="91440" bIns="45720" anchor="t" anchorCtr="0"/>
          <a:p>
            <a:pPr eaLnBrk="1" hangingPunct="1">
              <a:buFontTx/>
              <a:buNone/>
            </a:pPr>
            <a:r>
              <a:rPr lang="zh-CN" altLang="en-US" sz="2800" b="1" dirty="0"/>
              <a:t>（一）容易发生粉尘爆炸的生产工艺与设备</a:t>
            </a:r>
            <a:endParaRPr lang="zh-CN" altLang="en-US" sz="2800" b="1" dirty="0"/>
          </a:p>
          <a:p>
            <a:pPr eaLnBrk="1" hangingPunct="1">
              <a:buFontTx/>
              <a:buNone/>
            </a:pPr>
            <a:r>
              <a:rPr lang="zh-CN" altLang="en-US" sz="2800" b="1" dirty="0"/>
              <a:t>（二）粉尘爆炸主要预防措施</a:t>
            </a:r>
            <a:endParaRPr lang="zh-CN" altLang="en-US" sz="2800" b="1" dirty="0"/>
          </a:p>
          <a:p>
            <a:pPr eaLnBrk="1" hangingPunct="1">
              <a:buFontTx/>
              <a:buNone/>
            </a:pPr>
            <a:r>
              <a:rPr lang="zh-CN" altLang="en-US" sz="2800" b="1" dirty="0"/>
              <a:t>（三）粉尘爆炸主要防护措施</a:t>
            </a:r>
            <a:br>
              <a:rPr lang="zh-CN" altLang="en-US" sz="2800" b="1" dirty="0"/>
            </a:br>
            <a:br>
              <a:rPr lang="zh-CN" altLang="en-US" sz="2800" b="1" dirty="0"/>
            </a:br>
            <a:endParaRPr lang="zh-CN" altLang="en-US" sz="2800" b="1" dirty="0"/>
          </a:p>
        </p:txBody>
      </p:sp>
      <p:pic>
        <p:nvPicPr>
          <p:cNvPr id="82948" name="Picture 5"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5"/>
          <p:cNvSpPr>
            <a:spLocks noGrp="1"/>
          </p:cNvSpPr>
          <p:nvPr>
            <p:ph type="title"/>
          </p:nvPr>
        </p:nvSpPr>
        <p:spPr>
          <a:xfrm>
            <a:off x="1331913" y="188913"/>
            <a:ext cx="7345362" cy="654050"/>
          </a:xfrm>
          <a:ln/>
        </p:spPr>
        <p:txBody>
          <a:bodyPr vert="horz" wrap="square" lIns="91440" tIns="45720" rIns="91440" bIns="45720" anchor="t" anchorCtr="0"/>
          <a:p>
            <a:pPr eaLnBrk="1" hangingPunct="1"/>
            <a:r>
              <a:rPr lang="zh-CN" altLang="en-US" sz="3200" dirty="0"/>
              <a:t>（二）粉尘爆炸主要预防措施</a:t>
            </a:r>
            <a:endParaRPr lang="zh-CN" altLang="en-US" sz="3200" dirty="0"/>
          </a:p>
        </p:txBody>
      </p:sp>
      <p:sp>
        <p:nvSpPr>
          <p:cNvPr id="83971" name="Rectangle 2"/>
          <p:cNvSpPr>
            <a:spLocks noGrp="1"/>
          </p:cNvSpPr>
          <p:nvPr>
            <p:ph idx="1"/>
          </p:nvPr>
        </p:nvSpPr>
        <p:spPr>
          <a:xfrm>
            <a:off x="719138" y="1989138"/>
            <a:ext cx="2916237" cy="2952750"/>
          </a:xfr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Lst>
            <a:lin ang="2700000"/>
            <a:tileRect/>
          </a:gradFill>
          <a:ln/>
        </p:spPr>
        <p:txBody>
          <a:bodyPr vert="horz" wrap="square" lIns="91440" tIns="45720" rIns="91440" bIns="45720" anchor="t" anchorCtr="0"/>
          <a:p>
            <a:pPr algn="ctr" eaLnBrk="1" hangingPunct="1">
              <a:buFontTx/>
              <a:buNone/>
            </a:pPr>
            <a:endParaRPr lang="zh-CN" altLang="en-US" sz="4000" dirty="0">
              <a:solidFill>
                <a:srgbClr val="0000CC"/>
              </a:solidFill>
              <a:ea typeface="隶书" pitchFamily="49" charset="-122"/>
            </a:endParaRPr>
          </a:p>
          <a:p>
            <a:pPr eaLnBrk="1" hangingPunct="1">
              <a:buFontTx/>
              <a:buNone/>
            </a:pPr>
            <a:r>
              <a:rPr lang="zh-CN" altLang="en-US" sz="2400" dirty="0"/>
              <a:t>    </a:t>
            </a:r>
            <a:r>
              <a:rPr lang="zh-CN" altLang="en-US" sz="2400" b="1" dirty="0"/>
              <a:t>切断、 隔离、 消除粉尘爆炸五要素中任一要素都可有效预防粉尘爆炸事故的发生！</a:t>
            </a:r>
            <a:br>
              <a:rPr lang="zh-CN" altLang="en-US" dirty="0"/>
            </a:br>
            <a:endParaRPr lang="zh-CN" altLang="en-US" sz="2400" dirty="0"/>
          </a:p>
          <a:p>
            <a:pPr algn="ctr" eaLnBrk="1" hangingPunct="1">
              <a:buFontTx/>
              <a:buNone/>
            </a:pPr>
            <a:endParaRPr lang="zh-CN" altLang="en-US" dirty="0"/>
          </a:p>
          <a:p>
            <a:pPr algn="ctr" eaLnBrk="1" hangingPunct="1">
              <a:buFontTx/>
              <a:buNone/>
            </a:pPr>
            <a:endParaRPr lang="zh-CN" altLang="en-US" dirty="0">
              <a:solidFill>
                <a:srgbClr val="0000CC"/>
              </a:solidFill>
            </a:endParaRPr>
          </a:p>
          <a:p>
            <a:pPr algn="ctr" eaLnBrk="1" hangingPunct="1">
              <a:buFontTx/>
              <a:buNone/>
            </a:pPr>
            <a:endParaRPr lang="zh-CN" altLang="en-US" dirty="0">
              <a:solidFill>
                <a:srgbClr val="0000CC"/>
              </a:solidFill>
            </a:endParaRPr>
          </a:p>
        </p:txBody>
      </p:sp>
      <p:pic>
        <p:nvPicPr>
          <p:cNvPr id="83972" name="Picture 3" descr="安科院"/>
          <p:cNvPicPr>
            <a:picLocks noChangeAspect="1"/>
          </p:cNvPicPr>
          <p:nvPr/>
        </p:nvPicPr>
        <p:blipFill>
          <a:blip r:embed="rId1"/>
          <a:stretch>
            <a:fillRect/>
          </a:stretch>
        </p:blipFill>
        <p:spPr>
          <a:xfrm>
            <a:off x="0" y="0"/>
            <a:ext cx="1225550" cy="935038"/>
          </a:xfrm>
          <a:prstGeom prst="rect">
            <a:avLst/>
          </a:prstGeom>
          <a:noFill/>
          <a:ln w="9525">
            <a:noFill/>
          </a:ln>
        </p:spPr>
      </p:pic>
      <p:grpSp>
        <p:nvGrpSpPr>
          <p:cNvPr id="83973" name="Group 13"/>
          <p:cNvGrpSpPr/>
          <p:nvPr/>
        </p:nvGrpSpPr>
        <p:grpSpPr>
          <a:xfrm>
            <a:off x="4103688" y="1952625"/>
            <a:ext cx="4319587" cy="2992438"/>
            <a:chOff x="2041" y="1207"/>
            <a:chExt cx="2721" cy="1885"/>
          </a:xfrm>
        </p:grpSpPr>
        <p:sp>
          <p:nvSpPr>
            <p:cNvPr id="83974" name="AutoShape 14"/>
            <p:cNvSpPr/>
            <p:nvPr/>
          </p:nvSpPr>
          <p:spPr>
            <a:xfrm>
              <a:off x="2948" y="1457"/>
              <a:ext cx="1134" cy="1270"/>
            </a:xfrm>
            <a:prstGeom prst="pentagon">
              <a:avLst/>
            </a:prstGeom>
            <a:solidFill>
              <a:srgbClr val="0000FF"/>
            </a:solid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zh-CN" altLang="en-US" sz="1400" b="1" dirty="0">
                <a:solidFill>
                  <a:schemeClr val="tx2"/>
                </a:solidFill>
                <a:latin typeface="Garamond" pitchFamily="18" charset="0"/>
              </a:endParaRPr>
            </a:p>
          </p:txBody>
        </p:sp>
        <p:sp>
          <p:nvSpPr>
            <p:cNvPr id="83975" name="Rectangle 15"/>
            <p:cNvSpPr/>
            <p:nvPr/>
          </p:nvSpPr>
          <p:spPr>
            <a:xfrm>
              <a:off x="2041" y="1799"/>
              <a:ext cx="911" cy="36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1800" b="1" dirty="0">
                  <a:solidFill>
                    <a:schemeClr val="tx2"/>
                  </a:solidFill>
                  <a:latin typeface="Garamond" pitchFamily="18" charset="0"/>
                </a:rPr>
                <a:t>可燃性粉尘</a:t>
              </a:r>
              <a:br>
                <a:rPr lang="zh-CN" altLang="en-US" sz="1400" dirty="0">
                  <a:solidFill>
                    <a:schemeClr val="tx2"/>
                  </a:solidFill>
                  <a:latin typeface="Garamond" pitchFamily="18" charset="0"/>
                </a:rPr>
              </a:br>
              <a:endParaRPr lang="zh-CN" altLang="en-US" sz="1400" dirty="0">
                <a:solidFill>
                  <a:schemeClr val="tx2"/>
                </a:solidFill>
                <a:latin typeface="Garamond" pitchFamily="18" charset="0"/>
              </a:endParaRPr>
            </a:p>
          </p:txBody>
        </p:sp>
        <p:sp>
          <p:nvSpPr>
            <p:cNvPr id="83976" name="Rectangle 16"/>
            <p:cNvSpPr/>
            <p:nvPr/>
          </p:nvSpPr>
          <p:spPr>
            <a:xfrm>
              <a:off x="4082" y="1800"/>
              <a:ext cx="406" cy="365"/>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1800" b="1" dirty="0">
                  <a:solidFill>
                    <a:schemeClr val="tx2"/>
                  </a:solidFill>
                  <a:latin typeface="Garamond" pitchFamily="18" charset="0"/>
                </a:rPr>
                <a:t>火源</a:t>
              </a:r>
              <a:br>
                <a:rPr lang="zh-CN" altLang="en-US" sz="1400" dirty="0">
                  <a:solidFill>
                    <a:schemeClr val="tx2"/>
                  </a:solidFill>
                  <a:latin typeface="Garamond" pitchFamily="18" charset="0"/>
                </a:rPr>
              </a:br>
              <a:endParaRPr lang="zh-CN" altLang="en-US" sz="1400" dirty="0">
                <a:solidFill>
                  <a:schemeClr val="tx2"/>
                </a:solidFill>
                <a:latin typeface="Garamond" pitchFamily="18" charset="0"/>
              </a:endParaRPr>
            </a:p>
          </p:txBody>
        </p:sp>
        <p:sp>
          <p:nvSpPr>
            <p:cNvPr id="83977" name="Rectangle 17"/>
            <p:cNvSpPr/>
            <p:nvPr/>
          </p:nvSpPr>
          <p:spPr>
            <a:xfrm>
              <a:off x="2653" y="2708"/>
              <a:ext cx="551" cy="365"/>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1800" b="1" dirty="0">
                  <a:solidFill>
                    <a:schemeClr val="tx2"/>
                  </a:solidFill>
                  <a:latin typeface="Garamond" pitchFamily="18" charset="0"/>
                </a:rPr>
                <a:t>粉尘云</a:t>
              </a:r>
              <a:br>
                <a:rPr lang="zh-CN" altLang="en-US" sz="1400" dirty="0">
                  <a:solidFill>
                    <a:schemeClr val="tx2"/>
                  </a:solidFill>
                  <a:latin typeface="Garamond" pitchFamily="18" charset="0"/>
                </a:rPr>
              </a:br>
              <a:endParaRPr lang="zh-CN" altLang="en-US" sz="1400" dirty="0">
                <a:solidFill>
                  <a:schemeClr val="tx2"/>
                </a:solidFill>
                <a:latin typeface="Garamond" pitchFamily="18" charset="0"/>
              </a:endParaRPr>
            </a:p>
          </p:txBody>
        </p:sp>
        <p:sp>
          <p:nvSpPr>
            <p:cNvPr id="83978" name="Rectangle 18"/>
            <p:cNvSpPr/>
            <p:nvPr/>
          </p:nvSpPr>
          <p:spPr>
            <a:xfrm>
              <a:off x="3878" y="2727"/>
              <a:ext cx="884" cy="36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1800" b="1" dirty="0">
                  <a:solidFill>
                    <a:schemeClr val="tx2"/>
                  </a:solidFill>
                  <a:latin typeface="Garamond" pitchFamily="18" charset="0"/>
                </a:rPr>
                <a:t>密闭空间</a:t>
              </a:r>
              <a:br>
                <a:rPr lang="zh-CN" altLang="en-US" sz="1400" dirty="0">
                  <a:solidFill>
                    <a:schemeClr val="tx2"/>
                  </a:solidFill>
                  <a:latin typeface="Garamond" pitchFamily="18" charset="0"/>
                </a:rPr>
              </a:br>
              <a:endParaRPr lang="zh-CN" altLang="en-US" sz="1400" dirty="0">
                <a:solidFill>
                  <a:schemeClr val="tx2"/>
                </a:solidFill>
                <a:latin typeface="Garamond" pitchFamily="18" charset="0"/>
              </a:endParaRPr>
            </a:p>
          </p:txBody>
        </p:sp>
        <p:sp>
          <p:nvSpPr>
            <p:cNvPr id="83979" name="Rectangle 19"/>
            <p:cNvSpPr/>
            <p:nvPr/>
          </p:nvSpPr>
          <p:spPr>
            <a:xfrm>
              <a:off x="3356" y="1207"/>
              <a:ext cx="406" cy="365"/>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1800" b="1" dirty="0">
                  <a:solidFill>
                    <a:schemeClr val="tx2"/>
                  </a:solidFill>
                  <a:latin typeface="Garamond" pitchFamily="18" charset="0"/>
                </a:rPr>
                <a:t>氧气</a:t>
              </a:r>
              <a:br>
                <a:rPr lang="zh-CN" altLang="en-US" sz="1400" dirty="0">
                  <a:solidFill>
                    <a:schemeClr val="tx2"/>
                  </a:solidFill>
                  <a:latin typeface="Garamond" pitchFamily="18" charset="0"/>
                </a:rPr>
              </a:br>
              <a:endParaRPr lang="zh-CN" altLang="en-US" sz="1400" dirty="0">
                <a:solidFill>
                  <a:schemeClr val="tx2"/>
                </a:solidFill>
                <a:latin typeface="Garamond" pitchFamily="18" charset="0"/>
              </a:endParaRPr>
            </a:p>
          </p:txBody>
        </p:sp>
        <p:sp>
          <p:nvSpPr>
            <p:cNvPr id="83980" name="AutoShape 20"/>
            <p:cNvSpPr/>
            <p:nvPr/>
          </p:nvSpPr>
          <p:spPr>
            <a:xfrm>
              <a:off x="3311" y="1888"/>
              <a:ext cx="463" cy="485"/>
            </a:xfrm>
            <a:prstGeom prst="irregularSeal1">
              <a:avLst/>
            </a:prstGeom>
            <a:solidFill>
              <a:srgbClr val="FF0000"/>
            </a:solid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zh-CN" altLang="en-US" sz="1400" b="1" dirty="0">
                <a:solidFill>
                  <a:schemeClr val="tx2"/>
                </a:solidFill>
                <a:latin typeface="Garamond" pitchFamily="18" charset="0"/>
              </a:endParaRP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a:xfrm>
            <a:off x="2951163" y="133350"/>
            <a:ext cx="2773362" cy="654050"/>
          </a:xfrm>
          <a:ln/>
        </p:spPr>
        <p:txBody>
          <a:bodyPr vert="horz" wrap="square" lIns="91440" tIns="45720" rIns="91440" bIns="45720" anchor="ctr" anchorCtr="0"/>
          <a:p>
            <a:r>
              <a:rPr lang="zh-CN" altLang="en-US" sz="3200" dirty="0"/>
              <a:t>粉尘防爆控制</a:t>
            </a:r>
            <a:endParaRPr lang="zh-CN" altLang="en-US" sz="3200" dirty="0"/>
          </a:p>
        </p:txBody>
      </p:sp>
      <p:sp>
        <p:nvSpPr>
          <p:cNvPr id="84995" name="内容占位符 2"/>
          <p:cNvSpPr>
            <a:spLocks noGrp="1"/>
          </p:cNvSpPr>
          <p:nvPr>
            <p:ph idx="1"/>
          </p:nvPr>
        </p:nvSpPr>
        <p:spPr>
          <a:ln/>
        </p:spPr>
        <p:txBody>
          <a:bodyPr vert="horz" wrap="square" lIns="91440" tIns="45720" rIns="91440" bIns="45720" anchor="t" anchorCtr="0"/>
          <a:p>
            <a:endParaRPr lang="zh-CN" altLang="en-US" dirty="0"/>
          </a:p>
        </p:txBody>
      </p:sp>
      <p:pic>
        <p:nvPicPr>
          <p:cNvPr id="84996" name="Picture 2"/>
          <p:cNvPicPr>
            <a:picLocks noChangeAspect="1"/>
          </p:cNvPicPr>
          <p:nvPr/>
        </p:nvPicPr>
        <p:blipFill>
          <a:blip r:embed="rId1"/>
          <a:stretch>
            <a:fillRect/>
          </a:stretch>
        </p:blipFill>
        <p:spPr>
          <a:xfrm>
            <a:off x="34925" y="1268413"/>
            <a:ext cx="9034463" cy="5103812"/>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title"/>
          </p:nvPr>
        </p:nvSpPr>
        <p:spPr>
          <a:xfrm>
            <a:off x="914400" y="152400"/>
            <a:ext cx="8229600" cy="777875"/>
          </a:xfrm>
          <a:ln/>
        </p:spPr>
        <p:txBody>
          <a:bodyPr vert="horz" wrap="square" lIns="91440" tIns="45720" rIns="91440" bIns="45720" anchor="t" anchorCtr="0"/>
          <a:p>
            <a:pPr eaLnBrk="1" hangingPunct="1"/>
            <a:r>
              <a:rPr lang="zh-CN" altLang="en-US" sz="3200" dirty="0"/>
              <a:t>（一）容易发生粉尘爆炸的生产工艺与设备</a:t>
            </a:r>
            <a:endParaRPr lang="zh-CN" altLang="en-US" sz="3200" dirty="0"/>
          </a:p>
        </p:txBody>
      </p:sp>
      <p:sp>
        <p:nvSpPr>
          <p:cNvPr id="87043" name="Rectangle 3"/>
          <p:cNvSpPr>
            <a:spLocks noGrp="1"/>
          </p:cNvSpPr>
          <p:nvPr>
            <p:ph idx="1"/>
          </p:nvPr>
        </p:nvSpPr>
        <p:spPr>
          <a:xfrm>
            <a:off x="503238" y="1196975"/>
            <a:ext cx="4356100" cy="4787900"/>
          </a:xfrm>
          <a:ln/>
        </p:spPr>
        <p:txBody>
          <a:bodyPr vert="horz" wrap="square" lIns="91440" tIns="45720" rIns="91440" bIns="45720" anchor="t" anchorCtr="0"/>
          <a:p>
            <a:pPr eaLnBrk="1" hangingPunct="1">
              <a:lnSpc>
                <a:spcPct val="90000"/>
              </a:lnSpc>
              <a:buFontTx/>
              <a:buNone/>
            </a:pPr>
            <a:r>
              <a:rPr lang="zh-CN" altLang="en-US" sz="2800" b="1" dirty="0">
                <a:solidFill>
                  <a:srgbClr val="FF0000"/>
                </a:solidFill>
              </a:rPr>
              <a:t>粉碎、研磨过程</a:t>
            </a:r>
            <a:endParaRPr lang="zh-CN" altLang="en-US" sz="2800" b="1" dirty="0">
              <a:solidFill>
                <a:srgbClr val="FF0000"/>
              </a:solidFill>
            </a:endParaRPr>
          </a:p>
          <a:p>
            <a:pPr eaLnBrk="1" hangingPunct="1">
              <a:lnSpc>
                <a:spcPct val="90000"/>
              </a:lnSpc>
              <a:buFontTx/>
              <a:buNone/>
            </a:pPr>
            <a:r>
              <a:rPr lang="zh-CN" altLang="en-US" sz="2800" dirty="0"/>
              <a:t>   由于机械力的作用会扬</a:t>
            </a:r>
            <a:endParaRPr lang="zh-CN" altLang="en-US" sz="2800" dirty="0"/>
          </a:p>
          <a:p>
            <a:pPr eaLnBrk="1" hangingPunct="1">
              <a:lnSpc>
                <a:spcPct val="90000"/>
              </a:lnSpc>
              <a:buFontTx/>
              <a:buNone/>
            </a:pPr>
            <a:r>
              <a:rPr lang="zh-CN" altLang="en-US" sz="2800" dirty="0"/>
              <a:t>起大量粉尘，设备内悬浮</a:t>
            </a:r>
            <a:endParaRPr lang="zh-CN" altLang="en-US" sz="2800" dirty="0"/>
          </a:p>
          <a:p>
            <a:pPr eaLnBrk="1" hangingPunct="1">
              <a:lnSpc>
                <a:spcPct val="90000"/>
              </a:lnSpc>
              <a:buFontTx/>
              <a:buNone/>
            </a:pPr>
            <a:r>
              <a:rPr lang="zh-CN" altLang="en-US" sz="2800" dirty="0"/>
              <a:t>的粉尘往往处于爆炸浓度</a:t>
            </a:r>
            <a:endParaRPr lang="zh-CN" altLang="en-US" sz="2800" dirty="0"/>
          </a:p>
          <a:p>
            <a:pPr eaLnBrk="1" hangingPunct="1">
              <a:lnSpc>
                <a:spcPct val="90000"/>
              </a:lnSpc>
              <a:buFontTx/>
              <a:buNone/>
            </a:pPr>
            <a:r>
              <a:rPr lang="zh-CN" altLang="en-US" sz="2800" dirty="0"/>
              <a:t>范围之内，且各种力的作</a:t>
            </a:r>
            <a:endParaRPr lang="zh-CN" altLang="en-US" sz="2800" dirty="0"/>
          </a:p>
          <a:p>
            <a:pPr eaLnBrk="1" hangingPunct="1">
              <a:lnSpc>
                <a:spcPct val="90000"/>
              </a:lnSpc>
              <a:buFontTx/>
              <a:buNone/>
            </a:pPr>
            <a:r>
              <a:rPr lang="zh-CN" altLang="en-US" sz="2800" dirty="0"/>
              <a:t>用更容易产生摩擦、撞击</a:t>
            </a:r>
            <a:endParaRPr lang="zh-CN" altLang="en-US" sz="2800" dirty="0"/>
          </a:p>
          <a:p>
            <a:pPr eaLnBrk="1" hangingPunct="1">
              <a:lnSpc>
                <a:spcPct val="90000"/>
              </a:lnSpc>
              <a:buFontTx/>
              <a:buNone/>
            </a:pPr>
            <a:r>
              <a:rPr lang="zh-CN" altLang="en-US" sz="2800" dirty="0"/>
              <a:t>火花 静电等点火源 、 </a:t>
            </a:r>
            <a:endParaRPr lang="zh-CN" altLang="en-US" sz="2800" dirty="0"/>
          </a:p>
          <a:p>
            <a:pPr eaLnBrk="1" hangingPunct="1">
              <a:lnSpc>
                <a:spcPct val="90000"/>
              </a:lnSpc>
              <a:buFontTx/>
              <a:buNone/>
            </a:pPr>
            <a:r>
              <a:rPr lang="zh-CN" altLang="en-US" sz="2800" dirty="0"/>
              <a:t>静电等点火源，导致粉尘爆炸的发生。</a:t>
            </a:r>
            <a:br>
              <a:rPr lang="zh-CN" altLang="en-US" sz="2800" dirty="0"/>
            </a:br>
            <a:endParaRPr lang="zh-CN" altLang="en-US" sz="2800" dirty="0"/>
          </a:p>
        </p:txBody>
      </p:sp>
      <p:pic>
        <p:nvPicPr>
          <p:cNvPr id="87044" name="Picture 5"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87045" name="Picture 6"/>
          <p:cNvPicPr>
            <a:picLocks noChangeAspect="1"/>
          </p:cNvPicPr>
          <p:nvPr/>
        </p:nvPicPr>
        <p:blipFill>
          <a:blip r:embed="rId2"/>
          <a:stretch>
            <a:fillRect/>
          </a:stretch>
        </p:blipFill>
        <p:spPr>
          <a:xfrm>
            <a:off x="5256213" y="1196975"/>
            <a:ext cx="3514725" cy="2714625"/>
          </a:xfrm>
          <a:prstGeom prst="rect">
            <a:avLst/>
          </a:prstGeom>
          <a:noFill/>
          <a:ln w="9525">
            <a:noFill/>
          </a:ln>
        </p:spPr>
      </p:pic>
      <p:pic>
        <p:nvPicPr>
          <p:cNvPr id="87046" name="Picture 9"/>
          <p:cNvPicPr>
            <a:picLocks noChangeAspect="1"/>
          </p:cNvPicPr>
          <p:nvPr/>
        </p:nvPicPr>
        <p:blipFill>
          <a:blip r:embed="rId3"/>
          <a:stretch>
            <a:fillRect/>
          </a:stretch>
        </p:blipFill>
        <p:spPr>
          <a:xfrm>
            <a:off x="5327650" y="4149725"/>
            <a:ext cx="3470275" cy="2463800"/>
          </a:xfrm>
          <a:prstGeom prst="rect">
            <a:avLst/>
          </a:prstGeom>
          <a:noFill/>
          <a:ln w="9525">
            <a:noFill/>
          </a:ln>
        </p:spPr>
      </p:pic>
      <p:sp>
        <p:nvSpPr>
          <p:cNvPr id="87047" name="Rectangle 7"/>
          <p:cNvSpPr/>
          <p:nvPr/>
        </p:nvSpPr>
        <p:spPr>
          <a:xfrm>
            <a:off x="4675188" y="5489575"/>
            <a:ext cx="554037" cy="996950"/>
          </a:xfrm>
          <a:prstGeom prst="rect">
            <a:avLst/>
          </a:prstGeom>
          <a:noFill/>
          <a:ln w="9525">
            <a:noFill/>
          </a:ln>
          <a:effectLst>
            <a:prstShdw prst="shdw12" dir="16200000">
              <a:schemeClr val="bg2">
                <a:alpha val="50000"/>
              </a:schemeClr>
            </a:prstShdw>
          </a:effectLst>
        </p:spPr>
        <p:txBody>
          <a:bodyPr vert="eaVert"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r" eaLnBrk="1" hangingPunct="1">
              <a:spcBef>
                <a:spcPct val="50000"/>
              </a:spcBef>
              <a:buFont typeface="Arial" panose="020B0604020202020204" pitchFamily="34" charset="0"/>
              <a:buNone/>
            </a:pPr>
            <a:r>
              <a:rPr lang="zh-CN" altLang="en-US" sz="2400" b="1" dirty="0">
                <a:solidFill>
                  <a:srgbClr val="6600FF"/>
                </a:solidFill>
                <a:latin typeface="楷体_GB2312" pitchFamily="49" charset="-122"/>
                <a:ea typeface="楷体_GB2312" pitchFamily="49" charset="-122"/>
              </a:rPr>
              <a:t>磨粉机</a:t>
            </a:r>
            <a:endParaRPr lang="zh-CN" altLang="en-US" sz="2400" b="1" dirty="0">
              <a:solidFill>
                <a:srgbClr val="6600FF"/>
              </a:solidFill>
              <a:latin typeface="楷体_GB2312" pitchFamily="49" charset="-122"/>
              <a:ea typeface="楷体_GB2312" pitchFamily="49"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p:cNvSpPr>
          <p:nvPr>
            <p:ph type="title"/>
          </p:nvPr>
        </p:nvSpPr>
        <p:spPr>
          <a:xfrm>
            <a:off x="900113" y="188913"/>
            <a:ext cx="8243887" cy="654050"/>
          </a:xfrm>
          <a:ln/>
        </p:spPr>
        <p:txBody>
          <a:bodyPr vert="horz" wrap="square" lIns="91440" tIns="45720" rIns="91440" bIns="45720" anchor="t" anchorCtr="0"/>
          <a:p>
            <a:pPr eaLnBrk="1" hangingPunct="1"/>
            <a:r>
              <a:rPr lang="zh-CN" altLang="en-US" sz="3200" dirty="0"/>
              <a:t>（一）容易发生粉尘爆炸的生产工艺与设备</a:t>
            </a:r>
            <a:endParaRPr lang="zh-CN" altLang="en-US" sz="3200" dirty="0"/>
          </a:p>
        </p:txBody>
      </p:sp>
      <p:pic>
        <p:nvPicPr>
          <p:cNvPr id="88067" name="Picture 5"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88068" name="Rectangle 7"/>
          <p:cNvSpPr/>
          <p:nvPr/>
        </p:nvSpPr>
        <p:spPr>
          <a:xfrm>
            <a:off x="3995738" y="4540250"/>
            <a:ext cx="4573587" cy="366713"/>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355600" eaLnBrk="1" hangingPunct="1">
              <a:spcBef>
                <a:spcPct val="50000"/>
              </a:spcBef>
              <a:buFont typeface="Arial" panose="020B0604020202020204" pitchFamily="34" charset="0"/>
              <a:buNone/>
            </a:pPr>
            <a:endParaRPr lang="zh-CN" altLang="en-US" sz="1800" dirty="0">
              <a:solidFill>
                <a:schemeClr val="tx2"/>
              </a:solidFill>
              <a:latin typeface="宋体" panose="02010600030101010101" pitchFamily="2" charset="-122"/>
            </a:endParaRPr>
          </a:p>
        </p:txBody>
      </p:sp>
      <p:sp>
        <p:nvSpPr>
          <p:cNvPr id="88069" name="Rectangle 10"/>
          <p:cNvSpPr/>
          <p:nvPr/>
        </p:nvSpPr>
        <p:spPr>
          <a:xfrm>
            <a:off x="4176713" y="1530350"/>
            <a:ext cx="4427537" cy="35083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2800" b="1" dirty="0">
                <a:solidFill>
                  <a:srgbClr val="FF0000"/>
                </a:solidFill>
                <a:latin typeface="Garamond" pitchFamily="18" charset="0"/>
              </a:rPr>
              <a:t>打磨抛光</a:t>
            </a:r>
            <a:br>
              <a:rPr lang="zh-CN" altLang="en-US" sz="2800" dirty="0">
                <a:solidFill>
                  <a:schemeClr val="tx2"/>
                </a:solidFill>
                <a:latin typeface="Garamond" pitchFamily="18" charset="0"/>
              </a:rPr>
            </a:br>
            <a:r>
              <a:rPr lang="zh-CN" altLang="en-US" sz="2800" dirty="0">
                <a:solidFill>
                  <a:schemeClr val="tx2"/>
                </a:solidFill>
                <a:latin typeface="Garamond" pitchFamily="18" charset="0"/>
              </a:rPr>
              <a:t>     </a:t>
            </a:r>
            <a:r>
              <a:rPr lang="zh-CN" altLang="en-US" sz="2800" dirty="0">
                <a:latin typeface="Garamond" pitchFamily="18" charset="0"/>
              </a:rPr>
              <a:t>各类金属制品、木（竹）制品、塑料制品等存在打磨抛光生产工艺，其粉尘颗粒细微，极易在空间扩散形成粉尘云，一旦空间受限，则易发生粉尘爆炸。</a:t>
            </a:r>
            <a:endParaRPr lang="zh-CN" altLang="en-US" sz="2800" dirty="0">
              <a:latin typeface="Garamond" pitchFamily="18" charset="0"/>
            </a:endParaRPr>
          </a:p>
        </p:txBody>
      </p:sp>
      <p:pic>
        <p:nvPicPr>
          <p:cNvPr id="88070" name="Picture 11"/>
          <p:cNvPicPr>
            <a:picLocks noChangeAspect="1"/>
          </p:cNvPicPr>
          <p:nvPr/>
        </p:nvPicPr>
        <p:blipFill>
          <a:blip r:embed="rId2"/>
          <a:stretch>
            <a:fillRect/>
          </a:stretch>
        </p:blipFill>
        <p:spPr>
          <a:xfrm>
            <a:off x="539750" y="1484313"/>
            <a:ext cx="3152775" cy="1790700"/>
          </a:xfrm>
          <a:prstGeom prst="rect">
            <a:avLst/>
          </a:prstGeom>
          <a:noFill/>
          <a:ln w="9525">
            <a:noFill/>
          </a:ln>
        </p:spPr>
      </p:pic>
      <p:pic>
        <p:nvPicPr>
          <p:cNvPr id="88071" name="Picture 12"/>
          <p:cNvPicPr>
            <a:picLocks noChangeAspect="1"/>
          </p:cNvPicPr>
          <p:nvPr/>
        </p:nvPicPr>
        <p:blipFill>
          <a:blip r:embed="rId3"/>
          <a:stretch>
            <a:fillRect/>
          </a:stretch>
        </p:blipFill>
        <p:spPr>
          <a:xfrm>
            <a:off x="539750" y="3465513"/>
            <a:ext cx="3219450" cy="2057400"/>
          </a:xfrm>
          <a:prstGeom prst="rect">
            <a:avLst/>
          </a:prstGeom>
          <a:noFill/>
          <a:ln w="9525">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TextBox 1"/>
          <p:cNvSpPr txBox="1"/>
          <p:nvPr/>
        </p:nvSpPr>
        <p:spPr>
          <a:xfrm>
            <a:off x="1835150" y="260350"/>
            <a:ext cx="6122988" cy="4508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3150"/>
              </a:lnSpc>
              <a:spcBef>
                <a:spcPct val="50000"/>
              </a:spcBef>
              <a:buFont typeface="Arial" panose="020B0604020202020204" pitchFamily="34" charset="0"/>
              <a:buNone/>
            </a:pPr>
            <a:r>
              <a:rPr lang="en-US" altLang="zh-CN" sz="2500" b="1" dirty="0">
                <a:solidFill>
                  <a:srgbClr val="FFFFFF"/>
                </a:solidFill>
                <a:ea typeface="黑体" panose="02010609060101010101" pitchFamily="49" charset="-122"/>
              </a:rPr>
              <a:t>（一）</a:t>
            </a:r>
            <a:r>
              <a:rPr lang="en-US" altLang="zh-CN" sz="2500" b="1" dirty="0">
                <a:solidFill>
                  <a:srgbClr val="FFFFFF"/>
                </a:solidFill>
                <a:latin typeface="微软雅黑" panose="020B0503020204020204" charset="-122"/>
                <a:ea typeface="微软雅黑" panose="020B0503020204020204" charset="-122"/>
              </a:rPr>
              <a:t>容易发生粉尘爆炸的生产工艺与设备</a:t>
            </a:r>
            <a:endParaRPr lang="en-US" altLang="zh-CN" sz="2500" b="1" dirty="0">
              <a:solidFill>
                <a:srgbClr val="FFFFFF"/>
              </a:solidFill>
              <a:latin typeface="微软雅黑" panose="020B0503020204020204" charset="-122"/>
              <a:ea typeface="微软雅黑" panose="020B0503020204020204" charset="-122"/>
            </a:endParaRPr>
          </a:p>
        </p:txBody>
      </p:sp>
      <p:sp>
        <p:nvSpPr>
          <p:cNvPr id="89091" name="TextBox 1"/>
          <p:cNvSpPr txBox="1"/>
          <p:nvPr/>
        </p:nvSpPr>
        <p:spPr>
          <a:xfrm>
            <a:off x="4895850" y="1052513"/>
            <a:ext cx="3852863" cy="1803400"/>
          </a:xfrm>
          <a:prstGeom prst="rect">
            <a:avLst/>
          </a:prstGeom>
          <a:noFill/>
          <a:ln w="9525">
            <a:noFill/>
          </a:ln>
        </p:spPr>
        <p:txBody>
          <a:bodyPr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defTabSz="914400" eaLnBrk="1" hangingPunct="1">
              <a:lnSpc>
                <a:spcPts val="2015"/>
              </a:lnSpc>
              <a:spcBef>
                <a:spcPct val="50000"/>
              </a:spcBef>
              <a:buFont typeface="Arial" panose="020B0604020202020204" pitchFamily="34" charset="0"/>
              <a:buNone/>
              <a:tabLst>
                <a:tab pos="400050" algn="l"/>
                <a:tab pos="711200" algn="l"/>
              </a:tabLst>
            </a:pPr>
            <a:r>
              <a:rPr lang="en-US" altLang="zh-CN" sz="1400" b="1" dirty="0">
                <a:solidFill>
                  <a:schemeClr val="tx2"/>
                </a:solidFill>
                <a:latin typeface="Garamond" pitchFamily="18" charset="0"/>
              </a:rPr>
              <a:t>		</a:t>
            </a:r>
            <a:r>
              <a:rPr lang="en-US" altLang="zh-CN" sz="2800" b="1" dirty="0">
                <a:solidFill>
                  <a:srgbClr val="FF0000"/>
                </a:solidFill>
                <a:ea typeface="黑体" panose="02010609060101010101" pitchFamily="49" charset="-122"/>
              </a:rPr>
              <a:t>干式除尘系统</a:t>
            </a:r>
            <a:endParaRPr lang="en-US" altLang="zh-CN" sz="2800" b="1" dirty="0">
              <a:solidFill>
                <a:srgbClr val="FF0000"/>
              </a:solidFill>
              <a:ea typeface="黑体" panose="02010609060101010101" pitchFamily="49" charset="-122"/>
            </a:endParaRPr>
          </a:p>
          <a:p>
            <a:pPr marL="0" lvl="0" indent="0" defTabSz="914400" eaLnBrk="1" hangingPunct="1">
              <a:lnSpc>
                <a:spcPts val="875"/>
              </a:lnSpc>
              <a:spcBef>
                <a:spcPct val="50000"/>
              </a:spcBef>
              <a:buFont typeface="Arial" panose="020B0604020202020204" pitchFamily="34" charset="0"/>
              <a:buNone/>
              <a:tabLst>
                <a:tab pos="400050" algn="l"/>
                <a:tab pos="711200" algn="l"/>
              </a:tabLst>
            </a:pPr>
            <a:endParaRPr lang="en-US" altLang="zh-CN" sz="1400" b="1" dirty="0">
              <a:latin typeface="Garamond" pitchFamily="18" charset="0"/>
            </a:endParaRPr>
          </a:p>
          <a:p>
            <a:pPr marL="0" lvl="0" indent="0" defTabSz="914400" eaLnBrk="1" hangingPunct="1">
              <a:lnSpc>
                <a:spcPts val="2200"/>
              </a:lnSpc>
              <a:spcBef>
                <a:spcPct val="50000"/>
              </a:spcBef>
              <a:buFont typeface="Arial" panose="020B0604020202020204" pitchFamily="34" charset="0"/>
              <a:buNone/>
              <a:tabLst>
                <a:tab pos="400050" algn="l"/>
                <a:tab pos="711200" algn="l"/>
              </a:tabLst>
            </a:pPr>
            <a:r>
              <a:rPr lang="en-US" altLang="zh-CN" sz="1400" b="1" dirty="0">
                <a:latin typeface="Garamond" pitchFamily="18" charset="0"/>
              </a:rPr>
              <a:t>	</a:t>
            </a:r>
            <a:r>
              <a:rPr lang="en-US" altLang="zh-CN" dirty="0">
                <a:latin typeface="宋体" panose="02010600030101010101" pitchFamily="2" charset="-122"/>
                <a:ea typeface="黑体" panose="02010609060101010101" pitchFamily="49" charset="-122"/>
              </a:rPr>
              <a:t>除尘器工作状态下，因自重降落和滤袋清灰，灰斗内始终存在高浓度悬浮状粉尘，若遇有足够能量的点火源，极易引发粉尘爆炸事故。</a:t>
            </a:r>
            <a:endParaRPr lang="en-US" altLang="zh-CN" sz="2200" dirty="0">
              <a:latin typeface="宋体" panose="02010600030101010101" pitchFamily="2" charset="-122"/>
              <a:ea typeface="黑体" panose="02010609060101010101" pitchFamily="49" charset="-122"/>
            </a:endParaRPr>
          </a:p>
        </p:txBody>
      </p:sp>
      <p:sp>
        <p:nvSpPr>
          <p:cNvPr id="89092" name="TextBox 1"/>
          <p:cNvSpPr txBox="1"/>
          <p:nvPr/>
        </p:nvSpPr>
        <p:spPr>
          <a:xfrm>
            <a:off x="431800" y="1125538"/>
            <a:ext cx="4068763" cy="2365375"/>
          </a:xfrm>
          <a:prstGeom prst="rect">
            <a:avLst/>
          </a:prstGeom>
          <a:noFill/>
          <a:ln w="9525">
            <a:noFill/>
          </a:ln>
        </p:spPr>
        <p:txBody>
          <a:bodyPr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defTabSz="914400" eaLnBrk="1" hangingPunct="1">
              <a:lnSpc>
                <a:spcPts val="2015"/>
              </a:lnSpc>
              <a:spcBef>
                <a:spcPct val="50000"/>
              </a:spcBef>
              <a:buFont typeface="Arial" panose="020B0604020202020204" pitchFamily="34" charset="0"/>
              <a:buNone/>
              <a:tabLst>
                <a:tab pos="466725" algn="l"/>
                <a:tab pos="700405" algn="l"/>
              </a:tabLst>
            </a:pPr>
            <a:r>
              <a:rPr lang="en-US" altLang="zh-CN" sz="1400" b="1" dirty="0">
                <a:solidFill>
                  <a:schemeClr val="tx2"/>
                </a:solidFill>
                <a:latin typeface="Garamond" pitchFamily="18" charset="0"/>
              </a:rPr>
              <a:t>		</a:t>
            </a:r>
            <a:r>
              <a:rPr lang="en-US" altLang="zh-CN" sz="2800" b="1" dirty="0">
                <a:solidFill>
                  <a:srgbClr val="FF0000"/>
                </a:solidFill>
                <a:ea typeface="黑体" panose="02010609060101010101" pitchFamily="49" charset="-122"/>
              </a:rPr>
              <a:t>气力输送过程</a:t>
            </a:r>
            <a:endParaRPr lang="en-US" altLang="zh-CN" sz="2100" b="1" dirty="0">
              <a:solidFill>
                <a:srgbClr val="FF0000"/>
              </a:solidFill>
              <a:ea typeface="黑体" panose="02010609060101010101" pitchFamily="49" charset="-122"/>
            </a:endParaRPr>
          </a:p>
          <a:p>
            <a:pPr marL="0" lvl="0" indent="0" defTabSz="914400" eaLnBrk="1" hangingPunct="1">
              <a:lnSpc>
                <a:spcPts val="875"/>
              </a:lnSpc>
              <a:spcBef>
                <a:spcPct val="50000"/>
              </a:spcBef>
              <a:buFont typeface="Arial" panose="020B0604020202020204" pitchFamily="34" charset="0"/>
              <a:buNone/>
              <a:tabLst>
                <a:tab pos="466725" algn="l"/>
                <a:tab pos="700405" algn="l"/>
              </a:tabLst>
            </a:pPr>
            <a:endParaRPr lang="en-US" altLang="zh-CN" sz="1400" b="1" dirty="0">
              <a:solidFill>
                <a:schemeClr val="tx2"/>
              </a:solidFill>
              <a:latin typeface="Garamond" pitchFamily="18" charset="0"/>
            </a:endParaRPr>
          </a:p>
          <a:p>
            <a:pPr marL="0" lvl="0" indent="0" defTabSz="914400" eaLnBrk="1" hangingPunct="1">
              <a:lnSpc>
                <a:spcPts val="2190"/>
              </a:lnSpc>
              <a:spcBef>
                <a:spcPct val="50000"/>
              </a:spcBef>
              <a:buFont typeface="Arial" panose="020B0604020202020204" pitchFamily="34" charset="0"/>
              <a:buNone/>
              <a:tabLst>
                <a:tab pos="466725" algn="l"/>
                <a:tab pos="700405" algn="l"/>
              </a:tabLst>
            </a:pPr>
            <a:r>
              <a:rPr lang="en-US" altLang="zh-CN" sz="1400" b="1" dirty="0">
                <a:latin typeface="Garamond" pitchFamily="18" charset="0"/>
              </a:rPr>
              <a:t>	</a:t>
            </a:r>
            <a:r>
              <a:rPr lang="en-US" altLang="zh-CN" dirty="0">
                <a:latin typeface="宋体" panose="02010600030101010101" pitchFamily="2" charset="-122"/>
                <a:ea typeface="黑体" panose="02010609060101010101" pitchFamily="49" charset="-122"/>
              </a:rPr>
              <a:t>粉料管道气力输送过程中，高浓度细粉料与空气处于完全混合悬浮的流动状态，是粉尘爆炸的高危环境，只要有合适的点火源则极易引起粉尘爆炸，且输送管线与分离过滤器和除尘设备相连，易引起二次爆炸。</a:t>
            </a:r>
            <a:endParaRPr lang="en-US" altLang="zh-CN" dirty="0">
              <a:latin typeface="宋体" panose="02010600030101010101" pitchFamily="2" charset="-122"/>
              <a:ea typeface="黑体" panose="02010609060101010101" pitchFamily="49" charset="-122"/>
            </a:endParaRPr>
          </a:p>
        </p:txBody>
      </p:sp>
      <p:pic>
        <p:nvPicPr>
          <p:cNvPr id="89093" name="Picture 5" descr="OtherCoalDump"/>
          <p:cNvPicPr>
            <a:picLocks noChangeAspect="1"/>
          </p:cNvPicPr>
          <p:nvPr/>
        </p:nvPicPr>
        <p:blipFill>
          <a:blip r:embed="rId1"/>
          <a:stretch>
            <a:fillRect/>
          </a:stretch>
        </p:blipFill>
        <p:spPr>
          <a:xfrm>
            <a:off x="827088" y="3681413"/>
            <a:ext cx="2627312" cy="3111500"/>
          </a:xfrm>
          <a:prstGeom prst="rect">
            <a:avLst/>
          </a:prstGeom>
          <a:noFill/>
          <a:ln w="57150" cap="flat" cmpd="thinThick">
            <a:solidFill>
              <a:schemeClr val="tx1"/>
            </a:solidFill>
            <a:prstDash val="solid"/>
            <a:miter/>
            <a:headEnd type="none" w="med" len="med"/>
            <a:tailEnd type="none" w="med" len="med"/>
          </a:ln>
        </p:spPr>
      </p:pic>
      <p:pic>
        <p:nvPicPr>
          <p:cNvPr id="89094" name="Picture 2" descr="Donaldson Torit dust collector"/>
          <p:cNvPicPr>
            <a:picLocks noChangeAspect="1"/>
          </p:cNvPicPr>
          <p:nvPr/>
        </p:nvPicPr>
        <p:blipFill>
          <a:blip r:embed="rId2"/>
          <a:stretch>
            <a:fillRect/>
          </a:stretch>
        </p:blipFill>
        <p:spPr>
          <a:xfrm>
            <a:off x="5651500" y="3213100"/>
            <a:ext cx="2701925" cy="345598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Picture 3"/>
          <p:cNvPicPr>
            <a:picLocks noChangeAspect="1"/>
          </p:cNvPicPr>
          <p:nvPr/>
        </p:nvPicPr>
        <p:blipFill>
          <a:blip r:embed="rId1"/>
          <a:stretch>
            <a:fillRect/>
          </a:stretch>
        </p:blipFill>
        <p:spPr>
          <a:xfrm>
            <a:off x="4854575" y="3790950"/>
            <a:ext cx="1303338" cy="2084388"/>
          </a:xfrm>
          <a:prstGeom prst="rect">
            <a:avLst/>
          </a:prstGeom>
          <a:noFill/>
          <a:ln w="9525">
            <a:noFill/>
          </a:ln>
        </p:spPr>
      </p:pic>
      <p:pic>
        <p:nvPicPr>
          <p:cNvPr id="90115" name="Picture 3"/>
          <p:cNvPicPr>
            <a:picLocks noChangeAspect="1"/>
          </p:cNvPicPr>
          <p:nvPr/>
        </p:nvPicPr>
        <p:blipFill>
          <a:blip r:embed="rId2"/>
          <a:stretch>
            <a:fillRect/>
          </a:stretch>
        </p:blipFill>
        <p:spPr>
          <a:xfrm>
            <a:off x="6254750" y="3813175"/>
            <a:ext cx="1770063" cy="2062163"/>
          </a:xfrm>
          <a:prstGeom prst="rect">
            <a:avLst/>
          </a:prstGeom>
          <a:noFill/>
          <a:ln w="9525">
            <a:noFill/>
          </a:ln>
        </p:spPr>
      </p:pic>
      <p:sp>
        <p:nvSpPr>
          <p:cNvPr id="90116" name="TextBox 1"/>
          <p:cNvSpPr txBox="1"/>
          <p:nvPr/>
        </p:nvSpPr>
        <p:spPr>
          <a:xfrm>
            <a:off x="1979613" y="296863"/>
            <a:ext cx="5967412" cy="4508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3150"/>
              </a:lnSpc>
              <a:spcBef>
                <a:spcPct val="50000"/>
              </a:spcBef>
              <a:buFont typeface="Arial" panose="020B0604020202020204" pitchFamily="34" charset="0"/>
              <a:buNone/>
            </a:pPr>
            <a:r>
              <a:rPr lang="en-US" altLang="zh-CN" sz="2100" b="1" dirty="0">
                <a:solidFill>
                  <a:srgbClr val="FFFFFF"/>
                </a:solidFill>
                <a:latin typeface="微软雅黑" panose="020B0503020204020204" charset="-122"/>
                <a:ea typeface="微软雅黑" panose="020B0503020204020204" charset="-122"/>
              </a:rPr>
              <a:t>（一）</a:t>
            </a:r>
            <a:r>
              <a:rPr lang="en-US" altLang="zh-CN" sz="2500" b="1" dirty="0">
                <a:solidFill>
                  <a:srgbClr val="FFFFFF"/>
                </a:solidFill>
                <a:latin typeface="微软雅黑" panose="020B0503020204020204" charset="-122"/>
                <a:ea typeface="微软雅黑" panose="020B0503020204020204" charset="-122"/>
              </a:rPr>
              <a:t>容易发生粉尘爆炸的生产工艺与设备</a:t>
            </a:r>
            <a:endParaRPr lang="en-US" altLang="zh-CN" sz="2500" b="1" dirty="0">
              <a:solidFill>
                <a:srgbClr val="FFFFFF"/>
              </a:solidFill>
              <a:latin typeface="微软雅黑" panose="020B0503020204020204" charset="-122"/>
              <a:ea typeface="微软雅黑" panose="020B0503020204020204" charset="-122"/>
            </a:endParaRPr>
          </a:p>
        </p:txBody>
      </p:sp>
      <p:sp>
        <p:nvSpPr>
          <p:cNvPr id="90117" name="TextBox 1"/>
          <p:cNvSpPr txBox="1"/>
          <p:nvPr/>
        </p:nvSpPr>
        <p:spPr>
          <a:xfrm>
            <a:off x="5111750" y="944563"/>
            <a:ext cx="3770313" cy="206216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defTabSz="914400" eaLnBrk="1" hangingPunct="1">
              <a:lnSpc>
                <a:spcPts val="2015"/>
              </a:lnSpc>
              <a:spcBef>
                <a:spcPct val="50000"/>
              </a:spcBef>
              <a:buFont typeface="Arial" panose="020B0604020202020204" pitchFamily="34" charset="0"/>
              <a:buNone/>
              <a:tabLst>
                <a:tab pos="333375" algn="l"/>
                <a:tab pos="622300" algn="l"/>
              </a:tabLst>
            </a:pPr>
            <a:r>
              <a:rPr lang="en-US" altLang="zh-CN" sz="1400" b="1" dirty="0">
                <a:solidFill>
                  <a:schemeClr val="tx2"/>
                </a:solidFill>
                <a:latin typeface="Garamond" pitchFamily="18" charset="0"/>
              </a:rPr>
              <a:t>		</a:t>
            </a:r>
            <a:r>
              <a:rPr lang="en-US" altLang="zh-CN" sz="2100" b="1" dirty="0">
                <a:solidFill>
                  <a:srgbClr val="FF0000"/>
                </a:solidFill>
                <a:ea typeface="黑体" panose="02010609060101010101" pitchFamily="49" charset="-122"/>
              </a:rPr>
              <a:t>其它生产设备</a:t>
            </a:r>
            <a:endParaRPr lang="en-US" altLang="zh-CN" sz="2100" b="1" dirty="0">
              <a:solidFill>
                <a:srgbClr val="FF0000"/>
              </a:solidFill>
              <a:ea typeface="黑体" panose="02010609060101010101" pitchFamily="49" charset="-122"/>
            </a:endParaRPr>
          </a:p>
          <a:p>
            <a:pPr marL="0" lvl="0" indent="0" defTabSz="914400" eaLnBrk="1" hangingPunct="1">
              <a:lnSpc>
                <a:spcPts val="875"/>
              </a:lnSpc>
              <a:spcBef>
                <a:spcPct val="50000"/>
              </a:spcBef>
              <a:buFont typeface="Arial" panose="020B0604020202020204" pitchFamily="34" charset="0"/>
              <a:buNone/>
              <a:tabLst>
                <a:tab pos="333375" algn="l"/>
                <a:tab pos="622300" algn="l"/>
              </a:tabLst>
            </a:pPr>
            <a:endParaRPr lang="en-US" altLang="zh-CN" sz="1400" b="1" dirty="0">
              <a:latin typeface="Garamond" pitchFamily="18" charset="0"/>
            </a:endParaRPr>
          </a:p>
          <a:p>
            <a:pPr marL="0" lvl="0" indent="0" defTabSz="914400" eaLnBrk="1" hangingPunct="1">
              <a:lnSpc>
                <a:spcPts val="875"/>
              </a:lnSpc>
              <a:spcBef>
                <a:spcPct val="50000"/>
              </a:spcBef>
              <a:buFont typeface="Arial" panose="020B0604020202020204" pitchFamily="34" charset="0"/>
              <a:buNone/>
              <a:tabLst>
                <a:tab pos="333375" algn="l"/>
                <a:tab pos="622300" algn="l"/>
              </a:tabLst>
            </a:pPr>
            <a:endParaRPr lang="en-US" altLang="zh-CN" sz="1400" b="1" dirty="0">
              <a:latin typeface="Garamond" pitchFamily="18" charset="0"/>
            </a:endParaRPr>
          </a:p>
          <a:p>
            <a:pPr marL="0" lvl="0" indent="0" defTabSz="914400" eaLnBrk="1" hangingPunct="1">
              <a:lnSpc>
                <a:spcPts val="1665"/>
              </a:lnSpc>
              <a:spcBef>
                <a:spcPct val="50000"/>
              </a:spcBef>
              <a:buFont typeface="Arial" panose="020B0604020202020204" pitchFamily="34" charset="0"/>
              <a:buNone/>
              <a:tabLst>
                <a:tab pos="333375" algn="l"/>
                <a:tab pos="622300" algn="l"/>
              </a:tabLst>
            </a:pPr>
            <a:r>
              <a:rPr lang="en-US" altLang="zh-CN" sz="1400" b="1" dirty="0">
                <a:latin typeface="Garamond" pitchFamily="18" charset="0"/>
              </a:rPr>
              <a:t>	</a:t>
            </a:r>
            <a:r>
              <a:rPr lang="en-US" altLang="zh-CN" sz="2100" dirty="0">
                <a:ea typeface="黑体" panose="02010609060101010101" pitchFamily="49" charset="-122"/>
              </a:rPr>
              <a:t>粮食、饲料企业的斗式提升</a:t>
            </a:r>
            <a:endParaRPr lang="en-US" altLang="zh-CN" sz="2100" dirty="0">
              <a:ea typeface="黑体" panose="02010609060101010101" pitchFamily="49" charset="-122"/>
            </a:endParaRPr>
          </a:p>
          <a:p>
            <a:pPr marL="0" lvl="0" indent="0" defTabSz="914400" eaLnBrk="1" hangingPunct="1">
              <a:lnSpc>
                <a:spcPts val="2365"/>
              </a:lnSpc>
              <a:spcBef>
                <a:spcPct val="50000"/>
              </a:spcBef>
              <a:buFont typeface="Arial" panose="020B0604020202020204" pitchFamily="34" charset="0"/>
              <a:buNone/>
              <a:tabLst>
                <a:tab pos="333375" algn="l"/>
                <a:tab pos="622300" algn="l"/>
              </a:tabLst>
            </a:pPr>
            <a:r>
              <a:rPr lang="en-US" altLang="zh-CN" sz="2100" dirty="0">
                <a:ea typeface="黑体" panose="02010609060101010101" pitchFamily="49" charset="-122"/>
              </a:rPr>
              <a:t>机、筒仓、料仓、料斗等都是极</a:t>
            </a:r>
            <a:endParaRPr lang="en-US" altLang="zh-CN" sz="2100" dirty="0">
              <a:ea typeface="黑体" panose="02010609060101010101" pitchFamily="49" charset="-122"/>
            </a:endParaRPr>
          </a:p>
          <a:p>
            <a:pPr marL="0" lvl="0" indent="0" defTabSz="914400" eaLnBrk="1" hangingPunct="1">
              <a:lnSpc>
                <a:spcPts val="2365"/>
              </a:lnSpc>
              <a:spcBef>
                <a:spcPct val="50000"/>
              </a:spcBef>
              <a:buFont typeface="Arial" panose="020B0604020202020204" pitchFamily="34" charset="0"/>
              <a:buNone/>
              <a:tabLst>
                <a:tab pos="333375" algn="l"/>
                <a:tab pos="622300" algn="l"/>
              </a:tabLst>
            </a:pPr>
            <a:r>
              <a:rPr lang="en-US" altLang="zh-CN" sz="2100" dirty="0">
                <a:ea typeface="黑体" panose="02010609060101010101" pitchFamily="49" charset="-122"/>
              </a:rPr>
              <a:t>易发生粉尘爆炸的生产设备。</a:t>
            </a:r>
            <a:endParaRPr lang="en-US" altLang="zh-CN" sz="2100" dirty="0">
              <a:ea typeface="黑体" panose="02010609060101010101" pitchFamily="49" charset="-122"/>
            </a:endParaRPr>
          </a:p>
        </p:txBody>
      </p:sp>
      <p:sp>
        <p:nvSpPr>
          <p:cNvPr id="90118" name="TextBox 1"/>
          <p:cNvSpPr txBox="1"/>
          <p:nvPr/>
        </p:nvSpPr>
        <p:spPr>
          <a:xfrm>
            <a:off x="468313" y="1052513"/>
            <a:ext cx="3816350" cy="2413000"/>
          </a:xfrm>
          <a:prstGeom prst="rect">
            <a:avLst/>
          </a:prstGeom>
          <a:noFill/>
          <a:ln w="9525">
            <a:noFill/>
          </a:ln>
        </p:spPr>
        <p:txBody>
          <a:bodyPr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defTabSz="914400" eaLnBrk="1" hangingPunct="1">
              <a:lnSpc>
                <a:spcPts val="2015"/>
              </a:lnSpc>
              <a:spcBef>
                <a:spcPct val="50000"/>
              </a:spcBef>
              <a:buFont typeface="Arial" panose="020B0604020202020204" pitchFamily="34" charset="0"/>
              <a:buNone/>
              <a:tabLst>
                <a:tab pos="466725" algn="l"/>
                <a:tab pos="755650" algn="l"/>
              </a:tabLst>
            </a:pPr>
            <a:r>
              <a:rPr lang="en-US" altLang="zh-CN" sz="1400" b="1" dirty="0">
                <a:solidFill>
                  <a:schemeClr val="tx2"/>
                </a:solidFill>
                <a:latin typeface="Garamond" pitchFamily="18" charset="0"/>
              </a:rPr>
              <a:t>		</a:t>
            </a:r>
            <a:r>
              <a:rPr lang="en-US" altLang="zh-CN" sz="2100" b="1" dirty="0">
                <a:solidFill>
                  <a:srgbClr val="FF0000"/>
                </a:solidFill>
                <a:ea typeface="黑体" panose="02010609060101010101" pitchFamily="49" charset="-122"/>
              </a:rPr>
              <a:t>干燥过程</a:t>
            </a:r>
            <a:endParaRPr lang="en-US" altLang="zh-CN" sz="2100" b="1" dirty="0">
              <a:solidFill>
                <a:srgbClr val="FF0000"/>
              </a:solidFill>
              <a:ea typeface="黑体" panose="02010609060101010101" pitchFamily="49" charset="-122"/>
            </a:endParaRPr>
          </a:p>
          <a:p>
            <a:pPr marL="0" lvl="0" indent="0" defTabSz="914400" eaLnBrk="1" hangingPunct="1">
              <a:lnSpc>
                <a:spcPts val="875"/>
              </a:lnSpc>
              <a:spcBef>
                <a:spcPct val="50000"/>
              </a:spcBef>
              <a:buFont typeface="Arial" panose="020B0604020202020204" pitchFamily="34" charset="0"/>
              <a:buNone/>
              <a:tabLst>
                <a:tab pos="466725" algn="l"/>
                <a:tab pos="755650" algn="l"/>
              </a:tabLst>
            </a:pPr>
            <a:endParaRPr lang="en-US" altLang="zh-CN" sz="1400" b="1" dirty="0">
              <a:solidFill>
                <a:schemeClr val="tx2"/>
              </a:solidFill>
              <a:latin typeface="Garamond" pitchFamily="18" charset="0"/>
            </a:endParaRPr>
          </a:p>
          <a:p>
            <a:pPr marL="0" lvl="0" indent="0" defTabSz="914400" eaLnBrk="1" hangingPunct="1">
              <a:lnSpc>
                <a:spcPts val="2700"/>
              </a:lnSpc>
              <a:spcBef>
                <a:spcPct val="50000"/>
              </a:spcBef>
              <a:buFont typeface="Arial" panose="020B0604020202020204" pitchFamily="34" charset="0"/>
              <a:buNone/>
              <a:tabLst>
                <a:tab pos="466725" algn="l"/>
                <a:tab pos="755650" algn="l"/>
              </a:tabLst>
            </a:pPr>
            <a:r>
              <a:rPr lang="en-US" altLang="zh-CN" sz="1400" b="1" dirty="0">
                <a:latin typeface="Garamond" pitchFamily="18" charset="0"/>
              </a:rPr>
              <a:t>	</a:t>
            </a:r>
            <a:r>
              <a:rPr lang="en-US" altLang="zh-CN" sz="2100" dirty="0">
                <a:ea typeface="黑体" panose="02010609060101010101" pitchFamily="49" charset="-122"/>
              </a:rPr>
              <a:t>使用喷雾、气流或沸腾干燥器干燥颗粒状物料或粉料时，设备内形成的可燃粉尘——空气混合物的爆炸事故在生产实践中时有发生。</a:t>
            </a:r>
            <a:endParaRPr lang="en-US" altLang="zh-CN" sz="2100" dirty="0">
              <a:ea typeface="黑体" panose="02010609060101010101" pitchFamily="49" charset="-122"/>
            </a:endParaRPr>
          </a:p>
        </p:txBody>
      </p:sp>
      <p:pic>
        <p:nvPicPr>
          <p:cNvPr id="90119" name="Picture 12"/>
          <p:cNvPicPr>
            <a:picLocks noChangeAspect="1"/>
          </p:cNvPicPr>
          <p:nvPr/>
        </p:nvPicPr>
        <p:blipFill>
          <a:blip r:embed="rId3"/>
          <a:stretch>
            <a:fillRect/>
          </a:stretch>
        </p:blipFill>
        <p:spPr>
          <a:xfrm>
            <a:off x="468313" y="3824288"/>
            <a:ext cx="3403600" cy="2416175"/>
          </a:xfrm>
          <a:prstGeom prst="rect">
            <a:avLst/>
          </a:prstGeom>
          <a:noFill/>
          <a:ln w="9525">
            <a:noFill/>
          </a:ln>
        </p:spPr>
      </p:pic>
      <p:sp>
        <p:nvSpPr>
          <p:cNvPr id="90120" name="Rectangle 5"/>
          <p:cNvSpPr/>
          <p:nvPr/>
        </p:nvSpPr>
        <p:spPr>
          <a:xfrm>
            <a:off x="4500563" y="6092825"/>
            <a:ext cx="1584325" cy="400050"/>
          </a:xfrm>
          <a:prstGeom prst="rect">
            <a:avLst/>
          </a:prstGeom>
          <a:noFill/>
          <a:ln w="9525">
            <a:noFill/>
          </a:ln>
          <a:effectLst>
            <a:prstShdw prst="shdw12" dir="16200000">
              <a:schemeClr val="bg2">
                <a:alpha val="50000"/>
              </a:schemeClr>
            </a:prstShdw>
          </a:effectLst>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r" eaLnBrk="1" hangingPunct="1">
              <a:spcBef>
                <a:spcPct val="50000"/>
              </a:spcBef>
              <a:buFont typeface="Arial" panose="020B0604020202020204" pitchFamily="34" charset="0"/>
              <a:buNone/>
            </a:pPr>
            <a:r>
              <a:rPr lang="zh-CN" altLang="en-US" b="1" dirty="0">
                <a:solidFill>
                  <a:srgbClr val="6600FF"/>
                </a:solidFill>
                <a:latin typeface="楷体_GB2312" pitchFamily="49" charset="-122"/>
                <a:ea typeface="楷体_GB2312" pitchFamily="49" charset="-122"/>
              </a:rPr>
              <a:t>斗式提升机</a:t>
            </a:r>
            <a:endParaRPr lang="zh-CN" altLang="en-US" b="1" dirty="0">
              <a:solidFill>
                <a:srgbClr val="6600FF"/>
              </a:solidFill>
              <a:latin typeface="楷体_GB2312" pitchFamily="49" charset="-122"/>
              <a:ea typeface="楷体_GB2312" pitchFamily="49" charset="-122"/>
            </a:endParaRPr>
          </a:p>
        </p:txBody>
      </p:sp>
      <p:sp>
        <p:nvSpPr>
          <p:cNvPr id="90121" name="Rectangle 5"/>
          <p:cNvSpPr/>
          <p:nvPr/>
        </p:nvSpPr>
        <p:spPr>
          <a:xfrm>
            <a:off x="1655763" y="6396038"/>
            <a:ext cx="1511300" cy="461962"/>
          </a:xfrm>
          <a:prstGeom prst="rect">
            <a:avLst/>
          </a:prstGeom>
          <a:noFill/>
          <a:ln w="9525">
            <a:noFill/>
          </a:ln>
          <a:effectLst>
            <a:prstShdw prst="shdw12" dir="16200000">
              <a:schemeClr val="bg2">
                <a:alpha val="50000"/>
              </a:schemeClr>
            </a:prstShdw>
          </a:effectLst>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r" eaLnBrk="1" hangingPunct="1">
              <a:spcBef>
                <a:spcPct val="50000"/>
              </a:spcBef>
              <a:buFont typeface="Arial" panose="020B0604020202020204" pitchFamily="34" charset="0"/>
              <a:buNone/>
            </a:pPr>
            <a:r>
              <a:rPr lang="zh-CN" altLang="en-US" sz="2400" b="1" dirty="0">
                <a:solidFill>
                  <a:srgbClr val="6600FF"/>
                </a:solidFill>
                <a:latin typeface="楷体_GB2312" pitchFamily="49" charset="-122"/>
                <a:ea typeface="楷体_GB2312" pitchFamily="49" charset="-122"/>
              </a:rPr>
              <a:t>干燥器</a:t>
            </a:r>
            <a:endParaRPr lang="zh-CN" altLang="en-US" sz="2400" b="1" dirty="0">
              <a:solidFill>
                <a:srgbClr val="6600FF"/>
              </a:solidFill>
              <a:latin typeface="楷体_GB2312" pitchFamily="49" charset="-122"/>
              <a:ea typeface="楷体_GB2312" pitchFamily="49" charset="-122"/>
            </a:endParaRPr>
          </a:p>
        </p:txBody>
      </p:sp>
      <p:sp>
        <p:nvSpPr>
          <p:cNvPr id="90122" name="Rectangle 6"/>
          <p:cNvSpPr/>
          <p:nvPr/>
        </p:nvSpPr>
        <p:spPr>
          <a:xfrm>
            <a:off x="6804025" y="6129338"/>
            <a:ext cx="828675" cy="400050"/>
          </a:xfrm>
          <a:prstGeom prst="rect">
            <a:avLst/>
          </a:prstGeom>
          <a:noFill/>
          <a:ln w="9525">
            <a:noFill/>
          </a:ln>
          <a:effectLst>
            <a:prstShdw prst="shdw12" dir="16200000">
              <a:schemeClr val="bg2">
                <a:alpha val="50000"/>
              </a:schemeClr>
            </a:prstShdw>
          </a:effectLst>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r" eaLnBrk="1" hangingPunct="1">
              <a:spcBef>
                <a:spcPct val="50000"/>
              </a:spcBef>
              <a:buFont typeface="Arial" panose="020B0604020202020204" pitchFamily="34" charset="0"/>
              <a:buNone/>
            </a:pPr>
            <a:r>
              <a:rPr lang="zh-CN" altLang="en-US" b="1" dirty="0">
                <a:solidFill>
                  <a:srgbClr val="6600FF"/>
                </a:solidFill>
                <a:latin typeface="楷体_GB2312" pitchFamily="49" charset="-122"/>
                <a:ea typeface="楷体_GB2312" pitchFamily="49" charset="-122"/>
              </a:rPr>
              <a:t>筒仓</a:t>
            </a:r>
            <a:endParaRPr lang="zh-CN" altLang="en-US" b="1" dirty="0">
              <a:solidFill>
                <a:srgbClr val="6600FF"/>
              </a:solidFill>
              <a:latin typeface="楷体_GB2312" pitchFamily="49" charset="-122"/>
              <a:ea typeface="楷体_GB2312"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p:nvPr>
        </p:nvSpPr>
        <p:spPr>
          <a:xfrm>
            <a:off x="1223963" y="152400"/>
            <a:ext cx="7345362" cy="654050"/>
          </a:xfrm>
          <a:ln/>
        </p:spPr>
        <p:txBody>
          <a:bodyPr vert="horz" wrap="square" lIns="91440" tIns="45720" rIns="91440" bIns="45720" anchor="t" anchorCtr="0"/>
          <a:p>
            <a:pPr eaLnBrk="1" hangingPunct="1"/>
            <a:r>
              <a:rPr lang="zh-CN" altLang="en-US" sz="3200" dirty="0"/>
              <a:t>（二）粉尘爆炸主要预防措施</a:t>
            </a:r>
            <a:endParaRPr lang="zh-CN" altLang="en-US" sz="3200" dirty="0"/>
          </a:p>
        </p:txBody>
      </p:sp>
      <p:sp>
        <p:nvSpPr>
          <p:cNvPr id="91139" name="Rectangle 3"/>
          <p:cNvSpPr>
            <a:spLocks noGrp="1"/>
          </p:cNvSpPr>
          <p:nvPr>
            <p:ph idx="1"/>
          </p:nvPr>
        </p:nvSpPr>
        <p:spPr>
          <a:xfrm>
            <a:off x="287338" y="1089025"/>
            <a:ext cx="8482012" cy="4356100"/>
          </a:xfrm>
          <a:ln/>
        </p:spPr>
        <p:txBody>
          <a:bodyPr vert="horz" wrap="square" lIns="91440" tIns="45720" rIns="91440" bIns="45720" anchor="t" anchorCtr="0"/>
          <a:p>
            <a:pPr eaLnBrk="1" hangingPunct="1">
              <a:lnSpc>
                <a:spcPct val="90000"/>
              </a:lnSpc>
              <a:buFontTx/>
              <a:buNone/>
            </a:pPr>
            <a:r>
              <a:rPr lang="zh-CN" altLang="en-US" sz="2400" dirty="0"/>
              <a:t>   </a:t>
            </a:r>
            <a:r>
              <a:rPr lang="zh-CN" altLang="en-US" sz="2400" dirty="0">
                <a:solidFill>
                  <a:srgbClr val="FF0000"/>
                </a:solidFill>
              </a:rPr>
              <a:t>（</a:t>
            </a:r>
            <a:r>
              <a:rPr lang="en-US" altLang="zh-CN" sz="2400" dirty="0">
                <a:solidFill>
                  <a:srgbClr val="FF0000"/>
                </a:solidFill>
              </a:rPr>
              <a:t>1</a:t>
            </a:r>
            <a:r>
              <a:rPr lang="zh-CN" altLang="en-US" sz="2400" dirty="0">
                <a:solidFill>
                  <a:srgbClr val="FF0000"/>
                </a:solidFill>
              </a:rPr>
              <a:t>）降低粉尘浓度</a:t>
            </a:r>
            <a:endParaRPr lang="en-US" altLang="zh-CN" sz="2400" dirty="0">
              <a:solidFill>
                <a:srgbClr val="FF0000"/>
              </a:solidFill>
            </a:endParaRPr>
          </a:p>
          <a:p>
            <a:pPr eaLnBrk="1" hangingPunct="1">
              <a:lnSpc>
                <a:spcPct val="90000"/>
              </a:lnSpc>
              <a:buFontTx/>
              <a:buNone/>
            </a:pPr>
            <a:r>
              <a:rPr lang="zh-CN" altLang="en-US" sz="2400" dirty="0">
                <a:solidFill>
                  <a:srgbClr val="FF0000"/>
                </a:solidFill>
              </a:rPr>
              <a:t>   ▲规范清理作业岗位粉尘</a:t>
            </a:r>
            <a:br>
              <a:rPr lang="zh-CN" altLang="en-US" dirty="0"/>
            </a:br>
            <a:r>
              <a:rPr lang="zh-CN" altLang="en-US" dirty="0"/>
              <a:t>      作业场所沉积的粉尘是引发连锁爆炸、大爆炸的主要因素，企业应按规定要求建立粉尘清扫制度，对粉尘生产作业现场</a:t>
            </a:r>
            <a:r>
              <a:rPr lang="en-US" altLang="zh-CN" dirty="0"/>
              <a:t>(</a:t>
            </a:r>
            <a:r>
              <a:rPr lang="zh-CN" altLang="en-US" dirty="0"/>
              <a:t>包括粉料贮存间</a:t>
            </a:r>
            <a:r>
              <a:rPr lang="en-US" altLang="zh-CN" dirty="0"/>
              <a:t>)</a:t>
            </a:r>
            <a:r>
              <a:rPr lang="zh-CN" altLang="en-US" dirty="0"/>
              <a:t>所有部位进行及时全面规范清理，不留死角，包括清除墙面、地面、横梁、天花板吊顶，以及设备、管道、皮带运输机的水平表面、支腿、管箍，和其他不易清扫的隐蔽面上的粉尘。清扫粉尘时应采用措施防止粉尘二次扬起，最好采取负压（抽气）方式清扫， </a:t>
            </a:r>
            <a:r>
              <a:rPr lang="zh-CN" altLang="en-US" dirty="0">
                <a:solidFill>
                  <a:srgbClr val="FF0000"/>
                </a:solidFill>
              </a:rPr>
              <a:t>严禁使用压缩空气吹扫</a:t>
            </a:r>
            <a:r>
              <a:rPr lang="zh-CN" altLang="en-US" dirty="0"/>
              <a:t>。</a:t>
            </a:r>
            <a:endParaRPr lang="en-US" altLang="zh-CN" dirty="0"/>
          </a:p>
          <a:p>
            <a:pPr eaLnBrk="1" hangingPunct="1">
              <a:lnSpc>
                <a:spcPct val="90000"/>
              </a:lnSpc>
              <a:buFontTx/>
              <a:buNone/>
            </a:pPr>
            <a:r>
              <a:rPr lang="zh-CN" altLang="en-US" sz="2400" dirty="0"/>
              <a:t>   </a:t>
            </a:r>
            <a:r>
              <a:rPr lang="zh-CN" altLang="en-US" sz="2400" dirty="0">
                <a:solidFill>
                  <a:srgbClr val="FF0000"/>
                </a:solidFill>
              </a:rPr>
              <a:t>▲ 负压操作</a:t>
            </a:r>
            <a:endParaRPr lang="en-US" altLang="zh-CN" sz="2400" dirty="0">
              <a:solidFill>
                <a:srgbClr val="FF0000"/>
              </a:solidFill>
            </a:endParaRPr>
          </a:p>
          <a:p>
            <a:pPr eaLnBrk="1" hangingPunct="1">
              <a:lnSpc>
                <a:spcPct val="90000"/>
              </a:lnSpc>
              <a:buFontTx/>
              <a:buNone/>
            </a:pPr>
            <a:r>
              <a:rPr lang="zh-CN" altLang="en-US" sz="2400" dirty="0">
                <a:solidFill>
                  <a:srgbClr val="FF0000"/>
                </a:solidFill>
              </a:rPr>
              <a:t>   ▲ 增加湿度</a:t>
            </a:r>
            <a:br>
              <a:rPr lang="zh-CN" altLang="en-US" sz="2400" dirty="0">
                <a:solidFill>
                  <a:srgbClr val="FF0000"/>
                </a:solidFill>
              </a:rPr>
            </a:br>
            <a:r>
              <a:rPr lang="zh-CN" altLang="en-US" sz="2400" dirty="0">
                <a:solidFill>
                  <a:srgbClr val="FF0000"/>
                </a:solidFill>
              </a:rPr>
              <a:t> ▲ 降低流速</a:t>
            </a:r>
            <a:br>
              <a:rPr lang="zh-CN" altLang="en-US" sz="2400" dirty="0">
                <a:latin typeface="宋体" panose="02010600030101010101" pitchFamily="2" charset="-122"/>
              </a:rPr>
            </a:br>
            <a:endParaRPr lang="zh-CN" altLang="en-US" sz="2400" dirty="0">
              <a:solidFill>
                <a:srgbClr val="FF0000"/>
              </a:solidFill>
            </a:endParaRPr>
          </a:p>
        </p:txBody>
      </p:sp>
      <p:pic>
        <p:nvPicPr>
          <p:cNvPr id="91140"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91141" name="Picture 5"/>
          <p:cNvPicPr>
            <a:picLocks noChangeAspect="1"/>
          </p:cNvPicPr>
          <p:nvPr/>
        </p:nvPicPr>
        <p:blipFill>
          <a:blip r:embed="rId2"/>
          <a:stretch>
            <a:fillRect/>
          </a:stretch>
        </p:blipFill>
        <p:spPr>
          <a:xfrm>
            <a:off x="4427538" y="5229225"/>
            <a:ext cx="2600325" cy="1485900"/>
          </a:xfrm>
          <a:prstGeom prst="rect">
            <a:avLst/>
          </a:prstGeom>
          <a:noFill/>
          <a:ln w="9525">
            <a:noFill/>
          </a:ln>
        </p:spPr>
      </p:pic>
      <p:pic>
        <p:nvPicPr>
          <p:cNvPr id="91142" name="Picture 6"/>
          <p:cNvPicPr>
            <a:picLocks noChangeAspect="1"/>
          </p:cNvPicPr>
          <p:nvPr/>
        </p:nvPicPr>
        <p:blipFill>
          <a:blip r:embed="rId3"/>
          <a:stretch>
            <a:fillRect/>
          </a:stretch>
        </p:blipFill>
        <p:spPr>
          <a:xfrm>
            <a:off x="6659563" y="3608388"/>
            <a:ext cx="2152650" cy="1543050"/>
          </a:xfrm>
          <a:prstGeom prst="rect">
            <a:avLst/>
          </a:prstGeom>
          <a:noFill/>
          <a:ln w="9525">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title"/>
          </p:nvPr>
        </p:nvSpPr>
        <p:spPr>
          <a:xfrm>
            <a:off x="971550" y="152400"/>
            <a:ext cx="7345363" cy="654050"/>
          </a:xfrm>
          <a:ln/>
        </p:spPr>
        <p:txBody>
          <a:bodyPr vert="horz" wrap="square" lIns="91440" tIns="45720" rIns="91440" bIns="45720" anchor="t" anchorCtr="0"/>
          <a:p>
            <a:pPr eaLnBrk="1" hangingPunct="1"/>
            <a:r>
              <a:rPr lang="zh-CN" altLang="en-US" sz="3200" dirty="0"/>
              <a:t>（二）粉尘爆炸主要预防措施</a:t>
            </a:r>
            <a:endParaRPr lang="zh-CN" altLang="en-US" sz="3200" dirty="0"/>
          </a:p>
        </p:txBody>
      </p:sp>
      <p:sp>
        <p:nvSpPr>
          <p:cNvPr id="93187" name="Rectangle 3"/>
          <p:cNvSpPr>
            <a:spLocks noGrp="1"/>
          </p:cNvSpPr>
          <p:nvPr>
            <p:ph idx="1"/>
          </p:nvPr>
        </p:nvSpPr>
        <p:spPr>
          <a:xfrm>
            <a:off x="215900" y="1125538"/>
            <a:ext cx="3635375" cy="5543550"/>
          </a:xfrm>
          <a:ln/>
        </p:spPr>
        <p:txBody>
          <a:bodyPr vert="horz" wrap="square" lIns="91440" tIns="45720" rIns="91440" bIns="45720" anchor="t" anchorCtr="0"/>
          <a:p>
            <a:pPr eaLnBrk="1" hangingPunct="1">
              <a:lnSpc>
                <a:spcPct val="80000"/>
              </a:lnSpc>
              <a:buFontTx/>
              <a:buNone/>
            </a:pP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2</a:t>
            </a:r>
            <a:r>
              <a:rPr lang="zh-CN" altLang="en-US" sz="2400" dirty="0">
                <a:solidFill>
                  <a:srgbClr val="FF0000"/>
                </a:solidFill>
                <a:latin typeface="宋体" panose="02010600030101010101" pitchFamily="2" charset="-122"/>
              </a:rPr>
              <a:t>）杜绝火源</a:t>
            </a:r>
            <a:endParaRPr lang="zh-CN" altLang="en-US" sz="2400" dirty="0">
              <a:solidFill>
                <a:srgbClr val="FF0000"/>
              </a:solidFill>
              <a:latin typeface="宋体" panose="02010600030101010101" pitchFamily="2" charset="-122"/>
            </a:endParaRPr>
          </a:p>
          <a:p>
            <a:pPr eaLnBrk="1" hangingPunct="1">
              <a:lnSpc>
                <a:spcPct val="80000"/>
              </a:lnSpc>
              <a:buFontTx/>
              <a:buNone/>
            </a:pPr>
            <a:r>
              <a:rPr lang="en-US" altLang="zh-CN" dirty="0">
                <a:latin typeface="宋体" panose="02010600030101010101" pitchFamily="2" charset="-122"/>
              </a:rPr>
              <a:t>  1</a:t>
            </a:r>
            <a:r>
              <a:rPr lang="zh-CN" altLang="en-US" dirty="0">
                <a:latin typeface="宋体" panose="02010600030101010101" pitchFamily="2" charset="-122"/>
              </a:rPr>
              <a:t>）严禁各类明火</a:t>
            </a:r>
            <a:endParaRPr lang="zh-CN" altLang="en-US" dirty="0">
              <a:latin typeface="宋体" panose="02010600030101010101" pitchFamily="2" charset="-122"/>
            </a:endParaRPr>
          </a:p>
          <a:p>
            <a:pPr eaLnBrk="1" hangingPunct="1">
              <a:lnSpc>
                <a:spcPct val="80000"/>
              </a:lnSpc>
              <a:buFontTx/>
              <a:buNone/>
            </a:pPr>
            <a:r>
              <a:rPr lang="en-US" altLang="zh-CN" dirty="0">
                <a:latin typeface="宋体" panose="02010600030101010101" pitchFamily="2" charset="-122"/>
              </a:rPr>
              <a:t>  2</a:t>
            </a:r>
            <a:r>
              <a:rPr lang="zh-CN" altLang="en-US" dirty="0">
                <a:latin typeface="宋体" panose="02010600030101010101" pitchFamily="2" charset="-122"/>
              </a:rPr>
              <a:t>）所有设备外壳（管道）可靠接地</a:t>
            </a:r>
            <a:endParaRPr lang="zh-CN" altLang="en-US" dirty="0">
              <a:latin typeface="宋体" panose="02010600030101010101" pitchFamily="2" charset="-122"/>
            </a:endParaRPr>
          </a:p>
          <a:p>
            <a:pPr eaLnBrk="1" hangingPunct="1">
              <a:lnSpc>
                <a:spcPct val="80000"/>
              </a:lnSpc>
              <a:buFontTx/>
              <a:buNone/>
            </a:pPr>
            <a:r>
              <a:rPr lang="en-US" altLang="zh-CN" dirty="0">
                <a:latin typeface="宋体" panose="02010600030101010101" pitchFamily="2" charset="-122"/>
              </a:rPr>
              <a:t>  3</a:t>
            </a:r>
            <a:r>
              <a:rPr lang="zh-CN" altLang="en-US" dirty="0">
                <a:latin typeface="宋体" panose="02010600030101010101" pitchFamily="2" charset="-122"/>
              </a:rPr>
              <a:t>）按规范使用防爆电器</a:t>
            </a:r>
            <a:endParaRPr lang="zh-CN" altLang="en-US" dirty="0">
              <a:latin typeface="宋体" panose="02010600030101010101" pitchFamily="2" charset="-122"/>
            </a:endParaRPr>
          </a:p>
          <a:p>
            <a:pPr eaLnBrk="1" hangingPunct="1">
              <a:lnSpc>
                <a:spcPct val="80000"/>
              </a:lnSpc>
              <a:buFontTx/>
              <a:buNone/>
            </a:pPr>
            <a:r>
              <a:rPr lang="zh-CN" altLang="en-US" dirty="0">
                <a:latin typeface="宋体" panose="02010600030101010101" pitchFamily="2" charset="-122"/>
              </a:rPr>
              <a:t>  防止设备局部过热、电气短路</a:t>
            </a:r>
            <a:endParaRPr lang="zh-CN" altLang="en-US" dirty="0">
              <a:latin typeface="宋体" panose="02010600030101010101" pitchFamily="2" charset="-122"/>
            </a:endParaRPr>
          </a:p>
          <a:p>
            <a:pPr eaLnBrk="1" hangingPunct="1">
              <a:lnSpc>
                <a:spcPct val="80000"/>
              </a:lnSpc>
              <a:buFontTx/>
              <a:buNone/>
            </a:pPr>
            <a:r>
              <a:rPr lang="en-US" altLang="zh-CN" dirty="0">
                <a:latin typeface="宋体" panose="02010600030101010101" pitchFamily="2" charset="-122"/>
              </a:rPr>
              <a:t>  4</a:t>
            </a:r>
            <a:r>
              <a:rPr lang="zh-CN" altLang="en-US" dirty="0">
                <a:latin typeface="宋体" panose="02010600030101010101" pitchFamily="2" charset="-122"/>
              </a:rPr>
              <a:t>）严禁使用铁质工具 防止撞击火花 ，防止撞击火</a:t>
            </a:r>
            <a:endParaRPr lang="zh-CN" altLang="en-US" dirty="0">
              <a:latin typeface="宋体" panose="02010600030101010101" pitchFamily="2" charset="-122"/>
            </a:endParaRPr>
          </a:p>
          <a:p>
            <a:pPr eaLnBrk="1" hangingPunct="1">
              <a:lnSpc>
                <a:spcPct val="80000"/>
              </a:lnSpc>
              <a:buFontTx/>
              <a:buNone/>
            </a:pPr>
            <a:r>
              <a:rPr lang="en-US" altLang="zh-CN" dirty="0">
                <a:latin typeface="宋体" panose="02010600030101010101" pitchFamily="2" charset="-122"/>
              </a:rPr>
              <a:t>  5</a:t>
            </a:r>
            <a:r>
              <a:rPr lang="zh-CN" altLang="en-US" dirty="0">
                <a:latin typeface="宋体" panose="02010600030101010101" pitchFamily="2" charset="-122"/>
              </a:rPr>
              <a:t>）遇湿自燃金属的粉尘防水防潮</a:t>
            </a:r>
            <a:br>
              <a:rPr lang="zh-CN" altLang="en-US" sz="2400" dirty="0">
                <a:latin typeface="宋体" panose="02010600030101010101" pitchFamily="2" charset="-122"/>
              </a:rPr>
            </a:br>
            <a:endParaRPr lang="zh-CN" altLang="en-US" sz="2400" dirty="0">
              <a:latin typeface="宋体" panose="02010600030101010101" pitchFamily="2" charset="-122"/>
            </a:endParaRPr>
          </a:p>
          <a:p>
            <a:pPr eaLnBrk="1" hangingPunct="1">
              <a:lnSpc>
                <a:spcPct val="80000"/>
              </a:lnSpc>
              <a:buFontTx/>
              <a:buNone/>
            </a:pPr>
            <a:br>
              <a:rPr lang="zh-CN" altLang="en-US" sz="1800" dirty="0"/>
            </a:br>
            <a:endParaRPr lang="zh-CN" altLang="en-US" sz="1800" dirty="0"/>
          </a:p>
        </p:txBody>
      </p:sp>
      <p:pic>
        <p:nvPicPr>
          <p:cNvPr id="93188"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93189" name="Picture 5"/>
          <p:cNvPicPr>
            <a:picLocks noChangeAspect="1"/>
          </p:cNvPicPr>
          <p:nvPr/>
        </p:nvPicPr>
        <p:blipFill>
          <a:blip r:embed="rId2"/>
          <a:stretch>
            <a:fillRect/>
          </a:stretch>
        </p:blipFill>
        <p:spPr>
          <a:xfrm>
            <a:off x="4067175" y="1268413"/>
            <a:ext cx="1333500" cy="1457325"/>
          </a:xfrm>
          <a:prstGeom prst="rect">
            <a:avLst/>
          </a:prstGeom>
          <a:noFill/>
          <a:ln w="9525">
            <a:noFill/>
          </a:ln>
        </p:spPr>
      </p:pic>
      <p:pic>
        <p:nvPicPr>
          <p:cNvPr id="93190" name="Picture 6"/>
          <p:cNvPicPr>
            <a:picLocks noChangeAspect="1"/>
          </p:cNvPicPr>
          <p:nvPr/>
        </p:nvPicPr>
        <p:blipFill>
          <a:blip r:embed="rId3"/>
          <a:stretch>
            <a:fillRect/>
          </a:stretch>
        </p:blipFill>
        <p:spPr>
          <a:xfrm>
            <a:off x="5832475" y="1341438"/>
            <a:ext cx="1857375" cy="1438275"/>
          </a:xfrm>
          <a:prstGeom prst="rect">
            <a:avLst/>
          </a:prstGeom>
          <a:noFill/>
          <a:ln w="9525">
            <a:noFill/>
          </a:ln>
        </p:spPr>
      </p:pic>
      <p:pic>
        <p:nvPicPr>
          <p:cNvPr id="93191" name="Picture 7"/>
          <p:cNvPicPr>
            <a:picLocks noChangeAspect="1"/>
          </p:cNvPicPr>
          <p:nvPr/>
        </p:nvPicPr>
        <p:blipFill>
          <a:blip r:embed="rId4"/>
          <a:stretch>
            <a:fillRect/>
          </a:stretch>
        </p:blipFill>
        <p:spPr>
          <a:xfrm>
            <a:off x="4067175" y="2960688"/>
            <a:ext cx="1228725" cy="1352550"/>
          </a:xfrm>
          <a:prstGeom prst="rect">
            <a:avLst/>
          </a:prstGeom>
          <a:noFill/>
          <a:ln w="9525">
            <a:noFill/>
          </a:ln>
        </p:spPr>
      </p:pic>
      <p:pic>
        <p:nvPicPr>
          <p:cNvPr id="93192" name="Picture 8"/>
          <p:cNvPicPr>
            <a:picLocks noChangeAspect="1"/>
          </p:cNvPicPr>
          <p:nvPr/>
        </p:nvPicPr>
        <p:blipFill>
          <a:blip r:embed="rId5"/>
          <a:stretch>
            <a:fillRect/>
          </a:stretch>
        </p:blipFill>
        <p:spPr>
          <a:xfrm>
            <a:off x="5837238" y="3068638"/>
            <a:ext cx="1866900" cy="1314450"/>
          </a:xfrm>
          <a:prstGeom prst="rect">
            <a:avLst/>
          </a:prstGeom>
          <a:noFill/>
          <a:ln w="9525">
            <a:noFill/>
          </a:ln>
        </p:spPr>
      </p:pic>
      <p:pic>
        <p:nvPicPr>
          <p:cNvPr id="93193" name="Picture 9"/>
          <p:cNvPicPr>
            <a:picLocks noChangeAspect="1"/>
          </p:cNvPicPr>
          <p:nvPr/>
        </p:nvPicPr>
        <p:blipFill>
          <a:blip r:embed="rId6"/>
          <a:stretch>
            <a:fillRect/>
          </a:stretch>
        </p:blipFill>
        <p:spPr>
          <a:xfrm>
            <a:off x="4067175" y="4467225"/>
            <a:ext cx="3295650" cy="1733550"/>
          </a:xfrm>
          <a:prstGeom prst="rect">
            <a:avLst/>
          </a:prstGeom>
          <a:noFill/>
          <a:ln w="9525">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p:nvPr>
        </p:nvSpPr>
        <p:spPr>
          <a:xfrm>
            <a:off x="1223963" y="152400"/>
            <a:ext cx="7345362" cy="654050"/>
          </a:xfrm>
          <a:ln/>
        </p:spPr>
        <p:txBody>
          <a:bodyPr vert="horz" wrap="square" lIns="91440" tIns="45720" rIns="91440" bIns="45720" anchor="t" anchorCtr="0"/>
          <a:p>
            <a:pPr eaLnBrk="1" hangingPunct="1"/>
            <a:r>
              <a:rPr lang="zh-CN" altLang="en-US" sz="3200" dirty="0"/>
              <a:t>（二）粉尘爆炸主要预防措施</a:t>
            </a:r>
            <a:endParaRPr lang="zh-CN" altLang="en-US" sz="3200" dirty="0"/>
          </a:p>
        </p:txBody>
      </p:sp>
      <p:sp>
        <p:nvSpPr>
          <p:cNvPr id="94211" name="Rectangle 5"/>
          <p:cNvSpPr>
            <a:spLocks noGrp="1"/>
          </p:cNvSpPr>
          <p:nvPr>
            <p:ph idx="1"/>
          </p:nvPr>
        </p:nvSpPr>
        <p:spPr>
          <a:xfrm>
            <a:off x="457200" y="1600200"/>
            <a:ext cx="8229600" cy="2333625"/>
          </a:xfrm>
          <a:ln/>
        </p:spPr>
        <p:txBody>
          <a:bodyPr vert="horz" wrap="square" lIns="91440" tIns="45720" rIns="91440" bIns="45720" anchor="t" anchorCtr="0"/>
          <a:p>
            <a:pPr eaLnBrk="1" hangingPunct="1">
              <a:buFontTx/>
              <a:buNone/>
            </a:pPr>
            <a:r>
              <a:rPr lang="zh-CN" altLang="en-US" sz="2800" dirty="0"/>
              <a:t> </a:t>
            </a:r>
            <a:r>
              <a:rPr lang="zh-CN" altLang="en-US" sz="2800" dirty="0">
                <a:solidFill>
                  <a:srgbClr val="FF0000"/>
                </a:solidFill>
              </a:rPr>
              <a:t>（</a:t>
            </a:r>
            <a:r>
              <a:rPr lang="en-US" altLang="zh-CN" sz="2800" dirty="0">
                <a:solidFill>
                  <a:srgbClr val="FF0000"/>
                </a:solidFill>
              </a:rPr>
              <a:t>3</a:t>
            </a:r>
            <a:r>
              <a:rPr lang="zh-CN" altLang="en-US" sz="2800" dirty="0">
                <a:solidFill>
                  <a:srgbClr val="FF0000"/>
                </a:solidFill>
              </a:rPr>
              <a:t>）减少氧含量</a:t>
            </a:r>
            <a:r>
              <a:rPr lang="en-US" altLang="zh-CN" sz="2800" dirty="0">
                <a:solidFill>
                  <a:srgbClr val="FF0000"/>
                </a:solidFill>
              </a:rPr>
              <a:t>——</a:t>
            </a:r>
            <a:r>
              <a:rPr lang="zh-CN" altLang="en-US" sz="2800" dirty="0">
                <a:solidFill>
                  <a:srgbClr val="FF0000"/>
                </a:solidFill>
              </a:rPr>
              <a:t>惰化</a:t>
            </a:r>
            <a:br>
              <a:rPr lang="zh-CN" altLang="en-US" sz="2800" dirty="0"/>
            </a:br>
            <a:r>
              <a:rPr lang="zh-CN" altLang="en-US" sz="2400" dirty="0"/>
              <a:t>   对于在密闭容器内的粉碎、研磨、粉料的干燥及管道气力输送等工艺，可以在容器（管道）内充入一定量的惰性气体如</a:t>
            </a:r>
            <a:r>
              <a:rPr lang="en-US" altLang="zh-CN" sz="2400" dirty="0"/>
              <a:t>N2</a:t>
            </a:r>
            <a:r>
              <a:rPr lang="zh-CN" altLang="en-US" sz="2400" dirty="0"/>
              <a:t>、</a:t>
            </a:r>
            <a:r>
              <a:rPr lang="en-US" altLang="zh-CN" sz="2400" dirty="0"/>
              <a:t>C02</a:t>
            </a:r>
            <a:r>
              <a:rPr lang="zh-CN" altLang="en-US" sz="2400" dirty="0"/>
              <a:t>等替代氧气，减少密闭容器（管道）内的氧含量，可有效预防粉尘爆炸。</a:t>
            </a:r>
            <a:br>
              <a:rPr lang="zh-CN" altLang="en-US" sz="2800" dirty="0"/>
            </a:br>
            <a:endParaRPr lang="zh-CN" altLang="en-US" sz="2800" dirty="0"/>
          </a:p>
        </p:txBody>
      </p:sp>
      <p:pic>
        <p:nvPicPr>
          <p:cNvPr id="94212"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94213" name="Picture 6"/>
          <p:cNvPicPr>
            <a:picLocks noChangeAspect="1"/>
          </p:cNvPicPr>
          <p:nvPr/>
        </p:nvPicPr>
        <p:blipFill>
          <a:blip r:embed="rId2"/>
          <a:stretch>
            <a:fillRect/>
          </a:stretch>
        </p:blipFill>
        <p:spPr>
          <a:xfrm>
            <a:off x="1619250" y="4221163"/>
            <a:ext cx="2447925" cy="1700212"/>
          </a:xfrm>
          <a:prstGeom prst="rect">
            <a:avLst/>
          </a:prstGeom>
          <a:noFill/>
          <a:ln w="9525">
            <a:noFill/>
          </a:ln>
        </p:spPr>
      </p:pic>
      <p:pic>
        <p:nvPicPr>
          <p:cNvPr id="94214" name="Picture 7"/>
          <p:cNvPicPr>
            <a:picLocks noChangeAspect="1"/>
          </p:cNvPicPr>
          <p:nvPr/>
        </p:nvPicPr>
        <p:blipFill>
          <a:blip r:embed="rId3"/>
          <a:stretch>
            <a:fillRect/>
          </a:stretch>
        </p:blipFill>
        <p:spPr>
          <a:xfrm>
            <a:off x="4608513" y="4041775"/>
            <a:ext cx="2700337" cy="1924050"/>
          </a:xfrm>
          <a:prstGeom prst="rect">
            <a:avLst/>
          </a:prstGeom>
          <a:noFill/>
          <a:ln w="9525">
            <a:noFill/>
          </a:ln>
        </p:spPr>
      </p:pic>
      <p:sp>
        <p:nvSpPr>
          <p:cNvPr id="94215" name="Rectangle 8"/>
          <p:cNvSpPr/>
          <p:nvPr/>
        </p:nvSpPr>
        <p:spPr>
          <a:xfrm>
            <a:off x="1800225" y="5919788"/>
            <a:ext cx="2317750" cy="822325"/>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2400" dirty="0">
                <a:solidFill>
                  <a:schemeClr val="tx2"/>
                </a:solidFill>
                <a:latin typeface="Garamond" pitchFamily="18" charset="0"/>
              </a:rPr>
              <a:t>煤粉制备磨煤机</a:t>
            </a:r>
            <a:br>
              <a:rPr lang="zh-CN" altLang="en-US" sz="2400" dirty="0">
                <a:solidFill>
                  <a:schemeClr val="tx2"/>
                </a:solidFill>
                <a:latin typeface="Garamond" pitchFamily="18" charset="0"/>
              </a:rPr>
            </a:br>
            <a:endParaRPr lang="zh-CN" altLang="en-US" sz="2400" dirty="0">
              <a:solidFill>
                <a:schemeClr val="tx2"/>
              </a:solidFill>
              <a:latin typeface="Garamond" pitchFamily="18" charset="0"/>
            </a:endParaRPr>
          </a:p>
        </p:txBody>
      </p:sp>
      <p:sp>
        <p:nvSpPr>
          <p:cNvPr id="94216" name="Rectangle 9"/>
          <p:cNvSpPr/>
          <p:nvPr/>
        </p:nvSpPr>
        <p:spPr>
          <a:xfrm>
            <a:off x="5040313" y="5924550"/>
            <a:ext cx="2012950" cy="4572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2400" dirty="0">
                <a:solidFill>
                  <a:schemeClr val="tx2"/>
                </a:solidFill>
                <a:latin typeface="Garamond" pitchFamily="18" charset="0"/>
              </a:rPr>
              <a:t>流化床干燥机</a:t>
            </a:r>
            <a:endParaRPr lang="zh-CN" altLang="en-US" sz="2400" dirty="0">
              <a:solidFill>
                <a:schemeClr val="tx2"/>
              </a:solidFill>
              <a:latin typeface="Garamond"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ln/>
        </p:spPr>
        <p:txBody>
          <a:bodyPr vert="horz" wrap="square" lIns="91440" tIns="45720" rIns="91440" bIns="45720" anchor="t" anchorCtr="0"/>
          <a:p>
            <a:pPr eaLnBrk="1" hangingPunct="1"/>
            <a:r>
              <a:rPr lang="zh-CN" altLang="en-US" sz="3200" dirty="0">
                <a:sym typeface="Arial" panose="020B0604020202020204" pitchFamily="34" charset="0"/>
              </a:rPr>
              <a:t>        （一）什么是粉尘爆炸</a:t>
            </a:r>
            <a:endParaRPr lang="zh-CN" altLang="en-US" sz="3200" dirty="0">
              <a:sym typeface="Arial" panose="020B0604020202020204" pitchFamily="34" charset="0"/>
            </a:endParaRPr>
          </a:p>
        </p:txBody>
      </p:sp>
      <p:sp>
        <p:nvSpPr>
          <p:cNvPr id="56323" name="Rectangle 3"/>
          <p:cNvSpPr>
            <a:spLocks noGrp="1"/>
          </p:cNvSpPr>
          <p:nvPr>
            <p:ph idx="1"/>
          </p:nvPr>
        </p:nvSpPr>
        <p:spPr>
          <a:xfrm>
            <a:off x="287338" y="1125538"/>
            <a:ext cx="8462962" cy="5584825"/>
          </a:xfrm>
          <a:ln/>
        </p:spPr>
        <p:txBody>
          <a:bodyPr vert="horz" wrap="square" lIns="91440" tIns="45720" rIns="91440" bIns="45720" anchor="t" anchorCtr="0"/>
          <a:p>
            <a:r>
              <a:rPr lang="zh-CN" altLang="en-US" sz="2800" b="1" dirty="0">
                <a:sym typeface="Arial" panose="020B0604020202020204" pitchFamily="34" charset="0"/>
              </a:rPr>
              <a:t>  </a:t>
            </a:r>
            <a:r>
              <a:rPr lang="zh-CN" altLang="en-US" sz="2800" dirty="0">
                <a:solidFill>
                  <a:srgbClr val="008000"/>
                </a:solidFill>
                <a:latin typeface="宋体" panose="02010600030101010101" pitchFamily="2" charset="-122"/>
              </a:rPr>
              <a:t> </a:t>
            </a:r>
            <a:r>
              <a:rPr lang="zh-CN" altLang="en-US" sz="3200" b="1" dirty="0">
                <a:solidFill>
                  <a:srgbClr val="FF0000"/>
                </a:solidFill>
                <a:latin typeface="楷体_GB2312" pitchFamily="49" charset="-122"/>
                <a:ea typeface="楷体_GB2312" pitchFamily="49" charset="-122"/>
              </a:rPr>
              <a:t>粉尘爆炸</a:t>
            </a:r>
            <a:r>
              <a:rPr lang="zh-CN" altLang="en-US" sz="3200" b="1" dirty="0">
                <a:solidFill>
                  <a:srgbClr val="008000"/>
                </a:solidFill>
                <a:latin typeface="楷体_GB2312" pitchFamily="49" charset="-122"/>
                <a:ea typeface="楷体_GB2312" pitchFamily="49" charset="-122"/>
              </a:rPr>
              <a:t>是火焰在弥散于空间的可燃粉尘云中传播，引起显著的压力、温度跃升的现象。</a:t>
            </a:r>
            <a:endParaRPr lang="en-US" altLang="zh-CN" sz="3200" b="1" dirty="0">
              <a:solidFill>
                <a:srgbClr val="008000"/>
              </a:solidFill>
              <a:latin typeface="楷体_GB2312" pitchFamily="49" charset="-122"/>
              <a:ea typeface="楷体_GB2312" pitchFamily="49" charset="-122"/>
            </a:endParaRPr>
          </a:p>
          <a:p>
            <a:endParaRPr lang="zh-CN" altLang="en-US" sz="2800" b="1" dirty="0">
              <a:solidFill>
                <a:srgbClr val="008000"/>
              </a:solidFill>
              <a:latin typeface="楷体_GB2312" pitchFamily="49" charset="-122"/>
              <a:ea typeface="楷体_GB2312" pitchFamily="49" charset="-122"/>
            </a:endParaRPr>
          </a:p>
          <a:p>
            <a:r>
              <a:rPr lang="zh-CN" altLang="en-US" sz="2800" b="1" dirty="0">
                <a:solidFill>
                  <a:schemeClr val="bg1"/>
                </a:solidFill>
                <a:latin typeface="楷体_GB2312" pitchFamily="49" charset="-122"/>
                <a:ea typeface="楷体_GB2312" pitchFamily="49" charset="-122"/>
              </a:rPr>
              <a:t> </a:t>
            </a:r>
            <a:r>
              <a:rPr lang="en-US" altLang="zh-CN" sz="2800" dirty="0">
                <a:ea typeface="黑体" panose="02010609060101010101" pitchFamily="49" charset="-122"/>
              </a:rPr>
              <a:t> </a:t>
            </a:r>
            <a:r>
              <a:rPr lang="zh-CN" altLang="en-US" sz="2800" dirty="0">
                <a:solidFill>
                  <a:schemeClr val="bg1"/>
                </a:solidFill>
                <a:latin typeface="楷体_GB2312" pitchFamily="49" charset="-122"/>
                <a:ea typeface="楷体_GB2312" pitchFamily="49" charset="-122"/>
              </a:rPr>
              <a:t>    </a:t>
            </a:r>
            <a:r>
              <a:rPr lang="zh-CN" altLang="en-US" sz="2800" b="1" dirty="0">
                <a:solidFill>
                  <a:srgbClr val="FF0000"/>
                </a:solidFill>
                <a:latin typeface="楷体_GB2312" pitchFamily="49" charset="-122"/>
                <a:ea typeface="楷体_GB2312" pitchFamily="49" charset="-122"/>
              </a:rPr>
              <a:t>粉尘爆炸破坏力大于TNT炸药。</a:t>
            </a:r>
            <a:endParaRPr lang="zh-CN" altLang="en-US" sz="2800" dirty="0">
              <a:sym typeface="Arial" panose="020B0604020202020204" pitchFamily="34" charset="0"/>
            </a:endParaRPr>
          </a:p>
        </p:txBody>
      </p:sp>
      <p:pic>
        <p:nvPicPr>
          <p:cNvPr id="56324"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p:cNvSpPr>
          <p:nvPr>
            <p:ph type="title"/>
          </p:nvPr>
        </p:nvSpPr>
        <p:spPr>
          <a:xfrm>
            <a:off x="1258888" y="152400"/>
            <a:ext cx="7345362" cy="654050"/>
          </a:xfrm>
          <a:ln/>
        </p:spPr>
        <p:txBody>
          <a:bodyPr vert="horz" wrap="square" lIns="91440" tIns="45720" rIns="91440" bIns="45720" anchor="t" anchorCtr="0"/>
          <a:p>
            <a:pPr eaLnBrk="1" hangingPunct="1"/>
            <a:r>
              <a:rPr lang="zh-CN" altLang="en-US" sz="3200" dirty="0"/>
              <a:t>（二）粉尘爆炸主要预防措施</a:t>
            </a:r>
            <a:endParaRPr lang="zh-CN" altLang="en-US" sz="3200" dirty="0"/>
          </a:p>
        </p:txBody>
      </p:sp>
      <p:sp>
        <p:nvSpPr>
          <p:cNvPr id="95235" name="Rectangle 3"/>
          <p:cNvSpPr>
            <a:spLocks noGrp="1"/>
          </p:cNvSpPr>
          <p:nvPr>
            <p:ph idx="1"/>
          </p:nvPr>
        </p:nvSpPr>
        <p:spPr>
          <a:xfrm>
            <a:off x="457200" y="1304925"/>
            <a:ext cx="8229600" cy="1871663"/>
          </a:xfrm>
          <a:ln/>
        </p:spPr>
        <p:txBody>
          <a:bodyPr vert="horz" wrap="square" lIns="91440" tIns="45720" rIns="91440" bIns="45720" anchor="t" anchorCtr="0"/>
          <a:p>
            <a:pPr eaLnBrk="1" hangingPunct="1">
              <a:lnSpc>
                <a:spcPct val="80000"/>
              </a:lnSpc>
              <a:buFontTx/>
              <a:buNone/>
            </a:pPr>
            <a:r>
              <a:rPr lang="zh-CN" altLang="en-US" dirty="0">
                <a:latin typeface="宋体" panose="02010600030101010101" pitchFamily="2" charset="-122"/>
              </a:rPr>
              <a:t>  </a:t>
            </a: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4</a:t>
            </a:r>
            <a:r>
              <a:rPr lang="zh-CN" altLang="en-US" sz="2400" dirty="0">
                <a:solidFill>
                  <a:srgbClr val="FF0000"/>
                </a:solidFill>
                <a:latin typeface="宋体" panose="02010600030101010101" pitchFamily="2" charset="-122"/>
              </a:rPr>
              <a:t>）通风除尘</a:t>
            </a:r>
            <a:br>
              <a:rPr lang="zh-CN" altLang="en-US" dirty="0">
                <a:latin typeface="宋体" panose="02010600030101010101" pitchFamily="2" charset="-122"/>
              </a:rPr>
            </a:br>
            <a:r>
              <a:rPr lang="zh-CN" altLang="en-US" dirty="0">
                <a:latin typeface="宋体" panose="02010600030101010101" pitchFamily="2" charset="-122"/>
              </a:rPr>
              <a:t>   存在粉尘爆炸危险作业场所采取有效的通风除尘措施，降低作业场所粉尘浓度、减少作业现场粉尘沉积，是预防粉尘爆炸的有效措施。</a:t>
            </a:r>
            <a:br>
              <a:rPr lang="zh-CN" altLang="en-US" dirty="0">
                <a:latin typeface="宋体" panose="02010600030101010101" pitchFamily="2" charset="-122"/>
              </a:rPr>
            </a:br>
            <a:br>
              <a:rPr lang="zh-CN" altLang="en-US" dirty="0">
                <a:latin typeface="宋体" panose="02010600030101010101" pitchFamily="2" charset="-122"/>
              </a:rPr>
            </a:br>
            <a:endParaRPr lang="zh-CN" altLang="en-US" dirty="0">
              <a:latin typeface="宋体" panose="02010600030101010101" pitchFamily="2" charset="-122"/>
            </a:endParaRPr>
          </a:p>
        </p:txBody>
      </p:sp>
      <p:pic>
        <p:nvPicPr>
          <p:cNvPr id="95236"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95237" name="Picture 5"/>
          <p:cNvPicPr>
            <a:picLocks noChangeAspect="1"/>
          </p:cNvPicPr>
          <p:nvPr/>
        </p:nvPicPr>
        <p:blipFill>
          <a:blip r:embed="rId2"/>
          <a:stretch>
            <a:fillRect/>
          </a:stretch>
        </p:blipFill>
        <p:spPr>
          <a:xfrm>
            <a:off x="6875463" y="2816225"/>
            <a:ext cx="1733550" cy="2295525"/>
          </a:xfrm>
          <a:prstGeom prst="rect">
            <a:avLst/>
          </a:prstGeom>
          <a:noFill/>
          <a:ln w="9525">
            <a:noFill/>
          </a:ln>
        </p:spPr>
      </p:pic>
      <p:sp>
        <p:nvSpPr>
          <p:cNvPr id="95238" name="Rectangle 6"/>
          <p:cNvSpPr/>
          <p:nvPr/>
        </p:nvSpPr>
        <p:spPr>
          <a:xfrm>
            <a:off x="503238" y="2597150"/>
            <a:ext cx="6264275" cy="32480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en-US" altLang="zh-CN" dirty="0">
                <a:latin typeface="宋体" panose="02010600030101010101" pitchFamily="2" charset="-122"/>
              </a:rPr>
              <a:t>1</a:t>
            </a:r>
            <a:r>
              <a:rPr lang="zh-CN" altLang="en-US" dirty="0">
                <a:latin typeface="宋体" panose="02010600030101010101" pitchFamily="2" charset="-122"/>
              </a:rPr>
              <a:t>）按标准规范设计、使用除尘系统；</a:t>
            </a:r>
            <a:endParaRPr lang="zh-CN" altLang="en-US" dirty="0">
              <a:latin typeface="宋体" panose="02010600030101010101" pitchFamily="2" charset="-122"/>
            </a:endParaRPr>
          </a:p>
          <a:p>
            <a:pPr marL="0" lvl="0" indent="0">
              <a:spcBef>
                <a:spcPct val="50000"/>
              </a:spcBef>
              <a:buFont typeface="Arial" panose="020B0604020202020204" pitchFamily="34" charset="0"/>
              <a:buNone/>
            </a:pPr>
            <a:r>
              <a:rPr lang="en-US" altLang="zh-CN" dirty="0">
                <a:latin typeface="宋体" panose="02010600030101010101" pitchFamily="2" charset="-122"/>
              </a:rPr>
              <a:t>2</a:t>
            </a:r>
            <a:r>
              <a:rPr lang="zh-CN" altLang="en-US" dirty="0">
                <a:latin typeface="宋体" panose="02010600030101010101" pitchFamily="2" charset="-122"/>
              </a:rPr>
              <a:t>）除尘系统必须按工艺分片（分区）相对独立设置；</a:t>
            </a:r>
            <a:br>
              <a:rPr lang="zh-CN" altLang="en-US" dirty="0">
                <a:latin typeface="宋体" panose="02010600030101010101" pitchFamily="2" charset="-122"/>
              </a:rPr>
            </a:br>
            <a:r>
              <a:rPr lang="en-US" altLang="zh-CN" dirty="0">
                <a:latin typeface="宋体" panose="02010600030101010101" pitchFamily="2" charset="-122"/>
              </a:rPr>
              <a:t>3</a:t>
            </a:r>
            <a:r>
              <a:rPr lang="zh-CN" altLang="en-US" dirty="0">
                <a:latin typeface="宋体" panose="02010600030101010101" pitchFamily="2" charset="-122"/>
              </a:rPr>
              <a:t>）各除尘系统间禁止互通互连；</a:t>
            </a:r>
            <a:br>
              <a:rPr lang="zh-CN" altLang="en-US" dirty="0">
                <a:latin typeface="宋体" panose="02010600030101010101" pitchFamily="2" charset="-122"/>
              </a:rPr>
            </a:br>
            <a:r>
              <a:rPr lang="en-US" altLang="zh-CN" dirty="0">
                <a:latin typeface="宋体" panose="02010600030101010101" pitchFamily="2" charset="-122"/>
              </a:rPr>
              <a:t>4</a:t>
            </a:r>
            <a:r>
              <a:rPr lang="zh-CN" altLang="en-US" dirty="0">
                <a:latin typeface="宋体" panose="02010600030101010101" pitchFamily="2" charset="-122"/>
              </a:rPr>
              <a:t>） 所有产尘点均应装设置符合要求的吸尘罩；</a:t>
            </a:r>
            <a:br>
              <a:rPr lang="zh-CN" altLang="en-US" dirty="0">
                <a:latin typeface="宋体" panose="02010600030101010101" pitchFamily="2" charset="-122"/>
              </a:rPr>
            </a:br>
            <a:r>
              <a:rPr lang="en-US" altLang="zh-CN" dirty="0">
                <a:latin typeface="宋体" panose="02010600030101010101" pitchFamily="2" charset="-122"/>
              </a:rPr>
              <a:t>5</a:t>
            </a:r>
            <a:r>
              <a:rPr lang="zh-CN" altLang="en-US" dirty="0">
                <a:latin typeface="宋体" panose="02010600030101010101" pitchFamily="2" charset="-122"/>
              </a:rPr>
              <a:t>）除尘器应设置在车间厂房外部；</a:t>
            </a:r>
            <a:br>
              <a:rPr lang="zh-CN" altLang="en-US" dirty="0">
                <a:latin typeface="宋体" panose="02010600030101010101" pitchFamily="2" charset="-122"/>
              </a:rPr>
            </a:br>
            <a:r>
              <a:rPr lang="en-US" altLang="zh-CN" dirty="0">
                <a:latin typeface="宋体" panose="02010600030101010101" pitchFamily="2" charset="-122"/>
              </a:rPr>
              <a:t>6</a:t>
            </a:r>
            <a:r>
              <a:rPr lang="zh-CN" altLang="en-US" dirty="0">
                <a:latin typeface="宋体" panose="02010600030101010101" pitchFamily="2" charset="-122"/>
              </a:rPr>
              <a:t>）干式除尘器本体应设置符合泄爆要求的泄爆装置；</a:t>
            </a:r>
            <a:br>
              <a:rPr lang="zh-CN" altLang="en-US" dirty="0">
                <a:latin typeface="宋体" panose="02010600030101010101" pitchFamily="2" charset="-122"/>
              </a:rPr>
            </a:br>
            <a:r>
              <a:rPr lang="en-US" altLang="zh-CN" dirty="0">
                <a:latin typeface="宋体" panose="02010600030101010101" pitchFamily="2" charset="-122"/>
              </a:rPr>
              <a:t>7</a:t>
            </a:r>
            <a:r>
              <a:rPr lang="zh-CN" altLang="en-US" dirty="0">
                <a:latin typeface="宋体" panose="02010600030101010101" pitchFamily="2" charset="-122"/>
              </a:rPr>
              <a:t>）遇湿自燃的金属粉尘采用湿式除尘系统必须设置气体放散孔。</a:t>
            </a:r>
            <a:br>
              <a:rPr lang="en-US" altLang="zh-CN" sz="1400" dirty="0">
                <a:latin typeface="Garamond" pitchFamily="18" charset="0"/>
              </a:rPr>
            </a:br>
            <a:endParaRPr lang="en-US" altLang="zh-CN" sz="1400" dirty="0">
              <a:latin typeface="Garamond" pitchFamily="18" charset="0"/>
            </a:endParaRPr>
          </a:p>
          <a:p>
            <a:pPr marL="0" lvl="0" indent="0">
              <a:spcBef>
                <a:spcPct val="50000"/>
              </a:spcBef>
              <a:buFont typeface="Arial" panose="020B0604020202020204" pitchFamily="34" charset="0"/>
              <a:buNone/>
            </a:pPr>
            <a:endParaRPr lang="zh-CN" altLang="en-US" sz="1400" dirty="0">
              <a:solidFill>
                <a:schemeClr val="tx2"/>
              </a:solidFill>
              <a:latin typeface="Garamond"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p:cNvSpPr>
          <p:nvPr>
            <p:ph type="title"/>
          </p:nvPr>
        </p:nvSpPr>
        <p:spPr>
          <a:xfrm>
            <a:off x="1295400" y="152400"/>
            <a:ext cx="7345363" cy="654050"/>
          </a:xfrm>
          <a:ln/>
        </p:spPr>
        <p:txBody>
          <a:bodyPr vert="horz" wrap="square" lIns="91440" tIns="45720" rIns="91440" bIns="45720" anchor="t" anchorCtr="0"/>
          <a:p>
            <a:pPr eaLnBrk="1" hangingPunct="1"/>
            <a:r>
              <a:rPr lang="zh-CN" altLang="en-US" sz="3200" dirty="0"/>
              <a:t>（三）粉尘爆炸主要防护措施</a:t>
            </a:r>
            <a:endParaRPr lang="zh-CN" altLang="en-US" sz="3200" dirty="0"/>
          </a:p>
        </p:txBody>
      </p:sp>
      <p:pic>
        <p:nvPicPr>
          <p:cNvPr id="96259"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96260" name="Rectangle 10"/>
          <p:cNvSpPr/>
          <p:nvPr/>
        </p:nvSpPr>
        <p:spPr>
          <a:xfrm>
            <a:off x="395288" y="1304925"/>
            <a:ext cx="7921625" cy="304800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1</a:t>
            </a:r>
            <a:r>
              <a:rPr lang="zh-CN" altLang="en-US" sz="2400" dirty="0">
                <a:solidFill>
                  <a:srgbClr val="FF0000"/>
                </a:solidFill>
                <a:latin typeface="宋体" panose="02010600030101010101" pitchFamily="2" charset="-122"/>
              </a:rPr>
              <a:t>） 抗爆</a:t>
            </a:r>
            <a:br>
              <a:rPr lang="zh-CN" altLang="en-US" sz="2400" dirty="0">
                <a:solidFill>
                  <a:schemeClr val="tx2"/>
                </a:solidFill>
                <a:latin typeface="宋体" panose="02010600030101010101" pitchFamily="2" charset="-122"/>
              </a:rPr>
            </a:br>
            <a:r>
              <a:rPr lang="zh-CN" altLang="en-US" sz="2400" dirty="0">
                <a:solidFill>
                  <a:srgbClr val="FF0000"/>
                </a:solidFill>
                <a:latin typeface="宋体" panose="02010600030101010101" pitchFamily="2" charset="-122"/>
              </a:rPr>
              <a:t>定义：</a:t>
            </a:r>
            <a:r>
              <a:rPr lang="zh-CN" altLang="en-US" sz="2400" dirty="0">
                <a:latin typeface="宋体" panose="02010600030101010101" pitchFamily="2" charset="-122"/>
              </a:rPr>
              <a:t>有可燃性粉尘和气态氧化剂或空气存在的围包体内发生爆炸时， 围包体能够承受其最大爆炸压力，使围包体不致被破坏的控爆技术。</a:t>
            </a:r>
            <a:br>
              <a:rPr lang="zh-CN" altLang="en-US" sz="2400" dirty="0">
                <a:latin typeface="宋体" panose="02010600030101010101" pitchFamily="2" charset="-122"/>
              </a:rPr>
            </a:br>
            <a:r>
              <a:rPr lang="zh-CN" altLang="en-US" sz="2400" dirty="0">
                <a:solidFill>
                  <a:srgbClr val="FF0000"/>
                </a:solidFill>
                <a:latin typeface="宋体" panose="02010600030101010101" pitchFamily="2" charset="-122"/>
              </a:rPr>
              <a:t>目的：</a:t>
            </a:r>
            <a:r>
              <a:rPr lang="zh-CN" altLang="en-US" sz="2400" dirty="0">
                <a:latin typeface="宋体" panose="02010600030101010101" pitchFamily="2" charset="-122"/>
              </a:rPr>
              <a:t>通过加强容器壁厚与改进材质，即使发生粉尘爆炸，也不会造成外部损失。</a:t>
            </a:r>
            <a:br>
              <a:rPr lang="zh-CN" altLang="en-US" sz="2400" dirty="0">
                <a:solidFill>
                  <a:schemeClr val="tx2"/>
                </a:solidFill>
                <a:latin typeface="宋体" panose="02010600030101010101" pitchFamily="2" charset="-122"/>
              </a:rPr>
            </a:br>
            <a:br>
              <a:rPr lang="en-US" altLang="zh-CN" sz="2400" dirty="0">
                <a:solidFill>
                  <a:schemeClr val="tx2"/>
                </a:solidFill>
                <a:latin typeface="宋体" panose="02010600030101010101" pitchFamily="2" charset="-122"/>
              </a:rPr>
            </a:br>
            <a:endParaRPr lang="en-US" altLang="zh-CN" sz="2400" dirty="0">
              <a:solidFill>
                <a:schemeClr val="tx2"/>
              </a:solidFill>
              <a:latin typeface="宋体" panose="02010600030101010101" pitchFamily="2" charset="-122"/>
            </a:endParaRPr>
          </a:p>
        </p:txBody>
      </p:sp>
      <p:pic>
        <p:nvPicPr>
          <p:cNvPr id="96261" name="Picture 11"/>
          <p:cNvPicPr>
            <a:picLocks noChangeAspect="1"/>
          </p:cNvPicPr>
          <p:nvPr/>
        </p:nvPicPr>
        <p:blipFill>
          <a:blip r:embed="rId2"/>
          <a:stretch>
            <a:fillRect/>
          </a:stretch>
        </p:blipFill>
        <p:spPr>
          <a:xfrm>
            <a:off x="3455988" y="4257675"/>
            <a:ext cx="1752600" cy="2181225"/>
          </a:xfrm>
          <a:prstGeom prst="rect">
            <a:avLst/>
          </a:prstGeom>
          <a:noFill/>
          <a:ln w="9525">
            <a:noFill/>
          </a:ln>
        </p:spPr>
      </p:pic>
      <p:pic>
        <p:nvPicPr>
          <p:cNvPr id="96262" name="Picture 12"/>
          <p:cNvPicPr>
            <a:picLocks noChangeAspect="1"/>
          </p:cNvPicPr>
          <p:nvPr/>
        </p:nvPicPr>
        <p:blipFill>
          <a:blip r:embed="rId3"/>
          <a:stretch>
            <a:fillRect/>
          </a:stretch>
        </p:blipFill>
        <p:spPr>
          <a:xfrm>
            <a:off x="5580063" y="3933825"/>
            <a:ext cx="3028950" cy="2438400"/>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title"/>
          </p:nvPr>
        </p:nvSpPr>
        <p:spPr>
          <a:xfrm>
            <a:off x="1295400" y="188913"/>
            <a:ext cx="7345363" cy="654050"/>
          </a:xfrm>
          <a:ln/>
        </p:spPr>
        <p:txBody>
          <a:bodyPr vert="horz" wrap="square" lIns="91440" tIns="45720" rIns="91440" bIns="45720" anchor="t" anchorCtr="0"/>
          <a:p>
            <a:pPr eaLnBrk="1" hangingPunct="1"/>
            <a:r>
              <a:rPr lang="zh-CN" altLang="en-US" sz="3200" dirty="0"/>
              <a:t>（三）粉尘爆炸主要防护措施</a:t>
            </a:r>
            <a:endParaRPr lang="zh-CN" altLang="en-US" sz="3200" dirty="0"/>
          </a:p>
        </p:txBody>
      </p:sp>
      <p:sp>
        <p:nvSpPr>
          <p:cNvPr id="97283" name="Rectangle 3"/>
          <p:cNvSpPr>
            <a:spLocks noGrp="1"/>
          </p:cNvSpPr>
          <p:nvPr>
            <p:ph idx="1"/>
          </p:nvPr>
        </p:nvSpPr>
        <p:spPr>
          <a:xfrm>
            <a:off x="457200" y="1600200"/>
            <a:ext cx="8229600" cy="3700463"/>
          </a:xfrm>
          <a:ln/>
        </p:spPr>
        <p:txBody>
          <a:bodyPr vert="horz" wrap="square" lIns="91440" tIns="45720" rIns="91440" bIns="45720" anchor="t" anchorCtr="0"/>
          <a:p>
            <a:pPr eaLnBrk="1" hangingPunct="1">
              <a:lnSpc>
                <a:spcPct val="90000"/>
              </a:lnSpc>
              <a:buFontTx/>
              <a:buNone/>
            </a:pPr>
            <a:r>
              <a:rPr lang="zh-CN" altLang="en-US" sz="2400" dirty="0">
                <a:latin typeface="宋体" panose="02010600030101010101" pitchFamily="2" charset="-122"/>
              </a:rPr>
              <a:t> </a:t>
            </a: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2</a:t>
            </a:r>
            <a:r>
              <a:rPr lang="zh-CN" altLang="en-US" sz="2400" dirty="0">
                <a:solidFill>
                  <a:srgbClr val="FF0000"/>
                </a:solidFill>
                <a:latin typeface="宋体" panose="02010600030101010101" pitchFamily="2" charset="-122"/>
              </a:rPr>
              <a:t>） 泄爆</a:t>
            </a:r>
            <a:br>
              <a:rPr lang="zh-CN" altLang="en-US" sz="2400" dirty="0">
                <a:latin typeface="宋体" panose="02010600030101010101" pitchFamily="2" charset="-122"/>
              </a:rPr>
            </a:br>
            <a:r>
              <a:rPr lang="zh-CN" altLang="en-US" sz="2400" dirty="0">
                <a:solidFill>
                  <a:srgbClr val="FF0000"/>
                </a:solidFill>
                <a:latin typeface="宋体" panose="02010600030101010101" pitchFamily="2" charset="-122"/>
              </a:rPr>
              <a:t>定义：</a:t>
            </a:r>
            <a:r>
              <a:rPr lang="zh-CN" altLang="en-US" sz="2400" dirty="0">
                <a:latin typeface="宋体" panose="02010600030101010101" pitchFamily="2" charset="-122"/>
              </a:rPr>
              <a:t>围包体内发生爆炸时</a:t>
            </a:r>
            <a:r>
              <a:rPr lang="en-US" altLang="zh-CN" sz="2400" dirty="0">
                <a:latin typeface="宋体" panose="02010600030101010101" pitchFamily="2" charset="-122"/>
              </a:rPr>
              <a:t>,</a:t>
            </a:r>
            <a:r>
              <a:rPr lang="zh-CN" altLang="en-US" sz="2400" dirty="0">
                <a:latin typeface="宋体" panose="02010600030101010101" pitchFamily="2" charset="-122"/>
              </a:rPr>
              <a:t>在爆炸压力达到围包体的极限强度之前</a:t>
            </a:r>
            <a:r>
              <a:rPr lang="en-US" altLang="zh-CN" sz="2400" dirty="0">
                <a:latin typeface="宋体" panose="02010600030101010101" pitchFamily="2" charset="-122"/>
              </a:rPr>
              <a:t>,</a:t>
            </a:r>
            <a:r>
              <a:rPr lang="zh-CN" altLang="en-US" sz="2400" dirty="0">
                <a:latin typeface="宋体" panose="02010600030101010101" pitchFamily="2" charset="-122"/>
              </a:rPr>
              <a:t>使爆炸产生的高温 高压燃烧产物和未 、高压燃烧产物和未燃物通过围包体上预先设置的薄弱部分向无危险方向泄出，使围包体不致被破坏的控爆技术 ，使围包体不致被破坏的控爆技术。</a:t>
            </a:r>
            <a:endParaRPr lang="zh-CN" altLang="en-US" sz="2400" dirty="0">
              <a:latin typeface="宋体" panose="02010600030101010101" pitchFamily="2" charset="-122"/>
            </a:endParaRPr>
          </a:p>
          <a:p>
            <a:pPr eaLnBrk="1" hangingPunct="1">
              <a:lnSpc>
                <a:spcPct val="90000"/>
              </a:lnSpc>
              <a:buFontTx/>
              <a:buNone/>
            </a:pPr>
            <a:r>
              <a:rPr lang="zh-CN" altLang="en-US" sz="2400" dirty="0">
                <a:latin typeface="宋体" panose="02010600030101010101" pitchFamily="2" charset="-122"/>
              </a:rPr>
              <a:t>  </a:t>
            </a:r>
            <a:r>
              <a:rPr lang="zh-CN" altLang="en-US" sz="2400" dirty="0">
                <a:solidFill>
                  <a:srgbClr val="FF0000"/>
                </a:solidFill>
                <a:latin typeface="宋体" panose="02010600030101010101" pitchFamily="2" charset="-122"/>
              </a:rPr>
              <a:t>目的</a:t>
            </a:r>
            <a:r>
              <a:rPr lang="zh-CN" altLang="en-US" sz="2400" dirty="0">
                <a:latin typeface="宋体" panose="02010600030101010101" pitchFamily="2" charset="-122"/>
              </a:rPr>
              <a:t>：通过设置泄爆装置，降低爆炸损失。</a:t>
            </a:r>
            <a:endParaRPr lang="zh-CN" altLang="en-US" sz="2400" dirty="0">
              <a:latin typeface="宋体" panose="02010600030101010101" pitchFamily="2" charset="-122"/>
            </a:endParaRPr>
          </a:p>
          <a:p>
            <a:pPr eaLnBrk="1" hangingPunct="1">
              <a:lnSpc>
                <a:spcPct val="90000"/>
              </a:lnSpc>
              <a:buFontTx/>
              <a:buNone/>
            </a:pPr>
            <a:r>
              <a:rPr lang="zh-CN" altLang="en-US" sz="2400" dirty="0">
                <a:latin typeface="宋体" panose="02010600030101010101" pitchFamily="2" charset="-122"/>
              </a:rPr>
              <a:t>  </a:t>
            </a:r>
            <a:r>
              <a:rPr lang="zh-CN" altLang="en-US" sz="2400" dirty="0">
                <a:solidFill>
                  <a:srgbClr val="FF0000"/>
                </a:solidFill>
                <a:latin typeface="宋体" panose="02010600030101010101" pitchFamily="2" charset="-122"/>
              </a:rPr>
              <a:t>方式：</a:t>
            </a:r>
            <a:r>
              <a:rPr lang="zh-CN" altLang="en-US" sz="2400" dirty="0">
                <a:latin typeface="宋体" panose="02010600030101010101" pitchFamily="2" charset="-122"/>
              </a:rPr>
              <a:t>有焰泄爆和无焰泄爆二种泄爆方式。</a:t>
            </a:r>
            <a:br>
              <a:rPr lang="zh-CN" altLang="en-US" sz="2400" dirty="0">
                <a:latin typeface="宋体" panose="02010600030101010101" pitchFamily="2" charset="-122"/>
              </a:rPr>
            </a:br>
            <a:endParaRPr lang="zh-CN" altLang="en-US" sz="2400" dirty="0">
              <a:latin typeface="宋体" panose="02010600030101010101" pitchFamily="2" charset="-122"/>
            </a:endParaRPr>
          </a:p>
        </p:txBody>
      </p:sp>
      <p:pic>
        <p:nvPicPr>
          <p:cNvPr id="97284"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97285" name="Picture 5"/>
          <p:cNvPicPr>
            <a:picLocks noChangeAspect="1"/>
          </p:cNvPicPr>
          <p:nvPr/>
        </p:nvPicPr>
        <p:blipFill>
          <a:blip r:embed="rId2"/>
          <a:stretch>
            <a:fillRect/>
          </a:stretch>
        </p:blipFill>
        <p:spPr>
          <a:xfrm>
            <a:off x="6551613" y="3897313"/>
            <a:ext cx="2190750" cy="2152650"/>
          </a:xfrm>
          <a:prstGeom prst="rect">
            <a:avLst/>
          </a:prstGeom>
          <a:noFill/>
          <a:ln w="9525">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p:cNvSpPr>
          <p:nvPr>
            <p:ph type="title"/>
          </p:nvPr>
        </p:nvSpPr>
        <p:spPr>
          <a:xfrm>
            <a:off x="1331913" y="152400"/>
            <a:ext cx="7345362" cy="654050"/>
          </a:xfrm>
          <a:ln/>
        </p:spPr>
        <p:txBody>
          <a:bodyPr vert="horz" wrap="square" lIns="91440" tIns="45720" rIns="91440" bIns="45720" anchor="t" anchorCtr="0"/>
          <a:p>
            <a:pPr eaLnBrk="1" hangingPunct="1"/>
            <a:r>
              <a:rPr lang="zh-CN" altLang="en-US" sz="3200" dirty="0"/>
              <a:t>（三）粉尘爆炸主要防护措施</a:t>
            </a:r>
            <a:endParaRPr lang="zh-CN" altLang="en-US" sz="3200" dirty="0"/>
          </a:p>
        </p:txBody>
      </p:sp>
      <p:sp>
        <p:nvSpPr>
          <p:cNvPr id="98307" name="Rectangle 3"/>
          <p:cNvSpPr>
            <a:spLocks noGrp="1"/>
          </p:cNvSpPr>
          <p:nvPr>
            <p:ph idx="1"/>
          </p:nvPr>
        </p:nvSpPr>
        <p:spPr>
          <a:xfrm>
            <a:off x="457200" y="1600200"/>
            <a:ext cx="6778625" cy="3052763"/>
          </a:xfrm>
          <a:ln/>
        </p:spPr>
        <p:txBody>
          <a:bodyPr vert="horz" wrap="square" lIns="91440" tIns="45720" rIns="91440" bIns="45720" anchor="t" anchorCtr="0"/>
          <a:p>
            <a:pPr eaLnBrk="1" hangingPunct="1">
              <a:lnSpc>
                <a:spcPct val="90000"/>
              </a:lnSpc>
              <a:buFontTx/>
              <a:buNone/>
            </a:pPr>
            <a:r>
              <a:rPr lang="zh-CN" altLang="en-US" sz="2400" dirty="0">
                <a:latin typeface="宋体" panose="02010600030101010101" pitchFamily="2" charset="-122"/>
              </a:rPr>
              <a:t> </a:t>
            </a:r>
            <a:r>
              <a:rPr lang="zh-CN" altLang="en-US" sz="2400" dirty="0">
                <a:solidFill>
                  <a:srgbClr val="FF0000"/>
                </a:solidFill>
                <a:latin typeface="宋体" panose="02010600030101010101" pitchFamily="2" charset="-122"/>
              </a:rPr>
              <a:t>（</a:t>
            </a:r>
            <a:r>
              <a:rPr lang="en-US" altLang="zh-CN" sz="2400" dirty="0">
                <a:solidFill>
                  <a:srgbClr val="FF0000"/>
                </a:solidFill>
                <a:latin typeface="宋体" panose="02010600030101010101" pitchFamily="2" charset="-122"/>
              </a:rPr>
              <a:t>3</a:t>
            </a:r>
            <a:r>
              <a:rPr lang="zh-CN" altLang="en-US" sz="2400" dirty="0">
                <a:solidFill>
                  <a:srgbClr val="FF0000"/>
                </a:solidFill>
                <a:latin typeface="宋体" panose="02010600030101010101" pitchFamily="2" charset="-122"/>
              </a:rPr>
              <a:t>） 抑爆</a:t>
            </a:r>
            <a:br>
              <a:rPr lang="zh-CN" altLang="en-US" sz="2400" dirty="0">
                <a:latin typeface="宋体" panose="02010600030101010101" pitchFamily="2" charset="-122"/>
              </a:rPr>
            </a:br>
            <a:r>
              <a:rPr lang="zh-CN" altLang="en-US" sz="2400" dirty="0">
                <a:solidFill>
                  <a:srgbClr val="FF0000"/>
                </a:solidFill>
                <a:latin typeface="宋体" panose="02010600030101010101" pitchFamily="2" charset="-122"/>
              </a:rPr>
              <a:t>定义：</a:t>
            </a:r>
            <a:r>
              <a:rPr lang="zh-CN" altLang="en-US" sz="2400" dirty="0">
                <a:latin typeface="宋体" panose="02010600030101010101" pitchFamily="2" charset="-122"/>
              </a:rPr>
              <a:t>爆炸初始阶段，通过物理化学作用扑灭火焰 抑制（阻止）粉 ，抑制（阻止）粉尘爆炸的发展。</a:t>
            </a:r>
            <a:br>
              <a:rPr lang="zh-CN" altLang="en-US" sz="2400" dirty="0">
                <a:latin typeface="宋体" panose="02010600030101010101" pitchFamily="2" charset="-122"/>
              </a:rPr>
            </a:br>
            <a:r>
              <a:rPr lang="zh-CN" altLang="en-US" sz="2400" dirty="0">
                <a:solidFill>
                  <a:srgbClr val="FF0000"/>
                </a:solidFill>
                <a:latin typeface="宋体" panose="02010600030101010101" pitchFamily="2" charset="-122"/>
              </a:rPr>
              <a:t>目的：</a:t>
            </a:r>
            <a:r>
              <a:rPr lang="zh-CN" altLang="en-US" sz="2400" dirty="0">
                <a:latin typeface="宋体" panose="02010600030101010101" pitchFamily="2" charset="-122"/>
              </a:rPr>
              <a:t>通过设置抑爆装置，提前探</a:t>
            </a:r>
            <a:br>
              <a:rPr lang="zh-CN" altLang="en-US" sz="2400" dirty="0">
                <a:latin typeface="宋体" panose="02010600030101010101" pitchFamily="2" charset="-122"/>
              </a:rPr>
            </a:br>
            <a:r>
              <a:rPr lang="zh-CN" altLang="en-US" sz="2400" dirty="0">
                <a:latin typeface="宋体" panose="02010600030101010101" pitchFamily="2" charset="-122"/>
              </a:rPr>
              <a:t>测、灭火、抑制爆炸 。</a:t>
            </a:r>
            <a:br>
              <a:rPr lang="zh-CN" altLang="en-US" dirty="0"/>
            </a:br>
            <a:br>
              <a:rPr lang="en-US" altLang="zh-CN" dirty="0"/>
            </a:br>
            <a:endParaRPr lang="zh-CN" altLang="en-US" dirty="0"/>
          </a:p>
        </p:txBody>
      </p:sp>
      <p:pic>
        <p:nvPicPr>
          <p:cNvPr id="98308"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98309" name="Picture 5"/>
          <p:cNvPicPr>
            <a:picLocks noChangeAspect="1"/>
          </p:cNvPicPr>
          <p:nvPr/>
        </p:nvPicPr>
        <p:blipFill>
          <a:blip r:embed="rId2"/>
          <a:stretch>
            <a:fillRect/>
          </a:stretch>
        </p:blipFill>
        <p:spPr>
          <a:xfrm>
            <a:off x="6227763" y="2852738"/>
            <a:ext cx="2743200" cy="3429000"/>
          </a:xfrm>
          <a:prstGeom prst="rect">
            <a:avLst/>
          </a:prstGeom>
          <a:noFill/>
          <a:ln w="9525">
            <a:noFill/>
          </a:ln>
        </p:spPr>
      </p:pic>
      <p:grpSp>
        <p:nvGrpSpPr>
          <p:cNvPr id="98310" name="Group 8"/>
          <p:cNvGrpSpPr/>
          <p:nvPr/>
        </p:nvGrpSpPr>
        <p:grpSpPr>
          <a:xfrm>
            <a:off x="3995738" y="3789363"/>
            <a:ext cx="1628775" cy="2139950"/>
            <a:chOff x="2517" y="2387"/>
            <a:chExt cx="1026" cy="1348"/>
          </a:xfrm>
        </p:grpSpPr>
        <p:pic>
          <p:nvPicPr>
            <p:cNvPr id="98311" name="Picture 6"/>
            <p:cNvPicPr>
              <a:picLocks noChangeAspect="1"/>
            </p:cNvPicPr>
            <p:nvPr/>
          </p:nvPicPr>
          <p:blipFill>
            <a:blip r:embed="rId3"/>
            <a:stretch>
              <a:fillRect/>
            </a:stretch>
          </p:blipFill>
          <p:spPr>
            <a:xfrm>
              <a:off x="2517" y="2387"/>
              <a:ext cx="1026" cy="1068"/>
            </a:xfrm>
            <a:prstGeom prst="rect">
              <a:avLst/>
            </a:prstGeom>
            <a:noFill/>
            <a:ln w="9525">
              <a:noFill/>
            </a:ln>
          </p:spPr>
        </p:pic>
        <p:sp>
          <p:nvSpPr>
            <p:cNvPr id="98312" name="Rectangle 7"/>
            <p:cNvSpPr/>
            <p:nvPr/>
          </p:nvSpPr>
          <p:spPr>
            <a:xfrm>
              <a:off x="2744" y="3543"/>
              <a:ext cx="704" cy="19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spcBef>
                  <a:spcPct val="50000"/>
                </a:spcBef>
                <a:buFont typeface="Arial" panose="020B0604020202020204" pitchFamily="34" charset="0"/>
                <a:buNone/>
              </a:pPr>
              <a:r>
                <a:rPr lang="zh-CN" altLang="en-US" sz="1400" b="1" dirty="0">
                  <a:solidFill>
                    <a:schemeClr val="tx2"/>
                  </a:solidFill>
                  <a:latin typeface="Garamond" pitchFamily="18" charset="0"/>
                </a:rPr>
                <a:t>火花探测器 </a:t>
              </a:r>
              <a:endParaRPr lang="zh-CN" altLang="en-US" sz="1400" b="1" dirty="0">
                <a:solidFill>
                  <a:schemeClr val="tx2"/>
                </a:solidFill>
                <a:latin typeface="Garamond" pitchFamily="18" charset="0"/>
              </a:endParaRP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p:cNvSpPr>
          <p:nvPr>
            <p:ph type="title"/>
          </p:nvPr>
        </p:nvSpPr>
        <p:spPr>
          <a:xfrm>
            <a:off x="1258888" y="152400"/>
            <a:ext cx="7345362" cy="654050"/>
          </a:xfrm>
          <a:ln/>
        </p:spPr>
        <p:txBody>
          <a:bodyPr vert="horz" wrap="square" lIns="91440" tIns="45720" rIns="91440" bIns="45720" anchor="t" anchorCtr="0"/>
          <a:p>
            <a:pPr eaLnBrk="1" hangingPunct="1"/>
            <a:r>
              <a:rPr lang="zh-CN" altLang="en-US" sz="3200" dirty="0"/>
              <a:t>（三）粉尘爆炸主要防护措施</a:t>
            </a:r>
            <a:endParaRPr lang="zh-CN" altLang="en-US" sz="3200" dirty="0"/>
          </a:p>
        </p:txBody>
      </p:sp>
      <p:pic>
        <p:nvPicPr>
          <p:cNvPr id="100355"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
        <p:nvSpPr>
          <p:cNvPr id="100356" name="Rectangle 7"/>
          <p:cNvSpPr/>
          <p:nvPr/>
        </p:nvSpPr>
        <p:spPr>
          <a:xfrm>
            <a:off x="287338" y="1376363"/>
            <a:ext cx="8353425" cy="16922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2800" dirty="0">
                <a:solidFill>
                  <a:srgbClr val="FF0000"/>
                </a:solidFill>
                <a:latin typeface="宋体" panose="02010600030101010101" pitchFamily="2" charset="-122"/>
              </a:rPr>
              <a:t>（</a:t>
            </a:r>
            <a:r>
              <a:rPr lang="en-US" altLang="zh-CN" sz="2800" dirty="0">
                <a:solidFill>
                  <a:srgbClr val="FF0000"/>
                </a:solidFill>
                <a:latin typeface="宋体" panose="02010600030101010101" pitchFamily="2" charset="-122"/>
              </a:rPr>
              <a:t>4</a:t>
            </a:r>
            <a:r>
              <a:rPr lang="zh-CN" altLang="en-US" sz="2800" dirty="0">
                <a:solidFill>
                  <a:srgbClr val="FF0000"/>
                </a:solidFill>
                <a:latin typeface="宋体" panose="02010600030101010101" pitchFamily="2" charset="-122"/>
              </a:rPr>
              <a:t>）隔爆</a:t>
            </a:r>
            <a:br>
              <a:rPr lang="zh-CN" altLang="en-US" sz="2800" dirty="0">
                <a:latin typeface="宋体" panose="02010600030101010101" pitchFamily="2" charset="-122"/>
              </a:rPr>
            </a:br>
            <a:r>
              <a:rPr lang="zh-CN" altLang="en-US" sz="2800" dirty="0">
                <a:latin typeface="宋体" panose="02010600030101010101" pitchFamily="2" charset="-122"/>
              </a:rPr>
              <a:t> </a:t>
            </a:r>
            <a:r>
              <a:rPr lang="zh-CN" altLang="en-US" sz="2400" dirty="0">
                <a:solidFill>
                  <a:srgbClr val="FF0000"/>
                </a:solidFill>
                <a:latin typeface="宋体" panose="02010600030101010101" pitchFamily="2" charset="-122"/>
              </a:rPr>
              <a:t>定义：</a:t>
            </a:r>
            <a:r>
              <a:rPr lang="zh-CN" altLang="en-US" sz="2400" dirty="0">
                <a:latin typeface="宋体" panose="02010600030101010101" pitchFamily="2" charset="-122"/>
              </a:rPr>
              <a:t>爆炸发生后，通过物理化学作用阻止爆炸传播的技术。</a:t>
            </a:r>
            <a:br>
              <a:rPr lang="zh-CN" altLang="en-US" sz="2400" dirty="0">
                <a:latin typeface="宋体" panose="02010600030101010101" pitchFamily="2" charset="-122"/>
              </a:rPr>
            </a:br>
            <a:r>
              <a:rPr lang="zh-CN" altLang="en-US" sz="2400" dirty="0">
                <a:latin typeface="宋体" panose="02010600030101010101" pitchFamily="2" charset="-122"/>
              </a:rPr>
              <a:t> </a:t>
            </a:r>
            <a:r>
              <a:rPr lang="zh-CN" altLang="en-US" sz="2400" dirty="0">
                <a:solidFill>
                  <a:srgbClr val="FF0000"/>
                </a:solidFill>
                <a:latin typeface="宋体" panose="02010600030101010101" pitchFamily="2" charset="-122"/>
              </a:rPr>
              <a:t>目的：</a:t>
            </a:r>
            <a:r>
              <a:rPr lang="zh-CN" altLang="en-US" sz="2400" dirty="0">
                <a:latin typeface="宋体" panose="02010600030101010101" pitchFamily="2" charset="-122"/>
              </a:rPr>
              <a:t>防止火焰通过管道或其它通道传播。</a:t>
            </a:r>
            <a:br>
              <a:rPr lang="zh-CN" altLang="en-US" dirty="0">
                <a:latin typeface="宋体" panose="02010600030101010101" pitchFamily="2" charset="-122"/>
              </a:rPr>
            </a:br>
            <a:endParaRPr lang="zh-CN" altLang="en-US" sz="2400" dirty="0">
              <a:latin typeface="宋体" panose="02010600030101010101" pitchFamily="2" charset="-122"/>
            </a:endParaRPr>
          </a:p>
        </p:txBody>
      </p:sp>
      <p:pic>
        <p:nvPicPr>
          <p:cNvPr id="100357" name="Picture 8"/>
          <p:cNvPicPr>
            <a:picLocks noChangeAspect="1"/>
          </p:cNvPicPr>
          <p:nvPr/>
        </p:nvPicPr>
        <p:blipFill>
          <a:blip r:embed="rId2"/>
          <a:stretch>
            <a:fillRect/>
          </a:stretch>
        </p:blipFill>
        <p:spPr>
          <a:xfrm>
            <a:off x="431800" y="3789363"/>
            <a:ext cx="3492500" cy="2446337"/>
          </a:xfrm>
          <a:prstGeom prst="rect">
            <a:avLst/>
          </a:prstGeom>
          <a:noFill/>
          <a:ln w="9525">
            <a:noFill/>
          </a:ln>
        </p:spPr>
      </p:pic>
      <p:pic>
        <p:nvPicPr>
          <p:cNvPr id="100358" name="Picture 9"/>
          <p:cNvPicPr>
            <a:picLocks noChangeAspect="1"/>
          </p:cNvPicPr>
          <p:nvPr/>
        </p:nvPicPr>
        <p:blipFill>
          <a:blip r:embed="rId3"/>
          <a:stretch>
            <a:fillRect/>
          </a:stretch>
        </p:blipFill>
        <p:spPr>
          <a:xfrm>
            <a:off x="4859338" y="3789363"/>
            <a:ext cx="3203575" cy="2103437"/>
          </a:xfrm>
          <a:prstGeom prst="rect">
            <a:avLst/>
          </a:prstGeom>
          <a:noFill/>
          <a:ln w="9525">
            <a:no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p:cNvSpPr>
          <p:nvPr>
            <p:ph type="title"/>
          </p:nvPr>
        </p:nvSpPr>
        <p:spPr>
          <a:xfrm>
            <a:off x="1258888" y="152400"/>
            <a:ext cx="7345362" cy="654050"/>
          </a:xfrm>
          <a:ln/>
        </p:spPr>
        <p:txBody>
          <a:bodyPr vert="horz" wrap="square" lIns="91440" tIns="45720" rIns="91440" bIns="45720" anchor="t" anchorCtr="0"/>
          <a:p>
            <a:pPr eaLnBrk="1" hangingPunct="1"/>
            <a:r>
              <a:rPr lang="zh-CN" altLang="en-US" sz="3200" dirty="0"/>
              <a:t>主要粉尘防爆安全技术标准与规程目录</a:t>
            </a:r>
            <a:br>
              <a:rPr lang="zh-CN" altLang="en-US" sz="3200" dirty="0"/>
            </a:br>
            <a:endParaRPr lang="zh-CN" altLang="en-US" sz="3200" dirty="0"/>
          </a:p>
        </p:txBody>
      </p:sp>
      <p:sp>
        <p:nvSpPr>
          <p:cNvPr id="101379" name="内容占位符 2"/>
          <p:cNvSpPr>
            <a:spLocks noGrp="1"/>
          </p:cNvSpPr>
          <p:nvPr>
            <p:ph idx="1"/>
          </p:nvPr>
        </p:nvSpPr>
        <p:spPr>
          <a:xfrm>
            <a:off x="500063" y="1208088"/>
            <a:ext cx="8229600" cy="5389562"/>
          </a:xfrm>
          <a:ln/>
        </p:spPr>
        <p:txBody>
          <a:bodyPr vert="horz" wrap="square" lIns="91440" tIns="45720" rIns="91440" bIns="45720" anchor="t" anchorCtr="0"/>
          <a:p>
            <a:r>
              <a:rPr lang="zh-CN" altLang="en-US" dirty="0"/>
              <a:t> </a:t>
            </a:r>
            <a:r>
              <a:rPr lang="en-US" altLang="zh-CN" dirty="0"/>
              <a:t>1《</a:t>
            </a:r>
            <a:r>
              <a:rPr lang="zh-CN" altLang="en-US" dirty="0"/>
              <a:t>粉尘防爆术语</a:t>
            </a:r>
            <a:r>
              <a:rPr lang="en-US" altLang="zh-CN" dirty="0"/>
              <a:t>》GB/T 15604-2008 </a:t>
            </a:r>
            <a:endParaRPr lang="en-US" altLang="zh-CN" dirty="0"/>
          </a:p>
          <a:p>
            <a:r>
              <a:rPr lang="en-US" altLang="zh-CN" dirty="0"/>
              <a:t> 2《</a:t>
            </a:r>
            <a:r>
              <a:rPr lang="zh-CN" altLang="en-US" dirty="0"/>
              <a:t>粉尘防爆安全规程</a:t>
            </a:r>
            <a:r>
              <a:rPr lang="en-US" altLang="zh-CN" dirty="0"/>
              <a:t>》GB15577-2007 </a:t>
            </a:r>
            <a:endParaRPr lang="en-US" altLang="zh-CN" dirty="0"/>
          </a:p>
          <a:p>
            <a:r>
              <a:rPr lang="en-US" altLang="zh-CN" dirty="0"/>
              <a:t> 3 《</a:t>
            </a:r>
            <a:r>
              <a:rPr lang="zh-CN" altLang="en-US" dirty="0"/>
              <a:t>粉尘爆炸危险场所用收尘器防爆导则</a:t>
            </a:r>
            <a:r>
              <a:rPr lang="en-US" altLang="zh-CN" dirty="0"/>
              <a:t>》GB/T 17919-2008 </a:t>
            </a:r>
            <a:endParaRPr lang="en-US" altLang="zh-CN" dirty="0"/>
          </a:p>
          <a:p>
            <a:r>
              <a:rPr lang="en-US" altLang="zh-CN" dirty="0"/>
              <a:t> 4《</a:t>
            </a:r>
            <a:r>
              <a:rPr lang="zh-CN" altLang="en-US" dirty="0"/>
              <a:t>粉尘作业场所危害程度分级</a:t>
            </a:r>
            <a:r>
              <a:rPr lang="en-US" altLang="zh-CN" dirty="0"/>
              <a:t>》GB/T 5817-2009 </a:t>
            </a:r>
            <a:endParaRPr lang="en-US" altLang="zh-CN" dirty="0"/>
          </a:p>
          <a:p>
            <a:r>
              <a:rPr lang="en-US" altLang="zh-CN" dirty="0"/>
              <a:t> 5《</a:t>
            </a:r>
            <a:r>
              <a:rPr lang="zh-CN" altLang="en-US" dirty="0"/>
              <a:t>危险场所电气防爆安全规范</a:t>
            </a:r>
            <a:r>
              <a:rPr lang="en-US" altLang="zh-CN" dirty="0"/>
              <a:t>》AQ3009-2007 </a:t>
            </a:r>
            <a:endParaRPr lang="en-US" altLang="zh-CN" dirty="0"/>
          </a:p>
          <a:p>
            <a:r>
              <a:rPr lang="en-US" altLang="zh-CN" dirty="0"/>
              <a:t> 6《</a:t>
            </a:r>
            <a:r>
              <a:rPr lang="zh-CN" altLang="en-US" dirty="0"/>
              <a:t>粉尘爆炸泄压指南</a:t>
            </a:r>
            <a:r>
              <a:rPr lang="en-US" altLang="zh-CN" dirty="0"/>
              <a:t>》GB/T 15605-2008  </a:t>
            </a:r>
            <a:endParaRPr lang="en-US" altLang="zh-CN" dirty="0"/>
          </a:p>
          <a:p>
            <a:r>
              <a:rPr lang="en-US" altLang="zh-CN" dirty="0"/>
              <a:t> 7《</a:t>
            </a:r>
            <a:r>
              <a:rPr lang="zh-CN" altLang="en-US" dirty="0"/>
              <a:t>铝镁粉加工粉尘防爆安全规程</a:t>
            </a:r>
            <a:r>
              <a:rPr lang="en-US" altLang="zh-CN" dirty="0"/>
              <a:t>》GB 17269-2003 </a:t>
            </a:r>
            <a:endParaRPr lang="en-US" altLang="zh-CN" dirty="0"/>
          </a:p>
          <a:p>
            <a:r>
              <a:rPr lang="en-US" altLang="zh-CN" dirty="0"/>
              <a:t> 8《</a:t>
            </a:r>
            <a:r>
              <a:rPr lang="zh-CN" altLang="en-US" dirty="0"/>
              <a:t>木材加工系统粉尘防爆安全规范</a:t>
            </a:r>
            <a:r>
              <a:rPr lang="en-US" altLang="zh-CN" dirty="0"/>
              <a:t>》AQ 4228-2012 </a:t>
            </a:r>
            <a:endParaRPr lang="en-US" altLang="zh-CN" dirty="0"/>
          </a:p>
          <a:p>
            <a:r>
              <a:rPr lang="en-US" altLang="zh-CN" dirty="0"/>
              <a:t> </a:t>
            </a:r>
            <a:r>
              <a:rPr lang="en-US" altLang="zh-CN" dirty="0">
                <a:solidFill>
                  <a:srgbClr val="FF0000"/>
                </a:solidFill>
              </a:rPr>
              <a:t>9《</a:t>
            </a:r>
            <a:r>
              <a:rPr lang="zh-CN" altLang="en-US" dirty="0">
                <a:solidFill>
                  <a:srgbClr val="FF0000"/>
                </a:solidFill>
              </a:rPr>
              <a:t>粮食立筒仓粉尘防爆安全规范</a:t>
            </a:r>
            <a:r>
              <a:rPr lang="en-US" altLang="zh-CN" dirty="0">
                <a:solidFill>
                  <a:srgbClr val="FF0000"/>
                </a:solidFill>
              </a:rPr>
              <a:t>》AQ4229—2013 </a:t>
            </a:r>
            <a:endParaRPr lang="en-US" altLang="zh-CN" dirty="0">
              <a:solidFill>
                <a:srgbClr val="FF0000"/>
              </a:solidFill>
            </a:endParaRPr>
          </a:p>
          <a:p>
            <a:r>
              <a:rPr lang="en-US" altLang="zh-CN" dirty="0"/>
              <a:t> </a:t>
            </a:r>
            <a:r>
              <a:rPr lang="en-US" altLang="zh-CN" dirty="0">
                <a:solidFill>
                  <a:srgbClr val="FF0000"/>
                </a:solidFill>
              </a:rPr>
              <a:t>10《</a:t>
            </a:r>
            <a:r>
              <a:rPr lang="zh-CN" altLang="en-US" dirty="0">
                <a:solidFill>
                  <a:srgbClr val="FF0000"/>
                </a:solidFill>
              </a:rPr>
              <a:t>粮食平房仓粉尘防爆安全规范</a:t>
            </a:r>
            <a:r>
              <a:rPr lang="en-US" altLang="zh-CN" dirty="0">
                <a:solidFill>
                  <a:srgbClr val="FF0000"/>
                </a:solidFill>
              </a:rPr>
              <a:t>》AQ4230—2013 </a:t>
            </a:r>
            <a:endParaRPr lang="en-US" altLang="zh-CN" dirty="0">
              <a:solidFill>
                <a:srgbClr val="FF0000"/>
              </a:solidFill>
            </a:endParaRPr>
          </a:p>
          <a:p>
            <a:r>
              <a:rPr lang="en-US" altLang="zh-CN" dirty="0"/>
              <a:t> </a:t>
            </a:r>
            <a:r>
              <a:rPr lang="en-US" altLang="zh-CN" dirty="0">
                <a:solidFill>
                  <a:srgbClr val="FF0000"/>
                </a:solidFill>
              </a:rPr>
              <a:t>11《</a:t>
            </a:r>
            <a:r>
              <a:rPr lang="zh-CN" altLang="en-US" dirty="0">
                <a:solidFill>
                  <a:srgbClr val="FF0000"/>
                </a:solidFill>
              </a:rPr>
              <a:t>粮食加工、储运系统粉尘防爆安全规程</a:t>
            </a:r>
            <a:r>
              <a:rPr lang="en-US" altLang="zh-CN" dirty="0">
                <a:solidFill>
                  <a:srgbClr val="FF0000"/>
                </a:solidFill>
              </a:rPr>
              <a:t>》GB17440-2008</a:t>
            </a:r>
            <a:r>
              <a:rPr lang="en-US" altLang="zh-CN" dirty="0"/>
              <a:t> </a:t>
            </a:r>
            <a:endParaRPr lang="en-US" altLang="zh-CN" dirty="0"/>
          </a:p>
          <a:p>
            <a:r>
              <a:rPr lang="en-US" altLang="zh-CN" dirty="0"/>
              <a:t> 12《</a:t>
            </a:r>
            <a:r>
              <a:rPr lang="zh-CN" altLang="en-US" dirty="0"/>
              <a:t>塑料生产系统粉尘防爆规范</a:t>
            </a:r>
            <a:r>
              <a:rPr lang="en-US" altLang="zh-CN" dirty="0"/>
              <a:t>》AQ4232—2013 </a:t>
            </a:r>
            <a:endParaRPr lang="en-US" altLang="zh-CN" dirty="0"/>
          </a:p>
          <a:p>
            <a:r>
              <a:rPr lang="en-US" altLang="zh-CN" dirty="0"/>
              <a:t> </a:t>
            </a:r>
            <a:r>
              <a:rPr lang="en-US" altLang="zh-CN" dirty="0">
                <a:solidFill>
                  <a:srgbClr val="FF0000"/>
                </a:solidFill>
              </a:rPr>
              <a:t>13 《</a:t>
            </a:r>
            <a:r>
              <a:rPr lang="zh-CN" altLang="en-US" dirty="0">
                <a:solidFill>
                  <a:srgbClr val="FF0000"/>
                </a:solidFill>
              </a:rPr>
              <a:t>港口散粮装卸系统粉尘防爆安全规程</a:t>
            </a:r>
            <a:r>
              <a:rPr lang="en-US" altLang="zh-CN" dirty="0">
                <a:solidFill>
                  <a:srgbClr val="FF0000"/>
                </a:solidFill>
              </a:rPr>
              <a:t>》GB 17918-2008 </a:t>
            </a:r>
            <a:r>
              <a:rPr lang="en-US" altLang="zh-CN" dirty="0"/>
              <a:t> </a:t>
            </a:r>
            <a:endParaRPr lang="zh-CN" altLang="en-US" dirty="0"/>
          </a:p>
        </p:txBody>
      </p:sp>
      <p:pic>
        <p:nvPicPr>
          <p:cNvPr id="101380"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p:cNvSpPr>
          <p:nvPr>
            <p:ph type="title"/>
          </p:nvPr>
        </p:nvSpPr>
        <p:spPr>
          <a:xfrm>
            <a:off x="1258888" y="152400"/>
            <a:ext cx="7345362" cy="654050"/>
          </a:xfrm>
          <a:ln/>
        </p:spPr>
        <p:txBody>
          <a:bodyPr vert="horz" wrap="square" lIns="91440" tIns="45720" rIns="91440" bIns="45720" anchor="t" anchorCtr="0"/>
          <a:p>
            <a:pPr eaLnBrk="1" hangingPunct="1"/>
            <a:r>
              <a:rPr lang="zh-CN" altLang="en-US" sz="3200" dirty="0"/>
              <a:t>（二）粉尘防爆标准体系发展现状</a:t>
            </a:r>
            <a:endParaRPr lang="zh-CN" altLang="en-US" sz="3200" dirty="0"/>
          </a:p>
        </p:txBody>
      </p:sp>
      <p:sp>
        <p:nvSpPr>
          <p:cNvPr id="102403" name="内容占位符 2"/>
          <p:cNvSpPr>
            <a:spLocks noGrp="1"/>
          </p:cNvSpPr>
          <p:nvPr>
            <p:ph idx="1"/>
          </p:nvPr>
        </p:nvSpPr>
        <p:spPr>
          <a:xfrm>
            <a:off x="500063" y="1208088"/>
            <a:ext cx="8501062" cy="4525962"/>
          </a:xfrm>
          <a:ln/>
        </p:spPr>
        <p:txBody>
          <a:bodyPr vert="horz" wrap="square" lIns="91440" tIns="45720" rIns="91440" bIns="45720" anchor="t" anchorCtr="0"/>
          <a:p>
            <a:r>
              <a:rPr lang="en-US" altLang="zh-CN" dirty="0">
                <a:solidFill>
                  <a:srgbClr val="FF0000"/>
                </a:solidFill>
              </a:rPr>
              <a:t>14《</a:t>
            </a:r>
            <a:r>
              <a:rPr lang="zh-CN" altLang="en-US" dirty="0">
                <a:solidFill>
                  <a:srgbClr val="FF0000"/>
                </a:solidFill>
              </a:rPr>
              <a:t>饲料加工系统粉尘防爆安全规程</a:t>
            </a:r>
            <a:r>
              <a:rPr lang="en-US" altLang="zh-CN" dirty="0">
                <a:solidFill>
                  <a:srgbClr val="FF0000"/>
                </a:solidFill>
              </a:rPr>
              <a:t>》GB 19081-2008</a:t>
            </a:r>
            <a:r>
              <a:rPr lang="en-US" altLang="zh-CN" dirty="0"/>
              <a:t> </a:t>
            </a:r>
            <a:endParaRPr lang="en-US" altLang="zh-CN" dirty="0"/>
          </a:p>
          <a:p>
            <a:r>
              <a:rPr lang="en-US" altLang="zh-CN" dirty="0"/>
              <a:t>15《</a:t>
            </a:r>
            <a:r>
              <a:rPr lang="zh-CN" altLang="en-US" dirty="0"/>
              <a:t>烟草加工系统粉尘防爆安全规程</a:t>
            </a:r>
            <a:r>
              <a:rPr lang="en-US" altLang="zh-CN" dirty="0"/>
              <a:t>》GB 18245-2000 </a:t>
            </a:r>
            <a:endParaRPr lang="en-US" altLang="zh-CN" dirty="0"/>
          </a:p>
          <a:p>
            <a:r>
              <a:rPr lang="en-US" altLang="zh-CN" dirty="0"/>
              <a:t>16《</a:t>
            </a:r>
            <a:r>
              <a:rPr lang="zh-CN" altLang="en-US" dirty="0"/>
              <a:t>亚麻纤维加工系统粉尘防爆安全规程</a:t>
            </a:r>
            <a:r>
              <a:rPr lang="en-US" altLang="zh-CN" dirty="0"/>
              <a:t>》GB 19881-2005 </a:t>
            </a:r>
            <a:endParaRPr lang="en-US" altLang="zh-CN" dirty="0"/>
          </a:p>
          <a:p>
            <a:r>
              <a:rPr lang="en-US" altLang="zh-CN" dirty="0"/>
              <a:t>17《</a:t>
            </a:r>
            <a:r>
              <a:rPr lang="zh-CN" altLang="en-US" dirty="0"/>
              <a:t>爆炸危险环境电力装置设计规范</a:t>
            </a:r>
            <a:r>
              <a:rPr lang="en-US" altLang="zh-CN" dirty="0"/>
              <a:t>》GB 50058-2014 </a:t>
            </a:r>
            <a:endParaRPr lang="en-US" altLang="zh-CN" dirty="0"/>
          </a:p>
          <a:p>
            <a:r>
              <a:rPr lang="en-US" altLang="zh-CN" dirty="0"/>
              <a:t>18《</a:t>
            </a:r>
            <a:r>
              <a:rPr lang="zh-CN" altLang="en-US" dirty="0"/>
              <a:t>建筑设计防火规范</a:t>
            </a:r>
            <a:r>
              <a:rPr lang="en-US" altLang="zh-CN" dirty="0"/>
              <a:t>》GB 50016-2014 </a:t>
            </a:r>
            <a:endParaRPr lang="en-US" altLang="zh-CN" dirty="0"/>
          </a:p>
          <a:p>
            <a:r>
              <a:rPr lang="en-US" altLang="zh-CN" dirty="0"/>
              <a:t>19《</a:t>
            </a:r>
            <a:r>
              <a:rPr lang="zh-CN" altLang="en-US" dirty="0"/>
              <a:t>可燃性粉尘环境用电气设备</a:t>
            </a:r>
            <a:r>
              <a:rPr lang="en-US" altLang="zh-CN" dirty="0"/>
              <a:t>》GB12476 </a:t>
            </a:r>
            <a:endParaRPr lang="en-US" altLang="zh-CN" dirty="0"/>
          </a:p>
          <a:p>
            <a:r>
              <a:rPr lang="en-US" altLang="zh-CN" dirty="0"/>
              <a:t>20《</a:t>
            </a:r>
            <a:r>
              <a:rPr lang="zh-CN" altLang="en-US" dirty="0"/>
              <a:t>高炉喷吹烟煤系统防爆安全规程</a:t>
            </a:r>
            <a:r>
              <a:rPr lang="en-US" altLang="zh-CN" dirty="0"/>
              <a:t>》 GB 16543 </a:t>
            </a:r>
            <a:endParaRPr lang="en-US" altLang="zh-CN" dirty="0"/>
          </a:p>
          <a:p>
            <a:r>
              <a:rPr lang="en-US" altLang="zh-CN" b="1" dirty="0">
                <a:solidFill>
                  <a:srgbClr val="FF0000"/>
                </a:solidFill>
              </a:rPr>
              <a:t>《</a:t>
            </a:r>
            <a:r>
              <a:rPr lang="zh-CN" altLang="zh-CN" b="1" dirty="0">
                <a:solidFill>
                  <a:srgbClr val="FF0000"/>
                </a:solidFill>
              </a:rPr>
              <a:t>工贸行业可燃性粉尘作业场所工艺设施防爆技术指南（试行）</a:t>
            </a:r>
            <a:r>
              <a:rPr lang="en-US" altLang="zh-CN" b="1" dirty="0">
                <a:solidFill>
                  <a:srgbClr val="FF0000"/>
                </a:solidFill>
              </a:rPr>
              <a:t>》</a:t>
            </a:r>
            <a:endParaRPr lang="zh-CN" altLang="zh-CN" dirty="0">
              <a:solidFill>
                <a:srgbClr val="FF0000"/>
              </a:solidFill>
            </a:endParaRPr>
          </a:p>
          <a:p>
            <a:endParaRPr lang="zh-CN" altLang="en-US" dirty="0"/>
          </a:p>
        </p:txBody>
      </p:sp>
      <p:pic>
        <p:nvPicPr>
          <p:cNvPr id="102404"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6" name="Picture 4"/>
          <p:cNvPicPr>
            <a:picLocks noChangeAspect="1"/>
          </p:cNvPicPr>
          <p:nvPr/>
        </p:nvPicPr>
        <p:blipFill>
          <a:blip r:embed="rId1"/>
          <a:stretch>
            <a:fillRect/>
          </a:stretch>
        </p:blipFill>
        <p:spPr>
          <a:xfrm>
            <a:off x="0" y="2816225"/>
            <a:ext cx="9144000" cy="2600325"/>
          </a:xfrm>
          <a:prstGeom prst="rect">
            <a:avLst/>
          </a:prstGeom>
          <a:noFill/>
          <a:ln w="9525">
            <a:noFill/>
          </a:ln>
        </p:spPr>
      </p:pic>
      <p:sp>
        <p:nvSpPr>
          <p:cNvPr id="103427"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03428" name="Content Placeholder 2"/>
          <p:cNvSpPr>
            <a:spLocks noGrp="1"/>
          </p:cNvSpPr>
          <p:nvPr>
            <p:ph idx="1"/>
          </p:nvPr>
        </p:nvSpPr>
        <p:spPr>
          <a:xfrm>
            <a:off x="239713" y="925513"/>
            <a:ext cx="8662987" cy="1819275"/>
          </a:xfrm>
          <a:ln/>
        </p:spPr>
        <p:txBody>
          <a:bodyPr vert="horz" wrap="square" lIns="91440" tIns="45720" rIns="91440" bIns="45720" anchor="t" anchorCtr="0"/>
          <a:p>
            <a:pPr algn="just" eaLnBrk="1" hangingPunct="1">
              <a:buClr>
                <a:srgbClr val="FF0000"/>
              </a:buClr>
              <a:buFontTx/>
              <a:buNone/>
            </a:pPr>
            <a:r>
              <a:rPr lang="zh-CN" altLang="en-US" sz="2400" dirty="0">
                <a:solidFill>
                  <a:srgbClr val="FF0000"/>
                </a:solidFill>
                <a:latin typeface="+mn-lt"/>
                <a:ea typeface="+mn-ea"/>
                <a:cs typeface="+mn-cs"/>
              </a:rPr>
              <a:t>建（构）筑物的结构和布局</a:t>
            </a:r>
            <a:endParaRPr lang="en-US" altLang="zh-CN" sz="2400" dirty="0">
              <a:solidFill>
                <a:srgbClr val="FF0000"/>
              </a:solidFill>
              <a:latin typeface="+mn-lt"/>
              <a:ea typeface="+mn-ea"/>
              <a:cs typeface="+mn-cs"/>
            </a:endParaRPr>
          </a:p>
          <a:p>
            <a:pPr eaLnBrk="1" hangingPunct="1">
              <a:buClr>
                <a:srgbClr val="FF0000"/>
              </a:buClr>
            </a:pPr>
            <a:r>
              <a:rPr lang="zh-CN" altLang="en-US" sz="2400" dirty="0">
                <a:latin typeface="+mn-lt"/>
                <a:ea typeface="+mn-ea"/>
                <a:cs typeface="+mn-cs"/>
              </a:rPr>
              <a:t>安装有粉尘爆炸危险的工艺设备或存在可燃粉尘的建（构）筑物，应与其它建（构）筑物分离，其防火间距应符合</a:t>
            </a:r>
            <a:r>
              <a:rPr lang="en-US" altLang="zh-CN" sz="2400" dirty="0">
                <a:latin typeface="+mn-lt"/>
                <a:ea typeface="+mn-ea"/>
                <a:cs typeface="+mn-cs"/>
              </a:rPr>
              <a:t>GB50016</a:t>
            </a:r>
            <a:r>
              <a:rPr lang="zh-CN" altLang="en-US" sz="2400" dirty="0">
                <a:latin typeface="+mn-lt"/>
                <a:ea typeface="+mn-ea"/>
                <a:cs typeface="+mn-cs"/>
              </a:rPr>
              <a:t>的相关规定</a:t>
            </a:r>
            <a:r>
              <a:rPr lang="zh-CN" altLang="en-US" dirty="0">
                <a:latin typeface="+mn-lt"/>
                <a:ea typeface="+mn-ea"/>
                <a:cs typeface="+mn-cs"/>
              </a:rPr>
              <a:t>。 </a:t>
            </a:r>
            <a:endParaRPr lang="en-US" altLang="zh-CN" dirty="0">
              <a:latin typeface="+mn-lt"/>
              <a:ea typeface="+mn-ea"/>
              <a:cs typeface="+mn-cs"/>
            </a:endParaRPr>
          </a:p>
          <a:p>
            <a:pPr eaLnBrk="1" hangingPunct="1">
              <a:buClr>
                <a:srgbClr val="FF0000"/>
              </a:buClr>
              <a:buFontTx/>
              <a:buNone/>
            </a:pPr>
            <a:endParaRPr lang="en-US" altLang="zh-CN" dirty="0">
              <a:latin typeface="+mn-lt"/>
              <a:ea typeface="+mn-ea"/>
              <a:cs typeface="+mn-cs"/>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04451" name="Content Placeholder 2"/>
          <p:cNvSpPr>
            <a:spLocks noGrp="1"/>
          </p:cNvSpPr>
          <p:nvPr>
            <p:ph idx="1"/>
          </p:nvPr>
        </p:nvSpPr>
        <p:spPr>
          <a:xfrm>
            <a:off x="239713" y="925513"/>
            <a:ext cx="8662987" cy="4471987"/>
          </a:xfrm>
          <a:ln/>
        </p:spPr>
        <p:txBody>
          <a:bodyPr vert="horz" wrap="square" lIns="91440" tIns="45720" rIns="91440" bIns="45720" anchor="t" anchorCtr="0"/>
          <a:p>
            <a:pPr algn="just" eaLnBrk="1" hangingPunct="1">
              <a:buClr>
                <a:srgbClr val="FF0000"/>
              </a:buClr>
              <a:buFontTx/>
              <a:buNone/>
            </a:pPr>
            <a:r>
              <a:rPr lang="zh-CN" altLang="en-US" sz="2800" dirty="0">
                <a:solidFill>
                  <a:srgbClr val="FF0000"/>
                </a:solidFill>
                <a:latin typeface="+mn-lt"/>
                <a:ea typeface="+mn-ea"/>
                <a:cs typeface="+mn-cs"/>
              </a:rPr>
              <a:t>建（构）筑物的结构和布局</a:t>
            </a:r>
            <a:endParaRPr lang="en-US" altLang="zh-CN" sz="2800" dirty="0">
              <a:solidFill>
                <a:srgbClr val="FF0000"/>
              </a:solidFill>
              <a:latin typeface="+mn-lt"/>
              <a:ea typeface="+mn-ea"/>
              <a:cs typeface="+mn-cs"/>
            </a:endParaRPr>
          </a:p>
          <a:p>
            <a:pPr eaLnBrk="1" hangingPunct="1">
              <a:buClr>
                <a:srgbClr val="FF0000"/>
              </a:buClr>
            </a:pPr>
            <a:r>
              <a:rPr lang="zh-CN" altLang="en-US" sz="2800" dirty="0">
                <a:latin typeface="+mn-lt"/>
                <a:ea typeface="+mn-ea"/>
                <a:cs typeface="+mn-cs"/>
              </a:rPr>
              <a:t>建筑物宜为单层建筑，屋顶宜用轻型结构。 </a:t>
            </a:r>
            <a:endParaRPr lang="en-US" altLang="zh-CN" sz="2800" dirty="0">
              <a:latin typeface="+mn-lt"/>
              <a:ea typeface="+mn-ea"/>
              <a:cs typeface="+mn-cs"/>
            </a:endParaRPr>
          </a:p>
          <a:p>
            <a:pPr eaLnBrk="1" hangingPunct="1">
              <a:buClr>
                <a:srgbClr val="FF0000"/>
              </a:buClr>
            </a:pPr>
            <a:r>
              <a:rPr lang="zh-CN" altLang="en-US" sz="2800" dirty="0">
                <a:latin typeface="+mn-lt"/>
                <a:ea typeface="+mn-ea"/>
                <a:cs typeface="+mn-cs"/>
              </a:rPr>
              <a:t>有爆炸危险的工艺设备宜设置在建筑物外的露天场所；如厂房内有粉尘爆炸危险的工艺设备，宜设在建筑物内较高的位置，并靠近外墙。 </a:t>
            </a:r>
            <a:endParaRPr lang="en-US" altLang="zh-CN" sz="2800" dirty="0">
              <a:latin typeface="+mn-lt"/>
              <a:ea typeface="+mn-ea"/>
              <a:cs typeface="+mn-cs"/>
            </a:endParaRPr>
          </a:p>
          <a:p>
            <a:pPr eaLnBrk="1" hangingPunct="1">
              <a:buClr>
                <a:srgbClr val="FF0000"/>
              </a:buClr>
            </a:pPr>
            <a:endParaRPr lang="en-US" altLang="zh-CN" dirty="0">
              <a:latin typeface="+mn-lt"/>
              <a:ea typeface="+mn-ea"/>
              <a:cs typeface="+mn-cs"/>
            </a:endParaRPr>
          </a:p>
          <a:p>
            <a:pPr eaLnBrk="1" hangingPunct="1">
              <a:buClr>
                <a:srgbClr val="FF0000"/>
              </a:buClr>
              <a:buFontTx/>
              <a:buNone/>
            </a:pPr>
            <a:endParaRPr lang="en-US" altLang="zh-CN" dirty="0">
              <a:latin typeface="+mn-lt"/>
              <a:ea typeface="+mn-ea"/>
              <a:cs typeface="+mn-cs"/>
            </a:endParaRPr>
          </a:p>
        </p:txBody>
      </p:sp>
      <p:grpSp>
        <p:nvGrpSpPr>
          <p:cNvPr id="104452" name="Group 6"/>
          <p:cNvGrpSpPr/>
          <p:nvPr/>
        </p:nvGrpSpPr>
        <p:grpSpPr>
          <a:xfrm>
            <a:off x="323850" y="3644900"/>
            <a:ext cx="5181600" cy="2895600"/>
            <a:chOff x="-685800" y="2538413"/>
            <a:chExt cx="6705600" cy="4459287"/>
          </a:xfrm>
        </p:grpSpPr>
        <p:sp>
          <p:nvSpPr>
            <p:cNvPr id="104454" name="Rectangle 3"/>
            <p:cNvSpPr/>
            <p:nvPr/>
          </p:nvSpPr>
          <p:spPr>
            <a:xfrm rot="2958491">
              <a:off x="3791744" y="5234782"/>
              <a:ext cx="2057400" cy="1198562"/>
            </a:xfrm>
            <a:prstGeom prst="rect">
              <a:avLst/>
            </a:prstGeom>
            <a:solidFill>
              <a:srgbClr val="5F780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455" name="AutoShape 4"/>
            <p:cNvSpPr/>
            <p:nvPr/>
          </p:nvSpPr>
          <p:spPr>
            <a:xfrm>
              <a:off x="-685800" y="6248400"/>
              <a:ext cx="6527800" cy="609600"/>
            </a:xfrm>
            <a:custGeom>
              <a:avLst/>
              <a:gdLst/>
              <a:ahLst/>
              <a:cxnLst>
                <a:cxn ang="0">
                  <a:pos x="0" y="0"/>
                </a:cxn>
                <a:cxn ang="0">
                  <a:pos x="2147483646" y="485542646"/>
                </a:cxn>
                <a:cxn ang="0">
                  <a:pos x="2147483646" y="485542646"/>
                </a:cxn>
                <a:cxn ang="0">
                  <a:pos x="2147483646" y="0"/>
                </a:cxn>
              </a:cxnLst>
              <a:pathLst>
                <a:path w="21600" h="21600">
                  <a:moveTo>
                    <a:pt x="0" y="0"/>
                  </a:moveTo>
                  <a:lnTo>
                    <a:pt x="2712" y="21600"/>
                  </a:lnTo>
                  <a:lnTo>
                    <a:pt x="18888" y="21600"/>
                  </a:lnTo>
                  <a:lnTo>
                    <a:pt x="21600" y="0"/>
                  </a:lnTo>
                  <a:lnTo>
                    <a:pt x="0" y="0"/>
                  </a:lnTo>
                  <a:close/>
                </a:path>
              </a:pathLst>
            </a:custGeom>
            <a:solidFill>
              <a:srgbClr val="CA945E">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04456" name="AutoShape 5"/>
            <p:cNvSpPr/>
            <p:nvPr/>
          </p:nvSpPr>
          <p:spPr>
            <a:xfrm rot="5400000">
              <a:off x="839787" y="1235073"/>
              <a:ext cx="3581400" cy="6445251"/>
            </a:xfrm>
            <a:prstGeom prst="flowChartDocument">
              <a:avLst/>
            </a:prstGeom>
            <a:solidFill>
              <a:srgbClr val="DDBA9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457" name="Line 6"/>
            <p:cNvSpPr/>
            <p:nvPr/>
          </p:nvSpPr>
          <p:spPr>
            <a:xfrm>
              <a:off x="2840038" y="3124200"/>
              <a:ext cx="3013075" cy="0"/>
            </a:xfrm>
            <a:prstGeom prst="line">
              <a:avLst/>
            </a:prstGeom>
            <a:ln w="9525" cap="flat" cmpd="sng">
              <a:solidFill>
                <a:schemeClr val="tx1"/>
              </a:solidFill>
              <a:prstDash val="solid"/>
              <a:headEnd type="none" w="med" len="med"/>
              <a:tailEnd type="none" w="med" len="med"/>
            </a:ln>
          </p:spPr>
        </p:sp>
        <p:sp>
          <p:nvSpPr>
            <p:cNvPr id="104458" name="Line 7"/>
            <p:cNvSpPr/>
            <p:nvPr/>
          </p:nvSpPr>
          <p:spPr>
            <a:xfrm>
              <a:off x="5518150" y="3429000"/>
              <a:ext cx="0" cy="304800"/>
            </a:xfrm>
            <a:prstGeom prst="line">
              <a:avLst/>
            </a:prstGeom>
            <a:ln w="9525" cap="flat" cmpd="sng">
              <a:solidFill>
                <a:schemeClr val="tx1"/>
              </a:solidFill>
              <a:prstDash val="solid"/>
              <a:headEnd type="none" w="med" len="med"/>
              <a:tailEnd type="none" w="med" len="med"/>
            </a:ln>
          </p:spPr>
        </p:sp>
        <p:sp>
          <p:nvSpPr>
            <p:cNvPr id="104459" name="Line 8"/>
            <p:cNvSpPr/>
            <p:nvPr/>
          </p:nvSpPr>
          <p:spPr>
            <a:xfrm>
              <a:off x="4848225" y="3429000"/>
              <a:ext cx="0" cy="304800"/>
            </a:xfrm>
            <a:prstGeom prst="line">
              <a:avLst/>
            </a:prstGeom>
            <a:ln w="9525" cap="flat" cmpd="sng">
              <a:solidFill>
                <a:schemeClr val="tx1"/>
              </a:solidFill>
              <a:prstDash val="solid"/>
              <a:headEnd type="none" w="med" len="med"/>
              <a:tailEnd type="none" w="med" len="med"/>
            </a:ln>
          </p:spPr>
        </p:sp>
        <p:sp>
          <p:nvSpPr>
            <p:cNvPr id="104460" name="Line 9"/>
            <p:cNvSpPr/>
            <p:nvPr/>
          </p:nvSpPr>
          <p:spPr>
            <a:xfrm>
              <a:off x="4513263" y="3124200"/>
              <a:ext cx="0" cy="304800"/>
            </a:xfrm>
            <a:prstGeom prst="line">
              <a:avLst/>
            </a:prstGeom>
            <a:ln w="9525" cap="flat" cmpd="sng">
              <a:solidFill>
                <a:schemeClr val="tx1"/>
              </a:solidFill>
              <a:prstDash val="solid"/>
              <a:headEnd type="none" w="med" len="med"/>
              <a:tailEnd type="none" w="med" len="med"/>
            </a:ln>
          </p:spPr>
        </p:sp>
        <p:sp>
          <p:nvSpPr>
            <p:cNvPr id="104461" name="Line 10"/>
            <p:cNvSpPr/>
            <p:nvPr/>
          </p:nvSpPr>
          <p:spPr>
            <a:xfrm>
              <a:off x="4178300" y="3429000"/>
              <a:ext cx="0" cy="304800"/>
            </a:xfrm>
            <a:prstGeom prst="line">
              <a:avLst/>
            </a:prstGeom>
            <a:ln w="9525" cap="flat" cmpd="sng">
              <a:solidFill>
                <a:schemeClr val="tx1"/>
              </a:solidFill>
              <a:prstDash val="solid"/>
              <a:headEnd type="none" w="med" len="med"/>
              <a:tailEnd type="none" w="med" len="med"/>
            </a:ln>
          </p:spPr>
        </p:sp>
        <p:sp>
          <p:nvSpPr>
            <p:cNvPr id="104462" name="Line 11"/>
            <p:cNvSpPr/>
            <p:nvPr/>
          </p:nvSpPr>
          <p:spPr>
            <a:xfrm>
              <a:off x="3843338" y="3124200"/>
              <a:ext cx="0" cy="304800"/>
            </a:xfrm>
            <a:prstGeom prst="line">
              <a:avLst/>
            </a:prstGeom>
            <a:ln w="9525" cap="flat" cmpd="sng">
              <a:solidFill>
                <a:schemeClr val="tx1"/>
              </a:solidFill>
              <a:prstDash val="solid"/>
              <a:headEnd type="none" w="med" len="med"/>
              <a:tailEnd type="none" w="med" len="med"/>
            </a:ln>
          </p:spPr>
        </p:sp>
        <p:sp>
          <p:nvSpPr>
            <p:cNvPr id="104463" name="Line 12"/>
            <p:cNvSpPr/>
            <p:nvPr/>
          </p:nvSpPr>
          <p:spPr>
            <a:xfrm>
              <a:off x="3508375" y="3429000"/>
              <a:ext cx="0" cy="304800"/>
            </a:xfrm>
            <a:prstGeom prst="line">
              <a:avLst/>
            </a:prstGeom>
            <a:ln w="9525" cap="flat" cmpd="sng">
              <a:solidFill>
                <a:schemeClr val="tx1"/>
              </a:solidFill>
              <a:prstDash val="solid"/>
              <a:headEnd type="none" w="med" len="med"/>
              <a:tailEnd type="none" w="med" len="med"/>
            </a:ln>
          </p:spPr>
        </p:sp>
        <p:sp>
          <p:nvSpPr>
            <p:cNvPr id="104464" name="Line 13"/>
            <p:cNvSpPr/>
            <p:nvPr/>
          </p:nvSpPr>
          <p:spPr>
            <a:xfrm>
              <a:off x="3175000" y="3124200"/>
              <a:ext cx="0" cy="304800"/>
            </a:xfrm>
            <a:prstGeom prst="line">
              <a:avLst/>
            </a:prstGeom>
            <a:ln w="9525" cap="flat" cmpd="sng">
              <a:solidFill>
                <a:schemeClr val="tx1"/>
              </a:solidFill>
              <a:prstDash val="solid"/>
              <a:headEnd type="none" w="med" len="med"/>
              <a:tailEnd type="none" w="med" len="med"/>
            </a:ln>
          </p:spPr>
        </p:sp>
        <p:sp>
          <p:nvSpPr>
            <p:cNvPr id="104465" name="Line 14"/>
            <p:cNvSpPr/>
            <p:nvPr/>
          </p:nvSpPr>
          <p:spPr>
            <a:xfrm>
              <a:off x="5518150" y="4038600"/>
              <a:ext cx="0" cy="304800"/>
            </a:xfrm>
            <a:prstGeom prst="line">
              <a:avLst/>
            </a:prstGeom>
            <a:ln w="9525" cap="flat" cmpd="sng">
              <a:solidFill>
                <a:schemeClr val="tx1"/>
              </a:solidFill>
              <a:prstDash val="solid"/>
              <a:headEnd type="none" w="med" len="med"/>
              <a:tailEnd type="none" w="med" len="med"/>
            </a:ln>
          </p:spPr>
        </p:sp>
        <p:sp>
          <p:nvSpPr>
            <p:cNvPr id="104466" name="Line 15"/>
            <p:cNvSpPr/>
            <p:nvPr/>
          </p:nvSpPr>
          <p:spPr>
            <a:xfrm>
              <a:off x="4848225" y="4038600"/>
              <a:ext cx="0" cy="304800"/>
            </a:xfrm>
            <a:prstGeom prst="line">
              <a:avLst/>
            </a:prstGeom>
            <a:ln w="9525" cap="flat" cmpd="sng">
              <a:solidFill>
                <a:schemeClr val="tx1"/>
              </a:solidFill>
              <a:prstDash val="solid"/>
              <a:headEnd type="none" w="med" len="med"/>
              <a:tailEnd type="none" w="med" len="med"/>
            </a:ln>
          </p:spPr>
        </p:sp>
        <p:sp>
          <p:nvSpPr>
            <p:cNvPr id="104467" name="Line 16"/>
            <p:cNvSpPr/>
            <p:nvPr/>
          </p:nvSpPr>
          <p:spPr>
            <a:xfrm>
              <a:off x="4513263" y="3733800"/>
              <a:ext cx="0" cy="304800"/>
            </a:xfrm>
            <a:prstGeom prst="line">
              <a:avLst/>
            </a:prstGeom>
            <a:ln w="9525" cap="flat" cmpd="sng">
              <a:solidFill>
                <a:schemeClr val="tx1"/>
              </a:solidFill>
              <a:prstDash val="solid"/>
              <a:headEnd type="none" w="med" len="med"/>
              <a:tailEnd type="none" w="med" len="med"/>
            </a:ln>
          </p:spPr>
        </p:sp>
        <p:sp>
          <p:nvSpPr>
            <p:cNvPr id="104468" name="Line 17"/>
            <p:cNvSpPr/>
            <p:nvPr/>
          </p:nvSpPr>
          <p:spPr>
            <a:xfrm>
              <a:off x="4178300" y="4038600"/>
              <a:ext cx="0" cy="304800"/>
            </a:xfrm>
            <a:prstGeom prst="line">
              <a:avLst/>
            </a:prstGeom>
            <a:ln w="9525" cap="flat" cmpd="sng">
              <a:solidFill>
                <a:schemeClr val="tx1"/>
              </a:solidFill>
              <a:prstDash val="solid"/>
              <a:headEnd type="none" w="med" len="med"/>
              <a:tailEnd type="none" w="med" len="med"/>
            </a:ln>
          </p:spPr>
        </p:sp>
        <p:sp>
          <p:nvSpPr>
            <p:cNvPr id="104469" name="Line 18"/>
            <p:cNvSpPr/>
            <p:nvPr/>
          </p:nvSpPr>
          <p:spPr>
            <a:xfrm>
              <a:off x="3843338" y="3733800"/>
              <a:ext cx="0" cy="304800"/>
            </a:xfrm>
            <a:prstGeom prst="line">
              <a:avLst/>
            </a:prstGeom>
            <a:ln w="9525" cap="flat" cmpd="sng">
              <a:solidFill>
                <a:schemeClr val="tx1"/>
              </a:solidFill>
              <a:prstDash val="solid"/>
              <a:headEnd type="none" w="med" len="med"/>
              <a:tailEnd type="none" w="med" len="med"/>
            </a:ln>
          </p:spPr>
        </p:sp>
        <p:sp>
          <p:nvSpPr>
            <p:cNvPr id="104470" name="Line 19"/>
            <p:cNvSpPr/>
            <p:nvPr/>
          </p:nvSpPr>
          <p:spPr>
            <a:xfrm>
              <a:off x="3508375" y="4038600"/>
              <a:ext cx="0" cy="304800"/>
            </a:xfrm>
            <a:prstGeom prst="line">
              <a:avLst/>
            </a:prstGeom>
            <a:ln w="9525" cap="flat" cmpd="sng">
              <a:solidFill>
                <a:schemeClr val="tx1"/>
              </a:solidFill>
              <a:prstDash val="solid"/>
              <a:headEnd type="none" w="med" len="med"/>
              <a:tailEnd type="none" w="med" len="med"/>
            </a:ln>
          </p:spPr>
        </p:sp>
        <p:sp>
          <p:nvSpPr>
            <p:cNvPr id="104471" name="Line 20"/>
            <p:cNvSpPr/>
            <p:nvPr/>
          </p:nvSpPr>
          <p:spPr>
            <a:xfrm>
              <a:off x="3175000" y="3733800"/>
              <a:ext cx="0" cy="304800"/>
            </a:xfrm>
            <a:prstGeom prst="line">
              <a:avLst/>
            </a:prstGeom>
            <a:ln w="9525" cap="flat" cmpd="sng">
              <a:solidFill>
                <a:schemeClr val="tx1"/>
              </a:solidFill>
              <a:prstDash val="solid"/>
              <a:headEnd type="none" w="med" len="med"/>
              <a:tailEnd type="none" w="med" len="med"/>
            </a:ln>
          </p:spPr>
        </p:sp>
        <p:sp>
          <p:nvSpPr>
            <p:cNvPr id="104472" name="Line 21"/>
            <p:cNvSpPr/>
            <p:nvPr/>
          </p:nvSpPr>
          <p:spPr>
            <a:xfrm>
              <a:off x="-592138" y="2667000"/>
              <a:ext cx="6611938" cy="0"/>
            </a:xfrm>
            <a:prstGeom prst="line">
              <a:avLst/>
            </a:prstGeom>
            <a:ln w="76200" cap="flat" cmpd="sng">
              <a:solidFill>
                <a:schemeClr val="tx1"/>
              </a:solidFill>
              <a:prstDash val="solid"/>
              <a:headEnd type="none" w="med" len="med"/>
              <a:tailEnd type="none" w="med" len="med"/>
            </a:ln>
          </p:spPr>
        </p:sp>
        <p:sp>
          <p:nvSpPr>
            <p:cNvPr id="104473" name="Rectangle 22"/>
            <p:cNvSpPr/>
            <p:nvPr/>
          </p:nvSpPr>
          <p:spPr>
            <a:xfrm>
              <a:off x="5853113" y="2667000"/>
              <a:ext cx="166687" cy="3581400"/>
            </a:xfrm>
            <a:prstGeom prst="rect">
              <a:avLst/>
            </a:prstGeom>
            <a:solidFill>
              <a:srgbClr val="97761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474" name="Line 23"/>
            <p:cNvSpPr/>
            <p:nvPr/>
          </p:nvSpPr>
          <p:spPr>
            <a:xfrm>
              <a:off x="-592138" y="6248400"/>
              <a:ext cx="6611938" cy="0"/>
            </a:xfrm>
            <a:prstGeom prst="line">
              <a:avLst/>
            </a:prstGeom>
            <a:ln w="9525" cap="flat" cmpd="sng">
              <a:solidFill>
                <a:schemeClr val="tx1"/>
              </a:solidFill>
              <a:prstDash val="solid"/>
              <a:headEnd type="none" w="med" len="med"/>
              <a:tailEnd type="none" w="med" len="med"/>
            </a:ln>
          </p:spPr>
        </p:sp>
        <p:sp>
          <p:nvSpPr>
            <p:cNvPr id="104475" name="Line 24"/>
            <p:cNvSpPr/>
            <p:nvPr/>
          </p:nvSpPr>
          <p:spPr>
            <a:xfrm>
              <a:off x="-592138" y="3124200"/>
              <a:ext cx="6026151" cy="0"/>
            </a:xfrm>
            <a:prstGeom prst="line">
              <a:avLst/>
            </a:prstGeom>
            <a:ln w="9525" cap="flat" cmpd="sng">
              <a:solidFill>
                <a:schemeClr val="tx1"/>
              </a:solidFill>
              <a:prstDash val="solid"/>
              <a:headEnd type="none" w="med" len="med"/>
              <a:tailEnd type="none" w="med" len="med"/>
            </a:ln>
          </p:spPr>
        </p:sp>
        <p:sp>
          <p:nvSpPr>
            <p:cNvPr id="104476" name="Line 25"/>
            <p:cNvSpPr/>
            <p:nvPr/>
          </p:nvSpPr>
          <p:spPr>
            <a:xfrm flipV="1">
              <a:off x="5434013" y="2667000"/>
              <a:ext cx="419100" cy="457200"/>
            </a:xfrm>
            <a:prstGeom prst="line">
              <a:avLst/>
            </a:prstGeom>
            <a:ln w="9525" cap="flat" cmpd="sng">
              <a:solidFill>
                <a:schemeClr val="tx1"/>
              </a:solidFill>
              <a:prstDash val="solid"/>
              <a:headEnd type="none" w="med" len="med"/>
              <a:tailEnd type="none" w="med" len="med"/>
            </a:ln>
          </p:spPr>
        </p:sp>
        <p:sp>
          <p:nvSpPr>
            <p:cNvPr id="104477" name="Line 26"/>
            <p:cNvSpPr/>
            <p:nvPr/>
          </p:nvSpPr>
          <p:spPr>
            <a:xfrm flipH="1" flipV="1">
              <a:off x="5099050" y="2667000"/>
              <a:ext cx="334963" cy="457200"/>
            </a:xfrm>
            <a:prstGeom prst="line">
              <a:avLst/>
            </a:prstGeom>
            <a:ln w="9525" cap="flat" cmpd="sng">
              <a:solidFill>
                <a:schemeClr val="tx1"/>
              </a:solidFill>
              <a:prstDash val="solid"/>
              <a:headEnd type="none" w="med" len="med"/>
              <a:tailEnd type="none" w="med" len="med"/>
            </a:ln>
          </p:spPr>
        </p:sp>
        <p:sp>
          <p:nvSpPr>
            <p:cNvPr id="104478" name="Line 27"/>
            <p:cNvSpPr/>
            <p:nvPr/>
          </p:nvSpPr>
          <p:spPr>
            <a:xfrm flipV="1">
              <a:off x="4681538" y="2667000"/>
              <a:ext cx="417512" cy="457200"/>
            </a:xfrm>
            <a:prstGeom prst="line">
              <a:avLst/>
            </a:prstGeom>
            <a:ln w="9525" cap="flat" cmpd="sng">
              <a:solidFill>
                <a:schemeClr val="tx1"/>
              </a:solidFill>
              <a:prstDash val="solid"/>
              <a:headEnd type="none" w="med" len="med"/>
              <a:tailEnd type="none" w="med" len="med"/>
            </a:ln>
          </p:spPr>
        </p:sp>
        <p:sp>
          <p:nvSpPr>
            <p:cNvPr id="104479" name="Line 28"/>
            <p:cNvSpPr/>
            <p:nvPr/>
          </p:nvSpPr>
          <p:spPr>
            <a:xfrm flipH="1" flipV="1">
              <a:off x="4346575" y="2667000"/>
              <a:ext cx="334963" cy="457200"/>
            </a:xfrm>
            <a:prstGeom prst="line">
              <a:avLst/>
            </a:prstGeom>
            <a:ln w="9525" cap="flat" cmpd="sng">
              <a:solidFill>
                <a:schemeClr val="tx1"/>
              </a:solidFill>
              <a:prstDash val="solid"/>
              <a:headEnd type="none" w="med" len="med"/>
              <a:tailEnd type="none" w="med" len="med"/>
            </a:ln>
          </p:spPr>
        </p:sp>
        <p:sp>
          <p:nvSpPr>
            <p:cNvPr id="104480" name="Line 29"/>
            <p:cNvSpPr/>
            <p:nvPr/>
          </p:nvSpPr>
          <p:spPr>
            <a:xfrm flipV="1">
              <a:off x="3927475" y="2667000"/>
              <a:ext cx="419100" cy="457200"/>
            </a:xfrm>
            <a:prstGeom prst="line">
              <a:avLst/>
            </a:prstGeom>
            <a:ln w="9525" cap="flat" cmpd="sng">
              <a:solidFill>
                <a:schemeClr val="tx1"/>
              </a:solidFill>
              <a:prstDash val="solid"/>
              <a:headEnd type="none" w="med" len="med"/>
              <a:tailEnd type="none" w="med" len="med"/>
            </a:ln>
          </p:spPr>
        </p:sp>
        <p:sp>
          <p:nvSpPr>
            <p:cNvPr id="104481" name="Line 30"/>
            <p:cNvSpPr/>
            <p:nvPr/>
          </p:nvSpPr>
          <p:spPr>
            <a:xfrm flipH="1" flipV="1">
              <a:off x="3592513" y="2667000"/>
              <a:ext cx="334962" cy="457200"/>
            </a:xfrm>
            <a:prstGeom prst="line">
              <a:avLst/>
            </a:prstGeom>
            <a:ln w="9525" cap="flat" cmpd="sng">
              <a:solidFill>
                <a:schemeClr val="tx1"/>
              </a:solidFill>
              <a:prstDash val="solid"/>
              <a:headEnd type="none" w="med" len="med"/>
              <a:tailEnd type="none" w="med" len="med"/>
            </a:ln>
          </p:spPr>
        </p:sp>
        <p:sp>
          <p:nvSpPr>
            <p:cNvPr id="104482" name="Line 31"/>
            <p:cNvSpPr/>
            <p:nvPr/>
          </p:nvSpPr>
          <p:spPr>
            <a:xfrm flipV="1">
              <a:off x="3175000" y="2667000"/>
              <a:ext cx="417513" cy="457200"/>
            </a:xfrm>
            <a:prstGeom prst="line">
              <a:avLst/>
            </a:prstGeom>
            <a:ln w="9525" cap="flat" cmpd="sng">
              <a:solidFill>
                <a:schemeClr val="tx1"/>
              </a:solidFill>
              <a:prstDash val="solid"/>
              <a:headEnd type="none" w="med" len="med"/>
              <a:tailEnd type="none" w="med" len="med"/>
            </a:ln>
          </p:spPr>
        </p:sp>
        <p:sp>
          <p:nvSpPr>
            <p:cNvPr id="104483" name="Line 32"/>
            <p:cNvSpPr/>
            <p:nvPr/>
          </p:nvSpPr>
          <p:spPr>
            <a:xfrm flipH="1" flipV="1">
              <a:off x="2840038" y="2667000"/>
              <a:ext cx="334962" cy="457200"/>
            </a:xfrm>
            <a:prstGeom prst="line">
              <a:avLst/>
            </a:prstGeom>
            <a:ln w="9525" cap="flat" cmpd="sng">
              <a:solidFill>
                <a:schemeClr val="tx1"/>
              </a:solidFill>
              <a:prstDash val="solid"/>
              <a:headEnd type="none" w="med" len="med"/>
              <a:tailEnd type="none" w="med" len="med"/>
            </a:ln>
          </p:spPr>
        </p:sp>
        <p:sp>
          <p:nvSpPr>
            <p:cNvPr id="104484" name="Line 33"/>
            <p:cNvSpPr/>
            <p:nvPr/>
          </p:nvSpPr>
          <p:spPr>
            <a:xfrm flipV="1">
              <a:off x="2420938" y="2667000"/>
              <a:ext cx="419100" cy="457200"/>
            </a:xfrm>
            <a:prstGeom prst="line">
              <a:avLst/>
            </a:prstGeom>
            <a:ln w="9525" cap="flat" cmpd="sng">
              <a:solidFill>
                <a:schemeClr val="tx1"/>
              </a:solidFill>
              <a:prstDash val="solid"/>
              <a:headEnd type="none" w="med" len="med"/>
              <a:tailEnd type="none" w="med" len="med"/>
            </a:ln>
          </p:spPr>
        </p:sp>
        <p:sp>
          <p:nvSpPr>
            <p:cNvPr id="104485" name="Line 34"/>
            <p:cNvSpPr/>
            <p:nvPr/>
          </p:nvSpPr>
          <p:spPr>
            <a:xfrm flipH="1" flipV="1">
              <a:off x="2085975" y="2667000"/>
              <a:ext cx="334963" cy="457200"/>
            </a:xfrm>
            <a:prstGeom prst="line">
              <a:avLst/>
            </a:prstGeom>
            <a:ln w="9525" cap="flat" cmpd="sng">
              <a:solidFill>
                <a:schemeClr val="tx1"/>
              </a:solidFill>
              <a:prstDash val="solid"/>
              <a:headEnd type="none" w="med" len="med"/>
              <a:tailEnd type="none" w="med" len="med"/>
            </a:ln>
          </p:spPr>
        </p:sp>
        <p:sp>
          <p:nvSpPr>
            <p:cNvPr id="104486" name="Line 35"/>
            <p:cNvSpPr/>
            <p:nvPr/>
          </p:nvSpPr>
          <p:spPr>
            <a:xfrm flipV="1">
              <a:off x="1668463" y="2667000"/>
              <a:ext cx="417512" cy="457200"/>
            </a:xfrm>
            <a:prstGeom prst="line">
              <a:avLst/>
            </a:prstGeom>
            <a:ln w="9525" cap="flat" cmpd="sng">
              <a:solidFill>
                <a:schemeClr val="tx1"/>
              </a:solidFill>
              <a:prstDash val="solid"/>
              <a:headEnd type="none" w="med" len="med"/>
              <a:tailEnd type="none" w="med" len="med"/>
            </a:ln>
          </p:spPr>
        </p:sp>
        <p:sp>
          <p:nvSpPr>
            <p:cNvPr id="104487" name="Line 36"/>
            <p:cNvSpPr/>
            <p:nvPr/>
          </p:nvSpPr>
          <p:spPr>
            <a:xfrm flipH="1" flipV="1">
              <a:off x="1333500" y="2667000"/>
              <a:ext cx="334963" cy="457200"/>
            </a:xfrm>
            <a:prstGeom prst="line">
              <a:avLst/>
            </a:prstGeom>
            <a:ln w="9525" cap="flat" cmpd="sng">
              <a:solidFill>
                <a:schemeClr val="tx1"/>
              </a:solidFill>
              <a:prstDash val="solid"/>
              <a:headEnd type="none" w="med" len="med"/>
              <a:tailEnd type="none" w="med" len="med"/>
            </a:ln>
          </p:spPr>
        </p:sp>
        <p:sp>
          <p:nvSpPr>
            <p:cNvPr id="104488" name="Line 37"/>
            <p:cNvSpPr/>
            <p:nvPr/>
          </p:nvSpPr>
          <p:spPr>
            <a:xfrm flipV="1">
              <a:off x="914400" y="2667000"/>
              <a:ext cx="419100" cy="457200"/>
            </a:xfrm>
            <a:prstGeom prst="line">
              <a:avLst/>
            </a:prstGeom>
            <a:ln w="9525" cap="flat" cmpd="sng">
              <a:solidFill>
                <a:schemeClr val="tx1"/>
              </a:solidFill>
              <a:prstDash val="solid"/>
              <a:headEnd type="none" w="med" len="med"/>
              <a:tailEnd type="none" w="med" len="med"/>
            </a:ln>
          </p:spPr>
        </p:sp>
        <p:sp>
          <p:nvSpPr>
            <p:cNvPr id="104489" name="Line 38"/>
            <p:cNvSpPr/>
            <p:nvPr/>
          </p:nvSpPr>
          <p:spPr>
            <a:xfrm flipH="1" flipV="1">
              <a:off x="579438" y="2667000"/>
              <a:ext cx="334962" cy="457200"/>
            </a:xfrm>
            <a:prstGeom prst="line">
              <a:avLst/>
            </a:prstGeom>
            <a:ln w="9525" cap="flat" cmpd="sng">
              <a:solidFill>
                <a:schemeClr val="tx1"/>
              </a:solidFill>
              <a:prstDash val="solid"/>
              <a:headEnd type="none" w="med" len="med"/>
              <a:tailEnd type="none" w="med" len="med"/>
            </a:ln>
          </p:spPr>
        </p:sp>
        <p:sp>
          <p:nvSpPr>
            <p:cNvPr id="104490" name="Line 39"/>
            <p:cNvSpPr/>
            <p:nvPr/>
          </p:nvSpPr>
          <p:spPr>
            <a:xfrm flipV="1">
              <a:off x="161925" y="2667000"/>
              <a:ext cx="417513" cy="457200"/>
            </a:xfrm>
            <a:prstGeom prst="line">
              <a:avLst/>
            </a:prstGeom>
            <a:ln w="9525" cap="flat" cmpd="sng">
              <a:solidFill>
                <a:schemeClr val="tx1"/>
              </a:solidFill>
              <a:prstDash val="solid"/>
              <a:headEnd type="none" w="med" len="med"/>
              <a:tailEnd type="none" w="med" len="med"/>
            </a:ln>
          </p:spPr>
        </p:sp>
        <p:sp>
          <p:nvSpPr>
            <p:cNvPr id="104491" name="Line 40"/>
            <p:cNvSpPr/>
            <p:nvPr/>
          </p:nvSpPr>
          <p:spPr>
            <a:xfrm flipH="1" flipV="1">
              <a:off x="-173038" y="2667000"/>
              <a:ext cx="334963" cy="457200"/>
            </a:xfrm>
            <a:prstGeom prst="line">
              <a:avLst/>
            </a:prstGeom>
            <a:ln w="9525" cap="flat" cmpd="sng">
              <a:solidFill>
                <a:schemeClr val="tx1"/>
              </a:solidFill>
              <a:prstDash val="solid"/>
              <a:headEnd type="none" w="med" len="med"/>
              <a:tailEnd type="none" w="med" len="med"/>
            </a:ln>
          </p:spPr>
        </p:sp>
        <p:sp>
          <p:nvSpPr>
            <p:cNvPr id="104492" name="Line 41"/>
            <p:cNvSpPr/>
            <p:nvPr/>
          </p:nvSpPr>
          <p:spPr>
            <a:xfrm flipV="1">
              <a:off x="-592138" y="2667000"/>
              <a:ext cx="419100" cy="457200"/>
            </a:xfrm>
            <a:prstGeom prst="line">
              <a:avLst/>
            </a:prstGeom>
            <a:ln w="9525" cap="flat" cmpd="sng">
              <a:solidFill>
                <a:schemeClr val="tx1"/>
              </a:solidFill>
              <a:prstDash val="solid"/>
              <a:headEnd type="none" w="med" len="med"/>
              <a:tailEnd type="none" w="med" len="med"/>
            </a:ln>
          </p:spPr>
        </p:sp>
        <p:sp>
          <p:nvSpPr>
            <p:cNvPr id="104493" name="Rectangle 42"/>
            <p:cNvSpPr/>
            <p:nvPr/>
          </p:nvSpPr>
          <p:spPr>
            <a:xfrm>
              <a:off x="-592138" y="2538413"/>
              <a:ext cx="6611938" cy="76200"/>
            </a:xfrm>
            <a:prstGeom prst="rect">
              <a:avLst/>
            </a:prstGeom>
            <a:solidFill>
              <a:srgbClr val="B2B2B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494" name="AutoShape 43"/>
            <p:cNvSpPr/>
            <p:nvPr/>
          </p:nvSpPr>
          <p:spPr>
            <a:xfrm>
              <a:off x="-592138" y="6248400"/>
              <a:ext cx="754063" cy="609600"/>
            </a:xfrm>
            <a:prstGeom prst="rtTriangle">
              <a:avLst/>
            </a:prstGeom>
            <a:solidFill>
              <a:srgbClr val="CA945E"/>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495" name="AutoShape 44"/>
            <p:cNvSpPr/>
            <p:nvPr/>
          </p:nvSpPr>
          <p:spPr>
            <a:xfrm rot="-2469239">
              <a:off x="4978400" y="6232525"/>
              <a:ext cx="1041400" cy="369888"/>
            </a:xfrm>
            <a:prstGeom prst="triangle">
              <a:avLst>
                <a:gd name="adj" fmla="val 61806"/>
              </a:avLst>
            </a:prstGeom>
            <a:solidFill>
              <a:srgbClr val="D2A374"/>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496" name="AutoShape 45"/>
            <p:cNvSpPr/>
            <p:nvPr/>
          </p:nvSpPr>
          <p:spPr>
            <a:xfrm>
              <a:off x="5434013" y="4343400"/>
              <a:ext cx="585787" cy="1905000"/>
            </a:xfrm>
            <a:prstGeom prst="triangle">
              <a:avLst>
                <a:gd name="adj" fmla="val 100000"/>
              </a:avLst>
            </a:prstGeom>
            <a:solidFill>
              <a:srgbClr val="D2A374"/>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497" name="Line 46"/>
            <p:cNvSpPr/>
            <p:nvPr/>
          </p:nvSpPr>
          <p:spPr>
            <a:xfrm>
              <a:off x="2505075" y="4038600"/>
              <a:ext cx="3348038" cy="0"/>
            </a:xfrm>
            <a:prstGeom prst="line">
              <a:avLst/>
            </a:prstGeom>
            <a:ln w="9525" cap="flat" cmpd="sng">
              <a:solidFill>
                <a:schemeClr val="tx1"/>
              </a:solidFill>
              <a:prstDash val="solid"/>
              <a:headEnd type="none" w="med" len="med"/>
              <a:tailEnd type="none" w="med" len="med"/>
            </a:ln>
          </p:spPr>
        </p:sp>
        <p:sp>
          <p:nvSpPr>
            <p:cNvPr id="104498" name="Line 47"/>
            <p:cNvSpPr/>
            <p:nvPr/>
          </p:nvSpPr>
          <p:spPr>
            <a:xfrm>
              <a:off x="5183188" y="3733800"/>
              <a:ext cx="0" cy="304800"/>
            </a:xfrm>
            <a:prstGeom prst="line">
              <a:avLst/>
            </a:prstGeom>
            <a:ln w="9525" cap="flat" cmpd="sng">
              <a:solidFill>
                <a:schemeClr val="tx1"/>
              </a:solidFill>
              <a:prstDash val="solid"/>
              <a:headEnd type="none" w="med" len="med"/>
              <a:tailEnd type="none" w="med" len="med"/>
            </a:ln>
          </p:spPr>
        </p:sp>
        <p:sp>
          <p:nvSpPr>
            <p:cNvPr id="104499" name="Line 48"/>
            <p:cNvSpPr/>
            <p:nvPr/>
          </p:nvSpPr>
          <p:spPr>
            <a:xfrm>
              <a:off x="5183188" y="3124200"/>
              <a:ext cx="0" cy="304800"/>
            </a:xfrm>
            <a:prstGeom prst="line">
              <a:avLst/>
            </a:prstGeom>
            <a:ln w="9525" cap="flat" cmpd="sng">
              <a:solidFill>
                <a:schemeClr val="tx1"/>
              </a:solidFill>
              <a:prstDash val="solid"/>
              <a:headEnd type="none" w="med" len="med"/>
              <a:tailEnd type="none" w="med" len="med"/>
            </a:ln>
          </p:spPr>
        </p:sp>
        <p:sp>
          <p:nvSpPr>
            <p:cNvPr id="104500" name="Line 49"/>
            <p:cNvSpPr/>
            <p:nvPr/>
          </p:nvSpPr>
          <p:spPr>
            <a:xfrm>
              <a:off x="2840038" y="3429000"/>
              <a:ext cx="3013075" cy="0"/>
            </a:xfrm>
            <a:prstGeom prst="line">
              <a:avLst/>
            </a:prstGeom>
            <a:ln w="9525" cap="flat" cmpd="sng">
              <a:solidFill>
                <a:schemeClr val="tx1"/>
              </a:solidFill>
              <a:prstDash val="solid"/>
              <a:headEnd type="none" w="med" len="med"/>
              <a:tailEnd type="none" w="med" len="med"/>
            </a:ln>
          </p:spPr>
        </p:sp>
        <p:sp>
          <p:nvSpPr>
            <p:cNvPr id="104501" name="Line 50"/>
            <p:cNvSpPr/>
            <p:nvPr/>
          </p:nvSpPr>
          <p:spPr>
            <a:xfrm>
              <a:off x="2505075" y="3733800"/>
              <a:ext cx="3348038" cy="0"/>
            </a:xfrm>
            <a:prstGeom prst="line">
              <a:avLst/>
            </a:prstGeom>
            <a:ln w="9525" cap="flat" cmpd="sng">
              <a:solidFill>
                <a:schemeClr val="tx1"/>
              </a:solidFill>
              <a:prstDash val="solid"/>
              <a:headEnd type="none" w="med" len="med"/>
              <a:tailEnd type="none" w="med" len="med"/>
            </a:ln>
          </p:spPr>
        </p:sp>
        <p:sp>
          <p:nvSpPr>
            <p:cNvPr id="104502" name="Line 51"/>
            <p:cNvSpPr/>
            <p:nvPr/>
          </p:nvSpPr>
          <p:spPr>
            <a:xfrm>
              <a:off x="5183188" y="3733800"/>
              <a:ext cx="0" cy="304800"/>
            </a:xfrm>
            <a:prstGeom prst="line">
              <a:avLst/>
            </a:prstGeom>
            <a:ln w="9525" cap="flat" cmpd="sng">
              <a:solidFill>
                <a:schemeClr val="tx1"/>
              </a:solidFill>
              <a:prstDash val="solid"/>
              <a:headEnd type="none" w="med" len="med"/>
              <a:tailEnd type="none" w="med" len="med"/>
            </a:ln>
          </p:spPr>
        </p:sp>
        <p:sp>
          <p:nvSpPr>
            <p:cNvPr id="104503" name="Line 52"/>
            <p:cNvSpPr/>
            <p:nvPr/>
          </p:nvSpPr>
          <p:spPr>
            <a:xfrm>
              <a:off x="5518150" y="3429000"/>
              <a:ext cx="0" cy="304800"/>
            </a:xfrm>
            <a:prstGeom prst="line">
              <a:avLst/>
            </a:prstGeom>
            <a:ln w="9525" cap="flat" cmpd="sng">
              <a:solidFill>
                <a:schemeClr val="tx1"/>
              </a:solidFill>
              <a:prstDash val="solid"/>
              <a:headEnd type="none" w="med" len="med"/>
              <a:tailEnd type="none" w="med" len="med"/>
            </a:ln>
          </p:spPr>
        </p:sp>
        <p:sp>
          <p:nvSpPr>
            <p:cNvPr id="104504" name="Line 53"/>
            <p:cNvSpPr/>
            <p:nvPr/>
          </p:nvSpPr>
          <p:spPr>
            <a:xfrm>
              <a:off x="1500188" y="5624513"/>
              <a:ext cx="3013075" cy="0"/>
            </a:xfrm>
            <a:prstGeom prst="line">
              <a:avLst/>
            </a:prstGeom>
            <a:ln w="9525" cap="flat" cmpd="sng">
              <a:solidFill>
                <a:schemeClr val="tx1"/>
              </a:solidFill>
              <a:prstDash val="solid"/>
              <a:headEnd type="none" w="med" len="med"/>
              <a:tailEnd type="none" w="med" len="med"/>
            </a:ln>
          </p:spPr>
        </p:sp>
        <p:sp>
          <p:nvSpPr>
            <p:cNvPr id="104505" name="Line 54"/>
            <p:cNvSpPr/>
            <p:nvPr/>
          </p:nvSpPr>
          <p:spPr>
            <a:xfrm>
              <a:off x="3175000" y="5624513"/>
              <a:ext cx="0" cy="304800"/>
            </a:xfrm>
            <a:prstGeom prst="line">
              <a:avLst/>
            </a:prstGeom>
            <a:ln w="9525" cap="flat" cmpd="sng">
              <a:solidFill>
                <a:schemeClr val="tx1"/>
              </a:solidFill>
              <a:prstDash val="solid"/>
              <a:headEnd type="none" w="med" len="med"/>
              <a:tailEnd type="none" w="med" len="med"/>
            </a:ln>
          </p:spPr>
        </p:sp>
        <p:sp>
          <p:nvSpPr>
            <p:cNvPr id="104506" name="Line 55"/>
            <p:cNvSpPr/>
            <p:nvPr/>
          </p:nvSpPr>
          <p:spPr>
            <a:xfrm>
              <a:off x="2505075" y="5624513"/>
              <a:ext cx="0" cy="304800"/>
            </a:xfrm>
            <a:prstGeom prst="line">
              <a:avLst/>
            </a:prstGeom>
            <a:ln w="9525" cap="flat" cmpd="sng">
              <a:solidFill>
                <a:schemeClr val="tx1"/>
              </a:solidFill>
              <a:prstDash val="solid"/>
              <a:headEnd type="none" w="med" len="med"/>
              <a:tailEnd type="none" w="med" len="med"/>
            </a:ln>
          </p:spPr>
        </p:sp>
        <p:sp>
          <p:nvSpPr>
            <p:cNvPr id="104507" name="Line 56"/>
            <p:cNvSpPr/>
            <p:nvPr/>
          </p:nvSpPr>
          <p:spPr>
            <a:xfrm>
              <a:off x="1835150" y="5624513"/>
              <a:ext cx="0" cy="304800"/>
            </a:xfrm>
            <a:prstGeom prst="line">
              <a:avLst/>
            </a:prstGeom>
            <a:ln w="9525" cap="flat" cmpd="sng">
              <a:solidFill>
                <a:schemeClr val="tx1"/>
              </a:solidFill>
              <a:prstDash val="solid"/>
              <a:headEnd type="none" w="med" len="med"/>
              <a:tailEnd type="none" w="med" len="med"/>
            </a:ln>
          </p:spPr>
        </p:sp>
        <p:sp>
          <p:nvSpPr>
            <p:cNvPr id="104508" name="Line 57"/>
            <p:cNvSpPr/>
            <p:nvPr/>
          </p:nvSpPr>
          <p:spPr>
            <a:xfrm>
              <a:off x="3843338" y="5624513"/>
              <a:ext cx="0" cy="304800"/>
            </a:xfrm>
            <a:prstGeom prst="line">
              <a:avLst/>
            </a:prstGeom>
            <a:ln w="9525" cap="flat" cmpd="sng">
              <a:solidFill>
                <a:schemeClr val="tx1"/>
              </a:solidFill>
              <a:prstDash val="solid"/>
              <a:headEnd type="none" w="med" len="med"/>
              <a:tailEnd type="none" w="med" len="med"/>
            </a:ln>
          </p:spPr>
        </p:sp>
        <p:sp>
          <p:nvSpPr>
            <p:cNvPr id="104509" name="Line 58"/>
            <p:cNvSpPr/>
            <p:nvPr/>
          </p:nvSpPr>
          <p:spPr>
            <a:xfrm>
              <a:off x="1500188" y="5929313"/>
              <a:ext cx="3013075" cy="0"/>
            </a:xfrm>
            <a:prstGeom prst="line">
              <a:avLst/>
            </a:prstGeom>
            <a:ln w="9525" cap="flat" cmpd="sng">
              <a:solidFill>
                <a:schemeClr val="tx1"/>
              </a:solidFill>
              <a:prstDash val="solid"/>
              <a:headEnd type="none" w="med" len="med"/>
              <a:tailEnd type="none" w="med" len="med"/>
            </a:ln>
          </p:spPr>
        </p:sp>
        <p:grpSp>
          <p:nvGrpSpPr>
            <p:cNvPr id="104510" name="Group 59"/>
            <p:cNvGrpSpPr/>
            <p:nvPr/>
          </p:nvGrpSpPr>
          <p:grpSpPr>
            <a:xfrm>
              <a:off x="-592138" y="3124200"/>
              <a:ext cx="6192838" cy="3479800"/>
              <a:chOff x="0" y="1233"/>
              <a:chExt cx="5214" cy="2751"/>
            </a:xfrm>
          </p:grpSpPr>
          <p:sp>
            <p:nvSpPr>
              <p:cNvPr id="104625" name="AutoShape 60"/>
              <p:cNvSpPr/>
              <p:nvPr/>
            </p:nvSpPr>
            <p:spPr>
              <a:xfrm flipV="1">
                <a:off x="2256" y="2625"/>
                <a:ext cx="576" cy="52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5F5F5F">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04626" name="AutoShape 61"/>
              <p:cNvSpPr/>
              <p:nvPr/>
            </p:nvSpPr>
            <p:spPr>
              <a:xfrm flipH="1">
                <a:off x="1824" y="1233"/>
                <a:ext cx="597" cy="52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5F5F5F">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grpSp>
            <p:nvGrpSpPr>
              <p:cNvPr id="104627" name="Group 62"/>
              <p:cNvGrpSpPr/>
              <p:nvPr/>
            </p:nvGrpSpPr>
            <p:grpSpPr>
              <a:xfrm>
                <a:off x="768" y="1728"/>
                <a:ext cx="720" cy="2133"/>
                <a:chOff x="2832" y="1230"/>
                <a:chExt cx="720" cy="2133"/>
              </a:xfrm>
            </p:grpSpPr>
            <p:sp>
              <p:nvSpPr>
                <p:cNvPr id="104647" name="AutoShape 63"/>
                <p:cNvSpPr/>
                <p:nvPr/>
              </p:nvSpPr>
              <p:spPr>
                <a:xfrm>
                  <a:off x="2898" y="2640"/>
                  <a:ext cx="576" cy="624"/>
                </a:xfrm>
                <a:custGeom>
                  <a:avLst/>
                  <a:gdLst/>
                  <a:ahLst/>
                  <a:cxnLst>
                    <a:cxn ang="0">
                      <a:pos x="0" y="0"/>
                    </a:cxn>
                    <a:cxn ang="0">
                      <a:pos x="0" y="1"/>
                    </a:cxn>
                    <a:cxn ang="0">
                      <a:pos x="0" y="1"/>
                    </a:cxn>
                    <a:cxn ang="0">
                      <a:pos x="0" y="0"/>
                    </a:cxn>
                  </a:cxnLst>
                  <a:pathLst>
                    <a:path w="21600" h="21600">
                      <a:moveTo>
                        <a:pt x="0" y="0"/>
                      </a:moveTo>
                      <a:lnTo>
                        <a:pt x="8850" y="21600"/>
                      </a:lnTo>
                      <a:lnTo>
                        <a:pt x="12750" y="21600"/>
                      </a:lnTo>
                      <a:lnTo>
                        <a:pt x="21600" y="0"/>
                      </a:lnTo>
                      <a:lnTo>
                        <a:pt x="0" y="0"/>
                      </a:lnTo>
                      <a:close/>
                    </a:path>
                  </a:pathLst>
                </a:custGeom>
                <a:solidFill>
                  <a:srgbClr val="969696">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04648" name="Rectangle 64"/>
                <p:cNvSpPr/>
                <p:nvPr/>
              </p:nvSpPr>
              <p:spPr>
                <a:xfrm>
                  <a:off x="2892" y="2634"/>
                  <a:ext cx="81" cy="72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49" name="Rectangle 65"/>
                <p:cNvSpPr/>
                <p:nvPr/>
              </p:nvSpPr>
              <p:spPr>
                <a:xfrm>
                  <a:off x="3474" y="2496"/>
                  <a:ext cx="48" cy="72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50" name="Rectangle 66"/>
                <p:cNvSpPr/>
                <p:nvPr/>
              </p:nvSpPr>
              <p:spPr>
                <a:xfrm>
                  <a:off x="3333" y="2643"/>
                  <a:ext cx="96" cy="72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51" name="AutoShape 67"/>
                <p:cNvSpPr/>
                <p:nvPr/>
              </p:nvSpPr>
              <p:spPr>
                <a:xfrm>
                  <a:off x="2832" y="1440"/>
                  <a:ext cx="720" cy="1296"/>
                </a:xfrm>
                <a:prstGeom prst="can">
                  <a:avLst>
                    <a:gd name="adj" fmla="val 15833"/>
                  </a:avLst>
                </a:prstGeom>
                <a:solidFill>
                  <a:srgbClr val="B2B2B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52" name="AutoShape 68"/>
                <p:cNvSpPr/>
                <p:nvPr/>
              </p:nvSpPr>
              <p:spPr>
                <a:xfrm>
                  <a:off x="2976" y="1230"/>
                  <a:ext cx="432" cy="288"/>
                </a:xfrm>
                <a:prstGeom prst="can">
                  <a:avLst>
                    <a:gd name="adj" fmla="val 21528"/>
                  </a:avLst>
                </a:prstGeom>
                <a:solidFill>
                  <a:srgbClr val="96969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04628" name="AutoShape 69"/>
              <p:cNvSpPr/>
              <p:nvPr/>
            </p:nvSpPr>
            <p:spPr>
              <a:xfrm>
                <a:off x="1056" y="1233"/>
                <a:ext cx="624" cy="528"/>
              </a:xfrm>
              <a:custGeom>
                <a:avLst/>
                <a:gdLst/>
                <a:ahLst/>
                <a:cxnLst>
                  <a:cxn ang="0">
                    <a:pos x="0"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5F5F5F">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04629" name="Rectangle 70"/>
              <p:cNvSpPr/>
              <p:nvPr/>
            </p:nvSpPr>
            <p:spPr>
              <a:xfrm>
                <a:off x="1296" y="1233"/>
                <a:ext cx="912" cy="144"/>
              </a:xfrm>
              <a:prstGeom prst="rect">
                <a:avLst/>
              </a:prstGeom>
              <a:solidFill>
                <a:srgbClr val="5F5F5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0" name="Rectangle 71"/>
              <p:cNvSpPr/>
              <p:nvPr/>
            </p:nvSpPr>
            <p:spPr>
              <a:xfrm>
                <a:off x="2286" y="1665"/>
                <a:ext cx="144" cy="1056"/>
              </a:xfrm>
              <a:prstGeom prst="rect">
                <a:avLst/>
              </a:prstGeom>
              <a:solidFill>
                <a:srgbClr val="5F5F5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1" name="Rectangle 72"/>
              <p:cNvSpPr/>
              <p:nvPr/>
            </p:nvSpPr>
            <p:spPr>
              <a:xfrm>
                <a:off x="2496" y="3015"/>
                <a:ext cx="1008" cy="153"/>
              </a:xfrm>
              <a:prstGeom prst="rect">
                <a:avLst/>
              </a:prstGeom>
              <a:solidFill>
                <a:srgbClr val="5F5F5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2" name="Rectangle 73"/>
              <p:cNvSpPr/>
              <p:nvPr/>
            </p:nvSpPr>
            <p:spPr>
              <a:xfrm>
                <a:off x="1308" y="1380"/>
                <a:ext cx="864" cy="240"/>
              </a:xfrm>
              <a:prstGeom prst="rect">
                <a:avLst/>
              </a:prstGeom>
              <a:solidFill>
                <a:srgbClr val="DDBA9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3" name="Rectangle 74"/>
              <p:cNvSpPr/>
              <p:nvPr/>
            </p:nvSpPr>
            <p:spPr>
              <a:xfrm>
                <a:off x="2496" y="2772"/>
                <a:ext cx="864" cy="240"/>
              </a:xfrm>
              <a:prstGeom prst="rect">
                <a:avLst/>
              </a:prstGeom>
              <a:solidFill>
                <a:srgbClr val="DDBA9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4" name="Rectangle 75"/>
              <p:cNvSpPr/>
              <p:nvPr/>
            </p:nvSpPr>
            <p:spPr>
              <a:xfrm>
                <a:off x="2256" y="1662"/>
                <a:ext cx="144" cy="1056"/>
              </a:xfrm>
              <a:prstGeom prst="rect">
                <a:avLst/>
              </a:prstGeom>
              <a:solidFill>
                <a:srgbClr val="5F5F5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5" name="Rectangle 76"/>
              <p:cNvSpPr/>
              <p:nvPr/>
            </p:nvSpPr>
            <p:spPr>
              <a:xfrm>
                <a:off x="0" y="2112"/>
                <a:ext cx="864" cy="144"/>
              </a:xfrm>
              <a:prstGeom prst="rect">
                <a:avLst/>
              </a:prstGeom>
              <a:solidFill>
                <a:srgbClr val="5F5F5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04636" name="Group 77"/>
              <p:cNvGrpSpPr/>
              <p:nvPr/>
            </p:nvGrpSpPr>
            <p:grpSpPr>
              <a:xfrm>
                <a:off x="3408" y="1383"/>
                <a:ext cx="1806" cy="2601"/>
                <a:chOff x="3408" y="1383"/>
                <a:chExt cx="1806" cy="2601"/>
              </a:xfrm>
            </p:grpSpPr>
            <p:sp>
              <p:nvSpPr>
                <p:cNvPr id="104637" name="Rectangle 78"/>
                <p:cNvSpPr/>
                <p:nvPr/>
              </p:nvSpPr>
              <p:spPr>
                <a:xfrm>
                  <a:off x="3633" y="3120"/>
                  <a:ext cx="70" cy="72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8" name="Rectangle 79"/>
                <p:cNvSpPr/>
                <p:nvPr/>
              </p:nvSpPr>
              <p:spPr>
                <a:xfrm>
                  <a:off x="4620" y="3120"/>
                  <a:ext cx="70" cy="72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39" name="AutoShape 80"/>
                <p:cNvSpPr/>
                <p:nvPr/>
              </p:nvSpPr>
              <p:spPr>
                <a:xfrm>
                  <a:off x="3408" y="3072"/>
                  <a:ext cx="1287" cy="756"/>
                </a:xfrm>
                <a:custGeom>
                  <a:avLst/>
                  <a:gdLst/>
                  <a:ahLst/>
                  <a:cxnLst>
                    <a:cxn ang="0">
                      <a:pos x="0" y="0"/>
                    </a:cxn>
                    <a:cxn ang="0">
                      <a:pos x="2" y="1"/>
                    </a:cxn>
                    <a:cxn ang="0">
                      <a:pos x="3" y="1"/>
                    </a:cxn>
                    <a:cxn ang="0">
                      <a:pos x="5" y="0"/>
                    </a:cxn>
                  </a:cxnLst>
                  <a:pathLst>
                    <a:path w="21600" h="21600">
                      <a:moveTo>
                        <a:pt x="0" y="0"/>
                      </a:moveTo>
                      <a:lnTo>
                        <a:pt x="9582" y="21600"/>
                      </a:lnTo>
                      <a:lnTo>
                        <a:pt x="12018" y="21600"/>
                      </a:lnTo>
                      <a:lnTo>
                        <a:pt x="21600" y="0"/>
                      </a:lnTo>
                      <a:lnTo>
                        <a:pt x="0" y="0"/>
                      </a:lnTo>
                      <a:close/>
                    </a:path>
                  </a:pathLst>
                </a:custGeom>
                <a:solidFill>
                  <a:srgbClr val="969696">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04640" name="AutoShape 81"/>
                <p:cNvSpPr/>
                <p:nvPr/>
              </p:nvSpPr>
              <p:spPr>
                <a:xfrm>
                  <a:off x="3492" y="3216"/>
                  <a:ext cx="987" cy="624"/>
                </a:xfrm>
                <a:custGeom>
                  <a:avLst/>
                  <a:gdLst/>
                  <a:ahLst/>
                  <a:cxnLst>
                    <a:cxn ang="0">
                      <a:pos x="0" y="0"/>
                    </a:cxn>
                    <a:cxn ang="0">
                      <a:pos x="1" y="1"/>
                    </a:cxn>
                    <a:cxn ang="0">
                      <a:pos x="1" y="1"/>
                    </a:cxn>
                    <a:cxn ang="0">
                      <a:pos x="2" y="0"/>
                    </a:cxn>
                  </a:cxnLst>
                  <a:pathLst>
                    <a:path w="21600" h="21600">
                      <a:moveTo>
                        <a:pt x="0" y="0"/>
                      </a:moveTo>
                      <a:lnTo>
                        <a:pt x="8839" y="21600"/>
                      </a:lnTo>
                      <a:lnTo>
                        <a:pt x="12761" y="21600"/>
                      </a:lnTo>
                      <a:lnTo>
                        <a:pt x="21600" y="0"/>
                      </a:lnTo>
                      <a:lnTo>
                        <a:pt x="0" y="0"/>
                      </a:lnTo>
                      <a:close/>
                    </a:path>
                  </a:pathLst>
                </a:custGeom>
                <a:solidFill>
                  <a:srgbClr val="969696">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04641" name="Rectangle 82"/>
                <p:cNvSpPr/>
                <p:nvPr/>
              </p:nvSpPr>
              <p:spPr>
                <a:xfrm>
                  <a:off x="4395" y="3264"/>
                  <a:ext cx="71" cy="72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42" name="Rectangle 83"/>
                <p:cNvSpPr/>
                <p:nvPr/>
              </p:nvSpPr>
              <p:spPr>
                <a:xfrm>
                  <a:off x="3465" y="3264"/>
                  <a:ext cx="71" cy="72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43" name="AutoShape 84"/>
                <p:cNvSpPr/>
                <p:nvPr/>
              </p:nvSpPr>
              <p:spPr>
                <a:xfrm>
                  <a:off x="3421" y="1728"/>
                  <a:ext cx="1340" cy="1584"/>
                </a:xfrm>
                <a:prstGeom prst="cube">
                  <a:avLst>
                    <a:gd name="adj" fmla="val 20065"/>
                  </a:avLst>
                </a:prstGeom>
                <a:solidFill>
                  <a:srgbClr val="B2B2B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04644" name="Group 85"/>
                <p:cNvGrpSpPr/>
                <p:nvPr/>
              </p:nvGrpSpPr>
              <p:grpSpPr>
                <a:xfrm>
                  <a:off x="4605" y="1383"/>
                  <a:ext cx="609" cy="825"/>
                  <a:chOff x="4605" y="1383"/>
                  <a:chExt cx="609" cy="825"/>
                </a:xfrm>
              </p:grpSpPr>
              <p:sp>
                <p:nvSpPr>
                  <p:cNvPr id="104645" name="AutoShape 86"/>
                  <p:cNvSpPr/>
                  <p:nvPr/>
                </p:nvSpPr>
                <p:spPr>
                  <a:xfrm rot="-5400000" flipV="1">
                    <a:off x="4581" y="1656"/>
                    <a:ext cx="576" cy="52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5F5F5F">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04646" name="Rectangle 87"/>
                  <p:cNvSpPr/>
                  <p:nvPr/>
                </p:nvSpPr>
                <p:spPr>
                  <a:xfrm rot="-5400000">
                    <a:off x="4710" y="1455"/>
                    <a:ext cx="576" cy="432"/>
                  </a:xfrm>
                  <a:prstGeom prst="rect">
                    <a:avLst/>
                  </a:prstGeom>
                  <a:solidFill>
                    <a:srgbClr val="DDBA9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grpSp>
        <p:sp>
          <p:nvSpPr>
            <p:cNvPr id="104511" name="Line 88"/>
            <p:cNvSpPr/>
            <p:nvPr/>
          </p:nvSpPr>
          <p:spPr>
            <a:xfrm>
              <a:off x="2840038" y="5943600"/>
              <a:ext cx="0" cy="304800"/>
            </a:xfrm>
            <a:prstGeom prst="line">
              <a:avLst/>
            </a:prstGeom>
            <a:ln w="9525" cap="flat" cmpd="sng">
              <a:solidFill>
                <a:schemeClr val="tx1"/>
              </a:solidFill>
              <a:prstDash val="solid"/>
              <a:headEnd type="none" w="med" len="med"/>
              <a:tailEnd type="none" w="med" len="med"/>
            </a:ln>
          </p:spPr>
        </p:sp>
        <p:sp>
          <p:nvSpPr>
            <p:cNvPr id="104512" name="Line 89"/>
            <p:cNvSpPr/>
            <p:nvPr/>
          </p:nvSpPr>
          <p:spPr>
            <a:xfrm>
              <a:off x="2170113" y="5943600"/>
              <a:ext cx="0" cy="304800"/>
            </a:xfrm>
            <a:prstGeom prst="line">
              <a:avLst/>
            </a:prstGeom>
            <a:ln w="9525" cap="flat" cmpd="sng">
              <a:solidFill>
                <a:schemeClr val="tx1"/>
              </a:solidFill>
              <a:prstDash val="solid"/>
              <a:headEnd type="none" w="med" len="med"/>
              <a:tailEnd type="none" w="med" len="med"/>
            </a:ln>
          </p:spPr>
        </p:sp>
        <p:sp>
          <p:nvSpPr>
            <p:cNvPr id="104513" name="Line 90"/>
            <p:cNvSpPr/>
            <p:nvPr/>
          </p:nvSpPr>
          <p:spPr>
            <a:xfrm>
              <a:off x="5518150" y="3414713"/>
              <a:ext cx="0" cy="304800"/>
            </a:xfrm>
            <a:prstGeom prst="line">
              <a:avLst/>
            </a:prstGeom>
            <a:ln w="9525" cap="flat" cmpd="sng">
              <a:solidFill>
                <a:schemeClr val="tx1"/>
              </a:solidFill>
              <a:prstDash val="solid"/>
              <a:headEnd type="none" w="med" len="med"/>
              <a:tailEnd type="none" w="med" len="med"/>
            </a:ln>
          </p:spPr>
        </p:sp>
        <p:sp>
          <p:nvSpPr>
            <p:cNvPr id="104514" name="Line 91"/>
            <p:cNvSpPr/>
            <p:nvPr/>
          </p:nvSpPr>
          <p:spPr>
            <a:xfrm flipH="1">
              <a:off x="4848225" y="3429000"/>
              <a:ext cx="920750" cy="0"/>
            </a:xfrm>
            <a:prstGeom prst="line">
              <a:avLst/>
            </a:prstGeom>
            <a:ln w="9525" cap="flat" cmpd="sng">
              <a:solidFill>
                <a:schemeClr val="tx1"/>
              </a:solidFill>
              <a:prstDash val="solid"/>
              <a:headEnd type="none" w="med" len="med"/>
              <a:tailEnd type="none" w="med" len="med"/>
            </a:ln>
          </p:spPr>
        </p:sp>
        <p:sp>
          <p:nvSpPr>
            <p:cNvPr id="104515" name="Line 92"/>
            <p:cNvSpPr/>
            <p:nvPr/>
          </p:nvSpPr>
          <p:spPr>
            <a:xfrm flipH="1">
              <a:off x="5014913" y="3733800"/>
              <a:ext cx="669925" cy="0"/>
            </a:xfrm>
            <a:prstGeom prst="line">
              <a:avLst/>
            </a:prstGeom>
            <a:ln w="9525" cap="flat" cmpd="sng">
              <a:solidFill>
                <a:schemeClr val="tx1"/>
              </a:solidFill>
              <a:prstDash val="solid"/>
              <a:headEnd type="none" w="med" len="med"/>
              <a:tailEnd type="none" w="med" len="med"/>
            </a:ln>
          </p:spPr>
        </p:sp>
        <p:sp>
          <p:nvSpPr>
            <p:cNvPr id="104516" name="Line 93"/>
            <p:cNvSpPr/>
            <p:nvPr/>
          </p:nvSpPr>
          <p:spPr>
            <a:xfrm flipH="1">
              <a:off x="5099050" y="4038600"/>
              <a:ext cx="669925" cy="0"/>
            </a:xfrm>
            <a:prstGeom prst="line">
              <a:avLst/>
            </a:prstGeom>
            <a:ln w="9525" cap="flat" cmpd="sng">
              <a:solidFill>
                <a:schemeClr val="tx1"/>
              </a:solidFill>
              <a:prstDash val="solid"/>
              <a:headEnd type="none" w="med" len="med"/>
              <a:tailEnd type="none" w="med" len="med"/>
            </a:ln>
          </p:spPr>
        </p:sp>
        <p:sp>
          <p:nvSpPr>
            <p:cNvPr id="104517" name="Line 94"/>
            <p:cNvSpPr/>
            <p:nvPr/>
          </p:nvSpPr>
          <p:spPr>
            <a:xfrm>
              <a:off x="3175000" y="4343400"/>
              <a:ext cx="0" cy="304800"/>
            </a:xfrm>
            <a:prstGeom prst="line">
              <a:avLst/>
            </a:prstGeom>
            <a:ln w="9525" cap="flat" cmpd="sng">
              <a:solidFill>
                <a:schemeClr val="tx1"/>
              </a:solidFill>
              <a:prstDash val="solid"/>
              <a:headEnd type="none" w="med" len="med"/>
              <a:tailEnd type="none" w="med" len="med"/>
            </a:ln>
          </p:spPr>
        </p:sp>
        <p:sp>
          <p:nvSpPr>
            <p:cNvPr id="104518" name="Line 95"/>
            <p:cNvSpPr/>
            <p:nvPr/>
          </p:nvSpPr>
          <p:spPr>
            <a:xfrm>
              <a:off x="2505075" y="4343400"/>
              <a:ext cx="0" cy="304800"/>
            </a:xfrm>
            <a:prstGeom prst="line">
              <a:avLst/>
            </a:prstGeom>
            <a:ln w="9525" cap="flat" cmpd="sng">
              <a:solidFill>
                <a:schemeClr val="tx1"/>
              </a:solidFill>
              <a:prstDash val="solid"/>
              <a:headEnd type="none" w="med" len="med"/>
              <a:tailEnd type="none" w="med" len="med"/>
            </a:ln>
          </p:spPr>
        </p:sp>
        <p:sp>
          <p:nvSpPr>
            <p:cNvPr id="104519" name="Line 96"/>
            <p:cNvSpPr/>
            <p:nvPr/>
          </p:nvSpPr>
          <p:spPr>
            <a:xfrm>
              <a:off x="2840038" y="4038600"/>
              <a:ext cx="0" cy="304800"/>
            </a:xfrm>
            <a:prstGeom prst="line">
              <a:avLst/>
            </a:prstGeom>
            <a:ln w="9525" cap="flat" cmpd="sng">
              <a:solidFill>
                <a:schemeClr val="tx1"/>
              </a:solidFill>
              <a:prstDash val="solid"/>
              <a:headEnd type="none" w="med" len="med"/>
              <a:tailEnd type="none" w="med" len="med"/>
            </a:ln>
          </p:spPr>
        </p:sp>
        <p:sp>
          <p:nvSpPr>
            <p:cNvPr id="104520" name="Line 97"/>
            <p:cNvSpPr/>
            <p:nvPr/>
          </p:nvSpPr>
          <p:spPr>
            <a:xfrm>
              <a:off x="3175000" y="4343400"/>
              <a:ext cx="0" cy="304800"/>
            </a:xfrm>
            <a:prstGeom prst="line">
              <a:avLst/>
            </a:prstGeom>
            <a:ln w="9525" cap="flat" cmpd="sng">
              <a:solidFill>
                <a:schemeClr val="tx1"/>
              </a:solidFill>
              <a:prstDash val="solid"/>
              <a:headEnd type="none" w="med" len="med"/>
              <a:tailEnd type="none" w="med" len="med"/>
            </a:ln>
          </p:spPr>
        </p:sp>
        <p:sp>
          <p:nvSpPr>
            <p:cNvPr id="104521" name="Line 98"/>
            <p:cNvSpPr/>
            <p:nvPr/>
          </p:nvSpPr>
          <p:spPr>
            <a:xfrm>
              <a:off x="3175000" y="4329113"/>
              <a:ext cx="0" cy="304800"/>
            </a:xfrm>
            <a:prstGeom prst="line">
              <a:avLst/>
            </a:prstGeom>
            <a:ln w="9525" cap="flat" cmpd="sng">
              <a:solidFill>
                <a:schemeClr val="tx1"/>
              </a:solidFill>
              <a:prstDash val="solid"/>
              <a:headEnd type="none" w="med" len="med"/>
              <a:tailEnd type="none" w="med" len="med"/>
            </a:ln>
          </p:spPr>
        </p:sp>
        <p:sp>
          <p:nvSpPr>
            <p:cNvPr id="104522" name="Line 99"/>
            <p:cNvSpPr/>
            <p:nvPr/>
          </p:nvSpPr>
          <p:spPr>
            <a:xfrm flipH="1">
              <a:off x="2505075" y="4343400"/>
              <a:ext cx="920750" cy="0"/>
            </a:xfrm>
            <a:prstGeom prst="line">
              <a:avLst/>
            </a:prstGeom>
            <a:ln w="9525" cap="flat" cmpd="sng">
              <a:solidFill>
                <a:schemeClr val="tx1"/>
              </a:solidFill>
              <a:prstDash val="solid"/>
              <a:headEnd type="none" w="med" len="med"/>
              <a:tailEnd type="none" w="med" len="med"/>
            </a:ln>
          </p:spPr>
        </p:sp>
        <p:sp>
          <p:nvSpPr>
            <p:cNvPr id="104523" name="Line 100"/>
            <p:cNvSpPr/>
            <p:nvPr/>
          </p:nvSpPr>
          <p:spPr>
            <a:xfrm flipH="1">
              <a:off x="2671763" y="4648200"/>
              <a:ext cx="669925" cy="0"/>
            </a:xfrm>
            <a:prstGeom prst="line">
              <a:avLst/>
            </a:prstGeom>
            <a:ln w="9525" cap="flat" cmpd="sng">
              <a:solidFill>
                <a:schemeClr val="tx1"/>
              </a:solidFill>
              <a:prstDash val="solid"/>
              <a:headEnd type="none" w="med" len="med"/>
              <a:tailEnd type="none" w="med" len="med"/>
            </a:ln>
          </p:spPr>
        </p:sp>
        <p:sp>
          <p:nvSpPr>
            <p:cNvPr id="104524" name="Rectangle 101"/>
            <p:cNvSpPr/>
            <p:nvPr/>
          </p:nvSpPr>
          <p:spPr>
            <a:xfrm rot="1001834">
              <a:off x="5453063" y="4302125"/>
              <a:ext cx="166687" cy="2695575"/>
            </a:xfrm>
            <a:prstGeom prst="rect">
              <a:avLst/>
            </a:prstGeom>
            <a:solidFill>
              <a:srgbClr val="977619"/>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525" name="Line 102"/>
            <p:cNvSpPr/>
            <p:nvPr/>
          </p:nvSpPr>
          <p:spPr>
            <a:xfrm flipH="1">
              <a:off x="5267325" y="4267200"/>
              <a:ext cx="752475" cy="2590800"/>
            </a:xfrm>
            <a:prstGeom prst="line">
              <a:avLst/>
            </a:prstGeom>
            <a:ln w="9525" cap="flat" cmpd="sng">
              <a:solidFill>
                <a:schemeClr val="tx1"/>
              </a:solidFill>
              <a:prstDash val="lgDash"/>
              <a:headEnd type="none" w="med" len="med"/>
              <a:tailEnd type="none" w="med" len="med"/>
            </a:ln>
          </p:spPr>
        </p:sp>
        <p:sp>
          <p:nvSpPr>
            <p:cNvPr id="104526" name="Line 103"/>
            <p:cNvSpPr/>
            <p:nvPr/>
          </p:nvSpPr>
          <p:spPr>
            <a:xfrm flipH="1">
              <a:off x="5099050" y="4267200"/>
              <a:ext cx="754063" cy="2590800"/>
            </a:xfrm>
            <a:prstGeom prst="line">
              <a:avLst/>
            </a:prstGeom>
            <a:ln w="9525" cap="flat" cmpd="sng">
              <a:solidFill>
                <a:schemeClr val="tx1"/>
              </a:solidFill>
              <a:prstDash val="lgDash"/>
              <a:headEnd type="none" w="med" len="med"/>
              <a:tailEnd type="none" w="med" len="med"/>
            </a:ln>
          </p:spPr>
        </p:sp>
        <p:sp>
          <p:nvSpPr>
            <p:cNvPr id="104527" name="Line 104"/>
            <p:cNvSpPr/>
            <p:nvPr/>
          </p:nvSpPr>
          <p:spPr>
            <a:xfrm flipH="1">
              <a:off x="5257800" y="6200775"/>
              <a:ext cx="762000" cy="685800"/>
            </a:xfrm>
            <a:prstGeom prst="line">
              <a:avLst/>
            </a:prstGeom>
            <a:ln w="28575" cap="flat" cmpd="sng">
              <a:solidFill>
                <a:schemeClr val="tx1"/>
              </a:solidFill>
              <a:prstDash val="solid"/>
              <a:headEnd type="none" w="med" len="med"/>
              <a:tailEnd type="none" w="med" len="med"/>
            </a:ln>
          </p:spPr>
        </p:sp>
        <p:sp>
          <p:nvSpPr>
            <p:cNvPr id="104528" name="Line 105"/>
            <p:cNvSpPr/>
            <p:nvPr/>
          </p:nvSpPr>
          <p:spPr>
            <a:xfrm flipH="1">
              <a:off x="5334000" y="5791200"/>
              <a:ext cx="685800" cy="762000"/>
            </a:xfrm>
            <a:prstGeom prst="line">
              <a:avLst/>
            </a:prstGeom>
            <a:ln w="9525" cap="flat" cmpd="sng">
              <a:solidFill>
                <a:schemeClr val="tx1"/>
              </a:solidFill>
              <a:prstDash val="solid"/>
              <a:headEnd type="none" w="med" len="med"/>
              <a:tailEnd type="none" w="med" len="med"/>
            </a:ln>
          </p:spPr>
        </p:sp>
        <p:sp>
          <p:nvSpPr>
            <p:cNvPr id="104529" name="Line 106"/>
            <p:cNvSpPr/>
            <p:nvPr/>
          </p:nvSpPr>
          <p:spPr>
            <a:xfrm flipH="1">
              <a:off x="5486400" y="5410200"/>
              <a:ext cx="533400" cy="685800"/>
            </a:xfrm>
            <a:prstGeom prst="line">
              <a:avLst/>
            </a:prstGeom>
            <a:ln w="9525" cap="flat" cmpd="sng">
              <a:solidFill>
                <a:schemeClr val="tx1"/>
              </a:solidFill>
              <a:prstDash val="solid"/>
              <a:headEnd type="none" w="med" len="med"/>
              <a:tailEnd type="none" w="med" len="med"/>
            </a:ln>
          </p:spPr>
        </p:sp>
        <p:sp>
          <p:nvSpPr>
            <p:cNvPr id="104530" name="Line 107"/>
            <p:cNvSpPr/>
            <p:nvPr/>
          </p:nvSpPr>
          <p:spPr>
            <a:xfrm flipH="1">
              <a:off x="5638800" y="5029200"/>
              <a:ext cx="381000" cy="533400"/>
            </a:xfrm>
            <a:prstGeom prst="line">
              <a:avLst/>
            </a:prstGeom>
            <a:ln w="9525" cap="flat" cmpd="sng">
              <a:solidFill>
                <a:schemeClr val="tx1"/>
              </a:solidFill>
              <a:prstDash val="solid"/>
              <a:headEnd type="none" w="med" len="med"/>
              <a:tailEnd type="none" w="med" len="med"/>
            </a:ln>
          </p:spPr>
        </p:sp>
        <p:sp>
          <p:nvSpPr>
            <p:cNvPr id="104531" name="Line 108"/>
            <p:cNvSpPr/>
            <p:nvPr/>
          </p:nvSpPr>
          <p:spPr>
            <a:xfrm>
              <a:off x="5867400" y="5638800"/>
              <a:ext cx="0" cy="304800"/>
            </a:xfrm>
            <a:prstGeom prst="line">
              <a:avLst/>
            </a:prstGeom>
            <a:ln w="9525" cap="flat" cmpd="sng">
              <a:solidFill>
                <a:schemeClr val="tx1"/>
              </a:solidFill>
              <a:prstDash val="solid"/>
              <a:headEnd type="none" w="med" len="med"/>
              <a:tailEnd type="none" w="med" len="med"/>
            </a:ln>
          </p:spPr>
        </p:sp>
        <p:sp>
          <p:nvSpPr>
            <p:cNvPr id="104532" name="Line 109"/>
            <p:cNvSpPr/>
            <p:nvPr/>
          </p:nvSpPr>
          <p:spPr>
            <a:xfrm>
              <a:off x="5715000" y="5486400"/>
              <a:ext cx="0" cy="304800"/>
            </a:xfrm>
            <a:prstGeom prst="line">
              <a:avLst/>
            </a:prstGeom>
            <a:ln w="9525" cap="flat" cmpd="sng">
              <a:solidFill>
                <a:schemeClr val="tx1"/>
              </a:solidFill>
              <a:prstDash val="solid"/>
              <a:headEnd type="none" w="med" len="med"/>
              <a:tailEnd type="none" w="med" len="med"/>
            </a:ln>
          </p:spPr>
        </p:sp>
        <p:sp>
          <p:nvSpPr>
            <p:cNvPr id="104533" name="Line 110"/>
            <p:cNvSpPr/>
            <p:nvPr/>
          </p:nvSpPr>
          <p:spPr>
            <a:xfrm>
              <a:off x="5853113" y="4924425"/>
              <a:ext cx="0" cy="304800"/>
            </a:xfrm>
            <a:prstGeom prst="line">
              <a:avLst/>
            </a:prstGeom>
            <a:ln w="9525" cap="flat" cmpd="sng">
              <a:solidFill>
                <a:schemeClr val="tx1"/>
              </a:solidFill>
              <a:prstDash val="solid"/>
              <a:headEnd type="none" w="med" len="med"/>
              <a:tailEnd type="none" w="med" len="med"/>
            </a:ln>
          </p:spPr>
        </p:sp>
        <p:sp>
          <p:nvSpPr>
            <p:cNvPr id="104534" name="Line 111"/>
            <p:cNvSpPr/>
            <p:nvPr/>
          </p:nvSpPr>
          <p:spPr>
            <a:xfrm>
              <a:off x="5562600" y="6005513"/>
              <a:ext cx="0" cy="304800"/>
            </a:xfrm>
            <a:prstGeom prst="line">
              <a:avLst/>
            </a:prstGeom>
            <a:ln w="9525" cap="flat" cmpd="sng">
              <a:solidFill>
                <a:schemeClr val="tx1"/>
              </a:solidFill>
              <a:prstDash val="solid"/>
              <a:headEnd type="none" w="med" len="med"/>
              <a:tailEnd type="none" w="med" len="med"/>
            </a:ln>
          </p:spPr>
        </p:sp>
        <p:sp>
          <p:nvSpPr>
            <p:cNvPr id="104535" name="Line 112"/>
            <p:cNvSpPr/>
            <p:nvPr/>
          </p:nvSpPr>
          <p:spPr>
            <a:xfrm>
              <a:off x="5715000" y="6143625"/>
              <a:ext cx="0" cy="304800"/>
            </a:xfrm>
            <a:prstGeom prst="line">
              <a:avLst/>
            </a:prstGeom>
            <a:ln w="9525" cap="flat" cmpd="sng">
              <a:solidFill>
                <a:schemeClr val="tx1"/>
              </a:solidFill>
              <a:prstDash val="solid"/>
              <a:headEnd type="none" w="med" len="med"/>
              <a:tailEnd type="none" w="med" len="med"/>
            </a:ln>
          </p:spPr>
        </p:sp>
        <p:sp>
          <p:nvSpPr>
            <p:cNvPr id="104536" name="Text Box 113"/>
            <p:cNvSpPr txBox="1"/>
            <p:nvPr/>
          </p:nvSpPr>
          <p:spPr>
            <a:xfrm>
              <a:off x="3429000" y="4651375"/>
              <a:ext cx="1376363"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en-US" altLang="zh-CN" sz="3200" b="1" dirty="0">
                  <a:solidFill>
                    <a:schemeClr val="tx2"/>
                  </a:solidFill>
                  <a:latin typeface="Arial Black" panose="020B0A04020102020204" pitchFamily="34" charset="0"/>
                </a:rPr>
                <a:t>&gt;8 ft</a:t>
              </a:r>
              <a:r>
                <a:rPr lang="en-US" altLang="zh-CN" sz="3200" b="1" baseline="52000" dirty="0">
                  <a:solidFill>
                    <a:schemeClr val="tx2"/>
                  </a:solidFill>
                  <a:latin typeface="Arial Black" panose="020B0A04020102020204" pitchFamily="34" charset="0"/>
                </a:rPr>
                <a:t>3</a:t>
              </a:r>
              <a:endParaRPr lang="en-US" altLang="zh-CN" sz="3200" b="1" baseline="52000" dirty="0">
                <a:solidFill>
                  <a:schemeClr val="tx2"/>
                </a:solidFill>
                <a:latin typeface="Arial Black" panose="020B0A04020102020204" pitchFamily="34" charset="0"/>
              </a:endParaRPr>
            </a:p>
          </p:txBody>
        </p:sp>
        <p:sp>
          <p:nvSpPr>
            <p:cNvPr id="104537" name="WordArt 114"/>
            <p:cNvSpPr>
              <a:spLocks noTextEdit="1"/>
            </p:cNvSpPr>
            <p:nvPr/>
          </p:nvSpPr>
          <p:spPr>
            <a:xfrm>
              <a:off x="381000" y="4814888"/>
              <a:ext cx="609600" cy="431800"/>
            </a:xfrm>
            <a:prstGeom prst="rect">
              <a:avLst/>
            </a:prstGeom>
          </p:spPr>
          <p:txBody>
            <a:bodyPr wrap="none" fromWordArt="1">
              <a:prstTxWarp prst="textCanDown">
                <a:avLst>
                  <a:gd name="adj" fmla="val 5884"/>
                </a:avLst>
              </a:prstTxWarp>
              <a:normAutofit/>
            </a:bodyPr>
            <a:p>
              <a:pPr algn="ctr"/>
              <a:r>
                <a:rPr lang="zh-CN" altLang="en-US" sz="12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&gt;8ft</a:t>
              </a:r>
              <a:endParaRPr lang="zh-CN" altLang="en-US" sz="12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
          <p:nvSpPr>
            <p:cNvPr id="104538" name="WordArt 115"/>
            <p:cNvSpPr>
              <a:spLocks noTextEdit="1"/>
            </p:cNvSpPr>
            <p:nvPr/>
          </p:nvSpPr>
          <p:spPr>
            <a:xfrm>
              <a:off x="1017588" y="4724400"/>
              <a:ext cx="115887" cy="263525"/>
            </a:xfrm>
            <a:prstGeom prst="rect">
              <a:avLst/>
            </a:prstGeom>
          </p:spPr>
          <p:txBody>
            <a:bodyPr wrap="none" fromWordArt="1">
              <a:prstTxWarp prst="textCanDown">
                <a:avLst>
                  <a:gd name="adj" fmla="val 10250"/>
                </a:avLst>
              </a:prstTxWarp>
              <a:normAutofit/>
            </a:bodyPr>
            <a:p>
              <a:pPr algn="ctr"/>
              <a:r>
                <a:rPr lang="zh-CN" altLang="en-US" sz="10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3</a:t>
              </a:r>
              <a:endParaRPr lang="zh-CN" altLang="en-US" sz="10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grpSp>
          <p:nvGrpSpPr>
            <p:cNvPr id="104539" name="Group 116"/>
            <p:cNvGrpSpPr/>
            <p:nvPr/>
          </p:nvGrpSpPr>
          <p:grpSpPr>
            <a:xfrm>
              <a:off x="381000" y="4419600"/>
              <a:ext cx="4295775" cy="838200"/>
              <a:chOff x="240" y="2784"/>
              <a:chExt cx="2706" cy="528"/>
            </a:xfrm>
          </p:grpSpPr>
          <p:grpSp>
            <p:nvGrpSpPr>
              <p:cNvPr id="104614" name="Group 117"/>
              <p:cNvGrpSpPr/>
              <p:nvPr/>
            </p:nvGrpSpPr>
            <p:grpSpPr>
              <a:xfrm>
                <a:off x="240" y="2802"/>
                <a:ext cx="480" cy="510"/>
                <a:chOff x="-1296" y="2898"/>
                <a:chExt cx="384" cy="510"/>
              </a:xfrm>
            </p:grpSpPr>
            <p:sp>
              <p:nvSpPr>
                <p:cNvPr id="104620" name="AutoShape 118"/>
                <p:cNvSpPr/>
                <p:nvPr/>
              </p:nvSpPr>
              <p:spPr>
                <a:xfrm>
                  <a:off x="-1296" y="2928"/>
                  <a:ext cx="384" cy="480"/>
                </a:xfrm>
                <a:prstGeom prst="can">
                  <a:avLst>
                    <a:gd name="adj" fmla="val 19009"/>
                  </a:avLst>
                </a:prstGeom>
                <a:solidFill>
                  <a:schemeClr val="bg2"/>
                </a:solidFill>
                <a:ln w="38100"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21" name="Oval 119"/>
                <p:cNvSpPr/>
                <p:nvPr/>
              </p:nvSpPr>
              <p:spPr>
                <a:xfrm>
                  <a:off x="-1296" y="2898"/>
                  <a:ext cx="384" cy="96"/>
                </a:xfrm>
                <a:prstGeom prst="ellipse">
                  <a:avLst/>
                </a:prstGeom>
                <a:solidFill>
                  <a:srgbClr val="B2B2B2"/>
                </a:solidFill>
                <a:ln w="38100">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22" name="Line 120"/>
                <p:cNvSpPr/>
                <p:nvPr/>
              </p:nvSpPr>
              <p:spPr>
                <a:xfrm>
                  <a:off x="-1200" y="3024"/>
                  <a:ext cx="0" cy="288"/>
                </a:xfrm>
                <a:prstGeom prst="line">
                  <a:avLst/>
                </a:prstGeom>
                <a:ln w="38100" cap="flat" cmpd="sng">
                  <a:solidFill>
                    <a:schemeClr val="bg1"/>
                  </a:solidFill>
                  <a:prstDash val="solid"/>
                  <a:headEnd type="none" w="med" len="med"/>
                  <a:tailEnd type="none" w="med" len="med"/>
                </a:ln>
              </p:spPr>
            </p:sp>
            <p:sp>
              <p:nvSpPr>
                <p:cNvPr id="104623" name="Line 121"/>
                <p:cNvSpPr/>
                <p:nvPr/>
              </p:nvSpPr>
              <p:spPr>
                <a:xfrm>
                  <a:off x="-1104" y="3120"/>
                  <a:ext cx="0" cy="288"/>
                </a:xfrm>
                <a:prstGeom prst="line">
                  <a:avLst/>
                </a:prstGeom>
                <a:ln w="38100" cap="flat" cmpd="sng">
                  <a:solidFill>
                    <a:schemeClr val="bg1"/>
                  </a:solidFill>
                  <a:prstDash val="solid"/>
                  <a:headEnd type="none" w="med" len="med"/>
                  <a:tailEnd type="none" w="med" len="med"/>
                </a:ln>
              </p:spPr>
            </p:sp>
            <p:sp>
              <p:nvSpPr>
                <p:cNvPr id="104624" name="Line 122"/>
                <p:cNvSpPr/>
                <p:nvPr/>
              </p:nvSpPr>
              <p:spPr>
                <a:xfrm>
                  <a:off x="-1008" y="3015"/>
                  <a:ext cx="0" cy="288"/>
                </a:xfrm>
                <a:prstGeom prst="line">
                  <a:avLst/>
                </a:prstGeom>
                <a:ln w="38100" cap="flat" cmpd="sng">
                  <a:solidFill>
                    <a:schemeClr val="bg1"/>
                  </a:solidFill>
                  <a:prstDash val="solid"/>
                  <a:headEnd type="none" w="med" len="med"/>
                  <a:tailEnd type="none" w="med" len="med"/>
                </a:ln>
              </p:spPr>
            </p:sp>
          </p:grpSp>
          <p:grpSp>
            <p:nvGrpSpPr>
              <p:cNvPr id="104615" name="Group 123"/>
              <p:cNvGrpSpPr/>
              <p:nvPr/>
            </p:nvGrpSpPr>
            <p:grpSpPr>
              <a:xfrm>
                <a:off x="2226" y="2784"/>
                <a:ext cx="720" cy="528"/>
                <a:chOff x="2226" y="2784"/>
                <a:chExt cx="720" cy="528"/>
              </a:xfrm>
            </p:grpSpPr>
            <p:sp>
              <p:nvSpPr>
                <p:cNvPr id="104616" name="Rectangle 124"/>
                <p:cNvSpPr/>
                <p:nvPr/>
              </p:nvSpPr>
              <p:spPr>
                <a:xfrm>
                  <a:off x="2226" y="2784"/>
                  <a:ext cx="720" cy="528"/>
                </a:xfrm>
                <a:prstGeom prst="rect">
                  <a:avLst/>
                </a:prstGeom>
                <a:solidFill>
                  <a:schemeClr val="bg2"/>
                </a:solidFill>
                <a:ln w="38100"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17" name="Line 125"/>
                <p:cNvSpPr/>
                <p:nvPr/>
              </p:nvSpPr>
              <p:spPr>
                <a:xfrm>
                  <a:off x="2400" y="2832"/>
                  <a:ext cx="0" cy="240"/>
                </a:xfrm>
                <a:prstGeom prst="line">
                  <a:avLst/>
                </a:prstGeom>
                <a:ln w="38100" cap="flat" cmpd="sng">
                  <a:solidFill>
                    <a:schemeClr val="bg1"/>
                  </a:solidFill>
                  <a:prstDash val="solid"/>
                  <a:headEnd type="none" w="med" len="med"/>
                  <a:tailEnd type="none" w="med" len="med"/>
                </a:ln>
              </p:spPr>
            </p:sp>
            <p:sp>
              <p:nvSpPr>
                <p:cNvPr id="104618" name="Line 126"/>
                <p:cNvSpPr/>
                <p:nvPr/>
              </p:nvSpPr>
              <p:spPr>
                <a:xfrm flipV="1">
                  <a:off x="2592" y="2976"/>
                  <a:ext cx="0" cy="288"/>
                </a:xfrm>
                <a:prstGeom prst="line">
                  <a:avLst/>
                </a:prstGeom>
                <a:ln w="38100" cap="flat" cmpd="sng">
                  <a:solidFill>
                    <a:schemeClr val="bg1"/>
                  </a:solidFill>
                  <a:prstDash val="solid"/>
                  <a:headEnd type="none" w="med" len="med"/>
                  <a:tailEnd type="none" w="med" len="med"/>
                </a:ln>
              </p:spPr>
            </p:sp>
            <p:sp>
              <p:nvSpPr>
                <p:cNvPr id="104619" name="Line 127"/>
                <p:cNvSpPr/>
                <p:nvPr/>
              </p:nvSpPr>
              <p:spPr>
                <a:xfrm>
                  <a:off x="2784" y="2832"/>
                  <a:ext cx="0" cy="192"/>
                </a:xfrm>
                <a:prstGeom prst="line">
                  <a:avLst/>
                </a:prstGeom>
                <a:ln w="38100" cap="flat" cmpd="sng">
                  <a:solidFill>
                    <a:schemeClr val="bg1"/>
                  </a:solidFill>
                  <a:prstDash val="solid"/>
                  <a:headEnd type="none" w="med" len="med"/>
                  <a:tailEnd type="none" w="med" len="med"/>
                </a:ln>
              </p:spPr>
            </p:sp>
          </p:grpSp>
        </p:grpSp>
        <p:grpSp>
          <p:nvGrpSpPr>
            <p:cNvPr id="104540" name="Group 129"/>
            <p:cNvGrpSpPr/>
            <p:nvPr/>
          </p:nvGrpSpPr>
          <p:grpSpPr>
            <a:xfrm>
              <a:off x="1295400" y="4343400"/>
              <a:ext cx="781050" cy="2209800"/>
              <a:chOff x="4368" y="3840"/>
              <a:chExt cx="492" cy="1392"/>
            </a:xfrm>
          </p:grpSpPr>
          <p:grpSp>
            <p:nvGrpSpPr>
              <p:cNvPr id="104600" name="Group 130"/>
              <p:cNvGrpSpPr/>
              <p:nvPr/>
            </p:nvGrpSpPr>
            <p:grpSpPr>
              <a:xfrm>
                <a:off x="4368" y="3924"/>
                <a:ext cx="466" cy="1308"/>
                <a:chOff x="4368" y="2724"/>
                <a:chExt cx="466" cy="1308"/>
              </a:xfrm>
            </p:grpSpPr>
            <p:sp>
              <p:nvSpPr>
                <p:cNvPr id="104606" name="Oval 131"/>
                <p:cNvSpPr/>
                <p:nvPr/>
              </p:nvSpPr>
              <p:spPr>
                <a:xfrm rot="654752">
                  <a:off x="4398" y="3216"/>
                  <a:ext cx="192" cy="576"/>
                </a:xfrm>
                <a:prstGeom prst="ellipse">
                  <a:avLst/>
                </a:prstGeom>
                <a:solidFill>
                  <a:schemeClr val="accent2"/>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07" name="Oval 132"/>
                <p:cNvSpPr/>
                <p:nvPr/>
              </p:nvSpPr>
              <p:spPr>
                <a:xfrm rot="-598825">
                  <a:off x="4558" y="3216"/>
                  <a:ext cx="192" cy="576"/>
                </a:xfrm>
                <a:prstGeom prst="ellipse">
                  <a:avLst/>
                </a:prstGeom>
                <a:solidFill>
                  <a:schemeClr val="accent2"/>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08" name="Oval 133"/>
                <p:cNvSpPr/>
                <p:nvPr/>
              </p:nvSpPr>
              <p:spPr>
                <a:xfrm>
                  <a:off x="4416" y="2832"/>
                  <a:ext cx="336" cy="576"/>
                </a:xfrm>
                <a:prstGeom prst="ellipse">
                  <a:avLst/>
                </a:prstGeom>
                <a:solidFill>
                  <a:srgbClr val="977619"/>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09" name="Oval 134"/>
                <p:cNvSpPr/>
                <p:nvPr/>
              </p:nvSpPr>
              <p:spPr>
                <a:xfrm>
                  <a:off x="4368" y="3648"/>
                  <a:ext cx="96" cy="384"/>
                </a:xfrm>
                <a:prstGeom prst="ellipse">
                  <a:avLst/>
                </a:prstGeom>
                <a:solidFill>
                  <a:schemeClr val="accent2"/>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10" name="Oval 135"/>
                <p:cNvSpPr/>
                <p:nvPr/>
              </p:nvSpPr>
              <p:spPr>
                <a:xfrm>
                  <a:off x="4704" y="3648"/>
                  <a:ext cx="96" cy="384"/>
                </a:xfrm>
                <a:prstGeom prst="ellipse">
                  <a:avLst/>
                </a:prstGeom>
                <a:solidFill>
                  <a:schemeClr val="accent2"/>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11" name="Oval 136"/>
                <p:cNvSpPr/>
                <p:nvPr/>
              </p:nvSpPr>
              <p:spPr>
                <a:xfrm>
                  <a:off x="4484" y="2724"/>
                  <a:ext cx="192" cy="144"/>
                </a:xfrm>
                <a:prstGeom prst="ellipse">
                  <a:avLst/>
                </a:prstGeom>
                <a:solidFill>
                  <a:srgbClr val="FF9966"/>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12" name="Oval 137"/>
                <p:cNvSpPr/>
                <p:nvPr/>
              </p:nvSpPr>
              <p:spPr>
                <a:xfrm rot="-598825">
                  <a:off x="4689" y="2893"/>
                  <a:ext cx="145" cy="533"/>
                </a:xfrm>
                <a:prstGeom prst="ellipse">
                  <a:avLst/>
                </a:prstGeom>
                <a:solidFill>
                  <a:srgbClr val="977619"/>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13" name="Oval 138"/>
                <p:cNvSpPr/>
                <p:nvPr/>
              </p:nvSpPr>
              <p:spPr>
                <a:xfrm rot="-598825">
                  <a:off x="4416" y="2880"/>
                  <a:ext cx="145" cy="533"/>
                </a:xfrm>
                <a:prstGeom prst="ellipse">
                  <a:avLst/>
                </a:prstGeom>
                <a:solidFill>
                  <a:srgbClr val="977619"/>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04601" name="Group 139"/>
              <p:cNvGrpSpPr/>
              <p:nvPr/>
            </p:nvGrpSpPr>
            <p:grpSpPr>
              <a:xfrm>
                <a:off x="4444" y="3840"/>
                <a:ext cx="288" cy="96"/>
                <a:chOff x="4944" y="2640"/>
                <a:chExt cx="288" cy="96"/>
              </a:xfrm>
            </p:grpSpPr>
            <p:sp>
              <p:nvSpPr>
                <p:cNvPr id="104604" name="AutoShape 140"/>
                <p:cNvSpPr/>
                <p:nvPr/>
              </p:nvSpPr>
              <p:spPr>
                <a:xfrm rot="5400000">
                  <a:off x="5040" y="2592"/>
                  <a:ext cx="96" cy="192"/>
                </a:xfrm>
                <a:prstGeom prst="leftBracket">
                  <a:avLst>
                    <a:gd name="adj" fmla="val 100000"/>
                  </a:avLst>
                </a:prstGeom>
                <a:solidFill>
                  <a:srgbClr val="9933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05" name="Line 141"/>
                <p:cNvSpPr/>
                <p:nvPr/>
              </p:nvSpPr>
              <p:spPr>
                <a:xfrm>
                  <a:off x="4944" y="2736"/>
                  <a:ext cx="288" cy="0"/>
                </a:xfrm>
                <a:prstGeom prst="line">
                  <a:avLst/>
                </a:prstGeom>
                <a:ln w="9525" cap="flat" cmpd="sng">
                  <a:solidFill>
                    <a:schemeClr val="tx1"/>
                  </a:solidFill>
                  <a:prstDash val="solid"/>
                  <a:headEnd type="none" w="med" len="med"/>
                  <a:tailEnd type="none" w="med" len="med"/>
                </a:ln>
              </p:spPr>
            </p:sp>
          </p:grpSp>
          <p:sp>
            <p:nvSpPr>
              <p:cNvPr id="104602" name="Oval 142"/>
              <p:cNvSpPr/>
              <p:nvPr/>
            </p:nvSpPr>
            <p:spPr>
              <a:xfrm>
                <a:off x="4476" y="4500"/>
                <a:ext cx="144" cy="96"/>
              </a:xfrm>
              <a:prstGeom prst="ellipse">
                <a:avLst/>
              </a:prstGeom>
              <a:solidFill>
                <a:srgbClr val="FF9966"/>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04603" name="Oval 143"/>
              <p:cNvSpPr/>
              <p:nvPr/>
            </p:nvSpPr>
            <p:spPr>
              <a:xfrm>
                <a:off x="4716" y="4500"/>
                <a:ext cx="144" cy="96"/>
              </a:xfrm>
              <a:prstGeom prst="ellipse">
                <a:avLst/>
              </a:prstGeom>
              <a:solidFill>
                <a:srgbClr val="FF9966"/>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04541" name="Group 144"/>
            <p:cNvGrpSpPr/>
            <p:nvPr/>
          </p:nvGrpSpPr>
          <p:grpSpPr>
            <a:xfrm>
              <a:off x="304800" y="4343400"/>
              <a:ext cx="4475163" cy="1066800"/>
              <a:chOff x="192" y="2736"/>
              <a:chExt cx="2819" cy="672"/>
            </a:xfrm>
          </p:grpSpPr>
          <p:grpSp>
            <p:nvGrpSpPr>
              <p:cNvPr id="104542" name="Group 145"/>
              <p:cNvGrpSpPr/>
              <p:nvPr/>
            </p:nvGrpSpPr>
            <p:grpSpPr>
              <a:xfrm>
                <a:off x="1152" y="2784"/>
                <a:ext cx="1824" cy="624"/>
                <a:chOff x="4800" y="4512"/>
                <a:chExt cx="528" cy="553"/>
              </a:xfrm>
            </p:grpSpPr>
            <p:sp>
              <p:nvSpPr>
                <p:cNvPr id="104581" name="Rectangle 146"/>
                <p:cNvSpPr/>
                <p:nvPr/>
              </p:nvSpPr>
              <p:spPr>
                <a:xfrm>
                  <a:off x="5184" y="4548"/>
                  <a:ext cx="144" cy="432"/>
                </a:xfrm>
                <a:prstGeom prst="rect">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04582" name="Group 147"/>
                <p:cNvGrpSpPr/>
                <p:nvPr/>
              </p:nvGrpSpPr>
              <p:grpSpPr>
                <a:xfrm rot="-6111650">
                  <a:off x="4880" y="4429"/>
                  <a:ext cx="361" cy="524"/>
                  <a:chOff x="4972" y="3924"/>
                  <a:chExt cx="361" cy="524"/>
                </a:xfrm>
              </p:grpSpPr>
              <p:sp>
                <p:nvSpPr>
                  <p:cNvPr id="104592" name="Freeform 148"/>
                  <p:cNvSpPr/>
                  <p:nvPr/>
                </p:nvSpPr>
                <p:spPr>
                  <a:xfrm>
                    <a:off x="4972" y="4056"/>
                    <a:ext cx="361" cy="392"/>
                  </a:xfrm>
                  <a:custGeom>
                    <a:avLst/>
                    <a:gdLst/>
                    <a:ahLst/>
                    <a:cxnLst>
                      <a:cxn ang="0">
                        <a:pos x="1" y="26"/>
                      </a:cxn>
                      <a:cxn ang="0">
                        <a:pos x="5" y="27"/>
                      </a:cxn>
                      <a:cxn ang="0">
                        <a:pos x="9" y="30"/>
                      </a:cxn>
                      <a:cxn ang="0">
                        <a:pos x="13" y="34"/>
                      </a:cxn>
                      <a:cxn ang="0">
                        <a:pos x="16" y="38"/>
                      </a:cxn>
                      <a:cxn ang="0">
                        <a:pos x="19" y="42"/>
                      </a:cxn>
                      <a:cxn ang="0">
                        <a:pos x="22" y="47"/>
                      </a:cxn>
                      <a:cxn ang="0">
                        <a:pos x="25" y="50"/>
                      </a:cxn>
                      <a:cxn ang="0">
                        <a:pos x="26" y="48"/>
                      </a:cxn>
                      <a:cxn ang="0">
                        <a:pos x="27" y="40"/>
                      </a:cxn>
                      <a:cxn ang="0">
                        <a:pos x="29" y="33"/>
                      </a:cxn>
                      <a:cxn ang="0">
                        <a:pos x="32" y="25"/>
                      </a:cxn>
                      <a:cxn ang="0">
                        <a:pos x="36" y="17"/>
                      </a:cxn>
                      <a:cxn ang="0">
                        <a:pos x="41" y="10"/>
                      </a:cxn>
                      <a:cxn ang="0">
                        <a:pos x="46" y="5"/>
                      </a:cxn>
                      <a:cxn ang="0">
                        <a:pos x="53" y="1"/>
                      </a:cxn>
                      <a:cxn ang="0">
                        <a:pos x="53" y="4"/>
                      </a:cxn>
                      <a:cxn ang="0">
                        <a:pos x="51" y="14"/>
                      </a:cxn>
                      <a:cxn ang="0">
                        <a:pos x="54" y="23"/>
                      </a:cxn>
                      <a:cxn ang="0">
                        <a:pos x="59" y="33"/>
                      </a:cxn>
                      <a:cxn ang="0">
                        <a:pos x="63" y="36"/>
                      </a:cxn>
                      <a:cxn ang="0">
                        <a:pos x="66" y="33"/>
                      </a:cxn>
                      <a:cxn ang="0">
                        <a:pos x="69" y="30"/>
                      </a:cxn>
                      <a:cxn ang="0">
                        <a:pos x="73" y="28"/>
                      </a:cxn>
                      <a:cxn ang="0">
                        <a:pos x="77" y="27"/>
                      </a:cxn>
                      <a:cxn ang="0">
                        <a:pos x="81" y="25"/>
                      </a:cxn>
                      <a:cxn ang="0">
                        <a:pos x="85" y="23"/>
                      </a:cxn>
                      <a:cxn ang="0">
                        <a:pos x="88" y="21"/>
                      </a:cxn>
                      <a:cxn ang="0">
                        <a:pos x="88" y="25"/>
                      </a:cxn>
                      <a:cxn ang="0">
                        <a:pos x="85" y="33"/>
                      </a:cxn>
                      <a:cxn ang="0">
                        <a:pos x="83" y="41"/>
                      </a:cxn>
                      <a:cxn ang="0">
                        <a:pos x="81" y="49"/>
                      </a:cxn>
                      <a:cxn ang="0">
                        <a:pos x="79" y="56"/>
                      </a:cxn>
                      <a:cxn ang="0">
                        <a:pos x="78" y="63"/>
                      </a:cxn>
                      <a:cxn ang="0">
                        <a:pos x="76" y="70"/>
                      </a:cxn>
                      <a:cxn ang="0">
                        <a:pos x="74" y="77"/>
                      </a:cxn>
                      <a:cxn ang="0">
                        <a:pos x="71" y="83"/>
                      </a:cxn>
                      <a:cxn ang="0">
                        <a:pos x="66" y="88"/>
                      </a:cxn>
                      <a:cxn ang="0">
                        <a:pos x="60" y="92"/>
                      </a:cxn>
                      <a:cxn ang="0">
                        <a:pos x="51" y="96"/>
                      </a:cxn>
                      <a:cxn ang="0">
                        <a:pos x="44" y="97"/>
                      </a:cxn>
                      <a:cxn ang="0">
                        <a:pos x="40" y="98"/>
                      </a:cxn>
                      <a:cxn ang="0">
                        <a:pos x="36" y="98"/>
                      </a:cxn>
                      <a:cxn ang="0">
                        <a:pos x="32" y="97"/>
                      </a:cxn>
                      <a:cxn ang="0">
                        <a:pos x="28" y="96"/>
                      </a:cxn>
                      <a:cxn ang="0">
                        <a:pos x="24" y="95"/>
                      </a:cxn>
                      <a:cxn ang="0">
                        <a:pos x="20" y="92"/>
                      </a:cxn>
                      <a:cxn ang="0">
                        <a:pos x="18" y="90"/>
                      </a:cxn>
                      <a:cxn ang="0">
                        <a:pos x="13" y="83"/>
                      </a:cxn>
                      <a:cxn ang="0">
                        <a:pos x="8" y="72"/>
                      </a:cxn>
                      <a:cxn ang="0">
                        <a:pos x="5" y="60"/>
                      </a:cxn>
                      <a:cxn ang="0">
                        <a:pos x="4" y="47"/>
                      </a:cxn>
                      <a:cxn ang="0">
                        <a:pos x="3" y="37"/>
                      </a:cxn>
                      <a:cxn ang="0">
                        <a:pos x="1" y="29"/>
                      </a:cxn>
                    </a:cxnLst>
                    <a:pathLst>
                      <a:path w="723" h="786">
                        <a:moveTo>
                          <a:pt x="0" y="205"/>
                        </a:moveTo>
                        <a:lnTo>
                          <a:pt x="15" y="209"/>
                        </a:lnTo>
                        <a:lnTo>
                          <a:pt x="30" y="215"/>
                        </a:lnTo>
                        <a:lnTo>
                          <a:pt x="46" y="223"/>
                        </a:lnTo>
                        <a:lnTo>
                          <a:pt x="61" y="234"/>
                        </a:lnTo>
                        <a:lnTo>
                          <a:pt x="76" y="246"/>
                        </a:lnTo>
                        <a:lnTo>
                          <a:pt x="90" y="259"/>
                        </a:lnTo>
                        <a:lnTo>
                          <a:pt x="105" y="276"/>
                        </a:lnTo>
                        <a:lnTo>
                          <a:pt x="119" y="292"/>
                        </a:lnTo>
                        <a:lnTo>
                          <a:pt x="133" y="308"/>
                        </a:lnTo>
                        <a:lnTo>
                          <a:pt x="145" y="325"/>
                        </a:lnTo>
                        <a:lnTo>
                          <a:pt x="158" y="342"/>
                        </a:lnTo>
                        <a:lnTo>
                          <a:pt x="170" y="360"/>
                        </a:lnTo>
                        <a:lnTo>
                          <a:pt x="180" y="376"/>
                        </a:lnTo>
                        <a:lnTo>
                          <a:pt x="190" y="391"/>
                        </a:lnTo>
                        <a:lnTo>
                          <a:pt x="200" y="405"/>
                        </a:lnTo>
                        <a:lnTo>
                          <a:pt x="208" y="417"/>
                        </a:lnTo>
                        <a:lnTo>
                          <a:pt x="210" y="388"/>
                        </a:lnTo>
                        <a:lnTo>
                          <a:pt x="215" y="359"/>
                        </a:lnTo>
                        <a:lnTo>
                          <a:pt x="220" y="327"/>
                        </a:lnTo>
                        <a:lnTo>
                          <a:pt x="228" y="296"/>
                        </a:lnTo>
                        <a:lnTo>
                          <a:pt x="239" y="264"/>
                        </a:lnTo>
                        <a:lnTo>
                          <a:pt x="249" y="232"/>
                        </a:lnTo>
                        <a:lnTo>
                          <a:pt x="263" y="200"/>
                        </a:lnTo>
                        <a:lnTo>
                          <a:pt x="277" y="168"/>
                        </a:lnTo>
                        <a:lnTo>
                          <a:pt x="294" y="140"/>
                        </a:lnTo>
                        <a:lnTo>
                          <a:pt x="311" y="111"/>
                        </a:lnTo>
                        <a:lnTo>
                          <a:pt x="331" y="85"/>
                        </a:lnTo>
                        <a:lnTo>
                          <a:pt x="353" y="61"/>
                        </a:lnTo>
                        <a:lnTo>
                          <a:pt x="375" y="42"/>
                        </a:lnTo>
                        <a:lnTo>
                          <a:pt x="400" y="23"/>
                        </a:lnTo>
                        <a:lnTo>
                          <a:pt x="425" y="9"/>
                        </a:lnTo>
                        <a:lnTo>
                          <a:pt x="453" y="0"/>
                        </a:lnTo>
                        <a:lnTo>
                          <a:pt x="429" y="39"/>
                        </a:lnTo>
                        <a:lnTo>
                          <a:pt x="416" y="77"/>
                        </a:lnTo>
                        <a:lnTo>
                          <a:pt x="414" y="114"/>
                        </a:lnTo>
                        <a:lnTo>
                          <a:pt x="421" y="151"/>
                        </a:lnTo>
                        <a:lnTo>
                          <a:pt x="435" y="188"/>
                        </a:lnTo>
                        <a:lnTo>
                          <a:pt x="453" y="226"/>
                        </a:lnTo>
                        <a:lnTo>
                          <a:pt x="475" y="266"/>
                        </a:lnTo>
                        <a:lnTo>
                          <a:pt x="498" y="308"/>
                        </a:lnTo>
                        <a:lnTo>
                          <a:pt x="507" y="292"/>
                        </a:lnTo>
                        <a:lnTo>
                          <a:pt x="518" y="278"/>
                        </a:lnTo>
                        <a:lnTo>
                          <a:pt x="530" y="266"/>
                        </a:lnTo>
                        <a:lnTo>
                          <a:pt x="543" y="256"/>
                        </a:lnTo>
                        <a:lnTo>
                          <a:pt x="557" y="246"/>
                        </a:lnTo>
                        <a:lnTo>
                          <a:pt x="572" y="238"/>
                        </a:lnTo>
                        <a:lnTo>
                          <a:pt x="587" y="229"/>
                        </a:lnTo>
                        <a:lnTo>
                          <a:pt x="602" y="223"/>
                        </a:lnTo>
                        <a:lnTo>
                          <a:pt x="618" y="217"/>
                        </a:lnTo>
                        <a:lnTo>
                          <a:pt x="634" y="210"/>
                        </a:lnTo>
                        <a:lnTo>
                          <a:pt x="650" y="204"/>
                        </a:lnTo>
                        <a:lnTo>
                          <a:pt x="666" y="197"/>
                        </a:lnTo>
                        <a:lnTo>
                          <a:pt x="681" y="190"/>
                        </a:lnTo>
                        <a:lnTo>
                          <a:pt x="696" y="182"/>
                        </a:lnTo>
                        <a:lnTo>
                          <a:pt x="710" y="174"/>
                        </a:lnTo>
                        <a:lnTo>
                          <a:pt x="723" y="165"/>
                        </a:lnTo>
                        <a:lnTo>
                          <a:pt x="710" y="203"/>
                        </a:lnTo>
                        <a:lnTo>
                          <a:pt x="698" y="239"/>
                        </a:lnTo>
                        <a:lnTo>
                          <a:pt x="687" y="271"/>
                        </a:lnTo>
                        <a:lnTo>
                          <a:pt x="678" y="303"/>
                        </a:lnTo>
                        <a:lnTo>
                          <a:pt x="668" y="333"/>
                        </a:lnTo>
                        <a:lnTo>
                          <a:pt x="660" y="364"/>
                        </a:lnTo>
                        <a:lnTo>
                          <a:pt x="652" y="395"/>
                        </a:lnTo>
                        <a:lnTo>
                          <a:pt x="644" y="428"/>
                        </a:lnTo>
                        <a:lnTo>
                          <a:pt x="637" y="455"/>
                        </a:lnTo>
                        <a:lnTo>
                          <a:pt x="630" y="483"/>
                        </a:lnTo>
                        <a:lnTo>
                          <a:pt x="625" y="512"/>
                        </a:lnTo>
                        <a:lnTo>
                          <a:pt x="618" y="538"/>
                        </a:lnTo>
                        <a:lnTo>
                          <a:pt x="611" y="566"/>
                        </a:lnTo>
                        <a:lnTo>
                          <a:pt x="603" y="592"/>
                        </a:lnTo>
                        <a:lnTo>
                          <a:pt x="594" y="618"/>
                        </a:lnTo>
                        <a:lnTo>
                          <a:pt x="582" y="643"/>
                        </a:lnTo>
                        <a:lnTo>
                          <a:pt x="568" y="666"/>
                        </a:lnTo>
                        <a:lnTo>
                          <a:pt x="551" y="688"/>
                        </a:lnTo>
                        <a:lnTo>
                          <a:pt x="531" y="709"/>
                        </a:lnTo>
                        <a:lnTo>
                          <a:pt x="508" y="728"/>
                        </a:lnTo>
                        <a:lnTo>
                          <a:pt x="481" y="744"/>
                        </a:lnTo>
                        <a:lnTo>
                          <a:pt x="448" y="759"/>
                        </a:lnTo>
                        <a:lnTo>
                          <a:pt x="412" y="772"/>
                        </a:lnTo>
                        <a:lnTo>
                          <a:pt x="369" y="781"/>
                        </a:lnTo>
                        <a:lnTo>
                          <a:pt x="354" y="784"/>
                        </a:lnTo>
                        <a:lnTo>
                          <a:pt x="339" y="785"/>
                        </a:lnTo>
                        <a:lnTo>
                          <a:pt x="323" y="786"/>
                        </a:lnTo>
                        <a:lnTo>
                          <a:pt x="307" y="786"/>
                        </a:lnTo>
                        <a:lnTo>
                          <a:pt x="291" y="785"/>
                        </a:lnTo>
                        <a:lnTo>
                          <a:pt x="274" y="782"/>
                        </a:lnTo>
                        <a:lnTo>
                          <a:pt x="258" y="780"/>
                        </a:lnTo>
                        <a:lnTo>
                          <a:pt x="241" y="777"/>
                        </a:lnTo>
                        <a:lnTo>
                          <a:pt x="226" y="772"/>
                        </a:lnTo>
                        <a:lnTo>
                          <a:pt x="210" y="766"/>
                        </a:lnTo>
                        <a:lnTo>
                          <a:pt x="195" y="761"/>
                        </a:lnTo>
                        <a:lnTo>
                          <a:pt x="181" y="754"/>
                        </a:lnTo>
                        <a:lnTo>
                          <a:pt x="167" y="744"/>
                        </a:lnTo>
                        <a:lnTo>
                          <a:pt x="155" y="735"/>
                        </a:lnTo>
                        <a:lnTo>
                          <a:pt x="144" y="726"/>
                        </a:lnTo>
                        <a:lnTo>
                          <a:pt x="134" y="714"/>
                        </a:lnTo>
                        <a:lnTo>
                          <a:pt x="105" y="670"/>
                        </a:lnTo>
                        <a:lnTo>
                          <a:pt x="83" y="625"/>
                        </a:lnTo>
                        <a:lnTo>
                          <a:pt x="66" y="577"/>
                        </a:lnTo>
                        <a:lnTo>
                          <a:pt x="54" y="529"/>
                        </a:lnTo>
                        <a:lnTo>
                          <a:pt x="45" y="481"/>
                        </a:lnTo>
                        <a:lnTo>
                          <a:pt x="39" y="431"/>
                        </a:lnTo>
                        <a:lnTo>
                          <a:pt x="36" y="380"/>
                        </a:lnTo>
                        <a:lnTo>
                          <a:pt x="34" y="331"/>
                        </a:lnTo>
                        <a:lnTo>
                          <a:pt x="29" y="297"/>
                        </a:lnTo>
                        <a:lnTo>
                          <a:pt x="22" y="266"/>
                        </a:lnTo>
                        <a:lnTo>
                          <a:pt x="13" y="235"/>
                        </a:lnTo>
                        <a:lnTo>
                          <a:pt x="0" y="205"/>
                        </a:lnTo>
                        <a:close/>
                      </a:path>
                    </a:pathLst>
                  </a:custGeom>
                  <a:solidFill>
                    <a:srgbClr val="D80000">
                      <a:alpha val="100000"/>
                    </a:srgbClr>
                  </a:solidFill>
                  <a:ln w="9525">
                    <a:noFill/>
                  </a:ln>
                </p:spPr>
                <p:txBody>
                  <a:bodyPr/>
                  <a:p>
                    <a:endParaRPr lang="zh-CN" altLang="en-US"/>
                  </a:p>
                </p:txBody>
              </p:sp>
              <p:sp>
                <p:nvSpPr>
                  <p:cNvPr id="104593" name="Freeform 149"/>
                  <p:cNvSpPr/>
                  <p:nvPr/>
                </p:nvSpPr>
                <p:spPr>
                  <a:xfrm>
                    <a:off x="5019" y="4158"/>
                    <a:ext cx="248" cy="267"/>
                  </a:xfrm>
                  <a:custGeom>
                    <a:avLst/>
                    <a:gdLst/>
                    <a:ahLst/>
                    <a:cxnLst>
                      <a:cxn ang="0">
                        <a:pos x="2" y="21"/>
                      </a:cxn>
                      <a:cxn ang="0">
                        <a:pos x="7" y="26"/>
                      </a:cxn>
                      <a:cxn ang="0">
                        <a:pos x="14" y="32"/>
                      </a:cxn>
                      <a:cxn ang="0">
                        <a:pos x="19" y="38"/>
                      </a:cxn>
                      <a:cxn ang="0">
                        <a:pos x="21" y="35"/>
                      </a:cxn>
                      <a:cxn ang="0">
                        <a:pos x="23" y="24"/>
                      </a:cxn>
                      <a:cxn ang="0">
                        <a:pos x="27" y="13"/>
                      </a:cxn>
                      <a:cxn ang="0">
                        <a:pos x="32" y="4"/>
                      </a:cxn>
                      <a:cxn ang="0">
                        <a:pos x="34" y="1"/>
                      </a:cxn>
                      <a:cxn ang="0">
                        <a:pos x="35" y="8"/>
                      </a:cxn>
                      <a:cxn ang="0">
                        <a:pos x="38" y="16"/>
                      </a:cxn>
                      <a:cxn ang="0">
                        <a:pos x="42" y="26"/>
                      </a:cxn>
                      <a:cxn ang="0">
                        <a:pos x="46" y="27"/>
                      </a:cxn>
                      <a:cxn ang="0">
                        <a:pos x="51" y="24"/>
                      </a:cxn>
                      <a:cxn ang="0">
                        <a:pos x="55" y="21"/>
                      </a:cxn>
                      <a:cxn ang="0">
                        <a:pos x="60" y="18"/>
                      </a:cxn>
                      <a:cxn ang="0">
                        <a:pos x="62" y="20"/>
                      </a:cxn>
                      <a:cxn ang="0">
                        <a:pos x="60" y="26"/>
                      </a:cxn>
                      <a:cxn ang="0">
                        <a:pos x="58" y="32"/>
                      </a:cxn>
                      <a:cxn ang="0">
                        <a:pos x="56" y="38"/>
                      </a:cxn>
                      <a:cxn ang="0">
                        <a:pos x="54" y="45"/>
                      </a:cxn>
                      <a:cxn ang="0">
                        <a:pos x="52" y="53"/>
                      </a:cxn>
                      <a:cxn ang="0">
                        <a:pos x="48" y="60"/>
                      </a:cxn>
                      <a:cxn ang="0">
                        <a:pos x="40" y="65"/>
                      </a:cxn>
                      <a:cxn ang="0">
                        <a:pos x="31" y="67"/>
                      </a:cxn>
                      <a:cxn ang="0">
                        <a:pos x="26" y="66"/>
                      </a:cxn>
                      <a:cxn ang="0">
                        <a:pos x="20" y="64"/>
                      </a:cxn>
                      <a:cxn ang="0">
                        <a:pos x="16" y="62"/>
                      </a:cxn>
                      <a:cxn ang="0">
                        <a:pos x="12" y="56"/>
                      </a:cxn>
                      <a:cxn ang="0">
                        <a:pos x="8" y="50"/>
                      </a:cxn>
                      <a:cxn ang="0">
                        <a:pos x="6" y="45"/>
                      </a:cxn>
                      <a:cxn ang="0">
                        <a:pos x="5" y="38"/>
                      </a:cxn>
                      <a:cxn ang="0">
                        <a:pos x="4" y="31"/>
                      </a:cxn>
                      <a:cxn ang="0">
                        <a:pos x="2" y="24"/>
                      </a:cxn>
                    </a:cxnLst>
                    <a:pathLst>
                      <a:path w="495" h="534">
                        <a:moveTo>
                          <a:pt x="0" y="162"/>
                        </a:moveTo>
                        <a:lnTo>
                          <a:pt x="9" y="167"/>
                        </a:lnTo>
                        <a:lnTo>
                          <a:pt x="26" y="182"/>
                        </a:lnTo>
                        <a:lnTo>
                          <a:pt x="51" y="203"/>
                        </a:lnTo>
                        <a:lnTo>
                          <a:pt x="77" y="227"/>
                        </a:lnTo>
                        <a:lnTo>
                          <a:pt x="105" y="254"/>
                        </a:lnTo>
                        <a:lnTo>
                          <a:pt x="130" y="279"/>
                        </a:lnTo>
                        <a:lnTo>
                          <a:pt x="150" y="300"/>
                        </a:lnTo>
                        <a:lnTo>
                          <a:pt x="161" y="315"/>
                        </a:lnTo>
                        <a:lnTo>
                          <a:pt x="165" y="277"/>
                        </a:lnTo>
                        <a:lnTo>
                          <a:pt x="173" y="234"/>
                        </a:lnTo>
                        <a:lnTo>
                          <a:pt x="182" y="189"/>
                        </a:lnTo>
                        <a:lnTo>
                          <a:pt x="196" y="144"/>
                        </a:lnTo>
                        <a:lnTo>
                          <a:pt x="211" y="101"/>
                        </a:lnTo>
                        <a:lnTo>
                          <a:pt x="229" y="61"/>
                        </a:lnTo>
                        <a:lnTo>
                          <a:pt x="250" y="27"/>
                        </a:lnTo>
                        <a:lnTo>
                          <a:pt x="273" y="0"/>
                        </a:lnTo>
                        <a:lnTo>
                          <a:pt x="269" y="8"/>
                        </a:lnTo>
                        <a:lnTo>
                          <a:pt x="272" y="28"/>
                        </a:lnTo>
                        <a:lnTo>
                          <a:pt x="279" y="57"/>
                        </a:lnTo>
                        <a:lnTo>
                          <a:pt x="289" y="90"/>
                        </a:lnTo>
                        <a:lnTo>
                          <a:pt x="302" y="128"/>
                        </a:lnTo>
                        <a:lnTo>
                          <a:pt x="317" y="166"/>
                        </a:lnTo>
                        <a:lnTo>
                          <a:pt x="333" y="202"/>
                        </a:lnTo>
                        <a:lnTo>
                          <a:pt x="348" y="233"/>
                        </a:lnTo>
                        <a:lnTo>
                          <a:pt x="364" y="215"/>
                        </a:lnTo>
                        <a:lnTo>
                          <a:pt x="381" y="200"/>
                        </a:lnTo>
                        <a:lnTo>
                          <a:pt x="401" y="187"/>
                        </a:lnTo>
                        <a:lnTo>
                          <a:pt x="420" y="174"/>
                        </a:lnTo>
                        <a:lnTo>
                          <a:pt x="440" y="164"/>
                        </a:lnTo>
                        <a:lnTo>
                          <a:pt x="460" y="154"/>
                        </a:lnTo>
                        <a:lnTo>
                          <a:pt x="478" y="142"/>
                        </a:lnTo>
                        <a:lnTo>
                          <a:pt x="495" y="130"/>
                        </a:lnTo>
                        <a:lnTo>
                          <a:pt x="490" y="155"/>
                        </a:lnTo>
                        <a:lnTo>
                          <a:pt x="484" y="180"/>
                        </a:lnTo>
                        <a:lnTo>
                          <a:pt x="476" y="205"/>
                        </a:lnTo>
                        <a:lnTo>
                          <a:pt x="468" y="230"/>
                        </a:lnTo>
                        <a:lnTo>
                          <a:pt x="458" y="255"/>
                        </a:lnTo>
                        <a:lnTo>
                          <a:pt x="450" y="279"/>
                        </a:lnTo>
                        <a:lnTo>
                          <a:pt x="443" y="302"/>
                        </a:lnTo>
                        <a:lnTo>
                          <a:pt x="438" y="324"/>
                        </a:lnTo>
                        <a:lnTo>
                          <a:pt x="428" y="359"/>
                        </a:lnTo>
                        <a:lnTo>
                          <a:pt x="422" y="392"/>
                        </a:lnTo>
                        <a:lnTo>
                          <a:pt x="411" y="424"/>
                        </a:lnTo>
                        <a:lnTo>
                          <a:pt x="399" y="453"/>
                        </a:lnTo>
                        <a:lnTo>
                          <a:pt x="380" y="478"/>
                        </a:lnTo>
                        <a:lnTo>
                          <a:pt x="352" y="500"/>
                        </a:lnTo>
                        <a:lnTo>
                          <a:pt x="314" y="519"/>
                        </a:lnTo>
                        <a:lnTo>
                          <a:pt x="264" y="531"/>
                        </a:lnTo>
                        <a:lnTo>
                          <a:pt x="244" y="534"/>
                        </a:lnTo>
                        <a:lnTo>
                          <a:pt x="223" y="531"/>
                        </a:lnTo>
                        <a:lnTo>
                          <a:pt x="202" y="528"/>
                        </a:lnTo>
                        <a:lnTo>
                          <a:pt x="180" y="521"/>
                        </a:lnTo>
                        <a:lnTo>
                          <a:pt x="158" y="512"/>
                        </a:lnTo>
                        <a:lnTo>
                          <a:pt x="138" y="501"/>
                        </a:lnTo>
                        <a:lnTo>
                          <a:pt x="121" y="489"/>
                        </a:lnTo>
                        <a:lnTo>
                          <a:pt x="107" y="474"/>
                        </a:lnTo>
                        <a:lnTo>
                          <a:pt x="89" y="447"/>
                        </a:lnTo>
                        <a:lnTo>
                          <a:pt x="75" y="423"/>
                        </a:lnTo>
                        <a:lnTo>
                          <a:pt x="63" y="400"/>
                        </a:lnTo>
                        <a:lnTo>
                          <a:pt x="54" y="376"/>
                        </a:lnTo>
                        <a:lnTo>
                          <a:pt x="47" y="353"/>
                        </a:lnTo>
                        <a:lnTo>
                          <a:pt x="41" y="327"/>
                        </a:lnTo>
                        <a:lnTo>
                          <a:pt x="37" y="300"/>
                        </a:lnTo>
                        <a:lnTo>
                          <a:pt x="31" y="269"/>
                        </a:lnTo>
                        <a:lnTo>
                          <a:pt x="26" y="243"/>
                        </a:lnTo>
                        <a:lnTo>
                          <a:pt x="18" y="213"/>
                        </a:lnTo>
                        <a:lnTo>
                          <a:pt x="9" y="185"/>
                        </a:lnTo>
                        <a:lnTo>
                          <a:pt x="0" y="162"/>
                        </a:lnTo>
                        <a:close/>
                      </a:path>
                    </a:pathLst>
                  </a:custGeom>
                  <a:solidFill>
                    <a:srgbClr val="FFBF00">
                      <a:alpha val="100000"/>
                    </a:srgbClr>
                  </a:solidFill>
                  <a:ln w="9525">
                    <a:noFill/>
                  </a:ln>
                </p:spPr>
                <p:txBody>
                  <a:bodyPr/>
                  <a:p>
                    <a:endParaRPr lang="zh-CN" altLang="en-US"/>
                  </a:p>
                </p:txBody>
              </p:sp>
              <p:sp>
                <p:nvSpPr>
                  <p:cNvPr id="104594" name="Freeform 150"/>
                  <p:cNvSpPr/>
                  <p:nvPr/>
                </p:nvSpPr>
                <p:spPr>
                  <a:xfrm>
                    <a:off x="4991" y="4031"/>
                    <a:ext cx="72" cy="109"/>
                  </a:xfrm>
                  <a:custGeom>
                    <a:avLst/>
                    <a:gdLst/>
                    <a:ahLst/>
                    <a:cxnLst>
                      <a:cxn ang="0">
                        <a:pos x="18" y="28"/>
                      </a:cxn>
                      <a:cxn ang="0">
                        <a:pos x="18" y="25"/>
                      </a:cxn>
                      <a:cxn ang="0">
                        <a:pos x="18" y="23"/>
                      </a:cxn>
                      <a:cxn ang="0">
                        <a:pos x="18" y="21"/>
                      </a:cxn>
                      <a:cxn ang="0">
                        <a:pos x="18" y="18"/>
                      </a:cxn>
                      <a:cxn ang="0">
                        <a:pos x="17" y="16"/>
                      </a:cxn>
                      <a:cxn ang="0">
                        <a:pos x="16" y="14"/>
                      </a:cxn>
                      <a:cxn ang="0">
                        <a:pos x="15" y="12"/>
                      </a:cxn>
                      <a:cxn ang="0">
                        <a:pos x="13" y="10"/>
                      </a:cxn>
                      <a:cxn ang="0">
                        <a:pos x="12" y="9"/>
                      </a:cxn>
                      <a:cxn ang="0">
                        <a:pos x="10" y="7"/>
                      </a:cxn>
                      <a:cxn ang="0">
                        <a:pos x="9" y="6"/>
                      </a:cxn>
                      <a:cxn ang="0">
                        <a:pos x="7" y="5"/>
                      </a:cxn>
                      <a:cxn ang="0">
                        <a:pos x="5" y="4"/>
                      </a:cxn>
                      <a:cxn ang="0">
                        <a:pos x="4" y="3"/>
                      </a:cxn>
                      <a:cxn ang="0">
                        <a:pos x="2" y="2"/>
                      </a:cxn>
                      <a:cxn ang="0">
                        <a:pos x="0" y="0"/>
                      </a:cxn>
                      <a:cxn ang="0">
                        <a:pos x="0" y="3"/>
                      </a:cxn>
                      <a:cxn ang="0">
                        <a:pos x="0" y="5"/>
                      </a:cxn>
                      <a:cxn ang="0">
                        <a:pos x="1" y="7"/>
                      </a:cxn>
                      <a:cxn ang="0">
                        <a:pos x="1" y="9"/>
                      </a:cxn>
                      <a:cxn ang="0">
                        <a:pos x="1" y="12"/>
                      </a:cxn>
                      <a:cxn ang="0">
                        <a:pos x="2" y="14"/>
                      </a:cxn>
                      <a:cxn ang="0">
                        <a:pos x="3" y="16"/>
                      </a:cxn>
                      <a:cxn ang="0">
                        <a:pos x="5" y="17"/>
                      </a:cxn>
                      <a:cxn ang="0">
                        <a:pos x="7" y="18"/>
                      </a:cxn>
                      <a:cxn ang="0">
                        <a:pos x="9" y="19"/>
                      </a:cxn>
                      <a:cxn ang="0">
                        <a:pos x="11" y="20"/>
                      </a:cxn>
                      <a:cxn ang="0">
                        <a:pos x="13" y="21"/>
                      </a:cxn>
                      <a:cxn ang="0">
                        <a:pos x="15" y="23"/>
                      </a:cxn>
                      <a:cxn ang="0">
                        <a:pos x="16" y="24"/>
                      </a:cxn>
                      <a:cxn ang="0">
                        <a:pos x="17" y="26"/>
                      </a:cxn>
                      <a:cxn ang="0">
                        <a:pos x="18" y="28"/>
                      </a:cxn>
                    </a:cxnLst>
                    <a:pathLst>
                      <a:path w="144" h="218">
                        <a:moveTo>
                          <a:pt x="143" y="218"/>
                        </a:moveTo>
                        <a:lnTo>
                          <a:pt x="144" y="199"/>
                        </a:lnTo>
                        <a:lnTo>
                          <a:pt x="144" y="181"/>
                        </a:lnTo>
                        <a:lnTo>
                          <a:pt x="142" y="162"/>
                        </a:lnTo>
                        <a:lnTo>
                          <a:pt x="139" y="143"/>
                        </a:lnTo>
                        <a:lnTo>
                          <a:pt x="133" y="125"/>
                        </a:lnTo>
                        <a:lnTo>
                          <a:pt x="125" y="107"/>
                        </a:lnTo>
                        <a:lnTo>
                          <a:pt x="116" y="91"/>
                        </a:lnTo>
                        <a:lnTo>
                          <a:pt x="103" y="75"/>
                        </a:lnTo>
                        <a:lnTo>
                          <a:pt x="91" y="66"/>
                        </a:lnTo>
                        <a:lnTo>
                          <a:pt x="79" y="55"/>
                        </a:lnTo>
                        <a:lnTo>
                          <a:pt x="65" y="46"/>
                        </a:lnTo>
                        <a:lnTo>
                          <a:pt x="52" y="37"/>
                        </a:lnTo>
                        <a:lnTo>
                          <a:pt x="38" y="29"/>
                        </a:lnTo>
                        <a:lnTo>
                          <a:pt x="26" y="19"/>
                        </a:lnTo>
                        <a:lnTo>
                          <a:pt x="12" y="9"/>
                        </a:lnTo>
                        <a:lnTo>
                          <a:pt x="0" y="0"/>
                        </a:lnTo>
                        <a:lnTo>
                          <a:pt x="0" y="17"/>
                        </a:lnTo>
                        <a:lnTo>
                          <a:pt x="0" y="34"/>
                        </a:lnTo>
                        <a:lnTo>
                          <a:pt x="1" y="53"/>
                        </a:lnTo>
                        <a:lnTo>
                          <a:pt x="3" y="71"/>
                        </a:lnTo>
                        <a:lnTo>
                          <a:pt x="7" y="89"/>
                        </a:lnTo>
                        <a:lnTo>
                          <a:pt x="13" y="106"/>
                        </a:lnTo>
                        <a:lnTo>
                          <a:pt x="23" y="121"/>
                        </a:lnTo>
                        <a:lnTo>
                          <a:pt x="36" y="133"/>
                        </a:lnTo>
                        <a:lnTo>
                          <a:pt x="52" y="143"/>
                        </a:lnTo>
                        <a:lnTo>
                          <a:pt x="68" y="151"/>
                        </a:lnTo>
                        <a:lnTo>
                          <a:pt x="84" y="159"/>
                        </a:lnTo>
                        <a:lnTo>
                          <a:pt x="99" y="167"/>
                        </a:lnTo>
                        <a:lnTo>
                          <a:pt x="114" y="177"/>
                        </a:lnTo>
                        <a:lnTo>
                          <a:pt x="126" y="188"/>
                        </a:lnTo>
                        <a:lnTo>
                          <a:pt x="136" y="201"/>
                        </a:lnTo>
                        <a:lnTo>
                          <a:pt x="143" y="218"/>
                        </a:lnTo>
                        <a:close/>
                      </a:path>
                    </a:pathLst>
                  </a:custGeom>
                  <a:solidFill>
                    <a:srgbClr val="D80000">
                      <a:alpha val="100000"/>
                    </a:srgbClr>
                  </a:solidFill>
                  <a:ln w="9525">
                    <a:noFill/>
                  </a:ln>
                </p:spPr>
                <p:txBody>
                  <a:bodyPr/>
                  <a:p>
                    <a:endParaRPr lang="zh-CN" altLang="en-US"/>
                  </a:p>
                </p:txBody>
              </p:sp>
              <p:sp>
                <p:nvSpPr>
                  <p:cNvPr id="104595" name="Freeform 151"/>
                  <p:cNvSpPr/>
                  <p:nvPr/>
                </p:nvSpPr>
                <p:spPr>
                  <a:xfrm>
                    <a:off x="5020" y="3924"/>
                    <a:ext cx="84" cy="143"/>
                  </a:xfrm>
                  <a:custGeom>
                    <a:avLst/>
                    <a:gdLst/>
                    <a:ahLst/>
                    <a:cxnLst>
                      <a:cxn ang="0">
                        <a:pos x="19" y="36"/>
                      </a:cxn>
                      <a:cxn ang="0">
                        <a:pos x="21" y="31"/>
                      </a:cxn>
                      <a:cxn ang="0">
                        <a:pos x="21" y="26"/>
                      </a:cxn>
                      <a:cxn ang="0">
                        <a:pos x="21" y="21"/>
                      </a:cxn>
                      <a:cxn ang="0">
                        <a:pos x="21" y="16"/>
                      </a:cxn>
                      <a:cxn ang="0">
                        <a:pos x="20" y="14"/>
                      </a:cxn>
                      <a:cxn ang="0">
                        <a:pos x="20" y="12"/>
                      </a:cxn>
                      <a:cxn ang="0">
                        <a:pos x="19" y="10"/>
                      </a:cxn>
                      <a:cxn ang="0">
                        <a:pos x="18" y="8"/>
                      </a:cxn>
                      <a:cxn ang="0">
                        <a:pos x="17" y="7"/>
                      </a:cxn>
                      <a:cxn ang="0">
                        <a:pos x="16" y="5"/>
                      </a:cxn>
                      <a:cxn ang="0">
                        <a:pos x="16" y="3"/>
                      </a:cxn>
                      <a:cxn ang="0">
                        <a:pos x="16" y="0"/>
                      </a:cxn>
                      <a:cxn ang="0">
                        <a:pos x="14" y="4"/>
                      </a:cxn>
                      <a:cxn ang="0">
                        <a:pos x="13" y="8"/>
                      </a:cxn>
                      <a:cxn ang="0">
                        <a:pos x="12" y="11"/>
                      </a:cxn>
                      <a:cxn ang="0">
                        <a:pos x="12" y="15"/>
                      </a:cxn>
                      <a:cxn ang="0">
                        <a:pos x="11" y="13"/>
                      </a:cxn>
                      <a:cxn ang="0">
                        <a:pos x="10" y="12"/>
                      </a:cxn>
                      <a:cxn ang="0">
                        <a:pos x="8" y="10"/>
                      </a:cxn>
                      <a:cxn ang="0">
                        <a:pos x="7" y="8"/>
                      </a:cxn>
                      <a:cxn ang="0">
                        <a:pos x="6" y="6"/>
                      </a:cxn>
                      <a:cxn ang="0">
                        <a:pos x="4" y="4"/>
                      </a:cxn>
                      <a:cxn ang="0">
                        <a:pos x="2" y="3"/>
                      </a:cxn>
                      <a:cxn ang="0">
                        <a:pos x="0" y="2"/>
                      </a:cxn>
                      <a:cxn ang="0">
                        <a:pos x="0" y="4"/>
                      </a:cxn>
                      <a:cxn ang="0">
                        <a:pos x="0" y="7"/>
                      </a:cxn>
                      <a:cxn ang="0">
                        <a:pos x="1" y="9"/>
                      </a:cxn>
                      <a:cxn ang="0">
                        <a:pos x="1" y="12"/>
                      </a:cxn>
                      <a:cxn ang="0">
                        <a:pos x="1" y="14"/>
                      </a:cxn>
                      <a:cxn ang="0">
                        <a:pos x="2" y="17"/>
                      </a:cxn>
                      <a:cxn ang="0">
                        <a:pos x="3" y="19"/>
                      </a:cxn>
                      <a:cxn ang="0">
                        <a:pos x="5" y="21"/>
                      </a:cxn>
                      <a:cxn ang="0">
                        <a:pos x="6" y="22"/>
                      </a:cxn>
                      <a:cxn ang="0">
                        <a:pos x="8" y="24"/>
                      </a:cxn>
                      <a:cxn ang="0">
                        <a:pos x="10" y="25"/>
                      </a:cxn>
                      <a:cxn ang="0">
                        <a:pos x="11" y="27"/>
                      </a:cxn>
                      <a:cxn ang="0">
                        <a:pos x="13" y="28"/>
                      </a:cxn>
                      <a:cxn ang="0">
                        <a:pos x="15" y="30"/>
                      </a:cxn>
                      <a:cxn ang="0">
                        <a:pos x="16" y="32"/>
                      </a:cxn>
                      <a:cxn ang="0">
                        <a:pos x="18" y="33"/>
                      </a:cxn>
                      <a:cxn ang="0">
                        <a:pos x="18" y="34"/>
                      </a:cxn>
                      <a:cxn ang="0">
                        <a:pos x="18" y="35"/>
                      </a:cxn>
                      <a:cxn ang="0">
                        <a:pos x="19" y="35"/>
                      </a:cxn>
                      <a:cxn ang="0">
                        <a:pos x="19" y="36"/>
                      </a:cxn>
                    </a:cxnLst>
                    <a:pathLst>
                      <a:path w="168" h="286">
                        <a:moveTo>
                          <a:pt x="145" y="286"/>
                        </a:moveTo>
                        <a:lnTo>
                          <a:pt x="161" y="248"/>
                        </a:lnTo>
                        <a:lnTo>
                          <a:pt x="168" y="207"/>
                        </a:lnTo>
                        <a:lnTo>
                          <a:pt x="167" y="165"/>
                        </a:lnTo>
                        <a:lnTo>
                          <a:pt x="164" y="123"/>
                        </a:lnTo>
                        <a:lnTo>
                          <a:pt x="160" y="106"/>
                        </a:lnTo>
                        <a:lnTo>
                          <a:pt x="156" y="91"/>
                        </a:lnTo>
                        <a:lnTo>
                          <a:pt x="148" y="76"/>
                        </a:lnTo>
                        <a:lnTo>
                          <a:pt x="141" y="63"/>
                        </a:lnTo>
                        <a:lnTo>
                          <a:pt x="133" y="49"/>
                        </a:lnTo>
                        <a:lnTo>
                          <a:pt x="127" y="34"/>
                        </a:lnTo>
                        <a:lnTo>
                          <a:pt x="122" y="18"/>
                        </a:lnTo>
                        <a:lnTo>
                          <a:pt x="121" y="0"/>
                        </a:lnTo>
                        <a:lnTo>
                          <a:pt x="108" y="28"/>
                        </a:lnTo>
                        <a:lnTo>
                          <a:pt x="100" y="58"/>
                        </a:lnTo>
                        <a:lnTo>
                          <a:pt x="96" y="88"/>
                        </a:lnTo>
                        <a:lnTo>
                          <a:pt x="92" y="120"/>
                        </a:lnTo>
                        <a:lnTo>
                          <a:pt x="83" y="104"/>
                        </a:lnTo>
                        <a:lnTo>
                          <a:pt x="73" y="89"/>
                        </a:lnTo>
                        <a:lnTo>
                          <a:pt x="63" y="73"/>
                        </a:lnTo>
                        <a:lnTo>
                          <a:pt x="53" y="58"/>
                        </a:lnTo>
                        <a:lnTo>
                          <a:pt x="42" y="44"/>
                        </a:lnTo>
                        <a:lnTo>
                          <a:pt x="29" y="32"/>
                        </a:lnTo>
                        <a:lnTo>
                          <a:pt x="15" y="20"/>
                        </a:lnTo>
                        <a:lnTo>
                          <a:pt x="0" y="10"/>
                        </a:lnTo>
                        <a:lnTo>
                          <a:pt x="0" y="30"/>
                        </a:lnTo>
                        <a:lnTo>
                          <a:pt x="0" y="51"/>
                        </a:lnTo>
                        <a:lnTo>
                          <a:pt x="1" y="71"/>
                        </a:lnTo>
                        <a:lnTo>
                          <a:pt x="4" y="91"/>
                        </a:lnTo>
                        <a:lnTo>
                          <a:pt x="7" y="110"/>
                        </a:lnTo>
                        <a:lnTo>
                          <a:pt x="13" y="129"/>
                        </a:lnTo>
                        <a:lnTo>
                          <a:pt x="22" y="147"/>
                        </a:lnTo>
                        <a:lnTo>
                          <a:pt x="33" y="163"/>
                        </a:lnTo>
                        <a:lnTo>
                          <a:pt x="46" y="176"/>
                        </a:lnTo>
                        <a:lnTo>
                          <a:pt x="60" y="188"/>
                        </a:lnTo>
                        <a:lnTo>
                          <a:pt x="74" y="200"/>
                        </a:lnTo>
                        <a:lnTo>
                          <a:pt x="88" y="211"/>
                        </a:lnTo>
                        <a:lnTo>
                          <a:pt x="101" y="224"/>
                        </a:lnTo>
                        <a:lnTo>
                          <a:pt x="114" y="237"/>
                        </a:lnTo>
                        <a:lnTo>
                          <a:pt x="127" y="250"/>
                        </a:lnTo>
                        <a:lnTo>
                          <a:pt x="139" y="264"/>
                        </a:lnTo>
                        <a:lnTo>
                          <a:pt x="142" y="269"/>
                        </a:lnTo>
                        <a:lnTo>
                          <a:pt x="144" y="275"/>
                        </a:lnTo>
                        <a:lnTo>
                          <a:pt x="146" y="280"/>
                        </a:lnTo>
                        <a:lnTo>
                          <a:pt x="145" y="286"/>
                        </a:lnTo>
                        <a:close/>
                      </a:path>
                    </a:pathLst>
                  </a:custGeom>
                  <a:solidFill>
                    <a:srgbClr val="D80000">
                      <a:alpha val="100000"/>
                    </a:srgbClr>
                  </a:solidFill>
                  <a:ln w="9525">
                    <a:noFill/>
                  </a:ln>
                </p:spPr>
                <p:txBody>
                  <a:bodyPr/>
                  <a:p>
                    <a:endParaRPr lang="zh-CN" altLang="en-US"/>
                  </a:p>
                </p:txBody>
              </p:sp>
              <p:sp>
                <p:nvSpPr>
                  <p:cNvPr id="104596" name="Freeform 152"/>
                  <p:cNvSpPr/>
                  <p:nvPr/>
                </p:nvSpPr>
                <p:spPr>
                  <a:xfrm>
                    <a:off x="5214" y="4002"/>
                    <a:ext cx="58" cy="139"/>
                  </a:xfrm>
                  <a:custGeom>
                    <a:avLst/>
                    <a:gdLst/>
                    <a:ahLst/>
                    <a:cxnLst>
                      <a:cxn ang="0">
                        <a:pos x="0" y="34"/>
                      </a:cxn>
                      <a:cxn ang="0">
                        <a:pos x="0" y="30"/>
                      </a:cxn>
                      <a:cxn ang="0">
                        <a:pos x="0" y="26"/>
                      </a:cxn>
                      <a:cxn ang="0">
                        <a:pos x="0" y="22"/>
                      </a:cxn>
                      <a:cxn ang="0">
                        <a:pos x="0" y="19"/>
                      </a:cxn>
                      <a:cxn ang="0">
                        <a:pos x="1" y="16"/>
                      </a:cxn>
                      <a:cxn ang="0">
                        <a:pos x="2" y="13"/>
                      </a:cxn>
                      <a:cxn ang="0">
                        <a:pos x="3" y="11"/>
                      </a:cxn>
                      <a:cxn ang="0">
                        <a:pos x="5" y="8"/>
                      </a:cxn>
                      <a:cxn ang="0">
                        <a:pos x="7" y="6"/>
                      </a:cxn>
                      <a:cxn ang="0">
                        <a:pos x="9" y="4"/>
                      </a:cxn>
                      <a:cxn ang="0">
                        <a:pos x="11" y="2"/>
                      </a:cxn>
                      <a:cxn ang="0">
                        <a:pos x="13" y="0"/>
                      </a:cxn>
                      <a:cxn ang="0">
                        <a:pos x="14" y="5"/>
                      </a:cxn>
                      <a:cxn ang="0">
                        <a:pos x="14" y="11"/>
                      </a:cxn>
                      <a:cxn ang="0">
                        <a:pos x="14" y="16"/>
                      </a:cxn>
                      <a:cxn ang="0">
                        <a:pos x="12" y="21"/>
                      </a:cxn>
                      <a:cxn ang="0">
                        <a:pos x="11" y="23"/>
                      </a:cxn>
                      <a:cxn ang="0">
                        <a:pos x="10" y="25"/>
                      </a:cxn>
                      <a:cxn ang="0">
                        <a:pos x="9" y="26"/>
                      </a:cxn>
                      <a:cxn ang="0">
                        <a:pos x="7" y="28"/>
                      </a:cxn>
                      <a:cxn ang="0">
                        <a:pos x="6" y="29"/>
                      </a:cxn>
                      <a:cxn ang="0">
                        <a:pos x="4" y="31"/>
                      </a:cxn>
                      <a:cxn ang="0">
                        <a:pos x="3" y="32"/>
                      </a:cxn>
                      <a:cxn ang="0">
                        <a:pos x="2" y="34"/>
                      </a:cxn>
                      <a:cxn ang="0">
                        <a:pos x="1" y="34"/>
                      </a:cxn>
                      <a:cxn ang="0">
                        <a:pos x="1" y="34"/>
                      </a:cxn>
                      <a:cxn ang="0">
                        <a:pos x="0" y="34"/>
                      </a:cxn>
                      <a:cxn ang="0">
                        <a:pos x="0" y="34"/>
                      </a:cxn>
                    </a:cxnLst>
                    <a:pathLst>
                      <a:path w="117" h="279">
                        <a:moveTo>
                          <a:pt x="4" y="272"/>
                        </a:moveTo>
                        <a:lnTo>
                          <a:pt x="3" y="242"/>
                        </a:lnTo>
                        <a:lnTo>
                          <a:pt x="0" y="212"/>
                        </a:lnTo>
                        <a:lnTo>
                          <a:pt x="0" y="182"/>
                        </a:lnTo>
                        <a:lnTo>
                          <a:pt x="4" y="152"/>
                        </a:lnTo>
                        <a:lnTo>
                          <a:pt x="10" y="128"/>
                        </a:lnTo>
                        <a:lnTo>
                          <a:pt x="19" y="107"/>
                        </a:lnTo>
                        <a:lnTo>
                          <a:pt x="31" y="88"/>
                        </a:lnTo>
                        <a:lnTo>
                          <a:pt x="45" y="69"/>
                        </a:lnTo>
                        <a:lnTo>
                          <a:pt x="61" y="52"/>
                        </a:lnTo>
                        <a:lnTo>
                          <a:pt x="79" y="36"/>
                        </a:lnTo>
                        <a:lnTo>
                          <a:pt x="95" y="19"/>
                        </a:lnTo>
                        <a:lnTo>
                          <a:pt x="111" y="0"/>
                        </a:lnTo>
                        <a:lnTo>
                          <a:pt x="114" y="45"/>
                        </a:lnTo>
                        <a:lnTo>
                          <a:pt x="117" y="89"/>
                        </a:lnTo>
                        <a:lnTo>
                          <a:pt x="113" y="133"/>
                        </a:lnTo>
                        <a:lnTo>
                          <a:pt x="102" y="174"/>
                        </a:lnTo>
                        <a:lnTo>
                          <a:pt x="94" y="188"/>
                        </a:lnTo>
                        <a:lnTo>
                          <a:pt x="84" y="202"/>
                        </a:lnTo>
                        <a:lnTo>
                          <a:pt x="73" y="214"/>
                        </a:lnTo>
                        <a:lnTo>
                          <a:pt x="61" y="226"/>
                        </a:lnTo>
                        <a:lnTo>
                          <a:pt x="49" y="237"/>
                        </a:lnTo>
                        <a:lnTo>
                          <a:pt x="37" y="250"/>
                        </a:lnTo>
                        <a:lnTo>
                          <a:pt x="27" y="263"/>
                        </a:lnTo>
                        <a:lnTo>
                          <a:pt x="18" y="277"/>
                        </a:lnTo>
                        <a:lnTo>
                          <a:pt x="13" y="279"/>
                        </a:lnTo>
                        <a:lnTo>
                          <a:pt x="10" y="279"/>
                        </a:lnTo>
                        <a:lnTo>
                          <a:pt x="5" y="278"/>
                        </a:lnTo>
                        <a:lnTo>
                          <a:pt x="4" y="272"/>
                        </a:lnTo>
                        <a:close/>
                      </a:path>
                    </a:pathLst>
                  </a:custGeom>
                  <a:solidFill>
                    <a:srgbClr val="D80000">
                      <a:alpha val="100000"/>
                    </a:srgbClr>
                  </a:solidFill>
                  <a:ln w="9525">
                    <a:noFill/>
                  </a:ln>
                </p:spPr>
                <p:txBody>
                  <a:bodyPr/>
                  <a:p>
                    <a:endParaRPr lang="zh-CN" altLang="en-US"/>
                  </a:p>
                </p:txBody>
              </p:sp>
              <p:sp>
                <p:nvSpPr>
                  <p:cNvPr id="104597" name="Freeform 153"/>
                  <p:cNvSpPr/>
                  <p:nvPr/>
                </p:nvSpPr>
                <p:spPr>
                  <a:xfrm>
                    <a:off x="5051" y="3978"/>
                    <a:ext cx="41" cy="59"/>
                  </a:xfrm>
                  <a:custGeom>
                    <a:avLst/>
                    <a:gdLst/>
                    <a:ahLst/>
                    <a:cxnLst>
                      <a:cxn ang="0">
                        <a:pos x="11" y="15"/>
                      </a:cxn>
                      <a:cxn ang="0">
                        <a:pos x="11" y="13"/>
                      </a:cxn>
                      <a:cxn ang="0">
                        <a:pos x="11" y="11"/>
                      </a:cxn>
                      <a:cxn ang="0">
                        <a:pos x="11" y="9"/>
                      </a:cxn>
                      <a:cxn ang="0">
                        <a:pos x="11" y="7"/>
                      </a:cxn>
                      <a:cxn ang="0">
                        <a:pos x="10" y="5"/>
                      </a:cxn>
                      <a:cxn ang="0">
                        <a:pos x="9" y="4"/>
                      </a:cxn>
                      <a:cxn ang="0">
                        <a:pos x="9" y="2"/>
                      </a:cxn>
                      <a:cxn ang="0">
                        <a:pos x="9" y="0"/>
                      </a:cxn>
                      <a:cxn ang="0">
                        <a:pos x="8" y="2"/>
                      </a:cxn>
                      <a:cxn ang="0">
                        <a:pos x="8" y="4"/>
                      </a:cxn>
                      <a:cxn ang="0">
                        <a:pos x="8" y="7"/>
                      </a:cxn>
                      <a:cxn ang="0">
                        <a:pos x="8" y="8"/>
                      </a:cxn>
                      <a:cxn ang="0">
                        <a:pos x="8" y="8"/>
                      </a:cxn>
                      <a:cxn ang="0">
                        <a:pos x="7" y="7"/>
                      </a:cxn>
                      <a:cxn ang="0">
                        <a:pos x="6" y="7"/>
                      </a:cxn>
                      <a:cxn ang="0">
                        <a:pos x="6" y="6"/>
                      </a:cxn>
                      <a:cxn ang="0">
                        <a:pos x="4" y="5"/>
                      </a:cxn>
                      <a:cxn ang="0">
                        <a:pos x="3" y="5"/>
                      </a:cxn>
                      <a:cxn ang="0">
                        <a:pos x="2" y="4"/>
                      </a:cxn>
                      <a:cxn ang="0">
                        <a:pos x="0" y="3"/>
                      </a:cxn>
                      <a:cxn ang="0">
                        <a:pos x="1" y="3"/>
                      </a:cxn>
                      <a:cxn ang="0">
                        <a:pos x="1" y="5"/>
                      </a:cxn>
                      <a:cxn ang="0">
                        <a:pos x="1" y="6"/>
                      </a:cxn>
                      <a:cxn ang="0">
                        <a:pos x="2" y="7"/>
                      </a:cxn>
                      <a:cxn ang="0">
                        <a:pos x="3" y="9"/>
                      </a:cxn>
                      <a:cxn ang="0">
                        <a:pos x="4" y="10"/>
                      </a:cxn>
                      <a:cxn ang="0">
                        <a:pos x="5" y="11"/>
                      </a:cxn>
                      <a:cxn ang="0">
                        <a:pos x="6" y="11"/>
                      </a:cxn>
                      <a:cxn ang="0">
                        <a:pos x="7" y="12"/>
                      </a:cxn>
                      <a:cxn ang="0">
                        <a:pos x="9" y="13"/>
                      </a:cxn>
                      <a:cxn ang="0">
                        <a:pos x="10" y="14"/>
                      </a:cxn>
                      <a:cxn ang="0">
                        <a:pos x="11" y="15"/>
                      </a:cxn>
                    </a:cxnLst>
                    <a:pathLst>
                      <a:path w="82" h="117">
                        <a:moveTo>
                          <a:pt x="81" y="117"/>
                        </a:moveTo>
                        <a:lnTo>
                          <a:pt x="81" y="101"/>
                        </a:lnTo>
                        <a:lnTo>
                          <a:pt x="82" y="84"/>
                        </a:lnTo>
                        <a:lnTo>
                          <a:pt x="82" y="68"/>
                        </a:lnTo>
                        <a:lnTo>
                          <a:pt x="81" y="52"/>
                        </a:lnTo>
                        <a:lnTo>
                          <a:pt x="77" y="40"/>
                        </a:lnTo>
                        <a:lnTo>
                          <a:pt x="72" y="25"/>
                        </a:lnTo>
                        <a:lnTo>
                          <a:pt x="68" y="11"/>
                        </a:lnTo>
                        <a:lnTo>
                          <a:pt x="66" y="0"/>
                        </a:lnTo>
                        <a:lnTo>
                          <a:pt x="64" y="9"/>
                        </a:lnTo>
                        <a:lnTo>
                          <a:pt x="61" y="29"/>
                        </a:lnTo>
                        <a:lnTo>
                          <a:pt x="60" y="49"/>
                        </a:lnTo>
                        <a:lnTo>
                          <a:pt x="59" y="59"/>
                        </a:lnTo>
                        <a:lnTo>
                          <a:pt x="58" y="57"/>
                        </a:lnTo>
                        <a:lnTo>
                          <a:pt x="54" y="55"/>
                        </a:lnTo>
                        <a:lnTo>
                          <a:pt x="48" y="52"/>
                        </a:lnTo>
                        <a:lnTo>
                          <a:pt x="41" y="47"/>
                        </a:lnTo>
                        <a:lnTo>
                          <a:pt x="31" y="40"/>
                        </a:lnTo>
                        <a:lnTo>
                          <a:pt x="22" y="33"/>
                        </a:lnTo>
                        <a:lnTo>
                          <a:pt x="11" y="26"/>
                        </a:lnTo>
                        <a:lnTo>
                          <a:pt x="0" y="18"/>
                        </a:lnTo>
                        <a:lnTo>
                          <a:pt x="1" y="24"/>
                        </a:lnTo>
                        <a:lnTo>
                          <a:pt x="3" y="33"/>
                        </a:lnTo>
                        <a:lnTo>
                          <a:pt x="6" y="45"/>
                        </a:lnTo>
                        <a:lnTo>
                          <a:pt x="11" y="55"/>
                        </a:lnTo>
                        <a:lnTo>
                          <a:pt x="18" y="66"/>
                        </a:lnTo>
                        <a:lnTo>
                          <a:pt x="27" y="74"/>
                        </a:lnTo>
                        <a:lnTo>
                          <a:pt x="36" y="82"/>
                        </a:lnTo>
                        <a:lnTo>
                          <a:pt x="45" y="87"/>
                        </a:lnTo>
                        <a:lnTo>
                          <a:pt x="56" y="94"/>
                        </a:lnTo>
                        <a:lnTo>
                          <a:pt x="65" y="101"/>
                        </a:lnTo>
                        <a:lnTo>
                          <a:pt x="73" y="108"/>
                        </a:lnTo>
                        <a:lnTo>
                          <a:pt x="81" y="117"/>
                        </a:lnTo>
                        <a:close/>
                      </a:path>
                    </a:pathLst>
                  </a:custGeom>
                  <a:solidFill>
                    <a:srgbClr val="FFBF00">
                      <a:alpha val="100000"/>
                    </a:srgbClr>
                  </a:solidFill>
                  <a:ln w="9525">
                    <a:noFill/>
                  </a:ln>
                </p:spPr>
                <p:txBody>
                  <a:bodyPr/>
                  <a:p>
                    <a:endParaRPr lang="zh-CN" altLang="en-US"/>
                  </a:p>
                </p:txBody>
              </p:sp>
              <p:sp>
                <p:nvSpPr>
                  <p:cNvPr id="104598" name="Freeform 154"/>
                  <p:cNvSpPr/>
                  <p:nvPr/>
                </p:nvSpPr>
                <p:spPr>
                  <a:xfrm>
                    <a:off x="5226" y="4062"/>
                    <a:ext cx="23" cy="55"/>
                  </a:xfrm>
                  <a:custGeom>
                    <a:avLst/>
                    <a:gdLst/>
                    <a:ahLst/>
                    <a:cxnLst>
                      <a:cxn ang="0">
                        <a:pos x="1" y="14"/>
                      </a:cxn>
                      <a:cxn ang="0">
                        <a:pos x="1" y="12"/>
                      </a:cxn>
                      <a:cxn ang="0">
                        <a:pos x="0" y="11"/>
                      </a:cxn>
                      <a:cxn ang="0">
                        <a:pos x="0" y="9"/>
                      </a:cxn>
                      <a:cxn ang="0">
                        <a:pos x="1" y="8"/>
                      </a:cxn>
                      <a:cxn ang="0">
                        <a:pos x="1" y="7"/>
                      </a:cxn>
                      <a:cxn ang="0">
                        <a:pos x="1" y="6"/>
                      </a:cxn>
                      <a:cxn ang="0">
                        <a:pos x="2" y="5"/>
                      </a:cxn>
                      <a:cxn ang="0">
                        <a:pos x="3" y="4"/>
                      </a:cxn>
                      <a:cxn ang="0">
                        <a:pos x="4" y="3"/>
                      </a:cxn>
                      <a:cxn ang="0">
                        <a:pos x="4" y="2"/>
                      </a:cxn>
                      <a:cxn ang="0">
                        <a:pos x="5" y="1"/>
                      </a:cxn>
                      <a:cxn ang="0">
                        <a:pos x="6" y="0"/>
                      </a:cxn>
                      <a:cxn ang="0">
                        <a:pos x="6" y="3"/>
                      </a:cxn>
                      <a:cxn ang="0">
                        <a:pos x="6" y="5"/>
                      </a:cxn>
                      <a:cxn ang="0">
                        <a:pos x="6" y="7"/>
                      </a:cxn>
                      <a:cxn ang="0">
                        <a:pos x="6" y="9"/>
                      </a:cxn>
                      <a:cxn ang="0">
                        <a:pos x="5" y="10"/>
                      </a:cxn>
                      <a:cxn ang="0">
                        <a:pos x="4" y="12"/>
                      </a:cxn>
                      <a:cxn ang="0">
                        <a:pos x="2" y="13"/>
                      </a:cxn>
                      <a:cxn ang="0">
                        <a:pos x="1" y="14"/>
                      </a:cxn>
                      <a:cxn ang="0">
                        <a:pos x="1" y="14"/>
                      </a:cxn>
                      <a:cxn ang="0">
                        <a:pos x="1" y="14"/>
                      </a:cxn>
                      <a:cxn ang="0">
                        <a:pos x="1" y="14"/>
                      </a:cxn>
                      <a:cxn ang="0">
                        <a:pos x="1" y="14"/>
                      </a:cxn>
                    </a:cxnLst>
                    <a:pathLst>
                      <a:path w="46" h="109">
                        <a:moveTo>
                          <a:pt x="1" y="107"/>
                        </a:moveTo>
                        <a:lnTo>
                          <a:pt x="1" y="96"/>
                        </a:lnTo>
                        <a:lnTo>
                          <a:pt x="0" y="83"/>
                        </a:lnTo>
                        <a:lnTo>
                          <a:pt x="0" y="71"/>
                        </a:lnTo>
                        <a:lnTo>
                          <a:pt x="1" y="60"/>
                        </a:lnTo>
                        <a:lnTo>
                          <a:pt x="4" y="51"/>
                        </a:lnTo>
                        <a:lnTo>
                          <a:pt x="7" y="43"/>
                        </a:lnTo>
                        <a:lnTo>
                          <a:pt x="12" y="34"/>
                        </a:lnTo>
                        <a:lnTo>
                          <a:pt x="18" y="28"/>
                        </a:lnTo>
                        <a:lnTo>
                          <a:pt x="25" y="21"/>
                        </a:lnTo>
                        <a:lnTo>
                          <a:pt x="31" y="14"/>
                        </a:lnTo>
                        <a:lnTo>
                          <a:pt x="38" y="7"/>
                        </a:lnTo>
                        <a:lnTo>
                          <a:pt x="44" y="0"/>
                        </a:lnTo>
                        <a:lnTo>
                          <a:pt x="45" y="17"/>
                        </a:lnTo>
                        <a:lnTo>
                          <a:pt x="46" y="34"/>
                        </a:lnTo>
                        <a:lnTo>
                          <a:pt x="45" y="52"/>
                        </a:lnTo>
                        <a:lnTo>
                          <a:pt x="41" y="69"/>
                        </a:lnTo>
                        <a:lnTo>
                          <a:pt x="34" y="79"/>
                        </a:lnTo>
                        <a:lnTo>
                          <a:pt x="25" y="89"/>
                        </a:lnTo>
                        <a:lnTo>
                          <a:pt x="15" y="98"/>
                        </a:lnTo>
                        <a:lnTo>
                          <a:pt x="7" y="108"/>
                        </a:lnTo>
                        <a:lnTo>
                          <a:pt x="5" y="109"/>
                        </a:lnTo>
                        <a:lnTo>
                          <a:pt x="4" y="109"/>
                        </a:lnTo>
                        <a:lnTo>
                          <a:pt x="3" y="109"/>
                        </a:lnTo>
                        <a:lnTo>
                          <a:pt x="1" y="107"/>
                        </a:lnTo>
                        <a:close/>
                      </a:path>
                    </a:pathLst>
                  </a:custGeom>
                  <a:solidFill>
                    <a:srgbClr val="FFBF00">
                      <a:alpha val="100000"/>
                    </a:srgbClr>
                  </a:solidFill>
                  <a:ln w="9525">
                    <a:noFill/>
                  </a:ln>
                </p:spPr>
                <p:txBody>
                  <a:bodyPr/>
                  <a:p>
                    <a:endParaRPr lang="zh-CN" altLang="en-US"/>
                  </a:p>
                </p:txBody>
              </p:sp>
              <p:sp>
                <p:nvSpPr>
                  <p:cNvPr id="104599" name="Freeform 155"/>
                  <p:cNvSpPr/>
                  <p:nvPr/>
                </p:nvSpPr>
                <p:spPr>
                  <a:xfrm>
                    <a:off x="5016" y="4076"/>
                    <a:ext cx="35" cy="31"/>
                  </a:xfrm>
                  <a:custGeom>
                    <a:avLst/>
                    <a:gdLst/>
                    <a:ahLst/>
                    <a:cxnLst>
                      <a:cxn ang="0">
                        <a:pos x="7" y="3"/>
                      </a:cxn>
                      <a:cxn ang="0">
                        <a:pos x="6" y="3"/>
                      </a:cxn>
                      <a:cxn ang="0">
                        <a:pos x="6" y="2"/>
                      </a:cxn>
                      <a:cxn ang="0">
                        <a:pos x="5" y="2"/>
                      </a:cxn>
                      <a:cxn ang="0">
                        <a:pos x="4" y="1"/>
                      </a:cxn>
                      <a:cxn ang="0">
                        <a:pos x="3" y="1"/>
                      </a:cxn>
                      <a:cxn ang="0">
                        <a:pos x="2" y="1"/>
                      </a:cxn>
                      <a:cxn ang="0">
                        <a:pos x="1" y="1"/>
                      </a:cxn>
                      <a:cxn ang="0">
                        <a:pos x="1" y="0"/>
                      </a:cxn>
                      <a:cxn ang="0">
                        <a:pos x="0" y="1"/>
                      </a:cxn>
                      <a:cxn ang="0">
                        <a:pos x="0" y="1"/>
                      </a:cxn>
                      <a:cxn ang="0">
                        <a:pos x="1" y="2"/>
                      </a:cxn>
                      <a:cxn ang="0">
                        <a:pos x="1" y="3"/>
                      </a:cxn>
                      <a:cxn ang="0">
                        <a:pos x="2" y="4"/>
                      </a:cxn>
                      <a:cxn ang="0">
                        <a:pos x="4" y="5"/>
                      </a:cxn>
                      <a:cxn ang="0">
                        <a:pos x="6" y="6"/>
                      </a:cxn>
                      <a:cxn ang="0">
                        <a:pos x="9" y="8"/>
                      </a:cxn>
                      <a:cxn ang="0">
                        <a:pos x="9" y="8"/>
                      </a:cxn>
                      <a:cxn ang="0">
                        <a:pos x="9" y="6"/>
                      </a:cxn>
                      <a:cxn ang="0">
                        <a:pos x="8" y="5"/>
                      </a:cxn>
                      <a:cxn ang="0">
                        <a:pos x="7" y="3"/>
                      </a:cxn>
                    </a:cxnLst>
                    <a:pathLst>
                      <a:path w="69" h="61">
                        <a:moveTo>
                          <a:pt x="53" y="24"/>
                        </a:moveTo>
                        <a:lnTo>
                          <a:pt x="48" y="18"/>
                        </a:lnTo>
                        <a:lnTo>
                          <a:pt x="43" y="14"/>
                        </a:lnTo>
                        <a:lnTo>
                          <a:pt x="36" y="10"/>
                        </a:lnTo>
                        <a:lnTo>
                          <a:pt x="29" y="8"/>
                        </a:lnTo>
                        <a:lnTo>
                          <a:pt x="22" y="5"/>
                        </a:lnTo>
                        <a:lnTo>
                          <a:pt x="15" y="3"/>
                        </a:lnTo>
                        <a:lnTo>
                          <a:pt x="8" y="2"/>
                        </a:lnTo>
                        <a:lnTo>
                          <a:pt x="1" y="0"/>
                        </a:lnTo>
                        <a:lnTo>
                          <a:pt x="0" y="1"/>
                        </a:lnTo>
                        <a:lnTo>
                          <a:pt x="0" y="3"/>
                        </a:lnTo>
                        <a:lnTo>
                          <a:pt x="2" y="9"/>
                        </a:lnTo>
                        <a:lnTo>
                          <a:pt x="7" y="17"/>
                        </a:lnTo>
                        <a:lnTo>
                          <a:pt x="15" y="26"/>
                        </a:lnTo>
                        <a:lnTo>
                          <a:pt x="28" y="37"/>
                        </a:lnTo>
                        <a:lnTo>
                          <a:pt x="45" y="48"/>
                        </a:lnTo>
                        <a:lnTo>
                          <a:pt x="68" y="61"/>
                        </a:lnTo>
                        <a:lnTo>
                          <a:pt x="69" y="57"/>
                        </a:lnTo>
                        <a:lnTo>
                          <a:pt x="66" y="48"/>
                        </a:lnTo>
                        <a:lnTo>
                          <a:pt x="61" y="35"/>
                        </a:lnTo>
                        <a:lnTo>
                          <a:pt x="53" y="24"/>
                        </a:lnTo>
                        <a:close/>
                      </a:path>
                    </a:pathLst>
                  </a:custGeom>
                  <a:solidFill>
                    <a:srgbClr val="FFBF00">
                      <a:alpha val="100000"/>
                    </a:srgbClr>
                  </a:solidFill>
                  <a:ln w="9525">
                    <a:noFill/>
                  </a:ln>
                </p:spPr>
                <p:txBody>
                  <a:bodyPr/>
                  <a:p>
                    <a:endParaRPr lang="zh-CN" altLang="en-US"/>
                  </a:p>
                </p:txBody>
              </p:sp>
            </p:grpSp>
            <p:grpSp>
              <p:nvGrpSpPr>
                <p:cNvPr id="104583" name="Group 156"/>
                <p:cNvGrpSpPr/>
                <p:nvPr/>
              </p:nvGrpSpPr>
              <p:grpSpPr>
                <a:xfrm rot="-6111650">
                  <a:off x="4880" y="4621"/>
                  <a:ext cx="361" cy="524"/>
                  <a:chOff x="4972" y="3924"/>
                  <a:chExt cx="361" cy="524"/>
                </a:xfrm>
              </p:grpSpPr>
              <p:sp>
                <p:nvSpPr>
                  <p:cNvPr id="104584" name="Freeform 157"/>
                  <p:cNvSpPr/>
                  <p:nvPr/>
                </p:nvSpPr>
                <p:spPr>
                  <a:xfrm>
                    <a:off x="4972" y="4056"/>
                    <a:ext cx="361" cy="392"/>
                  </a:xfrm>
                  <a:custGeom>
                    <a:avLst/>
                    <a:gdLst/>
                    <a:ahLst/>
                    <a:cxnLst>
                      <a:cxn ang="0">
                        <a:pos x="1" y="26"/>
                      </a:cxn>
                      <a:cxn ang="0">
                        <a:pos x="5" y="27"/>
                      </a:cxn>
                      <a:cxn ang="0">
                        <a:pos x="9" y="30"/>
                      </a:cxn>
                      <a:cxn ang="0">
                        <a:pos x="13" y="34"/>
                      </a:cxn>
                      <a:cxn ang="0">
                        <a:pos x="16" y="38"/>
                      </a:cxn>
                      <a:cxn ang="0">
                        <a:pos x="19" y="42"/>
                      </a:cxn>
                      <a:cxn ang="0">
                        <a:pos x="22" y="47"/>
                      </a:cxn>
                      <a:cxn ang="0">
                        <a:pos x="25" y="50"/>
                      </a:cxn>
                      <a:cxn ang="0">
                        <a:pos x="26" y="48"/>
                      </a:cxn>
                      <a:cxn ang="0">
                        <a:pos x="27" y="40"/>
                      </a:cxn>
                      <a:cxn ang="0">
                        <a:pos x="29" y="33"/>
                      </a:cxn>
                      <a:cxn ang="0">
                        <a:pos x="32" y="25"/>
                      </a:cxn>
                      <a:cxn ang="0">
                        <a:pos x="36" y="17"/>
                      </a:cxn>
                      <a:cxn ang="0">
                        <a:pos x="41" y="10"/>
                      </a:cxn>
                      <a:cxn ang="0">
                        <a:pos x="46" y="5"/>
                      </a:cxn>
                      <a:cxn ang="0">
                        <a:pos x="53" y="1"/>
                      </a:cxn>
                      <a:cxn ang="0">
                        <a:pos x="53" y="4"/>
                      </a:cxn>
                      <a:cxn ang="0">
                        <a:pos x="51" y="14"/>
                      </a:cxn>
                      <a:cxn ang="0">
                        <a:pos x="54" y="23"/>
                      </a:cxn>
                      <a:cxn ang="0">
                        <a:pos x="59" y="33"/>
                      </a:cxn>
                      <a:cxn ang="0">
                        <a:pos x="63" y="36"/>
                      </a:cxn>
                      <a:cxn ang="0">
                        <a:pos x="66" y="33"/>
                      </a:cxn>
                      <a:cxn ang="0">
                        <a:pos x="69" y="30"/>
                      </a:cxn>
                      <a:cxn ang="0">
                        <a:pos x="73" y="28"/>
                      </a:cxn>
                      <a:cxn ang="0">
                        <a:pos x="77" y="27"/>
                      </a:cxn>
                      <a:cxn ang="0">
                        <a:pos x="81" y="25"/>
                      </a:cxn>
                      <a:cxn ang="0">
                        <a:pos x="85" y="23"/>
                      </a:cxn>
                      <a:cxn ang="0">
                        <a:pos x="88" y="21"/>
                      </a:cxn>
                      <a:cxn ang="0">
                        <a:pos x="88" y="25"/>
                      </a:cxn>
                      <a:cxn ang="0">
                        <a:pos x="85" y="33"/>
                      </a:cxn>
                      <a:cxn ang="0">
                        <a:pos x="83" y="41"/>
                      </a:cxn>
                      <a:cxn ang="0">
                        <a:pos x="81" y="49"/>
                      </a:cxn>
                      <a:cxn ang="0">
                        <a:pos x="79" y="56"/>
                      </a:cxn>
                      <a:cxn ang="0">
                        <a:pos x="78" y="63"/>
                      </a:cxn>
                      <a:cxn ang="0">
                        <a:pos x="76" y="70"/>
                      </a:cxn>
                      <a:cxn ang="0">
                        <a:pos x="74" y="77"/>
                      </a:cxn>
                      <a:cxn ang="0">
                        <a:pos x="71" y="83"/>
                      </a:cxn>
                      <a:cxn ang="0">
                        <a:pos x="66" y="88"/>
                      </a:cxn>
                      <a:cxn ang="0">
                        <a:pos x="60" y="92"/>
                      </a:cxn>
                      <a:cxn ang="0">
                        <a:pos x="51" y="96"/>
                      </a:cxn>
                      <a:cxn ang="0">
                        <a:pos x="44" y="97"/>
                      </a:cxn>
                      <a:cxn ang="0">
                        <a:pos x="40" y="98"/>
                      </a:cxn>
                      <a:cxn ang="0">
                        <a:pos x="36" y="98"/>
                      </a:cxn>
                      <a:cxn ang="0">
                        <a:pos x="32" y="97"/>
                      </a:cxn>
                      <a:cxn ang="0">
                        <a:pos x="28" y="96"/>
                      </a:cxn>
                      <a:cxn ang="0">
                        <a:pos x="24" y="95"/>
                      </a:cxn>
                      <a:cxn ang="0">
                        <a:pos x="20" y="92"/>
                      </a:cxn>
                      <a:cxn ang="0">
                        <a:pos x="18" y="90"/>
                      </a:cxn>
                      <a:cxn ang="0">
                        <a:pos x="13" y="83"/>
                      </a:cxn>
                      <a:cxn ang="0">
                        <a:pos x="8" y="72"/>
                      </a:cxn>
                      <a:cxn ang="0">
                        <a:pos x="5" y="60"/>
                      </a:cxn>
                      <a:cxn ang="0">
                        <a:pos x="4" y="47"/>
                      </a:cxn>
                      <a:cxn ang="0">
                        <a:pos x="3" y="37"/>
                      </a:cxn>
                      <a:cxn ang="0">
                        <a:pos x="1" y="29"/>
                      </a:cxn>
                    </a:cxnLst>
                    <a:pathLst>
                      <a:path w="723" h="786">
                        <a:moveTo>
                          <a:pt x="0" y="205"/>
                        </a:moveTo>
                        <a:lnTo>
                          <a:pt x="15" y="209"/>
                        </a:lnTo>
                        <a:lnTo>
                          <a:pt x="30" y="215"/>
                        </a:lnTo>
                        <a:lnTo>
                          <a:pt x="46" y="223"/>
                        </a:lnTo>
                        <a:lnTo>
                          <a:pt x="61" y="234"/>
                        </a:lnTo>
                        <a:lnTo>
                          <a:pt x="76" y="246"/>
                        </a:lnTo>
                        <a:lnTo>
                          <a:pt x="90" y="259"/>
                        </a:lnTo>
                        <a:lnTo>
                          <a:pt x="105" y="276"/>
                        </a:lnTo>
                        <a:lnTo>
                          <a:pt x="119" y="292"/>
                        </a:lnTo>
                        <a:lnTo>
                          <a:pt x="133" y="308"/>
                        </a:lnTo>
                        <a:lnTo>
                          <a:pt x="145" y="325"/>
                        </a:lnTo>
                        <a:lnTo>
                          <a:pt x="158" y="342"/>
                        </a:lnTo>
                        <a:lnTo>
                          <a:pt x="170" y="360"/>
                        </a:lnTo>
                        <a:lnTo>
                          <a:pt x="180" y="376"/>
                        </a:lnTo>
                        <a:lnTo>
                          <a:pt x="190" y="391"/>
                        </a:lnTo>
                        <a:lnTo>
                          <a:pt x="200" y="405"/>
                        </a:lnTo>
                        <a:lnTo>
                          <a:pt x="208" y="417"/>
                        </a:lnTo>
                        <a:lnTo>
                          <a:pt x="210" y="388"/>
                        </a:lnTo>
                        <a:lnTo>
                          <a:pt x="215" y="359"/>
                        </a:lnTo>
                        <a:lnTo>
                          <a:pt x="220" y="327"/>
                        </a:lnTo>
                        <a:lnTo>
                          <a:pt x="228" y="296"/>
                        </a:lnTo>
                        <a:lnTo>
                          <a:pt x="239" y="264"/>
                        </a:lnTo>
                        <a:lnTo>
                          <a:pt x="249" y="232"/>
                        </a:lnTo>
                        <a:lnTo>
                          <a:pt x="263" y="200"/>
                        </a:lnTo>
                        <a:lnTo>
                          <a:pt x="277" y="168"/>
                        </a:lnTo>
                        <a:lnTo>
                          <a:pt x="294" y="140"/>
                        </a:lnTo>
                        <a:lnTo>
                          <a:pt x="311" y="111"/>
                        </a:lnTo>
                        <a:lnTo>
                          <a:pt x="331" y="85"/>
                        </a:lnTo>
                        <a:lnTo>
                          <a:pt x="353" y="61"/>
                        </a:lnTo>
                        <a:lnTo>
                          <a:pt x="375" y="42"/>
                        </a:lnTo>
                        <a:lnTo>
                          <a:pt x="400" y="23"/>
                        </a:lnTo>
                        <a:lnTo>
                          <a:pt x="425" y="9"/>
                        </a:lnTo>
                        <a:lnTo>
                          <a:pt x="453" y="0"/>
                        </a:lnTo>
                        <a:lnTo>
                          <a:pt x="429" y="39"/>
                        </a:lnTo>
                        <a:lnTo>
                          <a:pt x="416" y="77"/>
                        </a:lnTo>
                        <a:lnTo>
                          <a:pt x="414" y="114"/>
                        </a:lnTo>
                        <a:lnTo>
                          <a:pt x="421" y="151"/>
                        </a:lnTo>
                        <a:lnTo>
                          <a:pt x="435" y="188"/>
                        </a:lnTo>
                        <a:lnTo>
                          <a:pt x="453" y="226"/>
                        </a:lnTo>
                        <a:lnTo>
                          <a:pt x="475" y="266"/>
                        </a:lnTo>
                        <a:lnTo>
                          <a:pt x="498" y="308"/>
                        </a:lnTo>
                        <a:lnTo>
                          <a:pt x="507" y="292"/>
                        </a:lnTo>
                        <a:lnTo>
                          <a:pt x="518" y="278"/>
                        </a:lnTo>
                        <a:lnTo>
                          <a:pt x="530" y="266"/>
                        </a:lnTo>
                        <a:lnTo>
                          <a:pt x="543" y="256"/>
                        </a:lnTo>
                        <a:lnTo>
                          <a:pt x="557" y="246"/>
                        </a:lnTo>
                        <a:lnTo>
                          <a:pt x="572" y="238"/>
                        </a:lnTo>
                        <a:lnTo>
                          <a:pt x="587" y="229"/>
                        </a:lnTo>
                        <a:lnTo>
                          <a:pt x="602" y="223"/>
                        </a:lnTo>
                        <a:lnTo>
                          <a:pt x="618" y="217"/>
                        </a:lnTo>
                        <a:lnTo>
                          <a:pt x="634" y="210"/>
                        </a:lnTo>
                        <a:lnTo>
                          <a:pt x="650" y="204"/>
                        </a:lnTo>
                        <a:lnTo>
                          <a:pt x="666" y="197"/>
                        </a:lnTo>
                        <a:lnTo>
                          <a:pt x="681" y="190"/>
                        </a:lnTo>
                        <a:lnTo>
                          <a:pt x="696" y="182"/>
                        </a:lnTo>
                        <a:lnTo>
                          <a:pt x="710" y="174"/>
                        </a:lnTo>
                        <a:lnTo>
                          <a:pt x="723" y="165"/>
                        </a:lnTo>
                        <a:lnTo>
                          <a:pt x="710" y="203"/>
                        </a:lnTo>
                        <a:lnTo>
                          <a:pt x="698" y="239"/>
                        </a:lnTo>
                        <a:lnTo>
                          <a:pt x="687" y="271"/>
                        </a:lnTo>
                        <a:lnTo>
                          <a:pt x="678" y="303"/>
                        </a:lnTo>
                        <a:lnTo>
                          <a:pt x="668" y="333"/>
                        </a:lnTo>
                        <a:lnTo>
                          <a:pt x="660" y="364"/>
                        </a:lnTo>
                        <a:lnTo>
                          <a:pt x="652" y="395"/>
                        </a:lnTo>
                        <a:lnTo>
                          <a:pt x="644" y="428"/>
                        </a:lnTo>
                        <a:lnTo>
                          <a:pt x="637" y="455"/>
                        </a:lnTo>
                        <a:lnTo>
                          <a:pt x="630" y="483"/>
                        </a:lnTo>
                        <a:lnTo>
                          <a:pt x="625" y="512"/>
                        </a:lnTo>
                        <a:lnTo>
                          <a:pt x="618" y="538"/>
                        </a:lnTo>
                        <a:lnTo>
                          <a:pt x="611" y="566"/>
                        </a:lnTo>
                        <a:lnTo>
                          <a:pt x="603" y="592"/>
                        </a:lnTo>
                        <a:lnTo>
                          <a:pt x="594" y="618"/>
                        </a:lnTo>
                        <a:lnTo>
                          <a:pt x="582" y="643"/>
                        </a:lnTo>
                        <a:lnTo>
                          <a:pt x="568" y="666"/>
                        </a:lnTo>
                        <a:lnTo>
                          <a:pt x="551" y="688"/>
                        </a:lnTo>
                        <a:lnTo>
                          <a:pt x="531" y="709"/>
                        </a:lnTo>
                        <a:lnTo>
                          <a:pt x="508" y="728"/>
                        </a:lnTo>
                        <a:lnTo>
                          <a:pt x="481" y="744"/>
                        </a:lnTo>
                        <a:lnTo>
                          <a:pt x="448" y="759"/>
                        </a:lnTo>
                        <a:lnTo>
                          <a:pt x="412" y="772"/>
                        </a:lnTo>
                        <a:lnTo>
                          <a:pt x="369" y="781"/>
                        </a:lnTo>
                        <a:lnTo>
                          <a:pt x="354" y="784"/>
                        </a:lnTo>
                        <a:lnTo>
                          <a:pt x="339" y="785"/>
                        </a:lnTo>
                        <a:lnTo>
                          <a:pt x="323" y="786"/>
                        </a:lnTo>
                        <a:lnTo>
                          <a:pt x="307" y="786"/>
                        </a:lnTo>
                        <a:lnTo>
                          <a:pt x="291" y="785"/>
                        </a:lnTo>
                        <a:lnTo>
                          <a:pt x="274" y="782"/>
                        </a:lnTo>
                        <a:lnTo>
                          <a:pt x="258" y="780"/>
                        </a:lnTo>
                        <a:lnTo>
                          <a:pt x="241" y="777"/>
                        </a:lnTo>
                        <a:lnTo>
                          <a:pt x="226" y="772"/>
                        </a:lnTo>
                        <a:lnTo>
                          <a:pt x="210" y="766"/>
                        </a:lnTo>
                        <a:lnTo>
                          <a:pt x="195" y="761"/>
                        </a:lnTo>
                        <a:lnTo>
                          <a:pt x="181" y="754"/>
                        </a:lnTo>
                        <a:lnTo>
                          <a:pt x="167" y="744"/>
                        </a:lnTo>
                        <a:lnTo>
                          <a:pt x="155" y="735"/>
                        </a:lnTo>
                        <a:lnTo>
                          <a:pt x="144" y="726"/>
                        </a:lnTo>
                        <a:lnTo>
                          <a:pt x="134" y="714"/>
                        </a:lnTo>
                        <a:lnTo>
                          <a:pt x="105" y="670"/>
                        </a:lnTo>
                        <a:lnTo>
                          <a:pt x="83" y="625"/>
                        </a:lnTo>
                        <a:lnTo>
                          <a:pt x="66" y="577"/>
                        </a:lnTo>
                        <a:lnTo>
                          <a:pt x="54" y="529"/>
                        </a:lnTo>
                        <a:lnTo>
                          <a:pt x="45" y="481"/>
                        </a:lnTo>
                        <a:lnTo>
                          <a:pt x="39" y="431"/>
                        </a:lnTo>
                        <a:lnTo>
                          <a:pt x="36" y="380"/>
                        </a:lnTo>
                        <a:lnTo>
                          <a:pt x="34" y="331"/>
                        </a:lnTo>
                        <a:lnTo>
                          <a:pt x="29" y="297"/>
                        </a:lnTo>
                        <a:lnTo>
                          <a:pt x="22" y="266"/>
                        </a:lnTo>
                        <a:lnTo>
                          <a:pt x="13" y="235"/>
                        </a:lnTo>
                        <a:lnTo>
                          <a:pt x="0" y="205"/>
                        </a:lnTo>
                        <a:close/>
                      </a:path>
                    </a:pathLst>
                  </a:custGeom>
                  <a:solidFill>
                    <a:srgbClr val="D80000">
                      <a:alpha val="100000"/>
                    </a:srgbClr>
                  </a:solidFill>
                  <a:ln w="9525">
                    <a:noFill/>
                  </a:ln>
                </p:spPr>
                <p:txBody>
                  <a:bodyPr/>
                  <a:p>
                    <a:endParaRPr lang="zh-CN" altLang="en-US"/>
                  </a:p>
                </p:txBody>
              </p:sp>
              <p:sp>
                <p:nvSpPr>
                  <p:cNvPr id="104585" name="Freeform 158"/>
                  <p:cNvSpPr/>
                  <p:nvPr/>
                </p:nvSpPr>
                <p:spPr>
                  <a:xfrm flipH="1">
                    <a:off x="5019" y="4158"/>
                    <a:ext cx="248" cy="267"/>
                  </a:xfrm>
                  <a:custGeom>
                    <a:avLst/>
                    <a:gdLst/>
                    <a:ahLst/>
                    <a:cxnLst>
                      <a:cxn ang="0">
                        <a:pos x="2" y="21"/>
                      </a:cxn>
                      <a:cxn ang="0">
                        <a:pos x="7" y="26"/>
                      </a:cxn>
                      <a:cxn ang="0">
                        <a:pos x="14" y="32"/>
                      </a:cxn>
                      <a:cxn ang="0">
                        <a:pos x="19" y="38"/>
                      </a:cxn>
                      <a:cxn ang="0">
                        <a:pos x="21" y="35"/>
                      </a:cxn>
                      <a:cxn ang="0">
                        <a:pos x="23" y="24"/>
                      </a:cxn>
                      <a:cxn ang="0">
                        <a:pos x="27" y="13"/>
                      </a:cxn>
                      <a:cxn ang="0">
                        <a:pos x="32" y="4"/>
                      </a:cxn>
                      <a:cxn ang="0">
                        <a:pos x="34" y="1"/>
                      </a:cxn>
                      <a:cxn ang="0">
                        <a:pos x="35" y="8"/>
                      </a:cxn>
                      <a:cxn ang="0">
                        <a:pos x="38" y="16"/>
                      </a:cxn>
                      <a:cxn ang="0">
                        <a:pos x="42" y="26"/>
                      </a:cxn>
                      <a:cxn ang="0">
                        <a:pos x="46" y="27"/>
                      </a:cxn>
                      <a:cxn ang="0">
                        <a:pos x="51" y="24"/>
                      </a:cxn>
                      <a:cxn ang="0">
                        <a:pos x="55" y="21"/>
                      </a:cxn>
                      <a:cxn ang="0">
                        <a:pos x="60" y="18"/>
                      </a:cxn>
                      <a:cxn ang="0">
                        <a:pos x="62" y="20"/>
                      </a:cxn>
                      <a:cxn ang="0">
                        <a:pos x="60" y="26"/>
                      </a:cxn>
                      <a:cxn ang="0">
                        <a:pos x="58" y="32"/>
                      </a:cxn>
                      <a:cxn ang="0">
                        <a:pos x="56" y="38"/>
                      </a:cxn>
                      <a:cxn ang="0">
                        <a:pos x="54" y="45"/>
                      </a:cxn>
                      <a:cxn ang="0">
                        <a:pos x="52" y="53"/>
                      </a:cxn>
                      <a:cxn ang="0">
                        <a:pos x="48" y="60"/>
                      </a:cxn>
                      <a:cxn ang="0">
                        <a:pos x="40" y="65"/>
                      </a:cxn>
                      <a:cxn ang="0">
                        <a:pos x="31" y="67"/>
                      </a:cxn>
                      <a:cxn ang="0">
                        <a:pos x="26" y="66"/>
                      </a:cxn>
                      <a:cxn ang="0">
                        <a:pos x="20" y="64"/>
                      </a:cxn>
                      <a:cxn ang="0">
                        <a:pos x="16" y="62"/>
                      </a:cxn>
                      <a:cxn ang="0">
                        <a:pos x="12" y="56"/>
                      </a:cxn>
                      <a:cxn ang="0">
                        <a:pos x="8" y="50"/>
                      </a:cxn>
                      <a:cxn ang="0">
                        <a:pos x="6" y="45"/>
                      </a:cxn>
                      <a:cxn ang="0">
                        <a:pos x="5" y="38"/>
                      </a:cxn>
                      <a:cxn ang="0">
                        <a:pos x="4" y="31"/>
                      </a:cxn>
                      <a:cxn ang="0">
                        <a:pos x="2" y="24"/>
                      </a:cxn>
                    </a:cxnLst>
                    <a:pathLst>
                      <a:path w="495" h="534">
                        <a:moveTo>
                          <a:pt x="0" y="162"/>
                        </a:moveTo>
                        <a:lnTo>
                          <a:pt x="9" y="167"/>
                        </a:lnTo>
                        <a:lnTo>
                          <a:pt x="26" y="182"/>
                        </a:lnTo>
                        <a:lnTo>
                          <a:pt x="51" y="203"/>
                        </a:lnTo>
                        <a:lnTo>
                          <a:pt x="77" y="227"/>
                        </a:lnTo>
                        <a:lnTo>
                          <a:pt x="105" y="254"/>
                        </a:lnTo>
                        <a:lnTo>
                          <a:pt x="130" y="279"/>
                        </a:lnTo>
                        <a:lnTo>
                          <a:pt x="150" y="300"/>
                        </a:lnTo>
                        <a:lnTo>
                          <a:pt x="161" y="315"/>
                        </a:lnTo>
                        <a:lnTo>
                          <a:pt x="165" y="277"/>
                        </a:lnTo>
                        <a:lnTo>
                          <a:pt x="173" y="234"/>
                        </a:lnTo>
                        <a:lnTo>
                          <a:pt x="182" y="189"/>
                        </a:lnTo>
                        <a:lnTo>
                          <a:pt x="196" y="144"/>
                        </a:lnTo>
                        <a:lnTo>
                          <a:pt x="211" y="101"/>
                        </a:lnTo>
                        <a:lnTo>
                          <a:pt x="229" y="61"/>
                        </a:lnTo>
                        <a:lnTo>
                          <a:pt x="250" y="27"/>
                        </a:lnTo>
                        <a:lnTo>
                          <a:pt x="273" y="0"/>
                        </a:lnTo>
                        <a:lnTo>
                          <a:pt x="269" y="8"/>
                        </a:lnTo>
                        <a:lnTo>
                          <a:pt x="272" y="28"/>
                        </a:lnTo>
                        <a:lnTo>
                          <a:pt x="279" y="57"/>
                        </a:lnTo>
                        <a:lnTo>
                          <a:pt x="289" y="90"/>
                        </a:lnTo>
                        <a:lnTo>
                          <a:pt x="302" y="128"/>
                        </a:lnTo>
                        <a:lnTo>
                          <a:pt x="317" y="166"/>
                        </a:lnTo>
                        <a:lnTo>
                          <a:pt x="333" y="202"/>
                        </a:lnTo>
                        <a:lnTo>
                          <a:pt x="348" y="233"/>
                        </a:lnTo>
                        <a:lnTo>
                          <a:pt x="364" y="215"/>
                        </a:lnTo>
                        <a:lnTo>
                          <a:pt x="381" y="200"/>
                        </a:lnTo>
                        <a:lnTo>
                          <a:pt x="401" y="187"/>
                        </a:lnTo>
                        <a:lnTo>
                          <a:pt x="420" y="174"/>
                        </a:lnTo>
                        <a:lnTo>
                          <a:pt x="440" y="164"/>
                        </a:lnTo>
                        <a:lnTo>
                          <a:pt x="460" y="154"/>
                        </a:lnTo>
                        <a:lnTo>
                          <a:pt x="478" y="142"/>
                        </a:lnTo>
                        <a:lnTo>
                          <a:pt x="495" y="130"/>
                        </a:lnTo>
                        <a:lnTo>
                          <a:pt x="490" y="155"/>
                        </a:lnTo>
                        <a:lnTo>
                          <a:pt x="484" y="180"/>
                        </a:lnTo>
                        <a:lnTo>
                          <a:pt x="476" y="205"/>
                        </a:lnTo>
                        <a:lnTo>
                          <a:pt x="468" y="230"/>
                        </a:lnTo>
                        <a:lnTo>
                          <a:pt x="458" y="255"/>
                        </a:lnTo>
                        <a:lnTo>
                          <a:pt x="450" y="279"/>
                        </a:lnTo>
                        <a:lnTo>
                          <a:pt x="443" y="302"/>
                        </a:lnTo>
                        <a:lnTo>
                          <a:pt x="438" y="324"/>
                        </a:lnTo>
                        <a:lnTo>
                          <a:pt x="428" y="359"/>
                        </a:lnTo>
                        <a:lnTo>
                          <a:pt x="422" y="392"/>
                        </a:lnTo>
                        <a:lnTo>
                          <a:pt x="411" y="424"/>
                        </a:lnTo>
                        <a:lnTo>
                          <a:pt x="399" y="453"/>
                        </a:lnTo>
                        <a:lnTo>
                          <a:pt x="380" y="478"/>
                        </a:lnTo>
                        <a:lnTo>
                          <a:pt x="352" y="500"/>
                        </a:lnTo>
                        <a:lnTo>
                          <a:pt x="314" y="519"/>
                        </a:lnTo>
                        <a:lnTo>
                          <a:pt x="264" y="531"/>
                        </a:lnTo>
                        <a:lnTo>
                          <a:pt x="244" y="534"/>
                        </a:lnTo>
                        <a:lnTo>
                          <a:pt x="223" y="531"/>
                        </a:lnTo>
                        <a:lnTo>
                          <a:pt x="202" y="528"/>
                        </a:lnTo>
                        <a:lnTo>
                          <a:pt x="180" y="521"/>
                        </a:lnTo>
                        <a:lnTo>
                          <a:pt x="158" y="512"/>
                        </a:lnTo>
                        <a:lnTo>
                          <a:pt x="138" y="501"/>
                        </a:lnTo>
                        <a:lnTo>
                          <a:pt x="121" y="489"/>
                        </a:lnTo>
                        <a:lnTo>
                          <a:pt x="107" y="474"/>
                        </a:lnTo>
                        <a:lnTo>
                          <a:pt x="89" y="447"/>
                        </a:lnTo>
                        <a:lnTo>
                          <a:pt x="75" y="423"/>
                        </a:lnTo>
                        <a:lnTo>
                          <a:pt x="63" y="400"/>
                        </a:lnTo>
                        <a:lnTo>
                          <a:pt x="54" y="376"/>
                        </a:lnTo>
                        <a:lnTo>
                          <a:pt x="47" y="353"/>
                        </a:lnTo>
                        <a:lnTo>
                          <a:pt x="41" y="327"/>
                        </a:lnTo>
                        <a:lnTo>
                          <a:pt x="37" y="300"/>
                        </a:lnTo>
                        <a:lnTo>
                          <a:pt x="31" y="269"/>
                        </a:lnTo>
                        <a:lnTo>
                          <a:pt x="26" y="243"/>
                        </a:lnTo>
                        <a:lnTo>
                          <a:pt x="18" y="213"/>
                        </a:lnTo>
                        <a:lnTo>
                          <a:pt x="9" y="185"/>
                        </a:lnTo>
                        <a:lnTo>
                          <a:pt x="0" y="162"/>
                        </a:lnTo>
                        <a:close/>
                      </a:path>
                    </a:pathLst>
                  </a:custGeom>
                  <a:solidFill>
                    <a:srgbClr val="FFBF00">
                      <a:alpha val="100000"/>
                    </a:srgbClr>
                  </a:solidFill>
                  <a:ln w="9525">
                    <a:noFill/>
                  </a:ln>
                </p:spPr>
                <p:txBody>
                  <a:bodyPr/>
                  <a:p>
                    <a:endParaRPr lang="zh-CN" altLang="en-US"/>
                  </a:p>
                </p:txBody>
              </p:sp>
              <p:sp>
                <p:nvSpPr>
                  <p:cNvPr id="104586" name="Freeform 159"/>
                  <p:cNvSpPr/>
                  <p:nvPr/>
                </p:nvSpPr>
                <p:spPr>
                  <a:xfrm>
                    <a:off x="4991" y="4031"/>
                    <a:ext cx="72" cy="109"/>
                  </a:xfrm>
                  <a:custGeom>
                    <a:avLst/>
                    <a:gdLst/>
                    <a:ahLst/>
                    <a:cxnLst>
                      <a:cxn ang="0">
                        <a:pos x="18" y="28"/>
                      </a:cxn>
                      <a:cxn ang="0">
                        <a:pos x="18" y="25"/>
                      </a:cxn>
                      <a:cxn ang="0">
                        <a:pos x="18" y="23"/>
                      </a:cxn>
                      <a:cxn ang="0">
                        <a:pos x="18" y="21"/>
                      </a:cxn>
                      <a:cxn ang="0">
                        <a:pos x="18" y="18"/>
                      </a:cxn>
                      <a:cxn ang="0">
                        <a:pos x="17" y="16"/>
                      </a:cxn>
                      <a:cxn ang="0">
                        <a:pos x="16" y="14"/>
                      </a:cxn>
                      <a:cxn ang="0">
                        <a:pos x="15" y="12"/>
                      </a:cxn>
                      <a:cxn ang="0">
                        <a:pos x="13" y="10"/>
                      </a:cxn>
                      <a:cxn ang="0">
                        <a:pos x="12" y="9"/>
                      </a:cxn>
                      <a:cxn ang="0">
                        <a:pos x="10" y="7"/>
                      </a:cxn>
                      <a:cxn ang="0">
                        <a:pos x="9" y="6"/>
                      </a:cxn>
                      <a:cxn ang="0">
                        <a:pos x="7" y="5"/>
                      </a:cxn>
                      <a:cxn ang="0">
                        <a:pos x="5" y="4"/>
                      </a:cxn>
                      <a:cxn ang="0">
                        <a:pos x="4" y="3"/>
                      </a:cxn>
                      <a:cxn ang="0">
                        <a:pos x="2" y="2"/>
                      </a:cxn>
                      <a:cxn ang="0">
                        <a:pos x="0" y="0"/>
                      </a:cxn>
                      <a:cxn ang="0">
                        <a:pos x="0" y="3"/>
                      </a:cxn>
                      <a:cxn ang="0">
                        <a:pos x="0" y="5"/>
                      </a:cxn>
                      <a:cxn ang="0">
                        <a:pos x="1" y="7"/>
                      </a:cxn>
                      <a:cxn ang="0">
                        <a:pos x="1" y="9"/>
                      </a:cxn>
                      <a:cxn ang="0">
                        <a:pos x="1" y="12"/>
                      </a:cxn>
                      <a:cxn ang="0">
                        <a:pos x="2" y="14"/>
                      </a:cxn>
                      <a:cxn ang="0">
                        <a:pos x="3" y="16"/>
                      </a:cxn>
                      <a:cxn ang="0">
                        <a:pos x="5" y="17"/>
                      </a:cxn>
                      <a:cxn ang="0">
                        <a:pos x="7" y="18"/>
                      </a:cxn>
                      <a:cxn ang="0">
                        <a:pos x="9" y="19"/>
                      </a:cxn>
                      <a:cxn ang="0">
                        <a:pos x="11" y="20"/>
                      </a:cxn>
                      <a:cxn ang="0">
                        <a:pos x="13" y="21"/>
                      </a:cxn>
                      <a:cxn ang="0">
                        <a:pos x="15" y="23"/>
                      </a:cxn>
                      <a:cxn ang="0">
                        <a:pos x="16" y="24"/>
                      </a:cxn>
                      <a:cxn ang="0">
                        <a:pos x="17" y="26"/>
                      </a:cxn>
                      <a:cxn ang="0">
                        <a:pos x="18" y="28"/>
                      </a:cxn>
                    </a:cxnLst>
                    <a:pathLst>
                      <a:path w="144" h="218">
                        <a:moveTo>
                          <a:pt x="143" y="218"/>
                        </a:moveTo>
                        <a:lnTo>
                          <a:pt x="144" y="199"/>
                        </a:lnTo>
                        <a:lnTo>
                          <a:pt x="144" y="181"/>
                        </a:lnTo>
                        <a:lnTo>
                          <a:pt x="142" y="162"/>
                        </a:lnTo>
                        <a:lnTo>
                          <a:pt x="139" y="143"/>
                        </a:lnTo>
                        <a:lnTo>
                          <a:pt x="133" y="125"/>
                        </a:lnTo>
                        <a:lnTo>
                          <a:pt x="125" y="107"/>
                        </a:lnTo>
                        <a:lnTo>
                          <a:pt x="116" y="91"/>
                        </a:lnTo>
                        <a:lnTo>
                          <a:pt x="103" y="75"/>
                        </a:lnTo>
                        <a:lnTo>
                          <a:pt x="91" y="66"/>
                        </a:lnTo>
                        <a:lnTo>
                          <a:pt x="79" y="55"/>
                        </a:lnTo>
                        <a:lnTo>
                          <a:pt x="65" y="46"/>
                        </a:lnTo>
                        <a:lnTo>
                          <a:pt x="52" y="37"/>
                        </a:lnTo>
                        <a:lnTo>
                          <a:pt x="38" y="29"/>
                        </a:lnTo>
                        <a:lnTo>
                          <a:pt x="26" y="19"/>
                        </a:lnTo>
                        <a:lnTo>
                          <a:pt x="12" y="9"/>
                        </a:lnTo>
                        <a:lnTo>
                          <a:pt x="0" y="0"/>
                        </a:lnTo>
                        <a:lnTo>
                          <a:pt x="0" y="17"/>
                        </a:lnTo>
                        <a:lnTo>
                          <a:pt x="0" y="34"/>
                        </a:lnTo>
                        <a:lnTo>
                          <a:pt x="1" y="53"/>
                        </a:lnTo>
                        <a:lnTo>
                          <a:pt x="3" y="71"/>
                        </a:lnTo>
                        <a:lnTo>
                          <a:pt x="7" y="89"/>
                        </a:lnTo>
                        <a:lnTo>
                          <a:pt x="13" y="106"/>
                        </a:lnTo>
                        <a:lnTo>
                          <a:pt x="23" y="121"/>
                        </a:lnTo>
                        <a:lnTo>
                          <a:pt x="36" y="133"/>
                        </a:lnTo>
                        <a:lnTo>
                          <a:pt x="52" y="143"/>
                        </a:lnTo>
                        <a:lnTo>
                          <a:pt x="68" y="151"/>
                        </a:lnTo>
                        <a:lnTo>
                          <a:pt x="84" y="159"/>
                        </a:lnTo>
                        <a:lnTo>
                          <a:pt x="99" y="167"/>
                        </a:lnTo>
                        <a:lnTo>
                          <a:pt x="114" y="177"/>
                        </a:lnTo>
                        <a:lnTo>
                          <a:pt x="126" y="188"/>
                        </a:lnTo>
                        <a:lnTo>
                          <a:pt x="136" y="201"/>
                        </a:lnTo>
                        <a:lnTo>
                          <a:pt x="143" y="218"/>
                        </a:lnTo>
                        <a:close/>
                      </a:path>
                    </a:pathLst>
                  </a:custGeom>
                  <a:solidFill>
                    <a:srgbClr val="D80000">
                      <a:alpha val="100000"/>
                    </a:srgbClr>
                  </a:solidFill>
                  <a:ln w="9525">
                    <a:noFill/>
                  </a:ln>
                </p:spPr>
                <p:txBody>
                  <a:bodyPr/>
                  <a:p>
                    <a:endParaRPr lang="zh-CN" altLang="en-US"/>
                  </a:p>
                </p:txBody>
              </p:sp>
              <p:sp>
                <p:nvSpPr>
                  <p:cNvPr id="104587" name="Freeform 160"/>
                  <p:cNvSpPr/>
                  <p:nvPr/>
                </p:nvSpPr>
                <p:spPr>
                  <a:xfrm>
                    <a:off x="5020" y="3924"/>
                    <a:ext cx="84" cy="143"/>
                  </a:xfrm>
                  <a:custGeom>
                    <a:avLst/>
                    <a:gdLst/>
                    <a:ahLst/>
                    <a:cxnLst>
                      <a:cxn ang="0">
                        <a:pos x="19" y="36"/>
                      </a:cxn>
                      <a:cxn ang="0">
                        <a:pos x="21" y="31"/>
                      </a:cxn>
                      <a:cxn ang="0">
                        <a:pos x="21" y="26"/>
                      </a:cxn>
                      <a:cxn ang="0">
                        <a:pos x="21" y="21"/>
                      </a:cxn>
                      <a:cxn ang="0">
                        <a:pos x="21" y="16"/>
                      </a:cxn>
                      <a:cxn ang="0">
                        <a:pos x="20" y="14"/>
                      </a:cxn>
                      <a:cxn ang="0">
                        <a:pos x="20" y="12"/>
                      </a:cxn>
                      <a:cxn ang="0">
                        <a:pos x="19" y="10"/>
                      </a:cxn>
                      <a:cxn ang="0">
                        <a:pos x="18" y="8"/>
                      </a:cxn>
                      <a:cxn ang="0">
                        <a:pos x="17" y="7"/>
                      </a:cxn>
                      <a:cxn ang="0">
                        <a:pos x="16" y="5"/>
                      </a:cxn>
                      <a:cxn ang="0">
                        <a:pos x="16" y="3"/>
                      </a:cxn>
                      <a:cxn ang="0">
                        <a:pos x="16" y="0"/>
                      </a:cxn>
                      <a:cxn ang="0">
                        <a:pos x="14" y="4"/>
                      </a:cxn>
                      <a:cxn ang="0">
                        <a:pos x="13" y="8"/>
                      </a:cxn>
                      <a:cxn ang="0">
                        <a:pos x="12" y="11"/>
                      </a:cxn>
                      <a:cxn ang="0">
                        <a:pos x="12" y="15"/>
                      </a:cxn>
                      <a:cxn ang="0">
                        <a:pos x="11" y="13"/>
                      </a:cxn>
                      <a:cxn ang="0">
                        <a:pos x="10" y="12"/>
                      </a:cxn>
                      <a:cxn ang="0">
                        <a:pos x="8" y="10"/>
                      </a:cxn>
                      <a:cxn ang="0">
                        <a:pos x="7" y="8"/>
                      </a:cxn>
                      <a:cxn ang="0">
                        <a:pos x="6" y="6"/>
                      </a:cxn>
                      <a:cxn ang="0">
                        <a:pos x="4" y="4"/>
                      </a:cxn>
                      <a:cxn ang="0">
                        <a:pos x="2" y="3"/>
                      </a:cxn>
                      <a:cxn ang="0">
                        <a:pos x="0" y="2"/>
                      </a:cxn>
                      <a:cxn ang="0">
                        <a:pos x="0" y="4"/>
                      </a:cxn>
                      <a:cxn ang="0">
                        <a:pos x="0" y="7"/>
                      </a:cxn>
                      <a:cxn ang="0">
                        <a:pos x="1" y="9"/>
                      </a:cxn>
                      <a:cxn ang="0">
                        <a:pos x="1" y="12"/>
                      </a:cxn>
                      <a:cxn ang="0">
                        <a:pos x="1" y="14"/>
                      </a:cxn>
                      <a:cxn ang="0">
                        <a:pos x="2" y="17"/>
                      </a:cxn>
                      <a:cxn ang="0">
                        <a:pos x="3" y="19"/>
                      </a:cxn>
                      <a:cxn ang="0">
                        <a:pos x="5" y="21"/>
                      </a:cxn>
                      <a:cxn ang="0">
                        <a:pos x="6" y="22"/>
                      </a:cxn>
                      <a:cxn ang="0">
                        <a:pos x="8" y="24"/>
                      </a:cxn>
                      <a:cxn ang="0">
                        <a:pos x="10" y="25"/>
                      </a:cxn>
                      <a:cxn ang="0">
                        <a:pos x="11" y="27"/>
                      </a:cxn>
                      <a:cxn ang="0">
                        <a:pos x="13" y="28"/>
                      </a:cxn>
                      <a:cxn ang="0">
                        <a:pos x="15" y="30"/>
                      </a:cxn>
                      <a:cxn ang="0">
                        <a:pos x="16" y="32"/>
                      </a:cxn>
                      <a:cxn ang="0">
                        <a:pos x="18" y="33"/>
                      </a:cxn>
                      <a:cxn ang="0">
                        <a:pos x="18" y="34"/>
                      </a:cxn>
                      <a:cxn ang="0">
                        <a:pos x="18" y="35"/>
                      </a:cxn>
                      <a:cxn ang="0">
                        <a:pos x="19" y="35"/>
                      </a:cxn>
                      <a:cxn ang="0">
                        <a:pos x="19" y="36"/>
                      </a:cxn>
                    </a:cxnLst>
                    <a:pathLst>
                      <a:path w="168" h="286">
                        <a:moveTo>
                          <a:pt x="145" y="286"/>
                        </a:moveTo>
                        <a:lnTo>
                          <a:pt x="161" y="248"/>
                        </a:lnTo>
                        <a:lnTo>
                          <a:pt x="168" y="207"/>
                        </a:lnTo>
                        <a:lnTo>
                          <a:pt x="167" y="165"/>
                        </a:lnTo>
                        <a:lnTo>
                          <a:pt x="164" y="123"/>
                        </a:lnTo>
                        <a:lnTo>
                          <a:pt x="160" y="106"/>
                        </a:lnTo>
                        <a:lnTo>
                          <a:pt x="156" y="91"/>
                        </a:lnTo>
                        <a:lnTo>
                          <a:pt x="148" y="76"/>
                        </a:lnTo>
                        <a:lnTo>
                          <a:pt x="141" y="63"/>
                        </a:lnTo>
                        <a:lnTo>
                          <a:pt x="133" y="49"/>
                        </a:lnTo>
                        <a:lnTo>
                          <a:pt x="127" y="34"/>
                        </a:lnTo>
                        <a:lnTo>
                          <a:pt x="122" y="18"/>
                        </a:lnTo>
                        <a:lnTo>
                          <a:pt x="121" y="0"/>
                        </a:lnTo>
                        <a:lnTo>
                          <a:pt x="108" y="28"/>
                        </a:lnTo>
                        <a:lnTo>
                          <a:pt x="100" y="58"/>
                        </a:lnTo>
                        <a:lnTo>
                          <a:pt x="96" y="88"/>
                        </a:lnTo>
                        <a:lnTo>
                          <a:pt x="92" y="120"/>
                        </a:lnTo>
                        <a:lnTo>
                          <a:pt x="83" y="104"/>
                        </a:lnTo>
                        <a:lnTo>
                          <a:pt x="73" y="89"/>
                        </a:lnTo>
                        <a:lnTo>
                          <a:pt x="63" y="73"/>
                        </a:lnTo>
                        <a:lnTo>
                          <a:pt x="53" y="58"/>
                        </a:lnTo>
                        <a:lnTo>
                          <a:pt x="42" y="44"/>
                        </a:lnTo>
                        <a:lnTo>
                          <a:pt x="29" y="32"/>
                        </a:lnTo>
                        <a:lnTo>
                          <a:pt x="15" y="20"/>
                        </a:lnTo>
                        <a:lnTo>
                          <a:pt x="0" y="10"/>
                        </a:lnTo>
                        <a:lnTo>
                          <a:pt x="0" y="30"/>
                        </a:lnTo>
                        <a:lnTo>
                          <a:pt x="0" y="51"/>
                        </a:lnTo>
                        <a:lnTo>
                          <a:pt x="1" y="71"/>
                        </a:lnTo>
                        <a:lnTo>
                          <a:pt x="4" y="91"/>
                        </a:lnTo>
                        <a:lnTo>
                          <a:pt x="7" y="110"/>
                        </a:lnTo>
                        <a:lnTo>
                          <a:pt x="13" y="129"/>
                        </a:lnTo>
                        <a:lnTo>
                          <a:pt x="22" y="147"/>
                        </a:lnTo>
                        <a:lnTo>
                          <a:pt x="33" y="163"/>
                        </a:lnTo>
                        <a:lnTo>
                          <a:pt x="46" y="176"/>
                        </a:lnTo>
                        <a:lnTo>
                          <a:pt x="60" y="188"/>
                        </a:lnTo>
                        <a:lnTo>
                          <a:pt x="74" y="200"/>
                        </a:lnTo>
                        <a:lnTo>
                          <a:pt x="88" y="211"/>
                        </a:lnTo>
                        <a:lnTo>
                          <a:pt x="101" y="224"/>
                        </a:lnTo>
                        <a:lnTo>
                          <a:pt x="114" y="237"/>
                        </a:lnTo>
                        <a:lnTo>
                          <a:pt x="127" y="250"/>
                        </a:lnTo>
                        <a:lnTo>
                          <a:pt x="139" y="264"/>
                        </a:lnTo>
                        <a:lnTo>
                          <a:pt x="142" y="269"/>
                        </a:lnTo>
                        <a:lnTo>
                          <a:pt x="144" y="275"/>
                        </a:lnTo>
                        <a:lnTo>
                          <a:pt x="146" y="280"/>
                        </a:lnTo>
                        <a:lnTo>
                          <a:pt x="145" y="286"/>
                        </a:lnTo>
                        <a:close/>
                      </a:path>
                    </a:pathLst>
                  </a:custGeom>
                  <a:solidFill>
                    <a:srgbClr val="D80000">
                      <a:alpha val="100000"/>
                    </a:srgbClr>
                  </a:solidFill>
                  <a:ln w="9525">
                    <a:noFill/>
                  </a:ln>
                </p:spPr>
                <p:txBody>
                  <a:bodyPr/>
                  <a:p>
                    <a:endParaRPr lang="zh-CN" altLang="en-US"/>
                  </a:p>
                </p:txBody>
              </p:sp>
              <p:sp>
                <p:nvSpPr>
                  <p:cNvPr id="104588" name="Freeform 161"/>
                  <p:cNvSpPr/>
                  <p:nvPr/>
                </p:nvSpPr>
                <p:spPr>
                  <a:xfrm>
                    <a:off x="5214" y="4002"/>
                    <a:ext cx="58" cy="139"/>
                  </a:xfrm>
                  <a:custGeom>
                    <a:avLst/>
                    <a:gdLst/>
                    <a:ahLst/>
                    <a:cxnLst>
                      <a:cxn ang="0">
                        <a:pos x="0" y="34"/>
                      </a:cxn>
                      <a:cxn ang="0">
                        <a:pos x="0" y="30"/>
                      </a:cxn>
                      <a:cxn ang="0">
                        <a:pos x="0" y="26"/>
                      </a:cxn>
                      <a:cxn ang="0">
                        <a:pos x="0" y="22"/>
                      </a:cxn>
                      <a:cxn ang="0">
                        <a:pos x="0" y="19"/>
                      </a:cxn>
                      <a:cxn ang="0">
                        <a:pos x="1" y="16"/>
                      </a:cxn>
                      <a:cxn ang="0">
                        <a:pos x="2" y="13"/>
                      </a:cxn>
                      <a:cxn ang="0">
                        <a:pos x="3" y="11"/>
                      </a:cxn>
                      <a:cxn ang="0">
                        <a:pos x="5" y="8"/>
                      </a:cxn>
                      <a:cxn ang="0">
                        <a:pos x="7" y="6"/>
                      </a:cxn>
                      <a:cxn ang="0">
                        <a:pos x="9" y="4"/>
                      </a:cxn>
                      <a:cxn ang="0">
                        <a:pos x="11" y="2"/>
                      </a:cxn>
                      <a:cxn ang="0">
                        <a:pos x="13" y="0"/>
                      </a:cxn>
                      <a:cxn ang="0">
                        <a:pos x="14" y="5"/>
                      </a:cxn>
                      <a:cxn ang="0">
                        <a:pos x="14" y="11"/>
                      </a:cxn>
                      <a:cxn ang="0">
                        <a:pos x="14" y="16"/>
                      </a:cxn>
                      <a:cxn ang="0">
                        <a:pos x="12" y="21"/>
                      </a:cxn>
                      <a:cxn ang="0">
                        <a:pos x="11" y="23"/>
                      </a:cxn>
                      <a:cxn ang="0">
                        <a:pos x="10" y="25"/>
                      </a:cxn>
                      <a:cxn ang="0">
                        <a:pos x="9" y="26"/>
                      </a:cxn>
                      <a:cxn ang="0">
                        <a:pos x="7" y="28"/>
                      </a:cxn>
                      <a:cxn ang="0">
                        <a:pos x="6" y="29"/>
                      </a:cxn>
                      <a:cxn ang="0">
                        <a:pos x="4" y="31"/>
                      </a:cxn>
                      <a:cxn ang="0">
                        <a:pos x="3" y="32"/>
                      </a:cxn>
                      <a:cxn ang="0">
                        <a:pos x="2" y="34"/>
                      </a:cxn>
                      <a:cxn ang="0">
                        <a:pos x="1" y="34"/>
                      </a:cxn>
                      <a:cxn ang="0">
                        <a:pos x="1" y="34"/>
                      </a:cxn>
                      <a:cxn ang="0">
                        <a:pos x="0" y="34"/>
                      </a:cxn>
                      <a:cxn ang="0">
                        <a:pos x="0" y="34"/>
                      </a:cxn>
                    </a:cxnLst>
                    <a:pathLst>
                      <a:path w="117" h="279">
                        <a:moveTo>
                          <a:pt x="4" y="272"/>
                        </a:moveTo>
                        <a:lnTo>
                          <a:pt x="3" y="242"/>
                        </a:lnTo>
                        <a:lnTo>
                          <a:pt x="0" y="212"/>
                        </a:lnTo>
                        <a:lnTo>
                          <a:pt x="0" y="182"/>
                        </a:lnTo>
                        <a:lnTo>
                          <a:pt x="4" y="152"/>
                        </a:lnTo>
                        <a:lnTo>
                          <a:pt x="10" y="128"/>
                        </a:lnTo>
                        <a:lnTo>
                          <a:pt x="19" y="107"/>
                        </a:lnTo>
                        <a:lnTo>
                          <a:pt x="31" y="88"/>
                        </a:lnTo>
                        <a:lnTo>
                          <a:pt x="45" y="69"/>
                        </a:lnTo>
                        <a:lnTo>
                          <a:pt x="61" y="52"/>
                        </a:lnTo>
                        <a:lnTo>
                          <a:pt x="79" y="36"/>
                        </a:lnTo>
                        <a:lnTo>
                          <a:pt x="95" y="19"/>
                        </a:lnTo>
                        <a:lnTo>
                          <a:pt x="111" y="0"/>
                        </a:lnTo>
                        <a:lnTo>
                          <a:pt x="114" y="45"/>
                        </a:lnTo>
                        <a:lnTo>
                          <a:pt x="117" y="89"/>
                        </a:lnTo>
                        <a:lnTo>
                          <a:pt x="113" y="133"/>
                        </a:lnTo>
                        <a:lnTo>
                          <a:pt x="102" y="174"/>
                        </a:lnTo>
                        <a:lnTo>
                          <a:pt x="94" y="188"/>
                        </a:lnTo>
                        <a:lnTo>
                          <a:pt x="84" y="202"/>
                        </a:lnTo>
                        <a:lnTo>
                          <a:pt x="73" y="214"/>
                        </a:lnTo>
                        <a:lnTo>
                          <a:pt x="61" y="226"/>
                        </a:lnTo>
                        <a:lnTo>
                          <a:pt x="49" y="237"/>
                        </a:lnTo>
                        <a:lnTo>
                          <a:pt x="37" y="250"/>
                        </a:lnTo>
                        <a:lnTo>
                          <a:pt x="27" y="263"/>
                        </a:lnTo>
                        <a:lnTo>
                          <a:pt x="18" y="277"/>
                        </a:lnTo>
                        <a:lnTo>
                          <a:pt x="13" y="279"/>
                        </a:lnTo>
                        <a:lnTo>
                          <a:pt x="10" y="279"/>
                        </a:lnTo>
                        <a:lnTo>
                          <a:pt x="5" y="278"/>
                        </a:lnTo>
                        <a:lnTo>
                          <a:pt x="4" y="272"/>
                        </a:lnTo>
                        <a:close/>
                      </a:path>
                    </a:pathLst>
                  </a:custGeom>
                  <a:solidFill>
                    <a:srgbClr val="D80000">
                      <a:alpha val="100000"/>
                    </a:srgbClr>
                  </a:solidFill>
                  <a:ln w="9525">
                    <a:noFill/>
                  </a:ln>
                </p:spPr>
                <p:txBody>
                  <a:bodyPr/>
                  <a:p>
                    <a:endParaRPr lang="zh-CN" altLang="en-US"/>
                  </a:p>
                </p:txBody>
              </p:sp>
              <p:sp>
                <p:nvSpPr>
                  <p:cNvPr id="104589" name="Freeform 162"/>
                  <p:cNvSpPr/>
                  <p:nvPr/>
                </p:nvSpPr>
                <p:spPr>
                  <a:xfrm>
                    <a:off x="5051" y="3978"/>
                    <a:ext cx="41" cy="59"/>
                  </a:xfrm>
                  <a:custGeom>
                    <a:avLst/>
                    <a:gdLst/>
                    <a:ahLst/>
                    <a:cxnLst>
                      <a:cxn ang="0">
                        <a:pos x="11" y="15"/>
                      </a:cxn>
                      <a:cxn ang="0">
                        <a:pos x="11" y="13"/>
                      </a:cxn>
                      <a:cxn ang="0">
                        <a:pos x="11" y="11"/>
                      </a:cxn>
                      <a:cxn ang="0">
                        <a:pos x="11" y="9"/>
                      </a:cxn>
                      <a:cxn ang="0">
                        <a:pos x="11" y="7"/>
                      </a:cxn>
                      <a:cxn ang="0">
                        <a:pos x="10" y="5"/>
                      </a:cxn>
                      <a:cxn ang="0">
                        <a:pos x="9" y="4"/>
                      </a:cxn>
                      <a:cxn ang="0">
                        <a:pos x="9" y="2"/>
                      </a:cxn>
                      <a:cxn ang="0">
                        <a:pos x="9" y="0"/>
                      </a:cxn>
                      <a:cxn ang="0">
                        <a:pos x="8" y="2"/>
                      </a:cxn>
                      <a:cxn ang="0">
                        <a:pos x="8" y="4"/>
                      </a:cxn>
                      <a:cxn ang="0">
                        <a:pos x="8" y="7"/>
                      </a:cxn>
                      <a:cxn ang="0">
                        <a:pos x="8" y="8"/>
                      </a:cxn>
                      <a:cxn ang="0">
                        <a:pos x="8" y="8"/>
                      </a:cxn>
                      <a:cxn ang="0">
                        <a:pos x="7" y="7"/>
                      </a:cxn>
                      <a:cxn ang="0">
                        <a:pos x="6" y="7"/>
                      </a:cxn>
                      <a:cxn ang="0">
                        <a:pos x="6" y="6"/>
                      </a:cxn>
                      <a:cxn ang="0">
                        <a:pos x="4" y="5"/>
                      </a:cxn>
                      <a:cxn ang="0">
                        <a:pos x="3" y="5"/>
                      </a:cxn>
                      <a:cxn ang="0">
                        <a:pos x="2" y="4"/>
                      </a:cxn>
                      <a:cxn ang="0">
                        <a:pos x="0" y="3"/>
                      </a:cxn>
                      <a:cxn ang="0">
                        <a:pos x="1" y="3"/>
                      </a:cxn>
                      <a:cxn ang="0">
                        <a:pos x="1" y="5"/>
                      </a:cxn>
                      <a:cxn ang="0">
                        <a:pos x="1" y="6"/>
                      </a:cxn>
                      <a:cxn ang="0">
                        <a:pos x="2" y="7"/>
                      </a:cxn>
                      <a:cxn ang="0">
                        <a:pos x="3" y="9"/>
                      </a:cxn>
                      <a:cxn ang="0">
                        <a:pos x="4" y="10"/>
                      </a:cxn>
                      <a:cxn ang="0">
                        <a:pos x="5" y="11"/>
                      </a:cxn>
                      <a:cxn ang="0">
                        <a:pos x="6" y="11"/>
                      </a:cxn>
                      <a:cxn ang="0">
                        <a:pos x="7" y="12"/>
                      </a:cxn>
                      <a:cxn ang="0">
                        <a:pos x="9" y="13"/>
                      </a:cxn>
                      <a:cxn ang="0">
                        <a:pos x="10" y="14"/>
                      </a:cxn>
                      <a:cxn ang="0">
                        <a:pos x="11" y="15"/>
                      </a:cxn>
                    </a:cxnLst>
                    <a:pathLst>
                      <a:path w="82" h="117">
                        <a:moveTo>
                          <a:pt x="81" y="117"/>
                        </a:moveTo>
                        <a:lnTo>
                          <a:pt x="81" y="101"/>
                        </a:lnTo>
                        <a:lnTo>
                          <a:pt x="82" y="84"/>
                        </a:lnTo>
                        <a:lnTo>
                          <a:pt x="82" y="68"/>
                        </a:lnTo>
                        <a:lnTo>
                          <a:pt x="81" y="52"/>
                        </a:lnTo>
                        <a:lnTo>
                          <a:pt x="77" y="40"/>
                        </a:lnTo>
                        <a:lnTo>
                          <a:pt x="72" y="25"/>
                        </a:lnTo>
                        <a:lnTo>
                          <a:pt x="68" y="11"/>
                        </a:lnTo>
                        <a:lnTo>
                          <a:pt x="66" y="0"/>
                        </a:lnTo>
                        <a:lnTo>
                          <a:pt x="64" y="9"/>
                        </a:lnTo>
                        <a:lnTo>
                          <a:pt x="61" y="29"/>
                        </a:lnTo>
                        <a:lnTo>
                          <a:pt x="60" y="49"/>
                        </a:lnTo>
                        <a:lnTo>
                          <a:pt x="59" y="59"/>
                        </a:lnTo>
                        <a:lnTo>
                          <a:pt x="58" y="57"/>
                        </a:lnTo>
                        <a:lnTo>
                          <a:pt x="54" y="55"/>
                        </a:lnTo>
                        <a:lnTo>
                          <a:pt x="48" y="52"/>
                        </a:lnTo>
                        <a:lnTo>
                          <a:pt x="41" y="47"/>
                        </a:lnTo>
                        <a:lnTo>
                          <a:pt x="31" y="40"/>
                        </a:lnTo>
                        <a:lnTo>
                          <a:pt x="22" y="33"/>
                        </a:lnTo>
                        <a:lnTo>
                          <a:pt x="11" y="26"/>
                        </a:lnTo>
                        <a:lnTo>
                          <a:pt x="0" y="18"/>
                        </a:lnTo>
                        <a:lnTo>
                          <a:pt x="1" y="24"/>
                        </a:lnTo>
                        <a:lnTo>
                          <a:pt x="3" y="33"/>
                        </a:lnTo>
                        <a:lnTo>
                          <a:pt x="6" y="45"/>
                        </a:lnTo>
                        <a:lnTo>
                          <a:pt x="11" y="55"/>
                        </a:lnTo>
                        <a:lnTo>
                          <a:pt x="18" y="66"/>
                        </a:lnTo>
                        <a:lnTo>
                          <a:pt x="27" y="74"/>
                        </a:lnTo>
                        <a:lnTo>
                          <a:pt x="36" y="82"/>
                        </a:lnTo>
                        <a:lnTo>
                          <a:pt x="45" y="87"/>
                        </a:lnTo>
                        <a:lnTo>
                          <a:pt x="56" y="94"/>
                        </a:lnTo>
                        <a:lnTo>
                          <a:pt x="65" y="101"/>
                        </a:lnTo>
                        <a:lnTo>
                          <a:pt x="73" y="108"/>
                        </a:lnTo>
                        <a:lnTo>
                          <a:pt x="81" y="117"/>
                        </a:lnTo>
                        <a:close/>
                      </a:path>
                    </a:pathLst>
                  </a:custGeom>
                  <a:solidFill>
                    <a:srgbClr val="FFBF00">
                      <a:alpha val="100000"/>
                    </a:srgbClr>
                  </a:solidFill>
                  <a:ln w="9525">
                    <a:noFill/>
                  </a:ln>
                </p:spPr>
                <p:txBody>
                  <a:bodyPr/>
                  <a:p>
                    <a:endParaRPr lang="zh-CN" altLang="en-US"/>
                  </a:p>
                </p:txBody>
              </p:sp>
              <p:sp>
                <p:nvSpPr>
                  <p:cNvPr id="104590" name="Freeform 163"/>
                  <p:cNvSpPr/>
                  <p:nvPr/>
                </p:nvSpPr>
                <p:spPr>
                  <a:xfrm>
                    <a:off x="5226" y="4062"/>
                    <a:ext cx="23" cy="55"/>
                  </a:xfrm>
                  <a:custGeom>
                    <a:avLst/>
                    <a:gdLst/>
                    <a:ahLst/>
                    <a:cxnLst>
                      <a:cxn ang="0">
                        <a:pos x="1" y="14"/>
                      </a:cxn>
                      <a:cxn ang="0">
                        <a:pos x="1" y="12"/>
                      </a:cxn>
                      <a:cxn ang="0">
                        <a:pos x="0" y="11"/>
                      </a:cxn>
                      <a:cxn ang="0">
                        <a:pos x="0" y="9"/>
                      </a:cxn>
                      <a:cxn ang="0">
                        <a:pos x="1" y="8"/>
                      </a:cxn>
                      <a:cxn ang="0">
                        <a:pos x="1" y="7"/>
                      </a:cxn>
                      <a:cxn ang="0">
                        <a:pos x="1" y="6"/>
                      </a:cxn>
                      <a:cxn ang="0">
                        <a:pos x="2" y="5"/>
                      </a:cxn>
                      <a:cxn ang="0">
                        <a:pos x="3" y="4"/>
                      </a:cxn>
                      <a:cxn ang="0">
                        <a:pos x="4" y="3"/>
                      </a:cxn>
                      <a:cxn ang="0">
                        <a:pos x="4" y="2"/>
                      </a:cxn>
                      <a:cxn ang="0">
                        <a:pos x="5" y="1"/>
                      </a:cxn>
                      <a:cxn ang="0">
                        <a:pos x="6" y="0"/>
                      </a:cxn>
                      <a:cxn ang="0">
                        <a:pos x="6" y="3"/>
                      </a:cxn>
                      <a:cxn ang="0">
                        <a:pos x="6" y="5"/>
                      </a:cxn>
                      <a:cxn ang="0">
                        <a:pos x="6" y="7"/>
                      </a:cxn>
                      <a:cxn ang="0">
                        <a:pos x="6" y="9"/>
                      </a:cxn>
                      <a:cxn ang="0">
                        <a:pos x="5" y="10"/>
                      </a:cxn>
                      <a:cxn ang="0">
                        <a:pos x="4" y="12"/>
                      </a:cxn>
                      <a:cxn ang="0">
                        <a:pos x="2" y="13"/>
                      </a:cxn>
                      <a:cxn ang="0">
                        <a:pos x="1" y="14"/>
                      </a:cxn>
                      <a:cxn ang="0">
                        <a:pos x="1" y="14"/>
                      </a:cxn>
                      <a:cxn ang="0">
                        <a:pos x="1" y="14"/>
                      </a:cxn>
                      <a:cxn ang="0">
                        <a:pos x="1" y="14"/>
                      </a:cxn>
                      <a:cxn ang="0">
                        <a:pos x="1" y="14"/>
                      </a:cxn>
                    </a:cxnLst>
                    <a:pathLst>
                      <a:path w="46" h="109">
                        <a:moveTo>
                          <a:pt x="1" y="107"/>
                        </a:moveTo>
                        <a:lnTo>
                          <a:pt x="1" y="96"/>
                        </a:lnTo>
                        <a:lnTo>
                          <a:pt x="0" y="83"/>
                        </a:lnTo>
                        <a:lnTo>
                          <a:pt x="0" y="71"/>
                        </a:lnTo>
                        <a:lnTo>
                          <a:pt x="1" y="60"/>
                        </a:lnTo>
                        <a:lnTo>
                          <a:pt x="4" y="51"/>
                        </a:lnTo>
                        <a:lnTo>
                          <a:pt x="7" y="43"/>
                        </a:lnTo>
                        <a:lnTo>
                          <a:pt x="12" y="34"/>
                        </a:lnTo>
                        <a:lnTo>
                          <a:pt x="18" y="28"/>
                        </a:lnTo>
                        <a:lnTo>
                          <a:pt x="25" y="21"/>
                        </a:lnTo>
                        <a:lnTo>
                          <a:pt x="31" y="14"/>
                        </a:lnTo>
                        <a:lnTo>
                          <a:pt x="38" y="7"/>
                        </a:lnTo>
                        <a:lnTo>
                          <a:pt x="44" y="0"/>
                        </a:lnTo>
                        <a:lnTo>
                          <a:pt x="45" y="17"/>
                        </a:lnTo>
                        <a:lnTo>
                          <a:pt x="46" y="34"/>
                        </a:lnTo>
                        <a:lnTo>
                          <a:pt x="45" y="52"/>
                        </a:lnTo>
                        <a:lnTo>
                          <a:pt x="41" y="69"/>
                        </a:lnTo>
                        <a:lnTo>
                          <a:pt x="34" y="79"/>
                        </a:lnTo>
                        <a:lnTo>
                          <a:pt x="25" y="89"/>
                        </a:lnTo>
                        <a:lnTo>
                          <a:pt x="15" y="98"/>
                        </a:lnTo>
                        <a:lnTo>
                          <a:pt x="7" y="108"/>
                        </a:lnTo>
                        <a:lnTo>
                          <a:pt x="5" y="109"/>
                        </a:lnTo>
                        <a:lnTo>
                          <a:pt x="4" y="109"/>
                        </a:lnTo>
                        <a:lnTo>
                          <a:pt x="3" y="109"/>
                        </a:lnTo>
                        <a:lnTo>
                          <a:pt x="1" y="107"/>
                        </a:lnTo>
                        <a:close/>
                      </a:path>
                    </a:pathLst>
                  </a:custGeom>
                  <a:solidFill>
                    <a:srgbClr val="FFBF00">
                      <a:alpha val="100000"/>
                    </a:srgbClr>
                  </a:solidFill>
                  <a:ln w="9525">
                    <a:noFill/>
                  </a:ln>
                </p:spPr>
                <p:txBody>
                  <a:bodyPr/>
                  <a:p>
                    <a:endParaRPr lang="zh-CN" altLang="en-US"/>
                  </a:p>
                </p:txBody>
              </p:sp>
              <p:sp>
                <p:nvSpPr>
                  <p:cNvPr id="104591" name="Freeform 164"/>
                  <p:cNvSpPr/>
                  <p:nvPr/>
                </p:nvSpPr>
                <p:spPr>
                  <a:xfrm>
                    <a:off x="5016" y="4076"/>
                    <a:ext cx="35" cy="31"/>
                  </a:xfrm>
                  <a:custGeom>
                    <a:avLst/>
                    <a:gdLst/>
                    <a:ahLst/>
                    <a:cxnLst>
                      <a:cxn ang="0">
                        <a:pos x="7" y="3"/>
                      </a:cxn>
                      <a:cxn ang="0">
                        <a:pos x="6" y="3"/>
                      </a:cxn>
                      <a:cxn ang="0">
                        <a:pos x="6" y="2"/>
                      </a:cxn>
                      <a:cxn ang="0">
                        <a:pos x="5" y="2"/>
                      </a:cxn>
                      <a:cxn ang="0">
                        <a:pos x="4" y="1"/>
                      </a:cxn>
                      <a:cxn ang="0">
                        <a:pos x="3" y="1"/>
                      </a:cxn>
                      <a:cxn ang="0">
                        <a:pos x="2" y="1"/>
                      </a:cxn>
                      <a:cxn ang="0">
                        <a:pos x="1" y="1"/>
                      </a:cxn>
                      <a:cxn ang="0">
                        <a:pos x="1" y="0"/>
                      </a:cxn>
                      <a:cxn ang="0">
                        <a:pos x="0" y="1"/>
                      </a:cxn>
                      <a:cxn ang="0">
                        <a:pos x="0" y="1"/>
                      </a:cxn>
                      <a:cxn ang="0">
                        <a:pos x="1" y="2"/>
                      </a:cxn>
                      <a:cxn ang="0">
                        <a:pos x="1" y="3"/>
                      </a:cxn>
                      <a:cxn ang="0">
                        <a:pos x="2" y="4"/>
                      </a:cxn>
                      <a:cxn ang="0">
                        <a:pos x="4" y="5"/>
                      </a:cxn>
                      <a:cxn ang="0">
                        <a:pos x="6" y="6"/>
                      </a:cxn>
                      <a:cxn ang="0">
                        <a:pos x="9" y="8"/>
                      </a:cxn>
                      <a:cxn ang="0">
                        <a:pos x="9" y="8"/>
                      </a:cxn>
                      <a:cxn ang="0">
                        <a:pos x="9" y="6"/>
                      </a:cxn>
                      <a:cxn ang="0">
                        <a:pos x="8" y="5"/>
                      </a:cxn>
                      <a:cxn ang="0">
                        <a:pos x="7" y="3"/>
                      </a:cxn>
                    </a:cxnLst>
                    <a:pathLst>
                      <a:path w="69" h="61">
                        <a:moveTo>
                          <a:pt x="53" y="24"/>
                        </a:moveTo>
                        <a:lnTo>
                          <a:pt x="48" y="18"/>
                        </a:lnTo>
                        <a:lnTo>
                          <a:pt x="43" y="14"/>
                        </a:lnTo>
                        <a:lnTo>
                          <a:pt x="36" y="10"/>
                        </a:lnTo>
                        <a:lnTo>
                          <a:pt x="29" y="8"/>
                        </a:lnTo>
                        <a:lnTo>
                          <a:pt x="22" y="5"/>
                        </a:lnTo>
                        <a:lnTo>
                          <a:pt x="15" y="3"/>
                        </a:lnTo>
                        <a:lnTo>
                          <a:pt x="8" y="2"/>
                        </a:lnTo>
                        <a:lnTo>
                          <a:pt x="1" y="0"/>
                        </a:lnTo>
                        <a:lnTo>
                          <a:pt x="0" y="1"/>
                        </a:lnTo>
                        <a:lnTo>
                          <a:pt x="0" y="3"/>
                        </a:lnTo>
                        <a:lnTo>
                          <a:pt x="2" y="9"/>
                        </a:lnTo>
                        <a:lnTo>
                          <a:pt x="7" y="17"/>
                        </a:lnTo>
                        <a:lnTo>
                          <a:pt x="15" y="26"/>
                        </a:lnTo>
                        <a:lnTo>
                          <a:pt x="28" y="37"/>
                        </a:lnTo>
                        <a:lnTo>
                          <a:pt x="45" y="48"/>
                        </a:lnTo>
                        <a:lnTo>
                          <a:pt x="68" y="61"/>
                        </a:lnTo>
                        <a:lnTo>
                          <a:pt x="69" y="57"/>
                        </a:lnTo>
                        <a:lnTo>
                          <a:pt x="66" y="48"/>
                        </a:lnTo>
                        <a:lnTo>
                          <a:pt x="61" y="35"/>
                        </a:lnTo>
                        <a:lnTo>
                          <a:pt x="53" y="24"/>
                        </a:lnTo>
                        <a:close/>
                      </a:path>
                    </a:pathLst>
                  </a:custGeom>
                  <a:solidFill>
                    <a:srgbClr val="FFBF00">
                      <a:alpha val="100000"/>
                    </a:srgbClr>
                  </a:solidFill>
                  <a:ln w="9525">
                    <a:noFill/>
                  </a:ln>
                </p:spPr>
                <p:txBody>
                  <a:bodyPr/>
                  <a:p>
                    <a:endParaRPr lang="zh-CN" altLang="en-US"/>
                  </a:p>
                </p:txBody>
              </p:sp>
            </p:grpSp>
          </p:grpSp>
          <p:grpSp>
            <p:nvGrpSpPr>
              <p:cNvPr id="104543" name="Group 165"/>
              <p:cNvGrpSpPr/>
              <p:nvPr/>
            </p:nvGrpSpPr>
            <p:grpSpPr>
              <a:xfrm flipH="1" flipV="1">
                <a:off x="240" y="2832"/>
                <a:ext cx="1776" cy="480"/>
                <a:chOff x="4800" y="4512"/>
                <a:chExt cx="528" cy="553"/>
              </a:xfrm>
            </p:grpSpPr>
            <p:sp>
              <p:nvSpPr>
                <p:cNvPr id="104562" name="Rectangle 166"/>
                <p:cNvSpPr/>
                <p:nvPr/>
              </p:nvSpPr>
              <p:spPr>
                <a:xfrm>
                  <a:off x="5184" y="4548"/>
                  <a:ext cx="144" cy="432"/>
                </a:xfrm>
                <a:prstGeom prst="rect">
                  <a:avLst/>
                </a:prstGeom>
                <a:solidFill>
                  <a:srgbClr val="FF0000"/>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04563" name="Group 167"/>
                <p:cNvGrpSpPr/>
                <p:nvPr/>
              </p:nvGrpSpPr>
              <p:grpSpPr>
                <a:xfrm rot="-6111650">
                  <a:off x="4880" y="4429"/>
                  <a:ext cx="361" cy="524"/>
                  <a:chOff x="4972" y="3924"/>
                  <a:chExt cx="361" cy="524"/>
                </a:xfrm>
              </p:grpSpPr>
              <p:sp>
                <p:nvSpPr>
                  <p:cNvPr id="104573" name="Freeform 168"/>
                  <p:cNvSpPr/>
                  <p:nvPr/>
                </p:nvSpPr>
                <p:spPr>
                  <a:xfrm>
                    <a:off x="4972" y="4056"/>
                    <a:ext cx="361" cy="392"/>
                  </a:xfrm>
                  <a:custGeom>
                    <a:avLst/>
                    <a:gdLst/>
                    <a:ahLst/>
                    <a:cxnLst>
                      <a:cxn ang="0">
                        <a:pos x="1" y="26"/>
                      </a:cxn>
                      <a:cxn ang="0">
                        <a:pos x="5" y="27"/>
                      </a:cxn>
                      <a:cxn ang="0">
                        <a:pos x="9" y="30"/>
                      </a:cxn>
                      <a:cxn ang="0">
                        <a:pos x="13" y="34"/>
                      </a:cxn>
                      <a:cxn ang="0">
                        <a:pos x="16" y="38"/>
                      </a:cxn>
                      <a:cxn ang="0">
                        <a:pos x="19" y="42"/>
                      </a:cxn>
                      <a:cxn ang="0">
                        <a:pos x="22" y="47"/>
                      </a:cxn>
                      <a:cxn ang="0">
                        <a:pos x="25" y="50"/>
                      </a:cxn>
                      <a:cxn ang="0">
                        <a:pos x="26" y="48"/>
                      </a:cxn>
                      <a:cxn ang="0">
                        <a:pos x="27" y="40"/>
                      </a:cxn>
                      <a:cxn ang="0">
                        <a:pos x="29" y="33"/>
                      </a:cxn>
                      <a:cxn ang="0">
                        <a:pos x="32" y="25"/>
                      </a:cxn>
                      <a:cxn ang="0">
                        <a:pos x="36" y="17"/>
                      </a:cxn>
                      <a:cxn ang="0">
                        <a:pos x="41" y="10"/>
                      </a:cxn>
                      <a:cxn ang="0">
                        <a:pos x="46" y="5"/>
                      </a:cxn>
                      <a:cxn ang="0">
                        <a:pos x="53" y="1"/>
                      </a:cxn>
                      <a:cxn ang="0">
                        <a:pos x="53" y="4"/>
                      </a:cxn>
                      <a:cxn ang="0">
                        <a:pos x="51" y="14"/>
                      </a:cxn>
                      <a:cxn ang="0">
                        <a:pos x="54" y="23"/>
                      </a:cxn>
                      <a:cxn ang="0">
                        <a:pos x="59" y="33"/>
                      </a:cxn>
                      <a:cxn ang="0">
                        <a:pos x="63" y="36"/>
                      </a:cxn>
                      <a:cxn ang="0">
                        <a:pos x="66" y="33"/>
                      </a:cxn>
                      <a:cxn ang="0">
                        <a:pos x="69" y="30"/>
                      </a:cxn>
                      <a:cxn ang="0">
                        <a:pos x="73" y="28"/>
                      </a:cxn>
                      <a:cxn ang="0">
                        <a:pos x="77" y="27"/>
                      </a:cxn>
                      <a:cxn ang="0">
                        <a:pos x="81" y="25"/>
                      </a:cxn>
                      <a:cxn ang="0">
                        <a:pos x="85" y="23"/>
                      </a:cxn>
                      <a:cxn ang="0">
                        <a:pos x="88" y="21"/>
                      </a:cxn>
                      <a:cxn ang="0">
                        <a:pos x="88" y="25"/>
                      </a:cxn>
                      <a:cxn ang="0">
                        <a:pos x="85" y="33"/>
                      </a:cxn>
                      <a:cxn ang="0">
                        <a:pos x="83" y="41"/>
                      </a:cxn>
                      <a:cxn ang="0">
                        <a:pos x="81" y="49"/>
                      </a:cxn>
                      <a:cxn ang="0">
                        <a:pos x="79" y="56"/>
                      </a:cxn>
                      <a:cxn ang="0">
                        <a:pos x="78" y="63"/>
                      </a:cxn>
                      <a:cxn ang="0">
                        <a:pos x="76" y="70"/>
                      </a:cxn>
                      <a:cxn ang="0">
                        <a:pos x="74" y="77"/>
                      </a:cxn>
                      <a:cxn ang="0">
                        <a:pos x="71" y="83"/>
                      </a:cxn>
                      <a:cxn ang="0">
                        <a:pos x="66" y="88"/>
                      </a:cxn>
                      <a:cxn ang="0">
                        <a:pos x="60" y="92"/>
                      </a:cxn>
                      <a:cxn ang="0">
                        <a:pos x="51" y="96"/>
                      </a:cxn>
                      <a:cxn ang="0">
                        <a:pos x="44" y="97"/>
                      </a:cxn>
                      <a:cxn ang="0">
                        <a:pos x="40" y="98"/>
                      </a:cxn>
                      <a:cxn ang="0">
                        <a:pos x="36" y="98"/>
                      </a:cxn>
                      <a:cxn ang="0">
                        <a:pos x="32" y="97"/>
                      </a:cxn>
                      <a:cxn ang="0">
                        <a:pos x="28" y="96"/>
                      </a:cxn>
                      <a:cxn ang="0">
                        <a:pos x="24" y="95"/>
                      </a:cxn>
                      <a:cxn ang="0">
                        <a:pos x="20" y="92"/>
                      </a:cxn>
                      <a:cxn ang="0">
                        <a:pos x="18" y="90"/>
                      </a:cxn>
                      <a:cxn ang="0">
                        <a:pos x="13" y="83"/>
                      </a:cxn>
                      <a:cxn ang="0">
                        <a:pos x="8" y="72"/>
                      </a:cxn>
                      <a:cxn ang="0">
                        <a:pos x="5" y="60"/>
                      </a:cxn>
                      <a:cxn ang="0">
                        <a:pos x="4" y="47"/>
                      </a:cxn>
                      <a:cxn ang="0">
                        <a:pos x="3" y="37"/>
                      </a:cxn>
                      <a:cxn ang="0">
                        <a:pos x="1" y="29"/>
                      </a:cxn>
                    </a:cxnLst>
                    <a:pathLst>
                      <a:path w="723" h="786">
                        <a:moveTo>
                          <a:pt x="0" y="205"/>
                        </a:moveTo>
                        <a:lnTo>
                          <a:pt x="15" y="209"/>
                        </a:lnTo>
                        <a:lnTo>
                          <a:pt x="30" y="215"/>
                        </a:lnTo>
                        <a:lnTo>
                          <a:pt x="46" y="223"/>
                        </a:lnTo>
                        <a:lnTo>
                          <a:pt x="61" y="234"/>
                        </a:lnTo>
                        <a:lnTo>
                          <a:pt x="76" y="246"/>
                        </a:lnTo>
                        <a:lnTo>
                          <a:pt x="90" y="259"/>
                        </a:lnTo>
                        <a:lnTo>
                          <a:pt x="105" y="276"/>
                        </a:lnTo>
                        <a:lnTo>
                          <a:pt x="119" y="292"/>
                        </a:lnTo>
                        <a:lnTo>
                          <a:pt x="133" y="308"/>
                        </a:lnTo>
                        <a:lnTo>
                          <a:pt x="145" y="325"/>
                        </a:lnTo>
                        <a:lnTo>
                          <a:pt x="158" y="342"/>
                        </a:lnTo>
                        <a:lnTo>
                          <a:pt x="170" y="360"/>
                        </a:lnTo>
                        <a:lnTo>
                          <a:pt x="180" y="376"/>
                        </a:lnTo>
                        <a:lnTo>
                          <a:pt x="190" y="391"/>
                        </a:lnTo>
                        <a:lnTo>
                          <a:pt x="200" y="405"/>
                        </a:lnTo>
                        <a:lnTo>
                          <a:pt x="208" y="417"/>
                        </a:lnTo>
                        <a:lnTo>
                          <a:pt x="210" y="388"/>
                        </a:lnTo>
                        <a:lnTo>
                          <a:pt x="215" y="359"/>
                        </a:lnTo>
                        <a:lnTo>
                          <a:pt x="220" y="327"/>
                        </a:lnTo>
                        <a:lnTo>
                          <a:pt x="228" y="296"/>
                        </a:lnTo>
                        <a:lnTo>
                          <a:pt x="239" y="264"/>
                        </a:lnTo>
                        <a:lnTo>
                          <a:pt x="249" y="232"/>
                        </a:lnTo>
                        <a:lnTo>
                          <a:pt x="263" y="200"/>
                        </a:lnTo>
                        <a:lnTo>
                          <a:pt x="277" y="168"/>
                        </a:lnTo>
                        <a:lnTo>
                          <a:pt x="294" y="140"/>
                        </a:lnTo>
                        <a:lnTo>
                          <a:pt x="311" y="111"/>
                        </a:lnTo>
                        <a:lnTo>
                          <a:pt x="331" y="85"/>
                        </a:lnTo>
                        <a:lnTo>
                          <a:pt x="353" y="61"/>
                        </a:lnTo>
                        <a:lnTo>
                          <a:pt x="375" y="42"/>
                        </a:lnTo>
                        <a:lnTo>
                          <a:pt x="400" y="23"/>
                        </a:lnTo>
                        <a:lnTo>
                          <a:pt x="425" y="9"/>
                        </a:lnTo>
                        <a:lnTo>
                          <a:pt x="453" y="0"/>
                        </a:lnTo>
                        <a:lnTo>
                          <a:pt x="429" y="39"/>
                        </a:lnTo>
                        <a:lnTo>
                          <a:pt x="416" y="77"/>
                        </a:lnTo>
                        <a:lnTo>
                          <a:pt x="414" y="114"/>
                        </a:lnTo>
                        <a:lnTo>
                          <a:pt x="421" y="151"/>
                        </a:lnTo>
                        <a:lnTo>
                          <a:pt x="435" y="188"/>
                        </a:lnTo>
                        <a:lnTo>
                          <a:pt x="453" y="226"/>
                        </a:lnTo>
                        <a:lnTo>
                          <a:pt x="475" y="266"/>
                        </a:lnTo>
                        <a:lnTo>
                          <a:pt x="498" y="308"/>
                        </a:lnTo>
                        <a:lnTo>
                          <a:pt x="507" y="292"/>
                        </a:lnTo>
                        <a:lnTo>
                          <a:pt x="518" y="278"/>
                        </a:lnTo>
                        <a:lnTo>
                          <a:pt x="530" y="266"/>
                        </a:lnTo>
                        <a:lnTo>
                          <a:pt x="543" y="256"/>
                        </a:lnTo>
                        <a:lnTo>
                          <a:pt x="557" y="246"/>
                        </a:lnTo>
                        <a:lnTo>
                          <a:pt x="572" y="238"/>
                        </a:lnTo>
                        <a:lnTo>
                          <a:pt x="587" y="229"/>
                        </a:lnTo>
                        <a:lnTo>
                          <a:pt x="602" y="223"/>
                        </a:lnTo>
                        <a:lnTo>
                          <a:pt x="618" y="217"/>
                        </a:lnTo>
                        <a:lnTo>
                          <a:pt x="634" y="210"/>
                        </a:lnTo>
                        <a:lnTo>
                          <a:pt x="650" y="204"/>
                        </a:lnTo>
                        <a:lnTo>
                          <a:pt x="666" y="197"/>
                        </a:lnTo>
                        <a:lnTo>
                          <a:pt x="681" y="190"/>
                        </a:lnTo>
                        <a:lnTo>
                          <a:pt x="696" y="182"/>
                        </a:lnTo>
                        <a:lnTo>
                          <a:pt x="710" y="174"/>
                        </a:lnTo>
                        <a:lnTo>
                          <a:pt x="723" y="165"/>
                        </a:lnTo>
                        <a:lnTo>
                          <a:pt x="710" y="203"/>
                        </a:lnTo>
                        <a:lnTo>
                          <a:pt x="698" y="239"/>
                        </a:lnTo>
                        <a:lnTo>
                          <a:pt x="687" y="271"/>
                        </a:lnTo>
                        <a:lnTo>
                          <a:pt x="678" y="303"/>
                        </a:lnTo>
                        <a:lnTo>
                          <a:pt x="668" y="333"/>
                        </a:lnTo>
                        <a:lnTo>
                          <a:pt x="660" y="364"/>
                        </a:lnTo>
                        <a:lnTo>
                          <a:pt x="652" y="395"/>
                        </a:lnTo>
                        <a:lnTo>
                          <a:pt x="644" y="428"/>
                        </a:lnTo>
                        <a:lnTo>
                          <a:pt x="637" y="455"/>
                        </a:lnTo>
                        <a:lnTo>
                          <a:pt x="630" y="483"/>
                        </a:lnTo>
                        <a:lnTo>
                          <a:pt x="625" y="512"/>
                        </a:lnTo>
                        <a:lnTo>
                          <a:pt x="618" y="538"/>
                        </a:lnTo>
                        <a:lnTo>
                          <a:pt x="611" y="566"/>
                        </a:lnTo>
                        <a:lnTo>
                          <a:pt x="603" y="592"/>
                        </a:lnTo>
                        <a:lnTo>
                          <a:pt x="594" y="618"/>
                        </a:lnTo>
                        <a:lnTo>
                          <a:pt x="582" y="643"/>
                        </a:lnTo>
                        <a:lnTo>
                          <a:pt x="568" y="666"/>
                        </a:lnTo>
                        <a:lnTo>
                          <a:pt x="551" y="688"/>
                        </a:lnTo>
                        <a:lnTo>
                          <a:pt x="531" y="709"/>
                        </a:lnTo>
                        <a:lnTo>
                          <a:pt x="508" y="728"/>
                        </a:lnTo>
                        <a:lnTo>
                          <a:pt x="481" y="744"/>
                        </a:lnTo>
                        <a:lnTo>
                          <a:pt x="448" y="759"/>
                        </a:lnTo>
                        <a:lnTo>
                          <a:pt x="412" y="772"/>
                        </a:lnTo>
                        <a:lnTo>
                          <a:pt x="369" y="781"/>
                        </a:lnTo>
                        <a:lnTo>
                          <a:pt x="354" y="784"/>
                        </a:lnTo>
                        <a:lnTo>
                          <a:pt x="339" y="785"/>
                        </a:lnTo>
                        <a:lnTo>
                          <a:pt x="323" y="786"/>
                        </a:lnTo>
                        <a:lnTo>
                          <a:pt x="307" y="786"/>
                        </a:lnTo>
                        <a:lnTo>
                          <a:pt x="291" y="785"/>
                        </a:lnTo>
                        <a:lnTo>
                          <a:pt x="274" y="782"/>
                        </a:lnTo>
                        <a:lnTo>
                          <a:pt x="258" y="780"/>
                        </a:lnTo>
                        <a:lnTo>
                          <a:pt x="241" y="777"/>
                        </a:lnTo>
                        <a:lnTo>
                          <a:pt x="226" y="772"/>
                        </a:lnTo>
                        <a:lnTo>
                          <a:pt x="210" y="766"/>
                        </a:lnTo>
                        <a:lnTo>
                          <a:pt x="195" y="761"/>
                        </a:lnTo>
                        <a:lnTo>
                          <a:pt x="181" y="754"/>
                        </a:lnTo>
                        <a:lnTo>
                          <a:pt x="167" y="744"/>
                        </a:lnTo>
                        <a:lnTo>
                          <a:pt x="155" y="735"/>
                        </a:lnTo>
                        <a:lnTo>
                          <a:pt x="144" y="726"/>
                        </a:lnTo>
                        <a:lnTo>
                          <a:pt x="134" y="714"/>
                        </a:lnTo>
                        <a:lnTo>
                          <a:pt x="105" y="670"/>
                        </a:lnTo>
                        <a:lnTo>
                          <a:pt x="83" y="625"/>
                        </a:lnTo>
                        <a:lnTo>
                          <a:pt x="66" y="577"/>
                        </a:lnTo>
                        <a:lnTo>
                          <a:pt x="54" y="529"/>
                        </a:lnTo>
                        <a:lnTo>
                          <a:pt x="45" y="481"/>
                        </a:lnTo>
                        <a:lnTo>
                          <a:pt x="39" y="431"/>
                        </a:lnTo>
                        <a:lnTo>
                          <a:pt x="36" y="380"/>
                        </a:lnTo>
                        <a:lnTo>
                          <a:pt x="34" y="331"/>
                        </a:lnTo>
                        <a:lnTo>
                          <a:pt x="29" y="297"/>
                        </a:lnTo>
                        <a:lnTo>
                          <a:pt x="22" y="266"/>
                        </a:lnTo>
                        <a:lnTo>
                          <a:pt x="13" y="235"/>
                        </a:lnTo>
                        <a:lnTo>
                          <a:pt x="0" y="205"/>
                        </a:lnTo>
                        <a:close/>
                      </a:path>
                    </a:pathLst>
                  </a:custGeom>
                  <a:solidFill>
                    <a:srgbClr val="D80000">
                      <a:alpha val="100000"/>
                    </a:srgbClr>
                  </a:solidFill>
                  <a:ln w="9525">
                    <a:noFill/>
                  </a:ln>
                </p:spPr>
                <p:txBody>
                  <a:bodyPr/>
                  <a:p>
                    <a:endParaRPr lang="zh-CN" altLang="en-US"/>
                  </a:p>
                </p:txBody>
              </p:sp>
              <p:sp>
                <p:nvSpPr>
                  <p:cNvPr id="104574" name="Freeform 169"/>
                  <p:cNvSpPr/>
                  <p:nvPr/>
                </p:nvSpPr>
                <p:spPr>
                  <a:xfrm>
                    <a:off x="5019" y="4158"/>
                    <a:ext cx="248" cy="267"/>
                  </a:xfrm>
                  <a:custGeom>
                    <a:avLst/>
                    <a:gdLst/>
                    <a:ahLst/>
                    <a:cxnLst>
                      <a:cxn ang="0">
                        <a:pos x="2" y="21"/>
                      </a:cxn>
                      <a:cxn ang="0">
                        <a:pos x="7" y="26"/>
                      </a:cxn>
                      <a:cxn ang="0">
                        <a:pos x="14" y="32"/>
                      </a:cxn>
                      <a:cxn ang="0">
                        <a:pos x="19" y="38"/>
                      </a:cxn>
                      <a:cxn ang="0">
                        <a:pos x="21" y="35"/>
                      </a:cxn>
                      <a:cxn ang="0">
                        <a:pos x="23" y="24"/>
                      </a:cxn>
                      <a:cxn ang="0">
                        <a:pos x="27" y="13"/>
                      </a:cxn>
                      <a:cxn ang="0">
                        <a:pos x="32" y="4"/>
                      </a:cxn>
                      <a:cxn ang="0">
                        <a:pos x="34" y="1"/>
                      </a:cxn>
                      <a:cxn ang="0">
                        <a:pos x="35" y="8"/>
                      </a:cxn>
                      <a:cxn ang="0">
                        <a:pos x="38" y="16"/>
                      </a:cxn>
                      <a:cxn ang="0">
                        <a:pos x="42" y="26"/>
                      </a:cxn>
                      <a:cxn ang="0">
                        <a:pos x="46" y="27"/>
                      </a:cxn>
                      <a:cxn ang="0">
                        <a:pos x="51" y="24"/>
                      </a:cxn>
                      <a:cxn ang="0">
                        <a:pos x="55" y="21"/>
                      </a:cxn>
                      <a:cxn ang="0">
                        <a:pos x="60" y="18"/>
                      </a:cxn>
                      <a:cxn ang="0">
                        <a:pos x="62" y="20"/>
                      </a:cxn>
                      <a:cxn ang="0">
                        <a:pos x="60" y="26"/>
                      </a:cxn>
                      <a:cxn ang="0">
                        <a:pos x="58" y="32"/>
                      </a:cxn>
                      <a:cxn ang="0">
                        <a:pos x="56" y="38"/>
                      </a:cxn>
                      <a:cxn ang="0">
                        <a:pos x="54" y="45"/>
                      </a:cxn>
                      <a:cxn ang="0">
                        <a:pos x="52" y="53"/>
                      </a:cxn>
                      <a:cxn ang="0">
                        <a:pos x="48" y="60"/>
                      </a:cxn>
                      <a:cxn ang="0">
                        <a:pos x="40" y="65"/>
                      </a:cxn>
                      <a:cxn ang="0">
                        <a:pos x="31" y="67"/>
                      </a:cxn>
                      <a:cxn ang="0">
                        <a:pos x="26" y="66"/>
                      </a:cxn>
                      <a:cxn ang="0">
                        <a:pos x="20" y="64"/>
                      </a:cxn>
                      <a:cxn ang="0">
                        <a:pos x="16" y="62"/>
                      </a:cxn>
                      <a:cxn ang="0">
                        <a:pos x="12" y="56"/>
                      </a:cxn>
                      <a:cxn ang="0">
                        <a:pos x="8" y="50"/>
                      </a:cxn>
                      <a:cxn ang="0">
                        <a:pos x="6" y="45"/>
                      </a:cxn>
                      <a:cxn ang="0">
                        <a:pos x="5" y="38"/>
                      </a:cxn>
                      <a:cxn ang="0">
                        <a:pos x="4" y="31"/>
                      </a:cxn>
                      <a:cxn ang="0">
                        <a:pos x="2" y="24"/>
                      </a:cxn>
                    </a:cxnLst>
                    <a:pathLst>
                      <a:path w="495" h="534">
                        <a:moveTo>
                          <a:pt x="0" y="162"/>
                        </a:moveTo>
                        <a:lnTo>
                          <a:pt x="9" y="167"/>
                        </a:lnTo>
                        <a:lnTo>
                          <a:pt x="26" y="182"/>
                        </a:lnTo>
                        <a:lnTo>
                          <a:pt x="51" y="203"/>
                        </a:lnTo>
                        <a:lnTo>
                          <a:pt x="77" y="227"/>
                        </a:lnTo>
                        <a:lnTo>
                          <a:pt x="105" y="254"/>
                        </a:lnTo>
                        <a:lnTo>
                          <a:pt x="130" y="279"/>
                        </a:lnTo>
                        <a:lnTo>
                          <a:pt x="150" y="300"/>
                        </a:lnTo>
                        <a:lnTo>
                          <a:pt x="161" y="315"/>
                        </a:lnTo>
                        <a:lnTo>
                          <a:pt x="165" y="277"/>
                        </a:lnTo>
                        <a:lnTo>
                          <a:pt x="173" y="234"/>
                        </a:lnTo>
                        <a:lnTo>
                          <a:pt x="182" y="189"/>
                        </a:lnTo>
                        <a:lnTo>
                          <a:pt x="196" y="144"/>
                        </a:lnTo>
                        <a:lnTo>
                          <a:pt x="211" y="101"/>
                        </a:lnTo>
                        <a:lnTo>
                          <a:pt x="229" y="61"/>
                        </a:lnTo>
                        <a:lnTo>
                          <a:pt x="250" y="27"/>
                        </a:lnTo>
                        <a:lnTo>
                          <a:pt x="273" y="0"/>
                        </a:lnTo>
                        <a:lnTo>
                          <a:pt x="269" y="8"/>
                        </a:lnTo>
                        <a:lnTo>
                          <a:pt x="272" y="28"/>
                        </a:lnTo>
                        <a:lnTo>
                          <a:pt x="279" y="57"/>
                        </a:lnTo>
                        <a:lnTo>
                          <a:pt x="289" y="90"/>
                        </a:lnTo>
                        <a:lnTo>
                          <a:pt x="302" y="128"/>
                        </a:lnTo>
                        <a:lnTo>
                          <a:pt x="317" y="166"/>
                        </a:lnTo>
                        <a:lnTo>
                          <a:pt x="333" y="202"/>
                        </a:lnTo>
                        <a:lnTo>
                          <a:pt x="348" y="233"/>
                        </a:lnTo>
                        <a:lnTo>
                          <a:pt x="364" y="215"/>
                        </a:lnTo>
                        <a:lnTo>
                          <a:pt x="381" y="200"/>
                        </a:lnTo>
                        <a:lnTo>
                          <a:pt x="401" y="187"/>
                        </a:lnTo>
                        <a:lnTo>
                          <a:pt x="420" y="174"/>
                        </a:lnTo>
                        <a:lnTo>
                          <a:pt x="440" y="164"/>
                        </a:lnTo>
                        <a:lnTo>
                          <a:pt x="460" y="154"/>
                        </a:lnTo>
                        <a:lnTo>
                          <a:pt x="478" y="142"/>
                        </a:lnTo>
                        <a:lnTo>
                          <a:pt x="495" y="130"/>
                        </a:lnTo>
                        <a:lnTo>
                          <a:pt x="490" y="155"/>
                        </a:lnTo>
                        <a:lnTo>
                          <a:pt x="484" y="180"/>
                        </a:lnTo>
                        <a:lnTo>
                          <a:pt x="476" y="205"/>
                        </a:lnTo>
                        <a:lnTo>
                          <a:pt x="468" y="230"/>
                        </a:lnTo>
                        <a:lnTo>
                          <a:pt x="458" y="255"/>
                        </a:lnTo>
                        <a:lnTo>
                          <a:pt x="450" y="279"/>
                        </a:lnTo>
                        <a:lnTo>
                          <a:pt x="443" y="302"/>
                        </a:lnTo>
                        <a:lnTo>
                          <a:pt x="438" y="324"/>
                        </a:lnTo>
                        <a:lnTo>
                          <a:pt x="428" y="359"/>
                        </a:lnTo>
                        <a:lnTo>
                          <a:pt x="422" y="392"/>
                        </a:lnTo>
                        <a:lnTo>
                          <a:pt x="411" y="424"/>
                        </a:lnTo>
                        <a:lnTo>
                          <a:pt x="399" y="453"/>
                        </a:lnTo>
                        <a:lnTo>
                          <a:pt x="380" y="478"/>
                        </a:lnTo>
                        <a:lnTo>
                          <a:pt x="352" y="500"/>
                        </a:lnTo>
                        <a:lnTo>
                          <a:pt x="314" y="519"/>
                        </a:lnTo>
                        <a:lnTo>
                          <a:pt x="264" y="531"/>
                        </a:lnTo>
                        <a:lnTo>
                          <a:pt x="244" y="534"/>
                        </a:lnTo>
                        <a:lnTo>
                          <a:pt x="223" y="531"/>
                        </a:lnTo>
                        <a:lnTo>
                          <a:pt x="202" y="528"/>
                        </a:lnTo>
                        <a:lnTo>
                          <a:pt x="180" y="521"/>
                        </a:lnTo>
                        <a:lnTo>
                          <a:pt x="158" y="512"/>
                        </a:lnTo>
                        <a:lnTo>
                          <a:pt x="138" y="501"/>
                        </a:lnTo>
                        <a:lnTo>
                          <a:pt x="121" y="489"/>
                        </a:lnTo>
                        <a:lnTo>
                          <a:pt x="107" y="474"/>
                        </a:lnTo>
                        <a:lnTo>
                          <a:pt x="89" y="447"/>
                        </a:lnTo>
                        <a:lnTo>
                          <a:pt x="75" y="423"/>
                        </a:lnTo>
                        <a:lnTo>
                          <a:pt x="63" y="400"/>
                        </a:lnTo>
                        <a:lnTo>
                          <a:pt x="54" y="376"/>
                        </a:lnTo>
                        <a:lnTo>
                          <a:pt x="47" y="353"/>
                        </a:lnTo>
                        <a:lnTo>
                          <a:pt x="41" y="327"/>
                        </a:lnTo>
                        <a:lnTo>
                          <a:pt x="37" y="300"/>
                        </a:lnTo>
                        <a:lnTo>
                          <a:pt x="31" y="269"/>
                        </a:lnTo>
                        <a:lnTo>
                          <a:pt x="26" y="243"/>
                        </a:lnTo>
                        <a:lnTo>
                          <a:pt x="18" y="213"/>
                        </a:lnTo>
                        <a:lnTo>
                          <a:pt x="9" y="185"/>
                        </a:lnTo>
                        <a:lnTo>
                          <a:pt x="0" y="162"/>
                        </a:lnTo>
                        <a:close/>
                      </a:path>
                    </a:pathLst>
                  </a:custGeom>
                  <a:solidFill>
                    <a:srgbClr val="FFBF00">
                      <a:alpha val="100000"/>
                    </a:srgbClr>
                  </a:solidFill>
                  <a:ln w="9525">
                    <a:noFill/>
                  </a:ln>
                </p:spPr>
                <p:txBody>
                  <a:bodyPr/>
                  <a:p>
                    <a:endParaRPr lang="zh-CN" altLang="en-US"/>
                  </a:p>
                </p:txBody>
              </p:sp>
              <p:sp>
                <p:nvSpPr>
                  <p:cNvPr id="104575" name="Freeform 170"/>
                  <p:cNvSpPr/>
                  <p:nvPr/>
                </p:nvSpPr>
                <p:spPr>
                  <a:xfrm>
                    <a:off x="4991" y="4031"/>
                    <a:ext cx="72" cy="109"/>
                  </a:xfrm>
                  <a:custGeom>
                    <a:avLst/>
                    <a:gdLst/>
                    <a:ahLst/>
                    <a:cxnLst>
                      <a:cxn ang="0">
                        <a:pos x="18" y="28"/>
                      </a:cxn>
                      <a:cxn ang="0">
                        <a:pos x="18" y="25"/>
                      </a:cxn>
                      <a:cxn ang="0">
                        <a:pos x="18" y="23"/>
                      </a:cxn>
                      <a:cxn ang="0">
                        <a:pos x="18" y="21"/>
                      </a:cxn>
                      <a:cxn ang="0">
                        <a:pos x="18" y="18"/>
                      </a:cxn>
                      <a:cxn ang="0">
                        <a:pos x="17" y="16"/>
                      </a:cxn>
                      <a:cxn ang="0">
                        <a:pos x="16" y="14"/>
                      </a:cxn>
                      <a:cxn ang="0">
                        <a:pos x="15" y="12"/>
                      </a:cxn>
                      <a:cxn ang="0">
                        <a:pos x="13" y="10"/>
                      </a:cxn>
                      <a:cxn ang="0">
                        <a:pos x="12" y="9"/>
                      </a:cxn>
                      <a:cxn ang="0">
                        <a:pos x="10" y="7"/>
                      </a:cxn>
                      <a:cxn ang="0">
                        <a:pos x="9" y="6"/>
                      </a:cxn>
                      <a:cxn ang="0">
                        <a:pos x="7" y="5"/>
                      </a:cxn>
                      <a:cxn ang="0">
                        <a:pos x="5" y="4"/>
                      </a:cxn>
                      <a:cxn ang="0">
                        <a:pos x="4" y="3"/>
                      </a:cxn>
                      <a:cxn ang="0">
                        <a:pos x="2" y="2"/>
                      </a:cxn>
                      <a:cxn ang="0">
                        <a:pos x="0" y="0"/>
                      </a:cxn>
                      <a:cxn ang="0">
                        <a:pos x="0" y="3"/>
                      </a:cxn>
                      <a:cxn ang="0">
                        <a:pos x="0" y="5"/>
                      </a:cxn>
                      <a:cxn ang="0">
                        <a:pos x="1" y="7"/>
                      </a:cxn>
                      <a:cxn ang="0">
                        <a:pos x="1" y="9"/>
                      </a:cxn>
                      <a:cxn ang="0">
                        <a:pos x="1" y="12"/>
                      </a:cxn>
                      <a:cxn ang="0">
                        <a:pos x="2" y="14"/>
                      </a:cxn>
                      <a:cxn ang="0">
                        <a:pos x="3" y="16"/>
                      </a:cxn>
                      <a:cxn ang="0">
                        <a:pos x="5" y="17"/>
                      </a:cxn>
                      <a:cxn ang="0">
                        <a:pos x="7" y="18"/>
                      </a:cxn>
                      <a:cxn ang="0">
                        <a:pos x="9" y="19"/>
                      </a:cxn>
                      <a:cxn ang="0">
                        <a:pos x="11" y="20"/>
                      </a:cxn>
                      <a:cxn ang="0">
                        <a:pos x="13" y="21"/>
                      </a:cxn>
                      <a:cxn ang="0">
                        <a:pos x="15" y="23"/>
                      </a:cxn>
                      <a:cxn ang="0">
                        <a:pos x="16" y="24"/>
                      </a:cxn>
                      <a:cxn ang="0">
                        <a:pos x="17" y="26"/>
                      </a:cxn>
                      <a:cxn ang="0">
                        <a:pos x="18" y="28"/>
                      </a:cxn>
                    </a:cxnLst>
                    <a:pathLst>
                      <a:path w="144" h="218">
                        <a:moveTo>
                          <a:pt x="143" y="218"/>
                        </a:moveTo>
                        <a:lnTo>
                          <a:pt x="144" y="199"/>
                        </a:lnTo>
                        <a:lnTo>
                          <a:pt x="144" y="181"/>
                        </a:lnTo>
                        <a:lnTo>
                          <a:pt x="142" y="162"/>
                        </a:lnTo>
                        <a:lnTo>
                          <a:pt x="139" y="143"/>
                        </a:lnTo>
                        <a:lnTo>
                          <a:pt x="133" y="125"/>
                        </a:lnTo>
                        <a:lnTo>
                          <a:pt x="125" y="107"/>
                        </a:lnTo>
                        <a:lnTo>
                          <a:pt x="116" y="91"/>
                        </a:lnTo>
                        <a:lnTo>
                          <a:pt x="103" y="75"/>
                        </a:lnTo>
                        <a:lnTo>
                          <a:pt x="91" y="66"/>
                        </a:lnTo>
                        <a:lnTo>
                          <a:pt x="79" y="55"/>
                        </a:lnTo>
                        <a:lnTo>
                          <a:pt x="65" y="46"/>
                        </a:lnTo>
                        <a:lnTo>
                          <a:pt x="52" y="37"/>
                        </a:lnTo>
                        <a:lnTo>
                          <a:pt x="38" y="29"/>
                        </a:lnTo>
                        <a:lnTo>
                          <a:pt x="26" y="19"/>
                        </a:lnTo>
                        <a:lnTo>
                          <a:pt x="12" y="9"/>
                        </a:lnTo>
                        <a:lnTo>
                          <a:pt x="0" y="0"/>
                        </a:lnTo>
                        <a:lnTo>
                          <a:pt x="0" y="17"/>
                        </a:lnTo>
                        <a:lnTo>
                          <a:pt x="0" y="34"/>
                        </a:lnTo>
                        <a:lnTo>
                          <a:pt x="1" y="53"/>
                        </a:lnTo>
                        <a:lnTo>
                          <a:pt x="3" y="71"/>
                        </a:lnTo>
                        <a:lnTo>
                          <a:pt x="7" y="89"/>
                        </a:lnTo>
                        <a:lnTo>
                          <a:pt x="13" y="106"/>
                        </a:lnTo>
                        <a:lnTo>
                          <a:pt x="23" y="121"/>
                        </a:lnTo>
                        <a:lnTo>
                          <a:pt x="36" y="133"/>
                        </a:lnTo>
                        <a:lnTo>
                          <a:pt x="52" y="143"/>
                        </a:lnTo>
                        <a:lnTo>
                          <a:pt x="68" y="151"/>
                        </a:lnTo>
                        <a:lnTo>
                          <a:pt x="84" y="159"/>
                        </a:lnTo>
                        <a:lnTo>
                          <a:pt x="99" y="167"/>
                        </a:lnTo>
                        <a:lnTo>
                          <a:pt x="114" y="177"/>
                        </a:lnTo>
                        <a:lnTo>
                          <a:pt x="126" y="188"/>
                        </a:lnTo>
                        <a:lnTo>
                          <a:pt x="136" y="201"/>
                        </a:lnTo>
                        <a:lnTo>
                          <a:pt x="143" y="218"/>
                        </a:lnTo>
                        <a:close/>
                      </a:path>
                    </a:pathLst>
                  </a:custGeom>
                  <a:solidFill>
                    <a:srgbClr val="D80000">
                      <a:alpha val="100000"/>
                    </a:srgbClr>
                  </a:solidFill>
                  <a:ln w="9525">
                    <a:noFill/>
                  </a:ln>
                </p:spPr>
                <p:txBody>
                  <a:bodyPr/>
                  <a:p>
                    <a:endParaRPr lang="zh-CN" altLang="en-US"/>
                  </a:p>
                </p:txBody>
              </p:sp>
              <p:sp>
                <p:nvSpPr>
                  <p:cNvPr id="104576" name="Freeform 171"/>
                  <p:cNvSpPr/>
                  <p:nvPr/>
                </p:nvSpPr>
                <p:spPr>
                  <a:xfrm>
                    <a:off x="5020" y="3924"/>
                    <a:ext cx="84" cy="143"/>
                  </a:xfrm>
                  <a:custGeom>
                    <a:avLst/>
                    <a:gdLst/>
                    <a:ahLst/>
                    <a:cxnLst>
                      <a:cxn ang="0">
                        <a:pos x="19" y="36"/>
                      </a:cxn>
                      <a:cxn ang="0">
                        <a:pos x="21" y="31"/>
                      </a:cxn>
                      <a:cxn ang="0">
                        <a:pos x="21" y="26"/>
                      </a:cxn>
                      <a:cxn ang="0">
                        <a:pos x="21" y="21"/>
                      </a:cxn>
                      <a:cxn ang="0">
                        <a:pos x="21" y="16"/>
                      </a:cxn>
                      <a:cxn ang="0">
                        <a:pos x="20" y="14"/>
                      </a:cxn>
                      <a:cxn ang="0">
                        <a:pos x="20" y="12"/>
                      </a:cxn>
                      <a:cxn ang="0">
                        <a:pos x="19" y="10"/>
                      </a:cxn>
                      <a:cxn ang="0">
                        <a:pos x="18" y="8"/>
                      </a:cxn>
                      <a:cxn ang="0">
                        <a:pos x="17" y="7"/>
                      </a:cxn>
                      <a:cxn ang="0">
                        <a:pos x="16" y="5"/>
                      </a:cxn>
                      <a:cxn ang="0">
                        <a:pos x="16" y="3"/>
                      </a:cxn>
                      <a:cxn ang="0">
                        <a:pos x="16" y="0"/>
                      </a:cxn>
                      <a:cxn ang="0">
                        <a:pos x="14" y="4"/>
                      </a:cxn>
                      <a:cxn ang="0">
                        <a:pos x="13" y="8"/>
                      </a:cxn>
                      <a:cxn ang="0">
                        <a:pos x="12" y="11"/>
                      </a:cxn>
                      <a:cxn ang="0">
                        <a:pos x="12" y="15"/>
                      </a:cxn>
                      <a:cxn ang="0">
                        <a:pos x="11" y="13"/>
                      </a:cxn>
                      <a:cxn ang="0">
                        <a:pos x="10" y="12"/>
                      </a:cxn>
                      <a:cxn ang="0">
                        <a:pos x="8" y="10"/>
                      </a:cxn>
                      <a:cxn ang="0">
                        <a:pos x="7" y="8"/>
                      </a:cxn>
                      <a:cxn ang="0">
                        <a:pos x="6" y="6"/>
                      </a:cxn>
                      <a:cxn ang="0">
                        <a:pos x="4" y="4"/>
                      </a:cxn>
                      <a:cxn ang="0">
                        <a:pos x="2" y="3"/>
                      </a:cxn>
                      <a:cxn ang="0">
                        <a:pos x="0" y="2"/>
                      </a:cxn>
                      <a:cxn ang="0">
                        <a:pos x="0" y="4"/>
                      </a:cxn>
                      <a:cxn ang="0">
                        <a:pos x="0" y="7"/>
                      </a:cxn>
                      <a:cxn ang="0">
                        <a:pos x="1" y="9"/>
                      </a:cxn>
                      <a:cxn ang="0">
                        <a:pos x="1" y="12"/>
                      </a:cxn>
                      <a:cxn ang="0">
                        <a:pos x="1" y="14"/>
                      </a:cxn>
                      <a:cxn ang="0">
                        <a:pos x="2" y="17"/>
                      </a:cxn>
                      <a:cxn ang="0">
                        <a:pos x="3" y="19"/>
                      </a:cxn>
                      <a:cxn ang="0">
                        <a:pos x="5" y="21"/>
                      </a:cxn>
                      <a:cxn ang="0">
                        <a:pos x="6" y="22"/>
                      </a:cxn>
                      <a:cxn ang="0">
                        <a:pos x="8" y="24"/>
                      </a:cxn>
                      <a:cxn ang="0">
                        <a:pos x="10" y="25"/>
                      </a:cxn>
                      <a:cxn ang="0">
                        <a:pos x="11" y="27"/>
                      </a:cxn>
                      <a:cxn ang="0">
                        <a:pos x="13" y="28"/>
                      </a:cxn>
                      <a:cxn ang="0">
                        <a:pos x="15" y="30"/>
                      </a:cxn>
                      <a:cxn ang="0">
                        <a:pos x="16" y="32"/>
                      </a:cxn>
                      <a:cxn ang="0">
                        <a:pos x="18" y="33"/>
                      </a:cxn>
                      <a:cxn ang="0">
                        <a:pos x="18" y="34"/>
                      </a:cxn>
                      <a:cxn ang="0">
                        <a:pos x="18" y="35"/>
                      </a:cxn>
                      <a:cxn ang="0">
                        <a:pos x="19" y="35"/>
                      </a:cxn>
                      <a:cxn ang="0">
                        <a:pos x="19" y="36"/>
                      </a:cxn>
                    </a:cxnLst>
                    <a:pathLst>
                      <a:path w="168" h="286">
                        <a:moveTo>
                          <a:pt x="145" y="286"/>
                        </a:moveTo>
                        <a:lnTo>
                          <a:pt x="161" y="248"/>
                        </a:lnTo>
                        <a:lnTo>
                          <a:pt x="168" y="207"/>
                        </a:lnTo>
                        <a:lnTo>
                          <a:pt x="167" y="165"/>
                        </a:lnTo>
                        <a:lnTo>
                          <a:pt x="164" y="123"/>
                        </a:lnTo>
                        <a:lnTo>
                          <a:pt x="160" y="106"/>
                        </a:lnTo>
                        <a:lnTo>
                          <a:pt x="156" y="91"/>
                        </a:lnTo>
                        <a:lnTo>
                          <a:pt x="148" y="76"/>
                        </a:lnTo>
                        <a:lnTo>
                          <a:pt x="141" y="63"/>
                        </a:lnTo>
                        <a:lnTo>
                          <a:pt x="133" y="49"/>
                        </a:lnTo>
                        <a:lnTo>
                          <a:pt x="127" y="34"/>
                        </a:lnTo>
                        <a:lnTo>
                          <a:pt x="122" y="18"/>
                        </a:lnTo>
                        <a:lnTo>
                          <a:pt x="121" y="0"/>
                        </a:lnTo>
                        <a:lnTo>
                          <a:pt x="108" y="28"/>
                        </a:lnTo>
                        <a:lnTo>
                          <a:pt x="100" y="58"/>
                        </a:lnTo>
                        <a:lnTo>
                          <a:pt x="96" y="88"/>
                        </a:lnTo>
                        <a:lnTo>
                          <a:pt x="92" y="120"/>
                        </a:lnTo>
                        <a:lnTo>
                          <a:pt x="83" y="104"/>
                        </a:lnTo>
                        <a:lnTo>
                          <a:pt x="73" y="89"/>
                        </a:lnTo>
                        <a:lnTo>
                          <a:pt x="63" y="73"/>
                        </a:lnTo>
                        <a:lnTo>
                          <a:pt x="53" y="58"/>
                        </a:lnTo>
                        <a:lnTo>
                          <a:pt x="42" y="44"/>
                        </a:lnTo>
                        <a:lnTo>
                          <a:pt x="29" y="32"/>
                        </a:lnTo>
                        <a:lnTo>
                          <a:pt x="15" y="20"/>
                        </a:lnTo>
                        <a:lnTo>
                          <a:pt x="0" y="10"/>
                        </a:lnTo>
                        <a:lnTo>
                          <a:pt x="0" y="30"/>
                        </a:lnTo>
                        <a:lnTo>
                          <a:pt x="0" y="51"/>
                        </a:lnTo>
                        <a:lnTo>
                          <a:pt x="1" y="71"/>
                        </a:lnTo>
                        <a:lnTo>
                          <a:pt x="4" y="91"/>
                        </a:lnTo>
                        <a:lnTo>
                          <a:pt x="7" y="110"/>
                        </a:lnTo>
                        <a:lnTo>
                          <a:pt x="13" y="129"/>
                        </a:lnTo>
                        <a:lnTo>
                          <a:pt x="22" y="147"/>
                        </a:lnTo>
                        <a:lnTo>
                          <a:pt x="33" y="163"/>
                        </a:lnTo>
                        <a:lnTo>
                          <a:pt x="46" y="176"/>
                        </a:lnTo>
                        <a:lnTo>
                          <a:pt x="60" y="188"/>
                        </a:lnTo>
                        <a:lnTo>
                          <a:pt x="74" y="200"/>
                        </a:lnTo>
                        <a:lnTo>
                          <a:pt x="88" y="211"/>
                        </a:lnTo>
                        <a:lnTo>
                          <a:pt x="101" y="224"/>
                        </a:lnTo>
                        <a:lnTo>
                          <a:pt x="114" y="237"/>
                        </a:lnTo>
                        <a:lnTo>
                          <a:pt x="127" y="250"/>
                        </a:lnTo>
                        <a:lnTo>
                          <a:pt x="139" y="264"/>
                        </a:lnTo>
                        <a:lnTo>
                          <a:pt x="142" y="269"/>
                        </a:lnTo>
                        <a:lnTo>
                          <a:pt x="144" y="275"/>
                        </a:lnTo>
                        <a:lnTo>
                          <a:pt x="146" y="280"/>
                        </a:lnTo>
                        <a:lnTo>
                          <a:pt x="145" y="286"/>
                        </a:lnTo>
                        <a:close/>
                      </a:path>
                    </a:pathLst>
                  </a:custGeom>
                  <a:solidFill>
                    <a:srgbClr val="D80000">
                      <a:alpha val="100000"/>
                    </a:srgbClr>
                  </a:solidFill>
                  <a:ln w="9525">
                    <a:noFill/>
                  </a:ln>
                </p:spPr>
                <p:txBody>
                  <a:bodyPr/>
                  <a:p>
                    <a:endParaRPr lang="zh-CN" altLang="en-US"/>
                  </a:p>
                </p:txBody>
              </p:sp>
              <p:sp>
                <p:nvSpPr>
                  <p:cNvPr id="104577" name="Freeform 172"/>
                  <p:cNvSpPr/>
                  <p:nvPr/>
                </p:nvSpPr>
                <p:spPr>
                  <a:xfrm>
                    <a:off x="5214" y="4002"/>
                    <a:ext cx="58" cy="139"/>
                  </a:xfrm>
                  <a:custGeom>
                    <a:avLst/>
                    <a:gdLst/>
                    <a:ahLst/>
                    <a:cxnLst>
                      <a:cxn ang="0">
                        <a:pos x="0" y="34"/>
                      </a:cxn>
                      <a:cxn ang="0">
                        <a:pos x="0" y="30"/>
                      </a:cxn>
                      <a:cxn ang="0">
                        <a:pos x="0" y="26"/>
                      </a:cxn>
                      <a:cxn ang="0">
                        <a:pos x="0" y="22"/>
                      </a:cxn>
                      <a:cxn ang="0">
                        <a:pos x="0" y="19"/>
                      </a:cxn>
                      <a:cxn ang="0">
                        <a:pos x="1" y="16"/>
                      </a:cxn>
                      <a:cxn ang="0">
                        <a:pos x="2" y="13"/>
                      </a:cxn>
                      <a:cxn ang="0">
                        <a:pos x="3" y="11"/>
                      </a:cxn>
                      <a:cxn ang="0">
                        <a:pos x="5" y="8"/>
                      </a:cxn>
                      <a:cxn ang="0">
                        <a:pos x="7" y="6"/>
                      </a:cxn>
                      <a:cxn ang="0">
                        <a:pos x="9" y="4"/>
                      </a:cxn>
                      <a:cxn ang="0">
                        <a:pos x="11" y="2"/>
                      </a:cxn>
                      <a:cxn ang="0">
                        <a:pos x="13" y="0"/>
                      </a:cxn>
                      <a:cxn ang="0">
                        <a:pos x="14" y="5"/>
                      </a:cxn>
                      <a:cxn ang="0">
                        <a:pos x="14" y="11"/>
                      </a:cxn>
                      <a:cxn ang="0">
                        <a:pos x="14" y="16"/>
                      </a:cxn>
                      <a:cxn ang="0">
                        <a:pos x="12" y="21"/>
                      </a:cxn>
                      <a:cxn ang="0">
                        <a:pos x="11" y="23"/>
                      </a:cxn>
                      <a:cxn ang="0">
                        <a:pos x="10" y="25"/>
                      </a:cxn>
                      <a:cxn ang="0">
                        <a:pos x="9" y="26"/>
                      </a:cxn>
                      <a:cxn ang="0">
                        <a:pos x="7" y="28"/>
                      </a:cxn>
                      <a:cxn ang="0">
                        <a:pos x="6" y="29"/>
                      </a:cxn>
                      <a:cxn ang="0">
                        <a:pos x="4" y="31"/>
                      </a:cxn>
                      <a:cxn ang="0">
                        <a:pos x="3" y="32"/>
                      </a:cxn>
                      <a:cxn ang="0">
                        <a:pos x="2" y="34"/>
                      </a:cxn>
                      <a:cxn ang="0">
                        <a:pos x="1" y="34"/>
                      </a:cxn>
                      <a:cxn ang="0">
                        <a:pos x="1" y="34"/>
                      </a:cxn>
                      <a:cxn ang="0">
                        <a:pos x="0" y="34"/>
                      </a:cxn>
                      <a:cxn ang="0">
                        <a:pos x="0" y="34"/>
                      </a:cxn>
                    </a:cxnLst>
                    <a:pathLst>
                      <a:path w="117" h="279">
                        <a:moveTo>
                          <a:pt x="4" y="272"/>
                        </a:moveTo>
                        <a:lnTo>
                          <a:pt x="3" y="242"/>
                        </a:lnTo>
                        <a:lnTo>
                          <a:pt x="0" y="212"/>
                        </a:lnTo>
                        <a:lnTo>
                          <a:pt x="0" y="182"/>
                        </a:lnTo>
                        <a:lnTo>
                          <a:pt x="4" y="152"/>
                        </a:lnTo>
                        <a:lnTo>
                          <a:pt x="10" y="128"/>
                        </a:lnTo>
                        <a:lnTo>
                          <a:pt x="19" y="107"/>
                        </a:lnTo>
                        <a:lnTo>
                          <a:pt x="31" y="88"/>
                        </a:lnTo>
                        <a:lnTo>
                          <a:pt x="45" y="69"/>
                        </a:lnTo>
                        <a:lnTo>
                          <a:pt x="61" y="52"/>
                        </a:lnTo>
                        <a:lnTo>
                          <a:pt x="79" y="36"/>
                        </a:lnTo>
                        <a:lnTo>
                          <a:pt x="95" y="19"/>
                        </a:lnTo>
                        <a:lnTo>
                          <a:pt x="111" y="0"/>
                        </a:lnTo>
                        <a:lnTo>
                          <a:pt x="114" y="45"/>
                        </a:lnTo>
                        <a:lnTo>
                          <a:pt x="117" y="89"/>
                        </a:lnTo>
                        <a:lnTo>
                          <a:pt x="113" y="133"/>
                        </a:lnTo>
                        <a:lnTo>
                          <a:pt x="102" y="174"/>
                        </a:lnTo>
                        <a:lnTo>
                          <a:pt x="94" y="188"/>
                        </a:lnTo>
                        <a:lnTo>
                          <a:pt x="84" y="202"/>
                        </a:lnTo>
                        <a:lnTo>
                          <a:pt x="73" y="214"/>
                        </a:lnTo>
                        <a:lnTo>
                          <a:pt x="61" y="226"/>
                        </a:lnTo>
                        <a:lnTo>
                          <a:pt x="49" y="237"/>
                        </a:lnTo>
                        <a:lnTo>
                          <a:pt x="37" y="250"/>
                        </a:lnTo>
                        <a:lnTo>
                          <a:pt x="27" y="263"/>
                        </a:lnTo>
                        <a:lnTo>
                          <a:pt x="18" y="277"/>
                        </a:lnTo>
                        <a:lnTo>
                          <a:pt x="13" y="279"/>
                        </a:lnTo>
                        <a:lnTo>
                          <a:pt x="10" y="279"/>
                        </a:lnTo>
                        <a:lnTo>
                          <a:pt x="5" y="278"/>
                        </a:lnTo>
                        <a:lnTo>
                          <a:pt x="4" y="272"/>
                        </a:lnTo>
                        <a:close/>
                      </a:path>
                    </a:pathLst>
                  </a:custGeom>
                  <a:solidFill>
                    <a:srgbClr val="D80000">
                      <a:alpha val="100000"/>
                    </a:srgbClr>
                  </a:solidFill>
                  <a:ln w="9525">
                    <a:noFill/>
                  </a:ln>
                </p:spPr>
                <p:txBody>
                  <a:bodyPr/>
                  <a:p>
                    <a:endParaRPr lang="zh-CN" altLang="en-US"/>
                  </a:p>
                </p:txBody>
              </p:sp>
              <p:sp>
                <p:nvSpPr>
                  <p:cNvPr id="104578" name="Freeform 173"/>
                  <p:cNvSpPr/>
                  <p:nvPr/>
                </p:nvSpPr>
                <p:spPr>
                  <a:xfrm>
                    <a:off x="5051" y="3978"/>
                    <a:ext cx="41" cy="59"/>
                  </a:xfrm>
                  <a:custGeom>
                    <a:avLst/>
                    <a:gdLst/>
                    <a:ahLst/>
                    <a:cxnLst>
                      <a:cxn ang="0">
                        <a:pos x="11" y="15"/>
                      </a:cxn>
                      <a:cxn ang="0">
                        <a:pos x="11" y="13"/>
                      </a:cxn>
                      <a:cxn ang="0">
                        <a:pos x="11" y="11"/>
                      </a:cxn>
                      <a:cxn ang="0">
                        <a:pos x="11" y="9"/>
                      </a:cxn>
                      <a:cxn ang="0">
                        <a:pos x="11" y="7"/>
                      </a:cxn>
                      <a:cxn ang="0">
                        <a:pos x="10" y="5"/>
                      </a:cxn>
                      <a:cxn ang="0">
                        <a:pos x="9" y="4"/>
                      </a:cxn>
                      <a:cxn ang="0">
                        <a:pos x="9" y="2"/>
                      </a:cxn>
                      <a:cxn ang="0">
                        <a:pos x="9" y="0"/>
                      </a:cxn>
                      <a:cxn ang="0">
                        <a:pos x="8" y="2"/>
                      </a:cxn>
                      <a:cxn ang="0">
                        <a:pos x="8" y="4"/>
                      </a:cxn>
                      <a:cxn ang="0">
                        <a:pos x="8" y="7"/>
                      </a:cxn>
                      <a:cxn ang="0">
                        <a:pos x="8" y="8"/>
                      </a:cxn>
                      <a:cxn ang="0">
                        <a:pos x="8" y="8"/>
                      </a:cxn>
                      <a:cxn ang="0">
                        <a:pos x="7" y="7"/>
                      </a:cxn>
                      <a:cxn ang="0">
                        <a:pos x="6" y="7"/>
                      </a:cxn>
                      <a:cxn ang="0">
                        <a:pos x="6" y="6"/>
                      </a:cxn>
                      <a:cxn ang="0">
                        <a:pos x="4" y="5"/>
                      </a:cxn>
                      <a:cxn ang="0">
                        <a:pos x="3" y="5"/>
                      </a:cxn>
                      <a:cxn ang="0">
                        <a:pos x="2" y="4"/>
                      </a:cxn>
                      <a:cxn ang="0">
                        <a:pos x="0" y="3"/>
                      </a:cxn>
                      <a:cxn ang="0">
                        <a:pos x="1" y="3"/>
                      </a:cxn>
                      <a:cxn ang="0">
                        <a:pos x="1" y="5"/>
                      </a:cxn>
                      <a:cxn ang="0">
                        <a:pos x="1" y="6"/>
                      </a:cxn>
                      <a:cxn ang="0">
                        <a:pos x="2" y="7"/>
                      </a:cxn>
                      <a:cxn ang="0">
                        <a:pos x="3" y="9"/>
                      </a:cxn>
                      <a:cxn ang="0">
                        <a:pos x="4" y="10"/>
                      </a:cxn>
                      <a:cxn ang="0">
                        <a:pos x="5" y="11"/>
                      </a:cxn>
                      <a:cxn ang="0">
                        <a:pos x="6" y="11"/>
                      </a:cxn>
                      <a:cxn ang="0">
                        <a:pos x="7" y="12"/>
                      </a:cxn>
                      <a:cxn ang="0">
                        <a:pos x="9" y="13"/>
                      </a:cxn>
                      <a:cxn ang="0">
                        <a:pos x="10" y="14"/>
                      </a:cxn>
                      <a:cxn ang="0">
                        <a:pos x="11" y="15"/>
                      </a:cxn>
                    </a:cxnLst>
                    <a:pathLst>
                      <a:path w="82" h="117">
                        <a:moveTo>
                          <a:pt x="81" y="117"/>
                        </a:moveTo>
                        <a:lnTo>
                          <a:pt x="81" y="101"/>
                        </a:lnTo>
                        <a:lnTo>
                          <a:pt x="82" y="84"/>
                        </a:lnTo>
                        <a:lnTo>
                          <a:pt x="82" y="68"/>
                        </a:lnTo>
                        <a:lnTo>
                          <a:pt x="81" y="52"/>
                        </a:lnTo>
                        <a:lnTo>
                          <a:pt x="77" y="40"/>
                        </a:lnTo>
                        <a:lnTo>
                          <a:pt x="72" y="25"/>
                        </a:lnTo>
                        <a:lnTo>
                          <a:pt x="68" y="11"/>
                        </a:lnTo>
                        <a:lnTo>
                          <a:pt x="66" y="0"/>
                        </a:lnTo>
                        <a:lnTo>
                          <a:pt x="64" y="9"/>
                        </a:lnTo>
                        <a:lnTo>
                          <a:pt x="61" y="29"/>
                        </a:lnTo>
                        <a:lnTo>
                          <a:pt x="60" y="49"/>
                        </a:lnTo>
                        <a:lnTo>
                          <a:pt x="59" y="59"/>
                        </a:lnTo>
                        <a:lnTo>
                          <a:pt x="58" y="57"/>
                        </a:lnTo>
                        <a:lnTo>
                          <a:pt x="54" y="55"/>
                        </a:lnTo>
                        <a:lnTo>
                          <a:pt x="48" y="52"/>
                        </a:lnTo>
                        <a:lnTo>
                          <a:pt x="41" y="47"/>
                        </a:lnTo>
                        <a:lnTo>
                          <a:pt x="31" y="40"/>
                        </a:lnTo>
                        <a:lnTo>
                          <a:pt x="22" y="33"/>
                        </a:lnTo>
                        <a:lnTo>
                          <a:pt x="11" y="26"/>
                        </a:lnTo>
                        <a:lnTo>
                          <a:pt x="0" y="18"/>
                        </a:lnTo>
                        <a:lnTo>
                          <a:pt x="1" y="24"/>
                        </a:lnTo>
                        <a:lnTo>
                          <a:pt x="3" y="33"/>
                        </a:lnTo>
                        <a:lnTo>
                          <a:pt x="6" y="45"/>
                        </a:lnTo>
                        <a:lnTo>
                          <a:pt x="11" y="55"/>
                        </a:lnTo>
                        <a:lnTo>
                          <a:pt x="18" y="66"/>
                        </a:lnTo>
                        <a:lnTo>
                          <a:pt x="27" y="74"/>
                        </a:lnTo>
                        <a:lnTo>
                          <a:pt x="36" y="82"/>
                        </a:lnTo>
                        <a:lnTo>
                          <a:pt x="45" y="87"/>
                        </a:lnTo>
                        <a:lnTo>
                          <a:pt x="56" y="94"/>
                        </a:lnTo>
                        <a:lnTo>
                          <a:pt x="65" y="101"/>
                        </a:lnTo>
                        <a:lnTo>
                          <a:pt x="73" y="108"/>
                        </a:lnTo>
                        <a:lnTo>
                          <a:pt x="81" y="117"/>
                        </a:lnTo>
                        <a:close/>
                      </a:path>
                    </a:pathLst>
                  </a:custGeom>
                  <a:solidFill>
                    <a:srgbClr val="FFBF00">
                      <a:alpha val="100000"/>
                    </a:srgbClr>
                  </a:solidFill>
                  <a:ln w="9525">
                    <a:noFill/>
                  </a:ln>
                </p:spPr>
                <p:txBody>
                  <a:bodyPr/>
                  <a:p>
                    <a:endParaRPr lang="zh-CN" altLang="en-US"/>
                  </a:p>
                </p:txBody>
              </p:sp>
              <p:sp>
                <p:nvSpPr>
                  <p:cNvPr id="104579" name="Freeform 174"/>
                  <p:cNvSpPr/>
                  <p:nvPr/>
                </p:nvSpPr>
                <p:spPr>
                  <a:xfrm>
                    <a:off x="5226" y="4062"/>
                    <a:ext cx="23" cy="55"/>
                  </a:xfrm>
                  <a:custGeom>
                    <a:avLst/>
                    <a:gdLst/>
                    <a:ahLst/>
                    <a:cxnLst>
                      <a:cxn ang="0">
                        <a:pos x="1" y="14"/>
                      </a:cxn>
                      <a:cxn ang="0">
                        <a:pos x="1" y="12"/>
                      </a:cxn>
                      <a:cxn ang="0">
                        <a:pos x="0" y="11"/>
                      </a:cxn>
                      <a:cxn ang="0">
                        <a:pos x="0" y="9"/>
                      </a:cxn>
                      <a:cxn ang="0">
                        <a:pos x="1" y="8"/>
                      </a:cxn>
                      <a:cxn ang="0">
                        <a:pos x="1" y="7"/>
                      </a:cxn>
                      <a:cxn ang="0">
                        <a:pos x="1" y="6"/>
                      </a:cxn>
                      <a:cxn ang="0">
                        <a:pos x="2" y="5"/>
                      </a:cxn>
                      <a:cxn ang="0">
                        <a:pos x="3" y="4"/>
                      </a:cxn>
                      <a:cxn ang="0">
                        <a:pos x="4" y="3"/>
                      </a:cxn>
                      <a:cxn ang="0">
                        <a:pos x="4" y="2"/>
                      </a:cxn>
                      <a:cxn ang="0">
                        <a:pos x="5" y="1"/>
                      </a:cxn>
                      <a:cxn ang="0">
                        <a:pos x="6" y="0"/>
                      </a:cxn>
                      <a:cxn ang="0">
                        <a:pos x="6" y="3"/>
                      </a:cxn>
                      <a:cxn ang="0">
                        <a:pos x="6" y="5"/>
                      </a:cxn>
                      <a:cxn ang="0">
                        <a:pos x="6" y="7"/>
                      </a:cxn>
                      <a:cxn ang="0">
                        <a:pos x="6" y="9"/>
                      </a:cxn>
                      <a:cxn ang="0">
                        <a:pos x="5" y="10"/>
                      </a:cxn>
                      <a:cxn ang="0">
                        <a:pos x="4" y="12"/>
                      </a:cxn>
                      <a:cxn ang="0">
                        <a:pos x="2" y="13"/>
                      </a:cxn>
                      <a:cxn ang="0">
                        <a:pos x="1" y="14"/>
                      </a:cxn>
                      <a:cxn ang="0">
                        <a:pos x="1" y="14"/>
                      </a:cxn>
                      <a:cxn ang="0">
                        <a:pos x="1" y="14"/>
                      </a:cxn>
                      <a:cxn ang="0">
                        <a:pos x="1" y="14"/>
                      </a:cxn>
                      <a:cxn ang="0">
                        <a:pos x="1" y="14"/>
                      </a:cxn>
                    </a:cxnLst>
                    <a:pathLst>
                      <a:path w="46" h="109">
                        <a:moveTo>
                          <a:pt x="1" y="107"/>
                        </a:moveTo>
                        <a:lnTo>
                          <a:pt x="1" y="96"/>
                        </a:lnTo>
                        <a:lnTo>
                          <a:pt x="0" y="83"/>
                        </a:lnTo>
                        <a:lnTo>
                          <a:pt x="0" y="71"/>
                        </a:lnTo>
                        <a:lnTo>
                          <a:pt x="1" y="60"/>
                        </a:lnTo>
                        <a:lnTo>
                          <a:pt x="4" y="51"/>
                        </a:lnTo>
                        <a:lnTo>
                          <a:pt x="7" y="43"/>
                        </a:lnTo>
                        <a:lnTo>
                          <a:pt x="12" y="34"/>
                        </a:lnTo>
                        <a:lnTo>
                          <a:pt x="18" y="28"/>
                        </a:lnTo>
                        <a:lnTo>
                          <a:pt x="25" y="21"/>
                        </a:lnTo>
                        <a:lnTo>
                          <a:pt x="31" y="14"/>
                        </a:lnTo>
                        <a:lnTo>
                          <a:pt x="38" y="7"/>
                        </a:lnTo>
                        <a:lnTo>
                          <a:pt x="44" y="0"/>
                        </a:lnTo>
                        <a:lnTo>
                          <a:pt x="45" y="17"/>
                        </a:lnTo>
                        <a:lnTo>
                          <a:pt x="46" y="34"/>
                        </a:lnTo>
                        <a:lnTo>
                          <a:pt x="45" y="52"/>
                        </a:lnTo>
                        <a:lnTo>
                          <a:pt x="41" y="69"/>
                        </a:lnTo>
                        <a:lnTo>
                          <a:pt x="34" y="79"/>
                        </a:lnTo>
                        <a:lnTo>
                          <a:pt x="25" y="89"/>
                        </a:lnTo>
                        <a:lnTo>
                          <a:pt x="15" y="98"/>
                        </a:lnTo>
                        <a:lnTo>
                          <a:pt x="7" y="108"/>
                        </a:lnTo>
                        <a:lnTo>
                          <a:pt x="5" y="109"/>
                        </a:lnTo>
                        <a:lnTo>
                          <a:pt x="4" y="109"/>
                        </a:lnTo>
                        <a:lnTo>
                          <a:pt x="3" y="109"/>
                        </a:lnTo>
                        <a:lnTo>
                          <a:pt x="1" y="107"/>
                        </a:lnTo>
                        <a:close/>
                      </a:path>
                    </a:pathLst>
                  </a:custGeom>
                  <a:solidFill>
                    <a:srgbClr val="FFBF00">
                      <a:alpha val="100000"/>
                    </a:srgbClr>
                  </a:solidFill>
                  <a:ln w="9525">
                    <a:noFill/>
                  </a:ln>
                </p:spPr>
                <p:txBody>
                  <a:bodyPr/>
                  <a:p>
                    <a:endParaRPr lang="zh-CN" altLang="en-US"/>
                  </a:p>
                </p:txBody>
              </p:sp>
              <p:sp>
                <p:nvSpPr>
                  <p:cNvPr id="104580" name="Freeform 175"/>
                  <p:cNvSpPr/>
                  <p:nvPr/>
                </p:nvSpPr>
                <p:spPr>
                  <a:xfrm>
                    <a:off x="5016" y="4076"/>
                    <a:ext cx="35" cy="31"/>
                  </a:xfrm>
                  <a:custGeom>
                    <a:avLst/>
                    <a:gdLst/>
                    <a:ahLst/>
                    <a:cxnLst>
                      <a:cxn ang="0">
                        <a:pos x="7" y="3"/>
                      </a:cxn>
                      <a:cxn ang="0">
                        <a:pos x="6" y="3"/>
                      </a:cxn>
                      <a:cxn ang="0">
                        <a:pos x="6" y="2"/>
                      </a:cxn>
                      <a:cxn ang="0">
                        <a:pos x="5" y="2"/>
                      </a:cxn>
                      <a:cxn ang="0">
                        <a:pos x="4" y="1"/>
                      </a:cxn>
                      <a:cxn ang="0">
                        <a:pos x="3" y="1"/>
                      </a:cxn>
                      <a:cxn ang="0">
                        <a:pos x="2" y="1"/>
                      </a:cxn>
                      <a:cxn ang="0">
                        <a:pos x="1" y="1"/>
                      </a:cxn>
                      <a:cxn ang="0">
                        <a:pos x="1" y="0"/>
                      </a:cxn>
                      <a:cxn ang="0">
                        <a:pos x="0" y="1"/>
                      </a:cxn>
                      <a:cxn ang="0">
                        <a:pos x="0" y="1"/>
                      </a:cxn>
                      <a:cxn ang="0">
                        <a:pos x="1" y="2"/>
                      </a:cxn>
                      <a:cxn ang="0">
                        <a:pos x="1" y="3"/>
                      </a:cxn>
                      <a:cxn ang="0">
                        <a:pos x="2" y="4"/>
                      </a:cxn>
                      <a:cxn ang="0">
                        <a:pos x="4" y="5"/>
                      </a:cxn>
                      <a:cxn ang="0">
                        <a:pos x="6" y="6"/>
                      </a:cxn>
                      <a:cxn ang="0">
                        <a:pos x="9" y="8"/>
                      </a:cxn>
                      <a:cxn ang="0">
                        <a:pos x="9" y="8"/>
                      </a:cxn>
                      <a:cxn ang="0">
                        <a:pos x="9" y="6"/>
                      </a:cxn>
                      <a:cxn ang="0">
                        <a:pos x="8" y="5"/>
                      </a:cxn>
                      <a:cxn ang="0">
                        <a:pos x="7" y="3"/>
                      </a:cxn>
                    </a:cxnLst>
                    <a:pathLst>
                      <a:path w="69" h="61">
                        <a:moveTo>
                          <a:pt x="53" y="24"/>
                        </a:moveTo>
                        <a:lnTo>
                          <a:pt x="48" y="18"/>
                        </a:lnTo>
                        <a:lnTo>
                          <a:pt x="43" y="14"/>
                        </a:lnTo>
                        <a:lnTo>
                          <a:pt x="36" y="10"/>
                        </a:lnTo>
                        <a:lnTo>
                          <a:pt x="29" y="8"/>
                        </a:lnTo>
                        <a:lnTo>
                          <a:pt x="22" y="5"/>
                        </a:lnTo>
                        <a:lnTo>
                          <a:pt x="15" y="3"/>
                        </a:lnTo>
                        <a:lnTo>
                          <a:pt x="8" y="2"/>
                        </a:lnTo>
                        <a:lnTo>
                          <a:pt x="1" y="0"/>
                        </a:lnTo>
                        <a:lnTo>
                          <a:pt x="0" y="1"/>
                        </a:lnTo>
                        <a:lnTo>
                          <a:pt x="0" y="3"/>
                        </a:lnTo>
                        <a:lnTo>
                          <a:pt x="2" y="9"/>
                        </a:lnTo>
                        <a:lnTo>
                          <a:pt x="7" y="17"/>
                        </a:lnTo>
                        <a:lnTo>
                          <a:pt x="15" y="26"/>
                        </a:lnTo>
                        <a:lnTo>
                          <a:pt x="28" y="37"/>
                        </a:lnTo>
                        <a:lnTo>
                          <a:pt x="45" y="48"/>
                        </a:lnTo>
                        <a:lnTo>
                          <a:pt x="68" y="61"/>
                        </a:lnTo>
                        <a:lnTo>
                          <a:pt x="69" y="57"/>
                        </a:lnTo>
                        <a:lnTo>
                          <a:pt x="66" y="48"/>
                        </a:lnTo>
                        <a:lnTo>
                          <a:pt x="61" y="35"/>
                        </a:lnTo>
                        <a:lnTo>
                          <a:pt x="53" y="24"/>
                        </a:lnTo>
                        <a:close/>
                      </a:path>
                    </a:pathLst>
                  </a:custGeom>
                  <a:solidFill>
                    <a:srgbClr val="FFBF00">
                      <a:alpha val="100000"/>
                    </a:srgbClr>
                  </a:solidFill>
                  <a:ln w="9525">
                    <a:noFill/>
                  </a:ln>
                </p:spPr>
                <p:txBody>
                  <a:bodyPr/>
                  <a:p>
                    <a:endParaRPr lang="zh-CN" altLang="en-US"/>
                  </a:p>
                </p:txBody>
              </p:sp>
            </p:grpSp>
            <p:grpSp>
              <p:nvGrpSpPr>
                <p:cNvPr id="104564" name="Group 176"/>
                <p:cNvGrpSpPr/>
                <p:nvPr/>
              </p:nvGrpSpPr>
              <p:grpSpPr>
                <a:xfrm rot="-6111650">
                  <a:off x="4880" y="4621"/>
                  <a:ext cx="361" cy="524"/>
                  <a:chOff x="4972" y="3924"/>
                  <a:chExt cx="361" cy="524"/>
                </a:xfrm>
              </p:grpSpPr>
              <p:sp>
                <p:nvSpPr>
                  <p:cNvPr id="104565" name="Freeform 177"/>
                  <p:cNvSpPr/>
                  <p:nvPr/>
                </p:nvSpPr>
                <p:spPr>
                  <a:xfrm>
                    <a:off x="4972" y="4056"/>
                    <a:ext cx="361" cy="392"/>
                  </a:xfrm>
                  <a:custGeom>
                    <a:avLst/>
                    <a:gdLst/>
                    <a:ahLst/>
                    <a:cxnLst>
                      <a:cxn ang="0">
                        <a:pos x="1" y="26"/>
                      </a:cxn>
                      <a:cxn ang="0">
                        <a:pos x="5" y="27"/>
                      </a:cxn>
                      <a:cxn ang="0">
                        <a:pos x="9" y="30"/>
                      </a:cxn>
                      <a:cxn ang="0">
                        <a:pos x="13" y="34"/>
                      </a:cxn>
                      <a:cxn ang="0">
                        <a:pos x="16" y="38"/>
                      </a:cxn>
                      <a:cxn ang="0">
                        <a:pos x="19" y="42"/>
                      </a:cxn>
                      <a:cxn ang="0">
                        <a:pos x="22" y="47"/>
                      </a:cxn>
                      <a:cxn ang="0">
                        <a:pos x="25" y="50"/>
                      </a:cxn>
                      <a:cxn ang="0">
                        <a:pos x="26" y="48"/>
                      </a:cxn>
                      <a:cxn ang="0">
                        <a:pos x="27" y="40"/>
                      </a:cxn>
                      <a:cxn ang="0">
                        <a:pos x="29" y="33"/>
                      </a:cxn>
                      <a:cxn ang="0">
                        <a:pos x="32" y="25"/>
                      </a:cxn>
                      <a:cxn ang="0">
                        <a:pos x="36" y="17"/>
                      </a:cxn>
                      <a:cxn ang="0">
                        <a:pos x="41" y="10"/>
                      </a:cxn>
                      <a:cxn ang="0">
                        <a:pos x="46" y="5"/>
                      </a:cxn>
                      <a:cxn ang="0">
                        <a:pos x="53" y="1"/>
                      </a:cxn>
                      <a:cxn ang="0">
                        <a:pos x="53" y="4"/>
                      </a:cxn>
                      <a:cxn ang="0">
                        <a:pos x="51" y="14"/>
                      </a:cxn>
                      <a:cxn ang="0">
                        <a:pos x="54" y="23"/>
                      </a:cxn>
                      <a:cxn ang="0">
                        <a:pos x="59" y="33"/>
                      </a:cxn>
                      <a:cxn ang="0">
                        <a:pos x="63" y="36"/>
                      </a:cxn>
                      <a:cxn ang="0">
                        <a:pos x="66" y="33"/>
                      </a:cxn>
                      <a:cxn ang="0">
                        <a:pos x="69" y="30"/>
                      </a:cxn>
                      <a:cxn ang="0">
                        <a:pos x="73" y="28"/>
                      </a:cxn>
                      <a:cxn ang="0">
                        <a:pos x="77" y="27"/>
                      </a:cxn>
                      <a:cxn ang="0">
                        <a:pos x="81" y="25"/>
                      </a:cxn>
                      <a:cxn ang="0">
                        <a:pos x="85" y="23"/>
                      </a:cxn>
                      <a:cxn ang="0">
                        <a:pos x="88" y="21"/>
                      </a:cxn>
                      <a:cxn ang="0">
                        <a:pos x="88" y="25"/>
                      </a:cxn>
                      <a:cxn ang="0">
                        <a:pos x="85" y="33"/>
                      </a:cxn>
                      <a:cxn ang="0">
                        <a:pos x="83" y="41"/>
                      </a:cxn>
                      <a:cxn ang="0">
                        <a:pos x="81" y="49"/>
                      </a:cxn>
                      <a:cxn ang="0">
                        <a:pos x="79" y="56"/>
                      </a:cxn>
                      <a:cxn ang="0">
                        <a:pos x="78" y="63"/>
                      </a:cxn>
                      <a:cxn ang="0">
                        <a:pos x="76" y="70"/>
                      </a:cxn>
                      <a:cxn ang="0">
                        <a:pos x="74" y="77"/>
                      </a:cxn>
                      <a:cxn ang="0">
                        <a:pos x="71" y="83"/>
                      </a:cxn>
                      <a:cxn ang="0">
                        <a:pos x="66" y="88"/>
                      </a:cxn>
                      <a:cxn ang="0">
                        <a:pos x="60" y="92"/>
                      </a:cxn>
                      <a:cxn ang="0">
                        <a:pos x="51" y="96"/>
                      </a:cxn>
                      <a:cxn ang="0">
                        <a:pos x="44" y="97"/>
                      </a:cxn>
                      <a:cxn ang="0">
                        <a:pos x="40" y="98"/>
                      </a:cxn>
                      <a:cxn ang="0">
                        <a:pos x="36" y="98"/>
                      </a:cxn>
                      <a:cxn ang="0">
                        <a:pos x="32" y="97"/>
                      </a:cxn>
                      <a:cxn ang="0">
                        <a:pos x="28" y="96"/>
                      </a:cxn>
                      <a:cxn ang="0">
                        <a:pos x="24" y="95"/>
                      </a:cxn>
                      <a:cxn ang="0">
                        <a:pos x="20" y="92"/>
                      </a:cxn>
                      <a:cxn ang="0">
                        <a:pos x="18" y="90"/>
                      </a:cxn>
                      <a:cxn ang="0">
                        <a:pos x="13" y="83"/>
                      </a:cxn>
                      <a:cxn ang="0">
                        <a:pos x="8" y="72"/>
                      </a:cxn>
                      <a:cxn ang="0">
                        <a:pos x="5" y="60"/>
                      </a:cxn>
                      <a:cxn ang="0">
                        <a:pos x="4" y="47"/>
                      </a:cxn>
                      <a:cxn ang="0">
                        <a:pos x="3" y="37"/>
                      </a:cxn>
                      <a:cxn ang="0">
                        <a:pos x="1" y="29"/>
                      </a:cxn>
                    </a:cxnLst>
                    <a:pathLst>
                      <a:path w="723" h="786">
                        <a:moveTo>
                          <a:pt x="0" y="205"/>
                        </a:moveTo>
                        <a:lnTo>
                          <a:pt x="15" y="209"/>
                        </a:lnTo>
                        <a:lnTo>
                          <a:pt x="30" y="215"/>
                        </a:lnTo>
                        <a:lnTo>
                          <a:pt x="46" y="223"/>
                        </a:lnTo>
                        <a:lnTo>
                          <a:pt x="61" y="234"/>
                        </a:lnTo>
                        <a:lnTo>
                          <a:pt x="76" y="246"/>
                        </a:lnTo>
                        <a:lnTo>
                          <a:pt x="90" y="259"/>
                        </a:lnTo>
                        <a:lnTo>
                          <a:pt x="105" y="276"/>
                        </a:lnTo>
                        <a:lnTo>
                          <a:pt x="119" y="292"/>
                        </a:lnTo>
                        <a:lnTo>
                          <a:pt x="133" y="308"/>
                        </a:lnTo>
                        <a:lnTo>
                          <a:pt x="145" y="325"/>
                        </a:lnTo>
                        <a:lnTo>
                          <a:pt x="158" y="342"/>
                        </a:lnTo>
                        <a:lnTo>
                          <a:pt x="170" y="360"/>
                        </a:lnTo>
                        <a:lnTo>
                          <a:pt x="180" y="376"/>
                        </a:lnTo>
                        <a:lnTo>
                          <a:pt x="190" y="391"/>
                        </a:lnTo>
                        <a:lnTo>
                          <a:pt x="200" y="405"/>
                        </a:lnTo>
                        <a:lnTo>
                          <a:pt x="208" y="417"/>
                        </a:lnTo>
                        <a:lnTo>
                          <a:pt x="210" y="388"/>
                        </a:lnTo>
                        <a:lnTo>
                          <a:pt x="215" y="359"/>
                        </a:lnTo>
                        <a:lnTo>
                          <a:pt x="220" y="327"/>
                        </a:lnTo>
                        <a:lnTo>
                          <a:pt x="228" y="296"/>
                        </a:lnTo>
                        <a:lnTo>
                          <a:pt x="239" y="264"/>
                        </a:lnTo>
                        <a:lnTo>
                          <a:pt x="249" y="232"/>
                        </a:lnTo>
                        <a:lnTo>
                          <a:pt x="263" y="200"/>
                        </a:lnTo>
                        <a:lnTo>
                          <a:pt x="277" y="168"/>
                        </a:lnTo>
                        <a:lnTo>
                          <a:pt x="294" y="140"/>
                        </a:lnTo>
                        <a:lnTo>
                          <a:pt x="311" y="111"/>
                        </a:lnTo>
                        <a:lnTo>
                          <a:pt x="331" y="85"/>
                        </a:lnTo>
                        <a:lnTo>
                          <a:pt x="353" y="61"/>
                        </a:lnTo>
                        <a:lnTo>
                          <a:pt x="375" y="42"/>
                        </a:lnTo>
                        <a:lnTo>
                          <a:pt x="400" y="23"/>
                        </a:lnTo>
                        <a:lnTo>
                          <a:pt x="425" y="9"/>
                        </a:lnTo>
                        <a:lnTo>
                          <a:pt x="453" y="0"/>
                        </a:lnTo>
                        <a:lnTo>
                          <a:pt x="429" y="39"/>
                        </a:lnTo>
                        <a:lnTo>
                          <a:pt x="416" y="77"/>
                        </a:lnTo>
                        <a:lnTo>
                          <a:pt x="414" y="114"/>
                        </a:lnTo>
                        <a:lnTo>
                          <a:pt x="421" y="151"/>
                        </a:lnTo>
                        <a:lnTo>
                          <a:pt x="435" y="188"/>
                        </a:lnTo>
                        <a:lnTo>
                          <a:pt x="453" y="226"/>
                        </a:lnTo>
                        <a:lnTo>
                          <a:pt x="475" y="266"/>
                        </a:lnTo>
                        <a:lnTo>
                          <a:pt x="498" y="308"/>
                        </a:lnTo>
                        <a:lnTo>
                          <a:pt x="507" y="292"/>
                        </a:lnTo>
                        <a:lnTo>
                          <a:pt x="518" y="278"/>
                        </a:lnTo>
                        <a:lnTo>
                          <a:pt x="530" y="266"/>
                        </a:lnTo>
                        <a:lnTo>
                          <a:pt x="543" y="256"/>
                        </a:lnTo>
                        <a:lnTo>
                          <a:pt x="557" y="246"/>
                        </a:lnTo>
                        <a:lnTo>
                          <a:pt x="572" y="238"/>
                        </a:lnTo>
                        <a:lnTo>
                          <a:pt x="587" y="229"/>
                        </a:lnTo>
                        <a:lnTo>
                          <a:pt x="602" y="223"/>
                        </a:lnTo>
                        <a:lnTo>
                          <a:pt x="618" y="217"/>
                        </a:lnTo>
                        <a:lnTo>
                          <a:pt x="634" y="210"/>
                        </a:lnTo>
                        <a:lnTo>
                          <a:pt x="650" y="204"/>
                        </a:lnTo>
                        <a:lnTo>
                          <a:pt x="666" y="197"/>
                        </a:lnTo>
                        <a:lnTo>
                          <a:pt x="681" y="190"/>
                        </a:lnTo>
                        <a:lnTo>
                          <a:pt x="696" y="182"/>
                        </a:lnTo>
                        <a:lnTo>
                          <a:pt x="710" y="174"/>
                        </a:lnTo>
                        <a:lnTo>
                          <a:pt x="723" y="165"/>
                        </a:lnTo>
                        <a:lnTo>
                          <a:pt x="710" y="203"/>
                        </a:lnTo>
                        <a:lnTo>
                          <a:pt x="698" y="239"/>
                        </a:lnTo>
                        <a:lnTo>
                          <a:pt x="687" y="271"/>
                        </a:lnTo>
                        <a:lnTo>
                          <a:pt x="678" y="303"/>
                        </a:lnTo>
                        <a:lnTo>
                          <a:pt x="668" y="333"/>
                        </a:lnTo>
                        <a:lnTo>
                          <a:pt x="660" y="364"/>
                        </a:lnTo>
                        <a:lnTo>
                          <a:pt x="652" y="395"/>
                        </a:lnTo>
                        <a:lnTo>
                          <a:pt x="644" y="428"/>
                        </a:lnTo>
                        <a:lnTo>
                          <a:pt x="637" y="455"/>
                        </a:lnTo>
                        <a:lnTo>
                          <a:pt x="630" y="483"/>
                        </a:lnTo>
                        <a:lnTo>
                          <a:pt x="625" y="512"/>
                        </a:lnTo>
                        <a:lnTo>
                          <a:pt x="618" y="538"/>
                        </a:lnTo>
                        <a:lnTo>
                          <a:pt x="611" y="566"/>
                        </a:lnTo>
                        <a:lnTo>
                          <a:pt x="603" y="592"/>
                        </a:lnTo>
                        <a:lnTo>
                          <a:pt x="594" y="618"/>
                        </a:lnTo>
                        <a:lnTo>
                          <a:pt x="582" y="643"/>
                        </a:lnTo>
                        <a:lnTo>
                          <a:pt x="568" y="666"/>
                        </a:lnTo>
                        <a:lnTo>
                          <a:pt x="551" y="688"/>
                        </a:lnTo>
                        <a:lnTo>
                          <a:pt x="531" y="709"/>
                        </a:lnTo>
                        <a:lnTo>
                          <a:pt x="508" y="728"/>
                        </a:lnTo>
                        <a:lnTo>
                          <a:pt x="481" y="744"/>
                        </a:lnTo>
                        <a:lnTo>
                          <a:pt x="448" y="759"/>
                        </a:lnTo>
                        <a:lnTo>
                          <a:pt x="412" y="772"/>
                        </a:lnTo>
                        <a:lnTo>
                          <a:pt x="369" y="781"/>
                        </a:lnTo>
                        <a:lnTo>
                          <a:pt x="354" y="784"/>
                        </a:lnTo>
                        <a:lnTo>
                          <a:pt x="339" y="785"/>
                        </a:lnTo>
                        <a:lnTo>
                          <a:pt x="323" y="786"/>
                        </a:lnTo>
                        <a:lnTo>
                          <a:pt x="307" y="786"/>
                        </a:lnTo>
                        <a:lnTo>
                          <a:pt x="291" y="785"/>
                        </a:lnTo>
                        <a:lnTo>
                          <a:pt x="274" y="782"/>
                        </a:lnTo>
                        <a:lnTo>
                          <a:pt x="258" y="780"/>
                        </a:lnTo>
                        <a:lnTo>
                          <a:pt x="241" y="777"/>
                        </a:lnTo>
                        <a:lnTo>
                          <a:pt x="226" y="772"/>
                        </a:lnTo>
                        <a:lnTo>
                          <a:pt x="210" y="766"/>
                        </a:lnTo>
                        <a:lnTo>
                          <a:pt x="195" y="761"/>
                        </a:lnTo>
                        <a:lnTo>
                          <a:pt x="181" y="754"/>
                        </a:lnTo>
                        <a:lnTo>
                          <a:pt x="167" y="744"/>
                        </a:lnTo>
                        <a:lnTo>
                          <a:pt x="155" y="735"/>
                        </a:lnTo>
                        <a:lnTo>
                          <a:pt x="144" y="726"/>
                        </a:lnTo>
                        <a:lnTo>
                          <a:pt x="134" y="714"/>
                        </a:lnTo>
                        <a:lnTo>
                          <a:pt x="105" y="670"/>
                        </a:lnTo>
                        <a:lnTo>
                          <a:pt x="83" y="625"/>
                        </a:lnTo>
                        <a:lnTo>
                          <a:pt x="66" y="577"/>
                        </a:lnTo>
                        <a:lnTo>
                          <a:pt x="54" y="529"/>
                        </a:lnTo>
                        <a:lnTo>
                          <a:pt x="45" y="481"/>
                        </a:lnTo>
                        <a:lnTo>
                          <a:pt x="39" y="431"/>
                        </a:lnTo>
                        <a:lnTo>
                          <a:pt x="36" y="380"/>
                        </a:lnTo>
                        <a:lnTo>
                          <a:pt x="34" y="331"/>
                        </a:lnTo>
                        <a:lnTo>
                          <a:pt x="29" y="297"/>
                        </a:lnTo>
                        <a:lnTo>
                          <a:pt x="22" y="266"/>
                        </a:lnTo>
                        <a:lnTo>
                          <a:pt x="13" y="235"/>
                        </a:lnTo>
                        <a:lnTo>
                          <a:pt x="0" y="205"/>
                        </a:lnTo>
                        <a:close/>
                      </a:path>
                    </a:pathLst>
                  </a:custGeom>
                  <a:solidFill>
                    <a:srgbClr val="D80000">
                      <a:alpha val="100000"/>
                    </a:srgbClr>
                  </a:solidFill>
                  <a:ln w="9525">
                    <a:noFill/>
                  </a:ln>
                </p:spPr>
                <p:txBody>
                  <a:bodyPr/>
                  <a:p>
                    <a:endParaRPr lang="zh-CN" altLang="en-US"/>
                  </a:p>
                </p:txBody>
              </p:sp>
              <p:sp>
                <p:nvSpPr>
                  <p:cNvPr id="104566" name="Freeform 178"/>
                  <p:cNvSpPr/>
                  <p:nvPr/>
                </p:nvSpPr>
                <p:spPr>
                  <a:xfrm flipH="1">
                    <a:off x="5019" y="4158"/>
                    <a:ext cx="248" cy="267"/>
                  </a:xfrm>
                  <a:custGeom>
                    <a:avLst/>
                    <a:gdLst/>
                    <a:ahLst/>
                    <a:cxnLst>
                      <a:cxn ang="0">
                        <a:pos x="2" y="21"/>
                      </a:cxn>
                      <a:cxn ang="0">
                        <a:pos x="7" y="26"/>
                      </a:cxn>
                      <a:cxn ang="0">
                        <a:pos x="14" y="32"/>
                      </a:cxn>
                      <a:cxn ang="0">
                        <a:pos x="19" y="38"/>
                      </a:cxn>
                      <a:cxn ang="0">
                        <a:pos x="21" y="35"/>
                      </a:cxn>
                      <a:cxn ang="0">
                        <a:pos x="23" y="24"/>
                      </a:cxn>
                      <a:cxn ang="0">
                        <a:pos x="27" y="13"/>
                      </a:cxn>
                      <a:cxn ang="0">
                        <a:pos x="32" y="4"/>
                      </a:cxn>
                      <a:cxn ang="0">
                        <a:pos x="34" y="1"/>
                      </a:cxn>
                      <a:cxn ang="0">
                        <a:pos x="35" y="8"/>
                      </a:cxn>
                      <a:cxn ang="0">
                        <a:pos x="38" y="16"/>
                      </a:cxn>
                      <a:cxn ang="0">
                        <a:pos x="42" y="26"/>
                      </a:cxn>
                      <a:cxn ang="0">
                        <a:pos x="46" y="27"/>
                      </a:cxn>
                      <a:cxn ang="0">
                        <a:pos x="51" y="24"/>
                      </a:cxn>
                      <a:cxn ang="0">
                        <a:pos x="55" y="21"/>
                      </a:cxn>
                      <a:cxn ang="0">
                        <a:pos x="60" y="18"/>
                      </a:cxn>
                      <a:cxn ang="0">
                        <a:pos x="62" y="20"/>
                      </a:cxn>
                      <a:cxn ang="0">
                        <a:pos x="60" y="26"/>
                      </a:cxn>
                      <a:cxn ang="0">
                        <a:pos x="58" y="32"/>
                      </a:cxn>
                      <a:cxn ang="0">
                        <a:pos x="56" y="38"/>
                      </a:cxn>
                      <a:cxn ang="0">
                        <a:pos x="54" y="45"/>
                      </a:cxn>
                      <a:cxn ang="0">
                        <a:pos x="52" y="53"/>
                      </a:cxn>
                      <a:cxn ang="0">
                        <a:pos x="48" y="60"/>
                      </a:cxn>
                      <a:cxn ang="0">
                        <a:pos x="40" y="65"/>
                      </a:cxn>
                      <a:cxn ang="0">
                        <a:pos x="31" y="67"/>
                      </a:cxn>
                      <a:cxn ang="0">
                        <a:pos x="26" y="66"/>
                      </a:cxn>
                      <a:cxn ang="0">
                        <a:pos x="20" y="64"/>
                      </a:cxn>
                      <a:cxn ang="0">
                        <a:pos x="16" y="62"/>
                      </a:cxn>
                      <a:cxn ang="0">
                        <a:pos x="12" y="56"/>
                      </a:cxn>
                      <a:cxn ang="0">
                        <a:pos x="8" y="50"/>
                      </a:cxn>
                      <a:cxn ang="0">
                        <a:pos x="6" y="45"/>
                      </a:cxn>
                      <a:cxn ang="0">
                        <a:pos x="5" y="38"/>
                      </a:cxn>
                      <a:cxn ang="0">
                        <a:pos x="4" y="31"/>
                      </a:cxn>
                      <a:cxn ang="0">
                        <a:pos x="2" y="24"/>
                      </a:cxn>
                    </a:cxnLst>
                    <a:pathLst>
                      <a:path w="495" h="534">
                        <a:moveTo>
                          <a:pt x="0" y="162"/>
                        </a:moveTo>
                        <a:lnTo>
                          <a:pt x="9" y="167"/>
                        </a:lnTo>
                        <a:lnTo>
                          <a:pt x="26" y="182"/>
                        </a:lnTo>
                        <a:lnTo>
                          <a:pt x="51" y="203"/>
                        </a:lnTo>
                        <a:lnTo>
                          <a:pt x="77" y="227"/>
                        </a:lnTo>
                        <a:lnTo>
                          <a:pt x="105" y="254"/>
                        </a:lnTo>
                        <a:lnTo>
                          <a:pt x="130" y="279"/>
                        </a:lnTo>
                        <a:lnTo>
                          <a:pt x="150" y="300"/>
                        </a:lnTo>
                        <a:lnTo>
                          <a:pt x="161" y="315"/>
                        </a:lnTo>
                        <a:lnTo>
                          <a:pt x="165" y="277"/>
                        </a:lnTo>
                        <a:lnTo>
                          <a:pt x="173" y="234"/>
                        </a:lnTo>
                        <a:lnTo>
                          <a:pt x="182" y="189"/>
                        </a:lnTo>
                        <a:lnTo>
                          <a:pt x="196" y="144"/>
                        </a:lnTo>
                        <a:lnTo>
                          <a:pt x="211" y="101"/>
                        </a:lnTo>
                        <a:lnTo>
                          <a:pt x="229" y="61"/>
                        </a:lnTo>
                        <a:lnTo>
                          <a:pt x="250" y="27"/>
                        </a:lnTo>
                        <a:lnTo>
                          <a:pt x="273" y="0"/>
                        </a:lnTo>
                        <a:lnTo>
                          <a:pt x="269" y="8"/>
                        </a:lnTo>
                        <a:lnTo>
                          <a:pt x="272" y="28"/>
                        </a:lnTo>
                        <a:lnTo>
                          <a:pt x="279" y="57"/>
                        </a:lnTo>
                        <a:lnTo>
                          <a:pt x="289" y="90"/>
                        </a:lnTo>
                        <a:lnTo>
                          <a:pt x="302" y="128"/>
                        </a:lnTo>
                        <a:lnTo>
                          <a:pt x="317" y="166"/>
                        </a:lnTo>
                        <a:lnTo>
                          <a:pt x="333" y="202"/>
                        </a:lnTo>
                        <a:lnTo>
                          <a:pt x="348" y="233"/>
                        </a:lnTo>
                        <a:lnTo>
                          <a:pt x="364" y="215"/>
                        </a:lnTo>
                        <a:lnTo>
                          <a:pt x="381" y="200"/>
                        </a:lnTo>
                        <a:lnTo>
                          <a:pt x="401" y="187"/>
                        </a:lnTo>
                        <a:lnTo>
                          <a:pt x="420" y="174"/>
                        </a:lnTo>
                        <a:lnTo>
                          <a:pt x="440" y="164"/>
                        </a:lnTo>
                        <a:lnTo>
                          <a:pt x="460" y="154"/>
                        </a:lnTo>
                        <a:lnTo>
                          <a:pt x="478" y="142"/>
                        </a:lnTo>
                        <a:lnTo>
                          <a:pt x="495" y="130"/>
                        </a:lnTo>
                        <a:lnTo>
                          <a:pt x="490" y="155"/>
                        </a:lnTo>
                        <a:lnTo>
                          <a:pt x="484" y="180"/>
                        </a:lnTo>
                        <a:lnTo>
                          <a:pt x="476" y="205"/>
                        </a:lnTo>
                        <a:lnTo>
                          <a:pt x="468" y="230"/>
                        </a:lnTo>
                        <a:lnTo>
                          <a:pt x="458" y="255"/>
                        </a:lnTo>
                        <a:lnTo>
                          <a:pt x="450" y="279"/>
                        </a:lnTo>
                        <a:lnTo>
                          <a:pt x="443" y="302"/>
                        </a:lnTo>
                        <a:lnTo>
                          <a:pt x="438" y="324"/>
                        </a:lnTo>
                        <a:lnTo>
                          <a:pt x="428" y="359"/>
                        </a:lnTo>
                        <a:lnTo>
                          <a:pt x="422" y="392"/>
                        </a:lnTo>
                        <a:lnTo>
                          <a:pt x="411" y="424"/>
                        </a:lnTo>
                        <a:lnTo>
                          <a:pt x="399" y="453"/>
                        </a:lnTo>
                        <a:lnTo>
                          <a:pt x="380" y="478"/>
                        </a:lnTo>
                        <a:lnTo>
                          <a:pt x="352" y="500"/>
                        </a:lnTo>
                        <a:lnTo>
                          <a:pt x="314" y="519"/>
                        </a:lnTo>
                        <a:lnTo>
                          <a:pt x="264" y="531"/>
                        </a:lnTo>
                        <a:lnTo>
                          <a:pt x="244" y="534"/>
                        </a:lnTo>
                        <a:lnTo>
                          <a:pt x="223" y="531"/>
                        </a:lnTo>
                        <a:lnTo>
                          <a:pt x="202" y="528"/>
                        </a:lnTo>
                        <a:lnTo>
                          <a:pt x="180" y="521"/>
                        </a:lnTo>
                        <a:lnTo>
                          <a:pt x="158" y="512"/>
                        </a:lnTo>
                        <a:lnTo>
                          <a:pt x="138" y="501"/>
                        </a:lnTo>
                        <a:lnTo>
                          <a:pt x="121" y="489"/>
                        </a:lnTo>
                        <a:lnTo>
                          <a:pt x="107" y="474"/>
                        </a:lnTo>
                        <a:lnTo>
                          <a:pt x="89" y="447"/>
                        </a:lnTo>
                        <a:lnTo>
                          <a:pt x="75" y="423"/>
                        </a:lnTo>
                        <a:lnTo>
                          <a:pt x="63" y="400"/>
                        </a:lnTo>
                        <a:lnTo>
                          <a:pt x="54" y="376"/>
                        </a:lnTo>
                        <a:lnTo>
                          <a:pt x="47" y="353"/>
                        </a:lnTo>
                        <a:lnTo>
                          <a:pt x="41" y="327"/>
                        </a:lnTo>
                        <a:lnTo>
                          <a:pt x="37" y="300"/>
                        </a:lnTo>
                        <a:lnTo>
                          <a:pt x="31" y="269"/>
                        </a:lnTo>
                        <a:lnTo>
                          <a:pt x="26" y="243"/>
                        </a:lnTo>
                        <a:lnTo>
                          <a:pt x="18" y="213"/>
                        </a:lnTo>
                        <a:lnTo>
                          <a:pt x="9" y="185"/>
                        </a:lnTo>
                        <a:lnTo>
                          <a:pt x="0" y="162"/>
                        </a:lnTo>
                        <a:close/>
                      </a:path>
                    </a:pathLst>
                  </a:custGeom>
                  <a:solidFill>
                    <a:srgbClr val="FFBF00">
                      <a:alpha val="100000"/>
                    </a:srgbClr>
                  </a:solidFill>
                  <a:ln w="9525">
                    <a:noFill/>
                  </a:ln>
                </p:spPr>
                <p:txBody>
                  <a:bodyPr/>
                  <a:p>
                    <a:endParaRPr lang="zh-CN" altLang="en-US"/>
                  </a:p>
                </p:txBody>
              </p:sp>
              <p:sp>
                <p:nvSpPr>
                  <p:cNvPr id="104567" name="Freeform 179"/>
                  <p:cNvSpPr/>
                  <p:nvPr/>
                </p:nvSpPr>
                <p:spPr>
                  <a:xfrm>
                    <a:off x="4991" y="4031"/>
                    <a:ext cx="72" cy="109"/>
                  </a:xfrm>
                  <a:custGeom>
                    <a:avLst/>
                    <a:gdLst/>
                    <a:ahLst/>
                    <a:cxnLst>
                      <a:cxn ang="0">
                        <a:pos x="18" y="28"/>
                      </a:cxn>
                      <a:cxn ang="0">
                        <a:pos x="18" y="25"/>
                      </a:cxn>
                      <a:cxn ang="0">
                        <a:pos x="18" y="23"/>
                      </a:cxn>
                      <a:cxn ang="0">
                        <a:pos x="18" y="21"/>
                      </a:cxn>
                      <a:cxn ang="0">
                        <a:pos x="18" y="18"/>
                      </a:cxn>
                      <a:cxn ang="0">
                        <a:pos x="17" y="16"/>
                      </a:cxn>
                      <a:cxn ang="0">
                        <a:pos x="16" y="14"/>
                      </a:cxn>
                      <a:cxn ang="0">
                        <a:pos x="15" y="12"/>
                      </a:cxn>
                      <a:cxn ang="0">
                        <a:pos x="13" y="10"/>
                      </a:cxn>
                      <a:cxn ang="0">
                        <a:pos x="12" y="9"/>
                      </a:cxn>
                      <a:cxn ang="0">
                        <a:pos x="10" y="7"/>
                      </a:cxn>
                      <a:cxn ang="0">
                        <a:pos x="9" y="6"/>
                      </a:cxn>
                      <a:cxn ang="0">
                        <a:pos x="7" y="5"/>
                      </a:cxn>
                      <a:cxn ang="0">
                        <a:pos x="5" y="4"/>
                      </a:cxn>
                      <a:cxn ang="0">
                        <a:pos x="4" y="3"/>
                      </a:cxn>
                      <a:cxn ang="0">
                        <a:pos x="2" y="2"/>
                      </a:cxn>
                      <a:cxn ang="0">
                        <a:pos x="0" y="0"/>
                      </a:cxn>
                      <a:cxn ang="0">
                        <a:pos x="0" y="3"/>
                      </a:cxn>
                      <a:cxn ang="0">
                        <a:pos x="0" y="5"/>
                      </a:cxn>
                      <a:cxn ang="0">
                        <a:pos x="1" y="7"/>
                      </a:cxn>
                      <a:cxn ang="0">
                        <a:pos x="1" y="9"/>
                      </a:cxn>
                      <a:cxn ang="0">
                        <a:pos x="1" y="12"/>
                      </a:cxn>
                      <a:cxn ang="0">
                        <a:pos x="2" y="14"/>
                      </a:cxn>
                      <a:cxn ang="0">
                        <a:pos x="3" y="16"/>
                      </a:cxn>
                      <a:cxn ang="0">
                        <a:pos x="5" y="17"/>
                      </a:cxn>
                      <a:cxn ang="0">
                        <a:pos x="7" y="18"/>
                      </a:cxn>
                      <a:cxn ang="0">
                        <a:pos x="9" y="19"/>
                      </a:cxn>
                      <a:cxn ang="0">
                        <a:pos x="11" y="20"/>
                      </a:cxn>
                      <a:cxn ang="0">
                        <a:pos x="13" y="21"/>
                      </a:cxn>
                      <a:cxn ang="0">
                        <a:pos x="15" y="23"/>
                      </a:cxn>
                      <a:cxn ang="0">
                        <a:pos x="16" y="24"/>
                      </a:cxn>
                      <a:cxn ang="0">
                        <a:pos x="17" y="26"/>
                      </a:cxn>
                      <a:cxn ang="0">
                        <a:pos x="18" y="28"/>
                      </a:cxn>
                    </a:cxnLst>
                    <a:pathLst>
                      <a:path w="144" h="218">
                        <a:moveTo>
                          <a:pt x="143" y="218"/>
                        </a:moveTo>
                        <a:lnTo>
                          <a:pt x="144" y="199"/>
                        </a:lnTo>
                        <a:lnTo>
                          <a:pt x="144" y="181"/>
                        </a:lnTo>
                        <a:lnTo>
                          <a:pt x="142" y="162"/>
                        </a:lnTo>
                        <a:lnTo>
                          <a:pt x="139" y="143"/>
                        </a:lnTo>
                        <a:lnTo>
                          <a:pt x="133" y="125"/>
                        </a:lnTo>
                        <a:lnTo>
                          <a:pt x="125" y="107"/>
                        </a:lnTo>
                        <a:lnTo>
                          <a:pt x="116" y="91"/>
                        </a:lnTo>
                        <a:lnTo>
                          <a:pt x="103" y="75"/>
                        </a:lnTo>
                        <a:lnTo>
                          <a:pt x="91" y="66"/>
                        </a:lnTo>
                        <a:lnTo>
                          <a:pt x="79" y="55"/>
                        </a:lnTo>
                        <a:lnTo>
                          <a:pt x="65" y="46"/>
                        </a:lnTo>
                        <a:lnTo>
                          <a:pt x="52" y="37"/>
                        </a:lnTo>
                        <a:lnTo>
                          <a:pt x="38" y="29"/>
                        </a:lnTo>
                        <a:lnTo>
                          <a:pt x="26" y="19"/>
                        </a:lnTo>
                        <a:lnTo>
                          <a:pt x="12" y="9"/>
                        </a:lnTo>
                        <a:lnTo>
                          <a:pt x="0" y="0"/>
                        </a:lnTo>
                        <a:lnTo>
                          <a:pt x="0" y="17"/>
                        </a:lnTo>
                        <a:lnTo>
                          <a:pt x="0" y="34"/>
                        </a:lnTo>
                        <a:lnTo>
                          <a:pt x="1" y="53"/>
                        </a:lnTo>
                        <a:lnTo>
                          <a:pt x="3" y="71"/>
                        </a:lnTo>
                        <a:lnTo>
                          <a:pt x="7" y="89"/>
                        </a:lnTo>
                        <a:lnTo>
                          <a:pt x="13" y="106"/>
                        </a:lnTo>
                        <a:lnTo>
                          <a:pt x="23" y="121"/>
                        </a:lnTo>
                        <a:lnTo>
                          <a:pt x="36" y="133"/>
                        </a:lnTo>
                        <a:lnTo>
                          <a:pt x="52" y="143"/>
                        </a:lnTo>
                        <a:lnTo>
                          <a:pt x="68" y="151"/>
                        </a:lnTo>
                        <a:lnTo>
                          <a:pt x="84" y="159"/>
                        </a:lnTo>
                        <a:lnTo>
                          <a:pt x="99" y="167"/>
                        </a:lnTo>
                        <a:lnTo>
                          <a:pt x="114" y="177"/>
                        </a:lnTo>
                        <a:lnTo>
                          <a:pt x="126" y="188"/>
                        </a:lnTo>
                        <a:lnTo>
                          <a:pt x="136" y="201"/>
                        </a:lnTo>
                        <a:lnTo>
                          <a:pt x="143" y="218"/>
                        </a:lnTo>
                        <a:close/>
                      </a:path>
                    </a:pathLst>
                  </a:custGeom>
                  <a:solidFill>
                    <a:srgbClr val="D80000">
                      <a:alpha val="100000"/>
                    </a:srgbClr>
                  </a:solidFill>
                  <a:ln w="9525">
                    <a:noFill/>
                  </a:ln>
                </p:spPr>
                <p:txBody>
                  <a:bodyPr/>
                  <a:p>
                    <a:endParaRPr lang="zh-CN" altLang="en-US"/>
                  </a:p>
                </p:txBody>
              </p:sp>
              <p:sp>
                <p:nvSpPr>
                  <p:cNvPr id="104568" name="Freeform 180"/>
                  <p:cNvSpPr/>
                  <p:nvPr/>
                </p:nvSpPr>
                <p:spPr>
                  <a:xfrm>
                    <a:off x="5020" y="3924"/>
                    <a:ext cx="84" cy="143"/>
                  </a:xfrm>
                  <a:custGeom>
                    <a:avLst/>
                    <a:gdLst/>
                    <a:ahLst/>
                    <a:cxnLst>
                      <a:cxn ang="0">
                        <a:pos x="19" y="36"/>
                      </a:cxn>
                      <a:cxn ang="0">
                        <a:pos x="21" y="31"/>
                      </a:cxn>
                      <a:cxn ang="0">
                        <a:pos x="21" y="26"/>
                      </a:cxn>
                      <a:cxn ang="0">
                        <a:pos x="21" y="21"/>
                      </a:cxn>
                      <a:cxn ang="0">
                        <a:pos x="21" y="16"/>
                      </a:cxn>
                      <a:cxn ang="0">
                        <a:pos x="20" y="14"/>
                      </a:cxn>
                      <a:cxn ang="0">
                        <a:pos x="20" y="12"/>
                      </a:cxn>
                      <a:cxn ang="0">
                        <a:pos x="19" y="10"/>
                      </a:cxn>
                      <a:cxn ang="0">
                        <a:pos x="18" y="8"/>
                      </a:cxn>
                      <a:cxn ang="0">
                        <a:pos x="17" y="7"/>
                      </a:cxn>
                      <a:cxn ang="0">
                        <a:pos x="16" y="5"/>
                      </a:cxn>
                      <a:cxn ang="0">
                        <a:pos x="16" y="3"/>
                      </a:cxn>
                      <a:cxn ang="0">
                        <a:pos x="16" y="0"/>
                      </a:cxn>
                      <a:cxn ang="0">
                        <a:pos x="14" y="4"/>
                      </a:cxn>
                      <a:cxn ang="0">
                        <a:pos x="13" y="8"/>
                      </a:cxn>
                      <a:cxn ang="0">
                        <a:pos x="12" y="11"/>
                      </a:cxn>
                      <a:cxn ang="0">
                        <a:pos x="12" y="15"/>
                      </a:cxn>
                      <a:cxn ang="0">
                        <a:pos x="11" y="13"/>
                      </a:cxn>
                      <a:cxn ang="0">
                        <a:pos x="10" y="12"/>
                      </a:cxn>
                      <a:cxn ang="0">
                        <a:pos x="8" y="10"/>
                      </a:cxn>
                      <a:cxn ang="0">
                        <a:pos x="7" y="8"/>
                      </a:cxn>
                      <a:cxn ang="0">
                        <a:pos x="6" y="6"/>
                      </a:cxn>
                      <a:cxn ang="0">
                        <a:pos x="4" y="4"/>
                      </a:cxn>
                      <a:cxn ang="0">
                        <a:pos x="2" y="3"/>
                      </a:cxn>
                      <a:cxn ang="0">
                        <a:pos x="0" y="2"/>
                      </a:cxn>
                      <a:cxn ang="0">
                        <a:pos x="0" y="4"/>
                      </a:cxn>
                      <a:cxn ang="0">
                        <a:pos x="0" y="7"/>
                      </a:cxn>
                      <a:cxn ang="0">
                        <a:pos x="1" y="9"/>
                      </a:cxn>
                      <a:cxn ang="0">
                        <a:pos x="1" y="12"/>
                      </a:cxn>
                      <a:cxn ang="0">
                        <a:pos x="1" y="14"/>
                      </a:cxn>
                      <a:cxn ang="0">
                        <a:pos x="2" y="17"/>
                      </a:cxn>
                      <a:cxn ang="0">
                        <a:pos x="3" y="19"/>
                      </a:cxn>
                      <a:cxn ang="0">
                        <a:pos x="5" y="21"/>
                      </a:cxn>
                      <a:cxn ang="0">
                        <a:pos x="6" y="22"/>
                      </a:cxn>
                      <a:cxn ang="0">
                        <a:pos x="8" y="24"/>
                      </a:cxn>
                      <a:cxn ang="0">
                        <a:pos x="10" y="25"/>
                      </a:cxn>
                      <a:cxn ang="0">
                        <a:pos x="11" y="27"/>
                      </a:cxn>
                      <a:cxn ang="0">
                        <a:pos x="13" y="28"/>
                      </a:cxn>
                      <a:cxn ang="0">
                        <a:pos x="15" y="30"/>
                      </a:cxn>
                      <a:cxn ang="0">
                        <a:pos x="16" y="32"/>
                      </a:cxn>
                      <a:cxn ang="0">
                        <a:pos x="18" y="33"/>
                      </a:cxn>
                      <a:cxn ang="0">
                        <a:pos x="18" y="34"/>
                      </a:cxn>
                      <a:cxn ang="0">
                        <a:pos x="18" y="35"/>
                      </a:cxn>
                      <a:cxn ang="0">
                        <a:pos x="19" y="35"/>
                      </a:cxn>
                      <a:cxn ang="0">
                        <a:pos x="19" y="36"/>
                      </a:cxn>
                    </a:cxnLst>
                    <a:pathLst>
                      <a:path w="168" h="286">
                        <a:moveTo>
                          <a:pt x="145" y="286"/>
                        </a:moveTo>
                        <a:lnTo>
                          <a:pt x="161" y="248"/>
                        </a:lnTo>
                        <a:lnTo>
                          <a:pt x="168" y="207"/>
                        </a:lnTo>
                        <a:lnTo>
                          <a:pt x="167" y="165"/>
                        </a:lnTo>
                        <a:lnTo>
                          <a:pt x="164" y="123"/>
                        </a:lnTo>
                        <a:lnTo>
                          <a:pt x="160" y="106"/>
                        </a:lnTo>
                        <a:lnTo>
                          <a:pt x="156" y="91"/>
                        </a:lnTo>
                        <a:lnTo>
                          <a:pt x="148" y="76"/>
                        </a:lnTo>
                        <a:lnTo>
                          <a:pt x="141" y="63"/>
                        </a:lnTo>
                        <a:lnTo>
                          <a:pt x="133" y="49"/>
                        </a:lnTo>
                        <a:lnTo>
                          <a:pt x="127" y="34"/>
                        </a:lnTo>
                        <a:lnTo>
                          <a:pt x="122" y="18"/>
                        </a:lnTo>
                        <a:lnTo>
                          <a:pt x="121" y="0"/>
                        </a:lnTo>
                        <a:lnTo>
                          <a:pt x="108" y="28"/>
                        </a:lnTo>
                        <a:lnTo>
                          <a:pt x="100" y="58"/>
                        </a:lnTo>
                        <a:lnTo>
                          <a:pt x="96" y="88"/>
                        </a:lnTo>
                        <a:lnTo>
                          <a:pt x="92" y="120"/>
                        </a:lnTo>
                        <a:lnTo>
                          <a:pt x="83" y="104"/>
                        </a:lnTo>
                        <a:lnTo>
                          <a:pt x="73" y="89"/>
                        </a:lnTo>
                        <a:lnTo>
                          <a:pt x="63" y="73"/>
                        </a:lnTo>
                        <a:lnTo>
                          <a:pt x="53" y="58"/>
                        </a:lnTo>
                        <a:lnTo>
                          <a:pt x="42" y="44"/>
                        </a:lnTo>
                        <a:lnTo>
                          <a:pt x="29" y="32"/>
                        </a:lnTo>
                        <a:lnTo>
                          <a:pt x="15" y="20"/>
                        </a:lnTo>
                        <a:lnTo>
                          <a:pt x="0" y="10"/>
                        </a:lnTo>
                        <a:lnTo>
                          <a:pt x="0" y="30"/>
                        </a:lnTo>
                        <a:lnTo>
                          <a:pt x="0" y="51"/>
                        </a:lnTo>
                        <a:lnTo>
                          <a:pt x="1" y="71"/>
                        </a:lnTo>
                        <a:lnTo>
                          <a:pt x="4" y="91"/>
                        </a:lnTo>
                        <a:lnTo>
                          <a:pt x="7" y="110"/>
                        </a:lnTo>
                        <a:lnTo>
                          <a:pt x="13" y="129"/>
                        </a:lnTo>
                        <a:lnTo>
                          <a:pt x="22" y="147"/>
                        </a:lnTo>
                        <a:lnTo>
                          <a:pt x="33" y="163"/>
                        </a:lnTo>
                        <a:lnTo>
                          <a:pt x="46" y="176"/>
                        </a:lnTo>
                        <a:lnTo>
                          <a:pt x="60" y="188"/>
                        </a:lnTo>
                        <a:lnTo>
                          <a:pt x="74" y="200"/>
                        </a:lnTo>
                        <a:lnTo>
                          <a:pt x="88" y="211"/>
                        </a:lnTo>
                        <a:lnTo>
                          <a:pt x="101" y="224"/>
                        </a:lnTo>
                        <a:lnTo>
                          <a:pt x="114" y="237"/>
                        </a:lnTo>
                        <a:lnTo>
                          <a:pt x="127" y="250"/>
                        </a:lnTo>
                        <a:lnTo>
                          <a:pt x="139" y="264"/>
                        </a:lnTo>
                        <a:lnTo>
                          <a:pt x="142" y="269"/>
                        </a:lnTo>
                        <a:lnTo>
                          <a:pt x="144" y="275"/>
                        </a:lnTo>
                        <a:lnTo>
                          <a:pt x="146" y="280"/>
                        </a:lnTo>
                        <a:lnTo>
                          <a:pt x="145" y="286"/>
                        </a:lnTo>
                        <a:close/>
                      </a:path>
                    </a:pathLst>
                  </a:custGeom>
                  <a:solidFill>
                    <a:srgbClr val="D80000">
                      <a:alpha val="100000"/>
                    </a:srgbClr>
                  </a:solidFill>
                  <a:ln w="9525">
                    <a:noFill/>
                  </a:ln>
                </p:spPr>
                <p:txBody>
                  <a:bodyPr/>
                  <a:p>
                    <a:endParaRPr lang="zh-CN" altLang="en-US"/>
                  </a:p>
                </p:txBody>
              </p:sp>
              <p:sp>
                <p:nvSpPr>
                  <p:cNvPr id="104569" name="Freeform 181"/>
                  <p:cNvSpPr/>
                  <p:nvPr/>
                </p:nvSpPr>
                <p:spPr>
                  <a:xfrm>
                    <a:off x="5214" y="4002"/>
                    <a:ext cx="58" cy="139"/>
                  </a:xfrm>
                  <a:custGeom>
                    <a:avLst/>
                    <a:gdLst/>
                    <a:ahLst/>
                    <a:cxnLst>
                      <a:cxn ang="0">
                        <a:pos x="0" y="34"/>
                      </a:cxn>
                      <a:cxn ang="0">
                        <a:pos x="0" y="30"/>
                      </a:cxn>
                      <a:cxn ang="0">
                        <a:pos x="0" y="26"/>
                      </a:cxn>
                      <a:cxn ang="0">
                        <a:pos x="0" y="22"/>
                      </a:cxn>
                      <a:cxn ang="0">
                        <a:pos x="0" y="19"/>
                      </a:cxn>
                      <a:cxn ang="0">
                        <a:pos x="1" y="16"/>
                      </a:cxn>
                      <a:cxn ang="0">
                        <a:pos x="2" y="13"/>
                      </a:cxn>
                      <a:cxn ang="0">
                        <a:pos x="3" y="11"/>
                      </a:cxn>
                      <a:cxn ang="0">
                        <a:pos x="5" y="8"/>
                      </a:cxn>
                      <a:cxn ang="0">
                        <a:pos x="7" y="6"/>
                      </a:cxn>
                      <a:cxn ang="0">
                        <a:pos x="9" y="4"/>
                      </a:cxn>
                      <a:cxn ang="0">
                        <a:pos x="11" y="2"/>
                      </a:cxn>
                      <a:cxn ang="0">
                        <a:pos x="13" y="0"/>
                      </a:cxn>
                      <a:cxn ang="0">
                        <a:pos x="14" y="5"/>
                      </a:cxn>
                      <a:cxn ang="0">
                        <a:pos x="14" y="11"/>
                      </a:cxn>
                      <a:cxn ang="0">
                        <a:pos x="14" y="16"/>
                      </a:cxn>
                      <a:cxn ang="0">
                        <a:pos x="12" y="21"/>
                      </a:cxn>
                      <a:cxn ang="0">
                        <a:pos x="11" y="23"/>
                      </a:cxn>
                      <a:cxn ang="0">
                        <a:pos x="10" y="25"/>
                      </a:cxn>
                      <a:cxn ang="0">
                        <a:pos x="9" y="26"/>
                      </a:cxn>
                      <a:cxn ang="0">
                        <a:pos x="7" y="28"/>
                      </a:cxn>
                      <a:cxn ang="0">
                        <a:pos x="6" y="29"/>
                      </a:cxn>
                      <a:cxn ang="0">
                        <a:pos x="4" y="31"/>
                      </a:cxn>
                      <a:cxn ang="0">
                        <a:pos x="3" y="32"/>
                      </a:cxn>
                      <a:cxn ang="0">
                        <a:pos x="2" y="34"/>
                      </a:cxn>
                      <a:cxn ang="0">
                        <a:pos x="1" y="34"/>
                      </a:cxn>
                      <a:cxn ang="0">
                        <a:pos x="1" y="34"/>
                      </a:cxn>
                      <a:cxn ang="0">
                        <a:pos x="0" y="34"/>
                      </a:cxn>
                      <a:cxn ang="0">
                        <a:pos x="0" y="34"/>
                      </a:cxn>
                    </a:cxnLst>
                    <a:pathLst>
                      <a:path w="117" h="279">
                        <a:moveTo>
                          <a:pt x="4" y="272"/>
                        </a:moveTo>
                        <a:lnTo>
                          <a:pt x="3" y="242"/>
                        </a:lnTo>
                        <a:lnTo>
                          <a:pt x="0" y="212"/>
                        </a:lnTo>
                        <a:lnTo>
                          <a:pt x="0" y="182"/>
                        </a:lnTo>
                        <a:lnTo>
                          <a:pt x="4" y="152"/>
                        </a:lnTo>
                        <a:lnTo>
                          <a:pt x="10" y="128"/>
                        </a:lnTo>
                        <a:lnTo>
                          <a:pt x="19" y="107"/>
                        </a:lnTo>
                        <a:lnTo>
                          <a:pt x="31" y="88"/>
                        </a:lnTo>
                        <a:lnTo>
                          <a:pt x="45" y="69"/>
                        </a:lnTo>
                        <a:lnTo>
                          <a:pt x="61" y="52"/>
                        </a:lnTo>
                        <a:lnTo>
                          <a:pt x="79" y="36"/>
                        </a:lnTo>
                        <a:lnTo>
                          <a:pt x="95" y="19"/>
                        </a:lnTo>
                        <a:lnTo>
                          <a:pt x="111" y="0"/>
                        </a:lnTo>
                        <a:lnTo>
                          <a:pt x="114" y="45"/>
                        </a:lnTo>
                        <a:lnTo>
                          <a:pt x="117" y="89"/>
                        </a:lnTo>
                        <a:lnTo>
                          <a:pt x="113" y="133"/>
                        </a:lnTo>
                        <a:lnTo>
                          <a:pt x="102" y="174"/>
                        </a:lnTo>
                        <a:lnTo>
                          <a:pt x="94" y="188"/>
                        </a:lnTo>
                        <a:lnTo>
                          <a:pt x="84" y="202"/>
                        </a:lnTo>
                        <a:lnTo>
                          <a:pt x="73" y="214"/>
                        </a:lnTo>
                        <a:lnTo>
                          <a:pt x="61" y="226"/>
                        </a:lnTo>
                        <a:lnTo>
                          <a:pt x="49" y="237"/>
                        </a:lnTo>
                        <a:lnTo>
                          <a:pt x="37" y="250"/>
                        </a:lnTo>
                        <a:lnTo>
                          <a:pt x="27" y="263"/>
                        </a:lnTo>
                        <a:lnTo>
                          <a:pt x="18" y="277"/>
                        </a:lnTo>
                        <a:lnTo>
                          <a:pt x="13" y="279"/>
                        </a:lnTo>
                        <a:lnTo>
                          <a:pt x="10" y="279"/>
                        </a:lnTo>
                        <a:lnTo>
                          <a:pt x="5" y="278"/>
                        </a:lnTo>
                        <a:lnTo>
                          <a:pt x="4" y="272"/>
                        </a:lnTo>
                        <a:close/>
                      </a:path>
                    </a:pathLst>
                  </a:custGeom>
                  <a:solidFill>
                    <a:srgbClr val="D80000">
                      <a:alpha val="100000"/>
                    </a:srgbClr>
                  </a:solidFill>
                  <a:ln w="9525">
                    <a:noFill/>
                  </a:ln>
                </p:spPr>
                <p:txBody>
                  <a:bodyPr/>
                  <a:p>
                    <a:endParaRPr lang="zh-CN" altLang="en-US"/>
                  </a:p>
                </p:txBody>
              </p:sp>
              <p:sp>
                <p:nvSpPr>
                  <p:cNvPr id="104570" name="Freeform 182"/>
                  <p:cNvSpPr/>
                  <p:nvPr/>
                </p:nvSpPr>
                <p:spPr>
                  <a:xfrm>
                    <a:off x="5051" y="3978"/>
                    <a:ext cx="41" cy="59"/>
                  </a:xfrm>
                  <a:custGeom>
                    <a:avLst/>
                    <a:gdLst/>
                    <a:ahLst/>
                    <a:cxnLst>
                      <a:cxn ang="0">
                        <a:pos x="11" y="15"/>
                      </a:cxn>
                      <a:cxn ang="0">
                        <a:pos x="11" y="13"/>
                      </a:cxn>
                      <a:cxn ang="0">
                        <a:pos x="11" y="11"/>
                      </a:cxn>
                      <a:cxn ang="0">
                        <a:pos x="11" y="9"/>
                      </a:cxn>
                      <a:cxn ang="0">
                        <a:pos x="11" y="7"/>
                      </a:cxn>
                      <a:cxn ang="0">
                        <a:pos x="10" y="5"/>
                      </a:cxn>
                      <a:cxn ang="0">
                        <a:pos x="9" y="4"/>
                      </a:cxn>
                      <a:cxn ang="0">
                        <a:pos x="9" y="2"/>
                      </a:cxn>
                      <a:cxn ang="0">
                        <a:pos x="9" y="0"/>
                      </a:cxn>
                      <a:cxn ang="0">
                        <a:pos x="8" y="2"/>
                      </a:cxn>
                      <a:cxn ang="0">
                        <a:pos x="8" y="4"/>
                      </a:cxn>
                      <a:cxn ang="0">
                        <a:pos x="8" y="7"/>
                      </a:cxn>
                      <a:cxn ang="0">
                        <a:pos x="8" y="8"/>
                      </a:cxn>
                      <a:cxn ang="0">
                        <a:pos x="8" y="8"/>
                      </a:cxn>
                      <a:cxn ang="0">
                        <a:pos x="7" y="7"/>
                      </a:cxn>
                      <a:cxn ang="0">
                        <a:pos x="6" y="7"/>
                      </a:cxn>
                      <a:cxn ang="0">
                        <a:pos x="6" y="6"/>
                      </a:cxn>
                      <a:cxn ang="0">
                        <a:pos x="4" y="5"/>
                      </a:cxn>
                      <a:cxn ang="0">
                        <a:pos x="3" y="5"/>
                      </a:cxn>
                      <a:cxn ang="0">
                        <a:pos x="2" y="4"/>
                      </a:cxn>
                      <a:cxn ang="0">
                        <a:pos x="0" y="3"/>
                      </a:cxn>
                      <a:cxn ang="0">
                        <a:pos x="1" y="3"/>
                      </a:cxn>
                      <a:cxn ang="0">
                        <a:pos x="1" y="5"/>
                      </a:cxn>
                      <a:cxn ang="0">
                        <a:pos x="1" y="6"/>
                      </a:cxn>
                      <a:cxn ang="0">
                        <a:pos x="2" y="7"/>
                      </a:cxn>
                      <a:cxn ang="0">
                        <a:pos x="3" y="9"/>
                      </a:cxn>
                      <a:cxn ang="0">
                        <a:pos x="4" y="10"/>
                      </a:cxn>
                      <a:cxn ang="0">
                        <a:pos x="5" y="11"/>
                      </a:cxn>
                      <a:cxn ang="0">
                        <a:pos x="6" y="11"/>
                      </a:cxn>
                      <a:cxn ang="0">
                        <a:pos x="7" y="12"/>
                      </a:cxn>
                      <a:cxn ang="0">
                        <a:pos x="9" y="13"/>
                      </a:cxn>
                      <a:cxn ang="0">
                        <a:pos x="10" y="14"/>
                      </a:cxn>
                      <a:cxn ang="0">
                        <a:pos x="11" y="15"/>
                      </a:cxn>
                    </a:cxnLst>
                    <a:pathLst>
                      <a:path w="82" h="117">
                        <a:moveTo>
                          <a:pt x="81" y="117"/>
                        </a:moveTo>
                        <a:lnTo>
                          <a:pt x="81" y="101"/>
                        </a:lnTo>
                        <a:lnTo>
                          <a:pt x="82" y="84"/>
                        </a:lnTo>
                        <a:lnTo>
                          <a:pt x="82" y="68"/>
                        </a:lnTo>
                        <a:lnTo>
                          <a:pt x="81" y="52"/>
                        </a:lnTo>
                        <a:lnTo>
                          <a:pt x="77" y="40"/>
                        </a:lnTo>
                        <a:lnTo>
                          <a:pt x="72" y="25"/>
                        </a:lnTo>
                        <a:lnTo>
                          <a:pt x="68" y="11"/>
                        </a:lnTo>
                        <a:lnTo>
                          <a:pt x="66" y="0"/>
                        </a:lnTo>
                        <a:lnTo>
                          <a:pt x="64" y="9"/>
                        </a:lnTo>
                        <a:lnTo>
                          <a:pt x="61" y="29"/>
                        </a:lnTo>
                        <a:lnTo>
                          <a:pt x="60" y="49"/>
                        </a:lnTo>
                        <a:lnTo>
                          <a:pt x="59" y="59"/>
                        </a:lnTo>
                        <a:lnTo>
                          <a:pt x="58" y="57"/>
                        </a:lnTo>
                        <a:lnTo>
                          <a:pt x="54" y="55"/>
                        </a:lnTo>
                        <a:lnTo>
                          <a:pt x="48" y="52"/>
                        </a:lnTo>
                        <a:lnTo>
                          <a:pt x="41" y="47"/>
                        </a:lnTo>
                        <a:lnTo>
                          <a:pt x="31" y="40"/>
                        </a:lnTo>
                        <a:lnTo>
                          <a:pt x="22" y="33"/>
                        </a:lnTo>
                        <a:lnTo>
                          <a:pt x="11" y="26"/>
                        </a:lnTo>
                        <a:lnTo>
                          <a:pt x="0" y="18"/>
                        </a:lnTo>
                        <a:lnTo>
                          <a:pt x="1" y="24"/>
                        </a:lnTo>
                        <a:lnTo>
                          <a:pt x="3" y="33"/>
                        </a:lnTo>
                        <a:lnTo>
                          <a:pt x="6" y="45"/>
                        </a:lnTo>
                        <a:lnTo>
                          <a:pt x="11" y="55"/>
                        </a:lnTo>
                        <a:lnTo>
                          <a:pt x="18" y="66"/>
                        </a:lnTo>
                        <a:lnTo>
                          <a:pt x="27" y="74"/>
                        </a:lnTo>
                        <a:lnTo>
                          <a:pt x="36" y="82"/>
                        </a:lnTo>
                        <a:lnTo>
                          <a:pt x="45" y="87"/>
                        </a:lnTo>
                        <a:lnTo>
                          <a:pt x="56" y="94"/>
                        </a:lnTo>
                        <a:lnTo>
                          <a:pt x="65" y="101"/>
                        </a:lnTo>
                        <a:lnTo>
                          <a:pt x="73" y="108"/>
                        </a:lnTo>
                        <a:lnTo>
                          <a:pt x="81" y="117"/>
                        </a:lnTo>
                        <a:close/>
                      </a:path>
                    </a:pathLst>
                  </a:custGeom>
                  <a:solidFill>
                    <a:srgbClr val="FFBF00">
                      <a:alpha val="100000"/>
                    </a:srgbClr>
                  </a:solidFill>
                  <a:ln w="9525">
                    <a:noFill/>
                  </a:ln>
                </p:spPr>
                <p:txBody>
                  <a:bodyPr/>
                  <a:p>
                    <a:endParaRPr lang="zh-CN" altLang="en-US"/>
                  </a:p>
                </p:txBody>
              </p:sp>
              <p:sp>
                <p:nvSpPr>
                  <p:cNvPr id="104571" name="Freeform 183"/>
                  <p:cNvSpPr/>
                  <p:nvPr/>
                </p:nvSpPr>
                <p:spPr>
                  <a:xfrm>
                    <a:off x="5226" y="4062"/>
                    <a:ext cx="23" cy="55"/>
                  </a:xfrm>
                  <a:custGeom>
                    <a:avLst/>
                    <a:gdLst/>
                    <a:ahLst/>
                    <a:cxnLst>
                      <a:cxn ang="0">
                        <a:pos x="1" y="14"/>
                      </a:cxn>
                      <a:cxn ang="0">
                        <a:pos x="1" y="12"/>
                      </a:cxn>
                      <a:cxn ang="0">
                        <a:pos x="0" y="11"/>
                      </a:cxn>
                      <a:cxn ang="0">
                        <a:pos x="0" y="9"/>
                      </a:cxn>
                      <a:cxn ang="0">
                        <a:pos x="1" y="8"/>
                      </a:cxn>
                      <a:cxn ang="0">
                        <a:pos x="1" y="7"/>
                      </a:cxn>
                      <a:cxn ang="0">
                        <a:pos x="1" y="6"/>
                      </a:cxn>
                      <a:cxn ang="0">
                        <a:pos x="2" y="5"/>
                      </a:cxn>
                      <a:cxn ang="0">
                        <a:pos x="3" y="4"/>
                      </a:cxn>
                      <a:cxn ang="0">
                        <a:pos x="4" y="3"/>
                      </a:cxn>
                      <a:cxn ang="0">
                        <a:pos x="4" y="2"/>
                      </a:cxn>
                      <a:cxn ang="0">
                        <a:pos x="5" y="1"/>
                      </a:cxn>
                      <a:cxn ang="0">
                        <a:pos x="6" y="0"/>
                      </a:cxn>
                      <a:cxn ang="0">
                        <a:pos x="6" y="3"/>
                      </a:cxn>
                      <a:cxn ang="0">
                        <a:pos x="6" y="5"/>
                      </a:cxn>
                      <a:cxn ang="0">
                        <a:pos x="6" y="7"/>
                      </a:cxn>
                      <a:cxn ang="0">
                        <a:pos x="6" y="9"/>
                      </a:cxn>
                      <a:cxn ang="0">
                        <a:pos x="5" y="10"/>
                      </a:cxn>
                      <a:cxn ang="0">
                        <a:pos x="4" y="12"/>
                      </a:cxn>
                      <a:cxn ang="0">
                        <a:pos x="2" y="13"/>
                      </a:cxn>
                      <a:cxn ang="0">
                        <a:pos x="1" y="14"/>
                      </a:cxn>
                      <a:cxn ang="0">
                        <a:pos x="1" y="14"/>
                      </a:cxn>
                      <a:cxn ang="0">
                        <a:pos x="1" y="14"/>
                      </a:cxn>
                      <a:cxn ang="0">
                        <a:pos x="1" y="14"/>
                      </a:cxn>
                      <a:cxn ang="0">
                        <a:pos x="1" y="14"/>
                      </a:cxn>
                    </a:cxnLst>
                    <a:pathLst>
                      <a:path w="46" h="109">
                        <a:moveTo>
                          <a:pt x="1" y="107"/>
                        </a:moveTo>
                        <a:lnTo>
                          <a:pt x="1" y="96"/>
                        </a:lnTo>
                        <a:lnTo>
                          <a:pt x="0" y="83"/>
                        </a:lnTo>
                        <a:lnTo>
                          <a:pt x="0" y="71"/>
                        </a:lnTo>
                        <a:lnTo>
                          <a:pt x="1" y="60"/>
                        </a:lnTo>
                        <a:lnTo>
                          <a:pt x="4" y="51"/>
                        </a:lnTo>
                        <a:lnTo>
                          <a:pt x="7" y="43"/>
                        </a:lnTo>
                        <a:lnTo>
                          <a:pt x="12" y="34"/>
                        </a:lnTo>
                        <a:lnTo>
                          <a:pt x="18" y="28"/>
                        </a:lnTo>
                        <a:lnTo>
                          <a:pt x="25" y="21"/>
                        </a:lnTo>
                        <a:lnTo>
                          <a:pt x="31" y="14"/>
                        </a:lnTo>
                        <a:lnTo>
                          <a:pt x="38" y="7"/>
                        </a:lnTo>
                        <a:lnTo>
                          <a:pt x="44" y="0"/>
                        </a:lnTo>
                        <a:lnTo>
                          <a:pt x="45" y="17"/>
                        </a:lnTo>
                        <a:lnTo>
                          <a:pt x="46" y="34"/>
                        </a:lnTo>
                        <a:lnTo>
                          <a:pt x="45" y="52"/>
                        </a:lnTo>
                        <a:lnTo>
                          <a:pt x="41" y="69"/>
                        </a:lnTo>
                        <a:lnTo>
                          <a:pt x="34" y="79"/>
                        </a:lnTo>
                        <a:lnTo>
                          <a:pt x="25" y="89"/>
                        </a:lnTo>
                        <a:lnTo>
                          <a:pt x="15" y="98"/>
                        </a:lnTo>
                        <a:lnTo>
                          <a:pt x="7" y="108"/>
                        </a:lnTo>
                        <a:lnTo>
                          <a:pt x="5" y="109"/>
                        </a:lnTo>
                        <a:lnTo>
                          <a:pt x="4" y="109"/>
                        </a:lnTo>
                        <a:lnTo>
                          <a:pt x="3" y="109"/>
                        </a:lnTo>
                        <a:lnTo>
                          <a:pt x="1" y="107"/>
                        </a:lnTo>
                        <a:close/>
                      </a:path>
                    </a:pathLst>
                  </a:custGeom>
                  <a:solidFill>
                    <a:srgbClr val="FFBF00">
                      <a:alpha val="100000"/>
                    </a:srgbClr>
                  </a:solidFill>
                  <a:ln w="9525">
                    <a:noFill/>
                  </a:ln>
                </p:spPr>
                <p:txBody>
                  <a:bodyPr/>
                  <a:p>
                    <a:endParaRPr lang="zh-CN" altLang="en-US"/>
                  </a:p>
                </p:txBody>
              </p:sp>
              <p:sp>
                <p:nvSpPr>
                  <p:cNvPr id="104572" name="Freeform 184"/>
                  <p:cNvSpPr/>
                  <p:nvPr/>
                </p:nvSpPr>
                <p:spPr>
                  <a:xfrm>
                    <a:off x="5016" y="4076"/>
                    <a:ext cx="35" cy="31"/>
                  </a:xfrm>
                  <a:custGeom>
                    <a:avLst/>
                    <a:gdLst/>
                    <a:ahLst/>
                    <a:cxnLst>
                      <a:cxn ang="0">
                        <a:pos x="7" y="3"/>
                      </a:cxn>
                      <a:cxn ang="0">
                        <a:pos x="6" y="3"/>
                      </a:cxn>
                      <a:cxn ang="0">
                        <a:pos x="6" y="2"/>
                      </a:cxn>
                      <a:cxn ang="0">
                        <a:pos x="5" y="2"/>
                      </a:cxn>
                      <a:cxn ang="0">
                        <a:pos x="4" y="1"/>
                      </a:cxn>
                      <a:cxn ang="0">
                        <a:pos x="3" y="1"/>
                      </a:cxn>
                      <a:cxn ang="0">
                        <a:pos x="2" y="1"/>
                      </a:cxn>
                      <a:cxn ang="0">
                        <a:pos x="1" y="1"/>
                      </a:cxn>
                      <a:cxn ang="0">
                        <a:pos x="1" y="0"/>
                      </a:cxn>
                      <a:cxn ang="0">
                        <a:pos x="0" y="1"/>
                      </a:cxn>
                      <a:cxn ang="0">
                        <a:pos x="0" y="1"/>
                      </a:cxn>
                      <a:cxn ang="0">
                        <a:pos x="1" y="2"/>
                      </a:cxn>
                      <a:cxn ang="0">
                        <a:pos x="1" y="3"/>
                      </a:cxn>
                      <a:cxn ang="0">
                        <a:pos x="2" y="4"/>
                      </a:cxn>
                      <a:cxn ang="0">
                        <a:pos x="4" y="5"/>
                      </a:cxn>
                      <a:cxn ang="0">
                        <a:pos x="6" y="6"/>
                      </a:cxn>
                      <a:cxn ang="0">
                        <a:pos x="9" y="8"/>
                      </a:cxn>
                      <a:cxn ang="0">
                        <a:pos x="9" y="8"/>
                      </a:cxn>
                      <a:cxn ang="0">
                        <a:pos x="9" y="6"/>
                      </a:cxn>
                      <a:cxn ang="0">
                        <a:pos x="8" y="5"/>
                      </a:cxn>
                      <a:cxn ang="0">
                        <a:pos x="7" y="3"/>
                      </a:cxn>
                    </a:cxnLst>
                    <a:pathLst>
                      <a:path w="69" h="61">
                        <a:moveTo>
                          <a:pt x="53" y="24"/>
                        </a:moveTo>
                        <a:lnTo>
                          <a:pt x="48" y="18"/>
                        </a:lnTo>
                        <a:lnTo>
                          <a:pt x="43" y="14"/>
                        </a:lnTo>
                        <a:lnTo>
                          <a:pt x="36" y="10"/>
                        </a:lnTo>
                        <a:lnTo>
                          <a:pt x="29" y="8"/>
                        </a:lnTo>
                        <a:lnTo>
                          <a:pt x="22" y="5"/>
                        </a:lnTo>
                        <a:lnTo>
                          <a:pt x="15" y="3"/>
                        </a:lnTo>
                        <a:lnTo>
                          <a:pt x="8" y="2"/>
                        </a:lnTo>
                        <a:lnTo>
                          <a:pt x="1" y="0"/>
                        </a:lnTo>
                        <a:lnTo>
                          <a:pt x="0" y="1"/>
                        </a:lnTo>
                        <a:lnTo>
                          <a:pt x="0" y="3"/>
                        </a:lnTo>
                        <a:lnTo>
                          <a:pt x="2" y="9"/>
                        </a:lnTo>
                        <a:lnTo>
                          <a:pt x="7" y="17"/>
                        </a:lnTo>
                        <a:lnTo>
                          <a:pt x="15" y="26"/>
                        </a:lnTo>
                        <a:lnTo>
                          <a:pt x="28" y="37"/>
                        </a:lnTo>
                        <a:lnTo>
                          <a:pt x="45" y="48"/>
                        </a:lnTo>
                        <a:lnTo>
                          <a:pt x="68" y="61"/>
                        </a:lnTo>
                        <a:lnTo>
                          <a:pt x="69" y="57"/>
                        </a:lnTo>
                        <a:lnTo>
                          <a:pt x="66" y="48"/>
                        </a:lnTo>
                        <a:lnTo>
                          <a:pt x="61" y="35"/>
                        </a:lnTo>
                        <a:lnTo>
                          <a:pt x="53" y="24"/>
                        </a:lnTo>
                        <a:close/>
                      </a:path>
                    </a:pathLst>
                  </a:custGeom>
                  <a:solidFill>
                    <a:srgbClr val="FFBF00">
                      <a:alpha val="100000"/>
                    </a:srgbClr>
                  </a:solidFill>
                  <a:ln w="9525">
                    <a:noFill/>
                  </a:ln>
                </p:spPr>
                <p:txBody>
                  <a:bodyPr/>
                  <a:p>
                    <a:endParaRPr lang="zh-CN" altLang="en-US"/>
                  </a:p>
                </p:txBody>
              </p:sp>
            </p:grpSp>
          </p:grpSp>
          <p:grpSp>
            <p:nvGrpSpPr>
              <p:cNvPr id="104544" name="Group 185"/>
              <p:cNvGrpSpPr/>
              <p:nvPr/>
            </p:nvGrpSpPr>
            <p:grpSpPr>
              <a:xfrm rot="5181161" flipH="1" flipV="1">
                <a:off x="1972" y="2346"/>
                <a:ext cx="313" cy="1763"/>
                <a:chOff x="4972" y="3924"/>
                <a:chExt cx="361" cy="524"/>
              </a:xfrm>
            </p:grpSpPr>
            <p:sp>
              <p:nvSpPr>
                <p:cNvPr id="104554" name="Freeform 186"/>
                <p:cNvSpPr/>
                <p:nvPr/>
              </p:nvSpPr>
              <p:spPr>
                <a:xfrm>
                  <a:off x="4972" y="4056"/>
                  <a:ext cx="361" cy="392"/>
                </a:xfrm>
                <a:custGeom>
                  <a:avLst/>
                  <a:gdLst/>
                  <a:ahLst/>
                  <a:cxnLst>
                    <a:cxn ang="0">
                      <a:pos x="1" y="26"/>
                    </a:cxn>
                    <a:cxn ang="0">
                      <a:pos x="5" y="27"/>
                    </a:cxn>
                    <a:cxn ang="0">
                      <a:pos x="9" y="30"/>
                    </a:cxn>
                    <a:cxn ang="0">
                      <a:pos x="13" y="34"/>
                    </a:cxn>
                    <a:cxn ang="0">
                      <a:pos x="16" y="38"/>
                    </a:cxn>
                    <a:cxn ang="0">
                      <a:pos x="19" y="42"/>
                    </a:cxn>
                    <a:cxn ang="0">
                      <a:pos x="22" y="47"/>
                    </a:cxn>
                    <a:cxn ang="0">
                      <a:pos x="25" y="50"/>
                    </a:cxn>
                    <a:cxn ang="0">
                      <a:pos x="26" y="48"/>
                    </a:cxn>
                    <a:cxn ang="0">
                      <a:pos x="27" y="40"/>
                    </a:cxn>
                    <a:cxn ang="0">
                      <a:pos x="29" y="33"/>
                    </a:cxn>
                    <a:cxn ang="0">
                      <a:pos x="32" y="25"/>
                    </a:cxn>
                    <a:cxn ang="0">
                      <a:pos x="36" y="17"/>
                    </a:cxn>
                    <a:cxn ang="0">
                      <a:pos x="41" y="10"/>
                    </a:cxn>
                    <a:cxn ang="0">
                      <a:pos x="46" y="5"/>
                    </a:cxn>
                    <a:cxn ang="0">
                      <a:pos x="53" y="1"/>
                    </a:cxn>
                    <a:cxn ang="0">
                      <a:pos x="53" y="4"/>
                    </a:cxn>
                    <a:cxn ang="0">
                      <a:pos x="51" y="14"/>
                    </a:cxn>
                    <a:cxn ang="0">
                      <a:pos x="54" y="23"/>
                    </a:cxn>
                    <a:cxn ang="0">
                      <a:pos x="59" y="33"/>
                    </a:cxn>
                    <a:cxn ang="0">
                      <a:pos x="63" y="36"/>
                    </a:cxn>
                    <a:cxn ang="0">
                      <a:pos x="66" y="33"/>
                    </a:cxn>
                    <a:cxn ang="0">
                      <a:pos x="69" y="30"/>
                    </a:cxn>
                    <a:cxn ang="0">
                      <a:pos x="73" y="28"/>
                    </a:cxn>
                    <a:cxn ang="0">
                      <a:pos x="77" y="27"/>
                    </a:cxn>
                    <a:cxn ang="0">
                      <a:pos x="81" y="25"/>
                    </a:cxn>
                    <a:cxn ang="0">
                      <a:pos x="85" y="23"/>
                    </a:cxn>
                    <a:cxn ang="0">
                      <a:pos x="88" y="21"/>
                    </a:cxn>
                    <a:cxn ang="0">
                      <a:pos x="88" y="25"/>
                    </a:cxn>
                    <a:cxn ang="0">
                      <a:pos x="85" y="33"/>
                    </a:cxn>
                    <a:cxn ang="0">
                      <a:pos x="83" y="41"/>
                    </a:cxn>
                    <a:cxn ang="0">
                      <a:pos x="81" y="49"/>
                    </a:cxn>
                    <a:cxn ang="0">
                      <a:pos x="79" y="56"/>
                    </a:cxn>
                    <a:cxn ang="0">
                      <a:pos x="78" y="63"/>
                    </a:cxn>
                    <a:cxn ang="0">
                      <a:pos x="76" y="70"/>
                    </a:cxn>
                    <a:cxn ang="0">
                      <a:pos x="74" y="77"/>
                    </a:cxn>
                    <a:cxn ang="0">
                      <a:pos x="71" y="83"/>
                    </a:cxn>
                    <a:cxn ang="0">
                      <a:pos x="66" y="88"/>
                    </a:cxn>
                    <a:cxn ang="0">
                      <a:pos x="60" y="92"/>
                    </a:cxn>
                    <a:cxn ang="0">
                      <a:pos x="51" y="96"/>
                    </a:cxn>
                    <a:cxn ang="0">
                      <a:pos x="44" y="97"/>
                    </a:cxn>
                    <a:cxn ang="0">
                      <a:pos x="40" y="98"/>
                    </a:cxn>
                    <a:cxn ang="0">
                      <a:pos x="36" y="98"/>
                    </a:cxn>
                    <a:cxn ang="0">
                      <a:pos x="32" y="97"/>
                    </a:cxn>
                    <a:cxn ang="0">
                      <a:pos x="28" y="96"/>
                    </a:cxn>
                    <a:cxn ang="0">
                      <a:pos x="24" y="95"/>
                    </a:cxn>
                    <a:cxn ang="0">
                      <a:pos x="20" y="92"/>
                    </a:cxn>
                    <a:cxn ang="0">
                      <a:pos x="18" y="90"/>
                    </a:cxn>
                    <a:cxn ang="0">
                      <a:pos x="13" y="83"/>
                    </a:cxn>
                    <a:cxn ang="0">
                      <a:pos x="8" y="72"/>
                    </a:cxn>
                    <a:cxn ang="0">
                      <a:pos x="5" y="60"/>
                    </a:cxn>
                    <a:cxn ang="0">
                      <a:pos x="4" y="47"/>
                    </a:cxn>
                    <a:cxn ang="0">
                      <a:pos x="3" y="37"/>
                    </a:cxn>
                    <a:cxn ang="0">
                      <a:pos x="1" y="29"/>
                    </a:cxn>
                  </a:cxnLst>
                  <a:pathLst>
                    <a:path w="723" h="786">
                      <a:moveTo>
                        <a:pt x="0" y="205"/>
                      </a:moveTo>
                      <a:lnTo>
                        <a:pt x="15" y="209"/>
                      </a:lnTo>
                      <a:lnTo>
                        <a:pt x="30" y="215"/>
                      </a:lnTo>
                      <a:lnTo>
                        <a:pt x="46" y="223"/>
                      </a:lnTo>
                      <a:lnTo>
                        <a:pt x="61" y="234"/>
                      </a:lnTo>
                      <a:lnTo>
                        <a:pt x="76" y="246"/>
                      </a:lnTo>
                      <a:lnTo>
                        <a:pt x="90" y="259"/>
                      </a:lnTo>
                      <a:lnTo>
                        <a:pt x="105" y="276"/>
                      </a:lnTo>
                      <a:lnTo>
                        <a:pt x="119" y="292"/>
                      </a:lnTo>
                      <a:lnTo>
                        <a:pt x="133" y="308"/>
                      </a:lnTo>
                      <a:lnTo>
                        <a:pt x="145" y="325"/>
                      </a:lnTo>
                      <a:lnTo>
                        <a:pt x="158" y="342"/>
                      </a:lnTo>
                      <a:lnTo>
                        <a:pt x="170" y="360"/>
                      </a:lnTo>
                      <a:lnTo>
                        <a:pt x="180" y="376"/>
                      </a:lnTo>
                      <a:lnTo>
                        <a:pt x="190" y="391"/>
                      </a:lnTo>
                      <a:lnTo>
                        <a:pt x="200" y="405"/>
                      </a:lnTo>
                      <a:lnTo>
                        <a:pt x="208" y="417"/>
                      </a:lnTo>
                      <a:lnTo>
                        <a:pt x="210" y="388"/>
                      </a:lnTo>
                      <a:lnTo>
                        <a:pt x="215" y="359"/>
                      </a:lnTo>
                      <a:lnTo>
                        <a:pt x="220" y="327"/>
                      </a:lnTo>
                      <a:lnTo>
                        <a:pt x="228" y="296"/>
                      </a:lnTo>
                      <a:lnTo>
                        <a:pt x="239" y="264"/>
                      </a:lnTo>
                      <a:lnTo>
                        <a:pt x="249" y="232"/>
                      </a:lnTo>
                      <a:lnTo>
                        <a:pt x="263" y="200"/>
                      </a:lnTo>
                      <a:lnTo>
                        <a:pt x="277" y="168"/>
                      </a:lnTo>
                      <a:lnTo>
                        <a:pt x="294" y="140"/>
                      </a:lnTo>
                      <a:lnTo>
                        <a:pt x="311" y="111"/>
                      </a:lnTo>
                      <a:lnTo>
                        <a:pt x="331" y="85"/>
                      </a:lnTo>
                      <a:lnTo>
                        <a:pt x="353" y="61"/>
                      </a:lnTo>
                      <a:lnTo>
                        <a:pt x="375" y="42"/>
                      </a:lnTo>
                      <a:lnTo>
                        <a:pt x="400" y="23"/>
                      </a:lnTo>
                      <a:lnTo>
                        <a:pt x="425" y="9"/>
                      </a:lnTo>
                      <a:lnTo>
                        <a:pt x="453" y="0"/>
                      </a:lnTo>
                      <a:lnTo>
                        <a:pt x="429" y="39"/>
                      </a:lnTo>
                      <a:lnTo>
                        <a:pt x="416" y="77"/>
                      </a:lnTo>
                      <a:lnTo>
                        <a:pt x="414" y="114"/>
                      </a:lnTo>
                      <a:lnTo>
                        <a:pt x="421" y="151"/>
                      </a:lnTo>
                      <a:lnTo>
                        <a:pt x="435" y="188"/>
                      </a:lnTo>
                      <a:lnTo>
                        <a:pt x="453" y="226"/>
                      </a:lnTo>
                      <a:lnTo>
                        <a:pt x="475" y="266"/>
                      </a:lnTo>
                      <a:lnTo>
                        <a:pt x="498" y="308"/>
                      </a:lnTo>
                      <a:lnTo>
                        <a:pt x="507" y="292"/>
                      </a:lnTo>
                      <a:lnTo>
                        <a:pt x="518" y="278"/>
                      </a:lnTo>
                      <a:lnTo>
                        <a:pt x="530" y="266"/>
                      </a:lnTo>
                      <a:lnTo>
                        <a:pt x="543" y="256"/>
                      </a:lnTo>
                      <a:lnTo>
                        <a:pt x="557" y="246"/>
                      </a:lnTo>
                      <a:lnTo>
                        <a:pt x="572" y="238"/>
                      </a:lnTo>
                      <a:lnTo>
                        <a:pt x="587" y="229"/>
                      </a:lnTo>
                      <a:lnTo>
                        <a:pt x="602" y="223"/>
                      </a:lnTo>
                      <a:lnTo>
                        <a:pt x="618" y="217"/>
                      </a:lnTo>
                      <a:lnTo>
                        <a:pt x="634" y="210"/>
                      </a:lnTo>
                      <a:lnTo>
                        <a:pt x="650" y="204"/>
                      </a:lnTo>
                      <a:lnTo>
                        <a:pt x="666" y="197"/>
                      </a:lnTo>
                      <a:lnTo>
                        <a:pt x="681" y="190"/>
                      </a:lnTo>
                      <a:lnTo>
                        <a:pt x="696" y="182"/>
                      </a:lnTo>
                      <a:lnTo>
                        <a:pt x="710" y="174"/>
                      </a:lnTo>
                      <a:lnTo>
                        <a:pt x="723" y="165"/>
                      </a:lnTo>
                      <a:lnTo>
                        <a:pt x="710" y="203"/>
                      </a:lnTo>
                      <a:lnTo>
                        <a:pt x="698" y="239"/>
                      </a:lnTo>
                      <a:lnTo>
                        <a:pt x="687" y="271"/>
                      </a:lnTo>
                      <a:lnTo>
                        <a:pt x="678" y="303"/>
                      </a:lnTo>
                      <a:lnTo>
                        <a:pt x="668" y="333"/>
                      </a:lnTo>
                      <a:lnTo>
                        <a:pt x="660" y="364"/>
                      </a:lnTo>
                      <a:lnTo>
                        <a:pt x="652" y="395"/>
                      </a:lnTo>
                      <a:lnTo>
                        <a:pt x="644" y="428"/>
                      </a:lnTo>
                      <a:lnTo>
                        <a:pt x="637" y="455"/>
                      </a:lnTo>
                      <a:lnTo>
                        <a:pt x="630" y="483"/>
                      </a:lnTo>
                      <a:lnTo>
                        <a:pt x="625" y="512"/>
                      </a:lnTo>
                      <a:lnTo>
                        <a:pt x="618" y="538"/>
                      </a:lnTo>
                      <a:lnTo>
                        <a:pt x="611" y="566"/>
                      </a:lnTo>
                      <a:lnTo>
                        <a:pt x="603" y="592"/>
                      </a:lnTo>
                      <a:lnTo>
                        <a:pt x="594" y="618"/>
                      </a:lnTo>
                      <a:lnTo>
                        <a:pt x="582" y="643"/>
                      </a:lnTo>
                      <a:lnTo>
                        <a:pt x="568" y="666"/>
                      </a:lnTo>
                      <a:lnTo>
                        <a:pt x="551" y="688"/>
                      </a:lnTo>
                      <a:lnTo>
                        <a:pt x="531" y="709"/>
                      </a:lnTo>
                      <a:lnTo>
                        <a:pt x="508" y="728"/>
                      </a:lnTo>
                      <a:lnTo>
                        <a:pt x="481" y="744"/>
                      </a:lnTo>
                      <a:lnTo>
                        <a:pt x="448" y="759"/>
                      </a:lnTo>
                      <a:lnTo>
                        <a:pt x="412" y="772"/>
                      </a:lnTo>
                      <a:lnTo>
                        <a:pt x="369" y="781"/>
                      </a:lnTo>
                      <a:lnTo>
                        <a:pt x="354" y="784"/>
                      </a:lnTo>
                      <a:lnTo>
                        <a:pt x="339" y="785"/>
                      </a:lnTo>
                      <a:lnTo>
                        <a:pt x="323" y="786"/>
                      </a:lnTo>
                      <a:lnTo>
                        <a:pt x="307" y="786"/>
                      </a:lnTo>
                      <a:lnTo>
                        <a:pt x="291" y="785"/>
                      </a:lnTo>
                      <a:lnTo>
                        <a:pt x="274" y="782"/>
                      </a:lnTo>
                      <a:lnTo>
                        <a:pt x="258" y="780"/>
                      </a:lnTo>
                      <a:lnTo>
                        <a:pt x="241" y="777"/>
                      </a:lnTo>
                      <a:lnTo>
                        <a:pt x="226" y="772"/>
                      </a:lnTo>
                      <a:lnTo>
                        <a:pt x="210" y="766"/>
                      </a:lnTo>
                      <a:lnTo>
                        <a:pt x="195" y="761"/>
                      </a:lnTo>
                      <a:lnTo>
                        <a:pt x="181" y="754"/>
                      </a:lnTo>
                      <a:lnTo>
                        <a:pt x="167" y="744"/>
                      </a:lnTo>
                      <a:lnTo>
                        <a:pt x="155" y="735"/>
                      </a:lnTo>
                      <a:lnTo>
                        <a:pt x="144" y="726"/>
                      </a:lnTo>
                      <a:lnTo>
                        <a:pt x="134" y="714"/>
                      </a:lnTo>
                      <a:lnTo>
                        <a:pt x="105" y="670"/>
                      </a:lnTo>
                      <a:lnTo>
                        <a:pt x="83" y="625"/>
                      </a:lnTo>
                      <a:lnTo>
                        <a:pt x="66" y="577"/>
                      </a:lnTo>
                      <a:lnTo>
                        <a:pt x="54" y="529"/>
                      </a:lnTo>
                      <a:lnTo>
                        <a:pt x="45" y="481"/>
                      </a:lnTo>
                      <a:lnTo>
                        <a:pt x="39" y="431"/>
                      </a:lnTo>
                      <a:lnTo>
                        <a:pt x="36" y="380"/>
                      </a:lnTo>
                      <a:lnTo>
                        <a:pt x="34" y="331"/>
                      </a:lnTo>
                      <a:lnTo>
                        <a:pt x="29" y="297"/>
                      </a:lnTo>
                      <a:lnTo>
                        <a:pt x="22" y="266"/>
                      </a:lnTo>
                      <a:lnTo>
                        <a:pt x="13" y="235"/>
                      </a:lnTo>
                      <a:lnTo>
                        <a:pt x="0" y="205"/>
                      </a:lnTo>
                      <a:close/>
                    </a:path>
                  </a:pathLst>
                </a:custGeom>
                <a:solidFill>
                  <a:srgbClr val="D80000">
                    <a:alpha val="100000"/>
                  </a:srgbClr>
                </a:solidFill>
                <a:ln w="9525">
                  <a:noFill/>
                </a:ln>
              </p:spPr>
              <p:txBody>
                <a:bodyPr/>
                <a:p>
                  <a:endParaRPr lang="zh-CN" altLang="en-US"/>
                </a:p>
              </p:txBody>
            </p:sp>
            <p:sp>
              <p:nvSpPr>
                <p:cNvPr id="104555" name="Freeform 187"/>
                <p:cNvSpPr/>
                <p:nvPr/>
              </p:nvSpPr>
              <p:spPr>
                <a:xfrm>
                  <a:off x="5019" y="4158"/>
                  <a:ext cx="248" cy="267"/>
                </a:xfrm>
                <a:custGeom>
                  <a:avLst/>
                  <a:gdLst/>
                  <a:ahLst/>
                  <a:cxnLst>
                    <a:cxn ang="0">
                      <a:pos x="2" y="21"/>
                    </a:cxn>
                    <a:cxn ang="0">
                      <a:pos x="7" y="26"/>
                    </a:cxn>
                    <a:cxn ang="0">
                      <a:pos x="14" y="32"/>
                    </a:cxn>
                    <a:cxn ang="0">
                      <a:pos x="19" y="38"/>
                    </a:cxn>
                    <a:cxn ang="0">
                      <a:pos x="21" y="35"/>
                    </a:cxn>
                    <a:cxn ang="0">
                      <a:pos x="23" y="24"/>
                    </a:cxn>
                    <a:cxn ang="0">
                      <a:pos x="27" y="13"/>
                    </a:cxn>
                    <a:cxn ang="0">
                      <a:pos x="32" y="4"/>
                    </a:cxn>
                    <a:cxn ang="0">
                      <a:pos x="34" y="1"/>
                    </a:cxn>
                    <a:cxn ang="0">
                      <a:pos x="35" y="8"/>
                    </a:cxn>
                    <a:cxn ang="0">
                      <a:pos x="38" y="16"/>
                    </a:cxn>
                    <a:cxn ang="0">
                      <a:pos x="42" y="26"/>
                    </a:cxn>
                    <a:cxn ang="0">
                      <a:pos x="46" y="27"/>
                    </a:cxn>
                    <a:cxn ang="0">
                      <a:pos x="51" y="24"/>
                    </a:cxn>
                    <a:cxn ang="0">
                      <a:pos x="55" y="21"/>
                    </a:cxn>
                    <a:cxn ang="0">
                      <a:pos x="60" y="18"/>
                    </a:cxn>
                    <a:cxn ang="0">
                      <a:pos x="62" y="20"/>
                    </a:cxn>
                    <a:cxn ang="0">
                      <a:pos x="60" y="26"/>
                    </a:cxn>
                    <a:cxn ang="0">
                      <a:pos x="58" y="32"/>
                    </a:cxn>
                    <a:cxn ang="0">
                      <a:pos x="56" y="38"/>
                    </a:cxn>
                    <a:cxn ang="0">
                      <a:pos x="54" y="45"/>
                    </a:cxn>
                    <a:cxn ang="0">
                      <a:pos x="52" y="53"/>
                    </a:cxn>
                    <a:cxn ang="0">
                      <a:pos x="48" y="60"/>
                    </a:cxn>
                    <a:cxn ang="0">
                      <a:pos x="40" y="65"/>
                    </a:cxn>
                    <a:cxn ang="0">
                      <a:pos x="31" y="67"/>
                    </a:cxn>
                    <a:cxn ang="0">
                      <a:pos x="26" y="66"/>
                    </a:cxn>
                    <a:cxn ang="0">
                      <a:pos x="20" y="64"/>
                    </a:cxn>
                    <a:cxn ang="0">
                      <a:pos x="16" y="62"/>
                    </a:cxn>
                    <a:cxn ang="0">
                      <a:pos x="12" y="56"/>
                    </a:cxn>
                    <a:cxn ang="0">
                      <a:pos x="8" y="50"/>
                    </a:cxn>
                    <a:cxn ang="0">
                      <a:pos x="6" y="45"/>
                    </a:cxn>
                    <a:cxn ang="0">
                      <a:pos x="5" y="38"/>
                    </a:cxn>
                    <a:cxn ang="0">
                      <a:pos x="4" y="31"/>
                    </a:cxn>
                    <a:cxn ang="0">
                      <a:pos x="2" y="24"/>
                    </a:cxn>
                  </a:cxnLst>
                  <a:pathLst>
                    <a:path w="495" h="534">
                      <a:moveTo>
                        <a:pt x="0" y="162"/>
                      </a:moveTo>
                      <a:lnTo>
                        <a:pt x="9" y="167"/>
                      </a:lnTo>
                      <a:lnTo>
                        <a:pt x="26" y="182"/>
                      </a:lnTo>
                      <a:lnTo>
                        <a:pt x="51" y="203"/>
                      </a:lnTo>
                      <a:lnTo>
                        <a:pt x="77" y="227"/>
                      </a:lnTo>
                      <a:lnTo>
                        <a:pt x="105" y="254"/>
                      </a:lnTo>
                      <a:lnTo>
                        <a:pt x="130" y="279"/>
                      </a:lnTo>
                      <a:lnTo>
                        <a:pt x="150" y="300"/>
                      </a:lnTo>
                      <a:lnTo>
                        <a:pt x="161" y="315"/>
                      </a:lnTo>
                      <a:lnTo>
                        <a:pt x="165" y="277"/>
                      </a:lnTo>
                      <a:lnTo>
                        <a:pt x="173" y="234"/>
                      </a:lnTo>
                      <a:lnTo>
                        <a:pt x="182" y="189"/>
                      </a:lnTo>
                      <a:lnTo>
                        <a:pt x="196" y="144"/>
                      </a:lnTo>
                      <a:lnTo>
                        <a:pt x="211" y="101"/>
                      </a:lnTo>
                      <a:lnTo>
                        <a:pt x="229" y="61"/>
                      </a:lnTo>
                      <a:lnTo>
                        <a:pt x="250" y="27"/>
                      </a:lnTo>
                      <a:lnTo>
                        <a:pt x="273" y="0"/>
                      </a:lnTo>
                      <a:lnTo>
                        <a:pt x="269" y="8"/>
                      </a:lnTo>
                      <a:lnTo>
                        <a:pt x="272" y="28"/>
                      </a:lnTo>
                      <a:lnTo>
                        <a:pt x="279" y="57"/>
                      </a:lnTo>
                      <a:lnTo>
                        <a:pt x="289" y="90"/>
                      </a:lnTo>
                      <a:lnTo>
                        <a:pt x="302" y="128"/>
                      </a:lnTo>
                      <a:lnTo>
                        <a:pt x="317" y="166"/>
                      </a:lnTo>
                      <a:lnTo>
                        <a:pt x="333" y="202"/>
                      </a:lnTo>
                      <a:lnTo>
                        <a:pt x="348" y="233"/>
                      </a:lnTo>
                      <a:lnTo>
                        <a:pt x="364" y="215"/>
                      </a:lnTo>
                      <a:lnTo>
                        <a:pt x="381" y="200"/>
                      </a:lnTo>
                      <a:lnTo>
                        <a:pt x="401" y="187"/>
                      </a:lnTo>
                      <a:lnTo>
                        <a:pt x="420" y="174"/>
                      </a:lnTo>
                      <a:lnTo>
                        <a:pt x="440" y="164"/>
                      </a:lnTo>
                      <a:lnTo>
                        <a:pt x="460" y="154"/>
                      </a:lnTo>
                      <a:lnTo>
                        <a:pt x="478" y="142"/>
                      </a:lnTo>
                      <a:lnTo>
                        <a:pt x="495" y="130"/>
                      </a:lnTo>
                      <a:lnTo>
                        <a:pt x="490" y="155"/>
                      </a:lnTo>
                      <a:lnTo>
                        <a:pt x="484" y="180"/>
                      </a:lnTo>
                      <a:lnTo>
                        <a:pt x="476" y="205"/>
                      </a:lnTo>
                      <a:lnTo>
                        <a:pt x="468" y="230"/>
                      </a:lnTo>
                      <a:lnTo>
                        <a:pt x="458" y="255"/>
                      </a:lnTo>
                      <a:lnTo>
                        <a:pt x="450" y="279"/>
                      </a:lnTo>
                      <a:lnTo>
                        <a:pt x="443" y="302"/>
                      </a:lnTo>
                      <a:lnTo>
                        <a:pt x="438" y="324"/>
                      </a:lnTo>
                      <a:lnTo>
                        <a:pt x="428" y="359"/>
                      </a:lnTo>
                      <a:lnTo>
                        <a:pt x="422" y="392"/>
                      </a:lnTo>
                      <a:lnTo>
                        <a:pt x="411" y="424"/>
                      </a:lnTo>
                      <a:lnTo>
                        <a:pt x="399" y="453"/>
                      </a:lnTo>
                      <a:lnTo>
                        <a:pt x="380" y="478"/>
                      </a:lnTo>
                      <a:lnTo>
                        <a:pt x="352" y="500"/>
                      </a:lnTo>
                      <a:lnTo>
                        <a:pt x="314" y="519"/>
                      </a:lnTo>
                      <a:lnTo>
                        <a:pt x="264" y="531"/>
                      </a:lnTo>
                      <a:lnTo>
                        <a:pt x="244" y="534"/>
                      </a:lnTo>
                      <a:lnTo>
                        <a:pt x="223" y="531"/>
                      </a:lnTo>
                      <a:lnTo>
                        <a:pt x="202" y="528"/>
                      </a:lnTo>
                      <a:lnTo>
                        <a:pt x="180" y="521"/>
                      </a:lnTo>
                      <a:lnTo>
                        <a:pt x="158" y="512"/>
                      </a:lnTo>
                      <a:lnTo>
                        <a:pt x="138" y="501"/>
                      </a:lnTo>
                      <a:lnTo>
                        <a:pt x="121" y="489"/>
                      </a:lnTo>
                      <a:lnTo>
                        <a:pt x="107" y="474"/>
                      </a:lnTo>
                      <a:lnTo>
                        <a:pt x="89" y="447"/>
                      </a:lnTo>
                      <a:lnTo>
                        <a:pt x="75" y="423"/>
                      </a:lnTo>
                      <a:lnTo>
                        <a:pt x="63" y="400"/>
                      </a:lnTo>
                      <a:lnTo>
                        <a:pt x="54" y="376"/>
                      </a:lnTo>
                      <a:lnTo>
                        <a:pt x="47" y="353"/>
                      </a:lnTo>
                      <a:lnTo>
                        <a:pt x="41" y="327"/>
                      </a:lnTo>
                      <a:lnTo>
                        <a:pt x="37" y="300"/>
                      </a:lnTo>
                      <a:lnTo>
                        <a:pt x="31" y="269"/>
                      </a:lnTo>
                      <a:lnTo>
                        <a:pt x="26" y="243"/>
                      </a:lnTo>
                      <a:lnTo>
                        <a:pt x="18" y="213"/>
                      </a:lnTo>
                      <a:lnTo>
                        <a:pt x="9" y="185"/>
                      </a:lnTo>
                      <a:lnTo>
                        <a:pt x="0" y="162"/>
                      </a:lnTo>
                      <a:close/>
                    </a:path>
                  </a:pathLst>
                </a:custGeom>
                <a:solidFill>
                  <a:srgbClr val="FFBF00">
                    <a:alpha val="100000"/>
                  </a:srgbClr>
                </a:solidFill>
                <a:ln w="9525">
                  <a:noFill/>
                </a:ln>
              </p:spPr>
              <p:txBody>
                <a:bodyPr/>
                <a:p>
                  <a:endParaRPr lang="zh-CN" altLang="en-US"/>
                </a:p>
              </p:txBody>
            </p:sp>
            <p:sp>
              <p:nvSpPr>
                <p:cNvPr id="104556" name="Freeform 188"/>
                <p:cNvSpPr/>
                <p:nvPr/>
              </p:nvSpPr>
              <p:spPr>
                <a:xfrm>
                  <a:off x="4991" y="4031"/>
                  <a:ext cx="72" cy="109"/>
                </a:xfrm>
                <a:custGeom>
                  <a:avLst/>
                  <a:gdLst/>
                  <a:ahLst/>
                  <a:cxnLst>
                    <a:cxn ang="0">
                      <a:pos x="18" y="28"/>
                    </a:cxn>
                    <a:cxn ang="0">
                      <a:pos x="18" y="25"/>
                    </a:cxn>
                    <a:cxn ang="0">
                      <a:pos x="18" y="23"/>
                    </a:cxn>
                    <a:cxn ang="0">
                      <a:pos x="18" y="21"/>
                    </a:cxn>
                    <a:cxn ang="0">
                      <a:pos x="18" y="18"/>
                    </a:cxn>
                    <a:cxn ang="0">
                      <a:pos x="17" y="16"/>
                    </a:cxn>
                    <a:cxn ang="0">
                      <a:pos x="16" y="14"/>
                    </a:cxn>
                    <a:cxn ang="0">
                      <a:pos x="15" y="12"/>
                    </a:cxn>
                    <a:cxn ang="0">
                      <a:pos x="13" y="10"/>
                    </a:cxn>
                    <a:cxn ang="0">
                      <a:pos x="12" y="9"/>
                    </a:cxn>
                    <a:cxn ang="0">
                      <a:pos x="10" y="7"/>
                    </a:cxn>
                    <a:cxn ang="0">
                      <a:pos x="9" y="6"/>
                    </a:cxn>
                    <a:cxn ang="0">
                      <a:pos x="7" y="5"/>
                    </a:cxn>
                    <a:cxn ang="0">
                      <a:pos x="5" y="4"/>
                    </a:cxn>
                    <a:cxn ang="0">
                      <a:pos x="4" y="3"/>
                    </a:cxn>
                    <a:cxn ang="0">
                      <a:pos x="2" y="2"/>
                    </a:cxn>
                    <a:cxn ang="0">
                      <a:pos x="0" y="0"/>
                    </a:cxn>
                    <a:cxn ang="0">
                      <a:pos x="0" y="3"/>
                    </a:cxn>
                    <a:cxn ang="0">
                      <a:pos x="0" y="5"/>
                    </a:cxn>
                    <a:cxn ang="0">
                      <a:pos x="1" y="7"/>
                    </a:cxn>
                    <a:cxn ang="0">
                      <a:pos x="1" y="9"/>
                    </a:cxn>
                    <a:cxn ang="0">
                      <a:pos x="1" y="12"/>
                    </a:cxn>
                    <a:cxn ang="0">
                      <a:pos x="2" y="14"/>
                    </a:cxn>
                    <a:cxn ang="0">
                      <a:pos x="3" y="16"/>
                    </a:cxn>
                    <a:cxn ang="0">
                      <a:pos x="5" y="17"/>
                    </a:cxn>
                    <a:cxn ang="0">
                      <a:pos x="7" y="18"/>
                    </a:cxn>
                    <a:cxn ang="0">
                      <a:pos x="9" y="19"/>
                    </a:cxn>
                    <a:cxn ang="0">
                      <a:pos x="11" y="20"/>
                    </a:cxn>
                    <a:cxn ang="0">
                      <a:pos x="13" y="21"/>
                    </a:cxn>
                    <a:cxn ang="0">
                      <a:pos x="15" y="23"/>
                    </a:cxn>
                    <a:cxn ang="0">
                      <a:pos x="16" y="24"/>
                    </a:cxn>
                    <a:cxn ang="0">
                      <a:pos x="17" y="26"/>
                    </a:cxn>
                    <a:cxn ang="0">
                      <a:pos x="18" y="28"/>
                    </a:cxn>
                  </a:cxnLst>
                  <a:pathLst>
                    <a:path w="144" h="218">
                      <a:moveTo>
                        <a:pt x="143" y="218"/>
                      </a:moveTo>
                      <a:lnTo>
                        <a:pt x="144" y="199"/>
                      </a:lnTo>
                      <a:lnTo>
                        <a:pt x="144" y="181"/>
                      </a:lnTo>
                      <a:lnTo>
                        <a:pt x="142" y="162"/>
                      </a:lnTo>
                      <a:lnTo>
                        <a:pt x="139" y="143"/>
                      </a:lnTo>
                      <a:lnTo>
                        <a:pt x="133" y="125"/>
                      </a:lnTo>
                      <a:lnTo>
                        <a:pt x="125" y="107"/>
                      </a:lnTo>
                      <a:lnTo>
                        <a:pt x="116" y="91"/>
                      </a:lnTo>
                      <a:lnTo>
                        <a:pt x="103" y="75"/>
                      </a:lnTo>
                      <a:lnTo>
                        <a:pt x="91" y="66"/>
                      </a:lnTo>
                      <a:lnTo>
                        <a:pt x="79" y="55"/>
                      </a:lnTo>
                      <a:lnTo>
                        <a:pt x="65" y="46"/>
                      </a:lnTo>
                      <a:lnTo>
                        <a:pt x="52" y="37"/>
                      </a:lnTo>
                      <a:lnTo>
                        <a:pt x="38" y="29"/>
                      </a:lnTo>
                      <a:lnTo>
                        <a:pt x="26" y="19"/>
                      </a:lnTo>
                      <a:lnTo>
                        <a:pt x="12" y="9"/>
                      </a:lnTo>
                      <a:lnTo>
                        <a:pt x="0" y="0"/>
                      </a:lnTo>
                      <a:lnTo>
                        <a:pt x="0" y="17"/>
                      </a:lnTo>
                      <a:lnTo>
                        <a:pt x="0" y="34"/>
                      </a:lnTo>
                      <a:lnTo>
                        <a:pt x="1" y="53"/>
                      </a:lnTo>
                      <a:lnTo>
                        <a:pt x="3" y="71"/>
                      </a:lnTo>
                      <a:lnTo>
                        <a:pt x="7" y="89"/>
                      </a:lnTo>
                      <a:lnTo>
                        <a:pt x="13" y="106"/>
                      </a:lnTo>
                      <a:lnTo>
                        <a:pt x="23" y="121"/>
                      </a:lnTo>
                      <a:lnTo>
                        <a:pt x="36" y="133"/>
                      </a:lnTo>
                      <a:lnTo>
                        <a:pt x="52" y="143"/>
                      </a:lnTo>
                      <a:lnTo>
                        <a:pt x="68" y="151"/>
                      </a:lnTo>
                      <a:lnTo>
                        <a:pt x="84" y="159"/>
                      </a:lnTo>
                      <a:lnTo>
                        <a:pt x="99" y="167"/>
                      </a:lnTo>
                      <a:lnTo>
                        <a:pt x="114" y="177"/>
                      </a:lnTo>
                      <a:lnTo>
                        <a:pt x="126" y="188"/>
                      </a:lnTo>
                      <a:lnTo>
                        <a:pt x="136" y="201"/>
                      </a:lnTo>
                      <a:lnTo>
                        <a:pt x="143" y="218"/>
                      </a:lnTo>
                      <a:close/>
                    </a:path>
                  </a:pathLst>
                </a:custGeom>
                <a:solidFill>
                  <a:srgbClr val="D80000">
                    <a:alpha val="100000"/>
                  </a:srgbClr>
                </a:solidFill>
                <a:ln w="9525">
                  <a:noFill/>
                </a:ln>
              </p:spPr>
              <p:txBody>
                <a:bodyPr/>
                <a:p>
                  <a:endParaRPr lang="zh-CN" altLang="en-US"/>
                </a:p>
              </p:txBody>
            </p:sp>
            <p:sp>
              <p:nvSpPr>
                <p:cNvPr id="104557" name="Freeform 189"/>
                <p:cNvSpPr/>
                <p:nvPr/>
              </p:nvSpPr>
              <p:spPr>
                <a:xfrm>
                  <a:off x="5020" y="3924"/>
                  <a:ext cx="84" cy="143"/>
                </a:xfrm>
                <a:custGeom>
                  <a:avLst/>
                  <a:gdLst/>
                  <a:ahLst/>
                  <a:cxnLst>
                    <a:cxn ang="0">
                      <a:pos x="19" y="36"/>
                    </a:cxn>
                    <a:cxn ang="0">
                      <a:pos x="21" y="31"/>
                    </a:cxn>
                    <a:cxn ang="0">
                      <a:pos x="21" y="26"/>
                    </a:cxn>
                    <a:cxn ang="0">
                      <a:pos x="21" y="21"/>
                    </a:cxn>
                    <a:cxn ang="0">
                      <a:pos x="21" y="16"/>
                    </a:cxn>
                    <a:cxn ang="0">
                      <a:pos x="20" y="14"/>
                    </a:cxn>
                    <a:cxn ang="0">
                      <a:pos x="20" y="12"/>
                    </a:cxn>
                    <a:cxn ang="0">
                      <a:pos x="19" y="10"/>
                    </a:cxn>
                    <a:cxn ang="0">
                      <a:pos x="18" y="8"/>
                    </a:cxn>
                    <a:cxn ang="0">
                      <a:pos x="17" y="7"/>
                    </a:cxn>
                    <a:cxn ang="0">
                      <a:pos x="16" y="5"/>
                    </a:cxn>
                    <a:cxn ang="0">
                      <a:pos x="16" y="3"/>
                    </a:cxn>
                    <a:cxn ang="0">
                      <a:pos x="16" y="0"/>
                    </a:cxn>
                    <a:cxn ang="0">
                      <a:pos x="14" y="4"/>
                    </a:cxn>
                    <a:cxn ang="0">
                      <a:pos x="13" y="8"/>
                    </a:cxn>
                    <a:cxn ang="0">
                      <a:pos x="12" y="11"/>
                    </a:cxn>
                    <a:cxn ang="0">
                      <a:pos x="12" y="15"/>
                    </a:cxn>
                    <a:cxn ang="0">
                      <a:pos x="11" y="13"/>
                    </a:cxn>
                    <a:cxn ang="0">
                      <a:pos x="10" y="12"/>
                    </a:cxn>
                    <a:cxn ang="0">
                      <a:pos x="8" y="10"/>
                    </a:cxn>
                    <a:cxn ang="0">
                      <a:pos x="7" y="8"/>
                    </a:cxn>
                    <a:cxn ang="0">
                      <a:pos x="6" y="6"/>
                    </a:cxn>
                    <a:cxn ang="0">
                      <a:pos x="4" y="4"/>
                    </a:cxn>
                    <a:cxn ang="0">
                      <a:pos x="2" y="3"/>
                    </a:cxn>
                    <a:cxn ang="0">
                      <a:pos x="0" y="2"/>
                    </a:cxn>
                    <a:cxn ang="0">
                      <a:pos x="0" y="4"/>
                    </a:cxn>
                    <a:cxn ang="0">
                      <a:pos x="0" y="7"/>
                    </a:cxn>
                    <a:cxn ang="0">
                      <a:pos x="1" y="9"/>
                    </a:cxn>
                    <a:cxn ang="0">
                      <a:pos x="1" y="12"/>
                    </a:cxn>
                    <a:cxn ang="0">
                      <a:pos x="1" y="14"/>
                    </a:cxn>
                    <a:cxn ang="0">
                      <a:pos x="2" y="17"/>
                    </a:cxn>
                    <a:cxn ang="0">
                      <a:pos x="3" y="19"/>
                    </a:cxn>
                    <a:cxn ang="0">
                      <a:pos x="5" y="21"/>
                    </a:cxn>
                    <a:cxn ang="0">
                      <a:pos x="6" y="22"/>
                    </a:cxn>
                    <a:cxn ang="0">
                      <a:pos x="8" y="24"/>
                    </a:cxn>
                    <a:cxn ang="0">
                      <a:pos x="10" y="25"/>
                    </a:cxn>
                    <a:cxn ang="0">
                      <a:pos x="11" y="27"/>
                    </a:cxn>
                    <a:cxn ang="0">
                      <a:pos x="13" y="28"/>
                    </a:cxn>
                    <a:cxn ang="0">
                      <a:pos x="15" y="30"/>
                    </a:cxn>
                    <a:cxn ang="0">
                      <a:pos x="16" y="32"/>
                    </a:cxn>
                    <a:cxn ang="0">
                      <a:pos x="18" y="33"/>
                    </a:cxn>
                    <a:cxn ang="0">
                      <a:pos x="18" y="34"/>
                    </a:cxn>
                    <a:cxn ang="0">
                      <a:pos x="18" y="35"/>
                    </a:cxn>
                    <a:cxn ang="0">
                      <a:pos x="19" y="35"/>
                    </a:cxn>
                    <a:cxn ang="0">
                      <a:pos x="19" y="36"/>
                    </a:cxn>
                  </a:cxnLst>
                  <a:pathLst>
                    <a:path w="168" h="286">
                      <a:moveTo>
                        <a:pt x="145" y="286"/>
                      </a:moveTo>
                      <a:lnTo>
                        <a:pt x="161" y="248"/>
                      </a:lnTo>
                      <a:lnTo>
                        <a:pt x="168" y="207"/>
                      </a:lnTo>
                      <a:lnTo>
                        <a:pt x="167" y="165"/>
                      </a:lnTo>
                      <a:lnTo>
                        <a:pt x="164" y="123"/>
                      </a:lnTo>
                      <a:lnTo>
                        <a:pt x="160" y="106"/>
                      </a:lnTo>
                      <a:lnTo>
                        <a:pt x="156" y="91"/>
                      </a:lnTo>
                      <a:lnTo>
                        <a:pt x="148" y="76"/>
                      </a:lnTo>
                      <a:lnTo>
                        <a:pt x="141" y="63"/>
                      </a:lnTo>
                      <a:lnTo>
                        <a:pt x="133" y="49"/>
                      </a:lnTo>
                      <a:lnTo>
                        <a:pt x="127" y="34"/>
                      </a:lnTo>
                      <a:lnTo>
                        <a:pt x="122" y="18"/>
                      </a:lnTo>
                      <a:lnTo>
                        <a:pt x="121" y="0"/>
                      </a:lnTo>
                      <a:lnTo>
                        <a:pt x="108" y="28"/>
                      </a:lnTo>
                      <a:lnTo>
                        <a:pt x="100" y="58"/>
                      </a:lnTo>
                      <a:lnTo>
                        <a:pt x="96" y="88"/>
                      </a:lnTo>
                      <a:lnTo>
                        <a:pt x="92" y="120"/>
                      </a:lnTo>
                      <a:lnTo>
                        <a:pt x="83" y="104"/>
                      </a:lnTo>
                      <a:lnTo>
                        <a:pt x="73" y="89"/>
                      </a:lnTo>
                      <a:lnTo>
                        <a:pt x="63" y="73"/>
                      </a:lnTo>
                      <a:lnTo>
                        <a:pt x="53" y="58"/>
                      </a:lnTo>
                      <a:lnTo>
                        <a:pt x="42" y="44"/>
                      </a:lnTo>
                      <a:lnTo>
                        <a:pt x="29" y="32"/>
                      </a:lnTo>
                      <a:lnTo>
                        <a:pt x="15" y="20"/>
                      </a:lnTo>
                      <a:lnTo>
                        <a:pt x="0" y="10"/>
                      </a:lnTo>
                      <a:lnTo>
                        <a:pt x="0" y="30"/>
                      </a:lnTo>
                      <a:lnTo>
                        <a:pt x="0" y="51"/>
                      </a:lnTo>
                      <a:lnTo>
                        <a:pt x="1" y="71"/>
                      </a:lnTo>
                      <a:lnTo>
                        <a:pt x="4" y="91"/>
                      </a:lnTo>
                      <a:lnTo>
                        <a:pt x="7" y="110"/>
                      </a:lnTo>
                      <a:lnTo>
                        <a:pt x="13" y="129"/>
                      </a:lnTo>
                      <a:lnTo>
                        <a:pt x="22" y="147"/>
                      </a:lnTo>
                      <a:lnTo>
                        <a:pt x="33" y="163"/>
                      </a:lnTo>
                      <a:lnTo>
                        <a:pt x="46" y="176"/>
                      </a:lnTo>
                      <a:lnTo>
                        <a:pt x="60" y="188"/>
                      </a:lnTo>
                      <a:lnTo>
                        <a:pt x="74" y="200"/>
                      </a:lnTo>
                      <a:lnTo>
                        <a:pt x="88" y="211"/>
                      </a:lnTo>
                      <a:lnTo>
                        <a:pt x="101" y="224"/>
                      </a:lnTo>
                      <a:lnTo>
                        <a:pt x="114" y="237"/>
                      </a:lnTo>
                      <a:lnTo>
                        <a:pt x="127" y="250"/>
                      </a:lnTo>
                      <a:lnTo>
                        <a:pt x="139" y="264"/>
                      </a:lnTo>
                      <a:lnTo>
                        <a:pt x="142" y="269"/>
                      </a:lnTo>
                      <a:lnTo>
                        <a:pt x="144" y="275"/>
                      </a:lnTo>
                      <a:lnTo>
                        <a:pt x="146" y="280"/>
                      </a:lnTo>
                      <a:lnTo>
                        <a:pt x="145" y="286"/>
                      </a:lnTo>
                      <a:close/>
                    </a:path>
                  </a:pathLst>
                </a:custGeom>
                <a:solidFill>
                  <a:srgbClr val="D80000">
                    <a:alpha val="100000"/>
                  </a:srgbClr>
                </a:solidFill>
                <a:ln w="9525">
                  <a:noFill/>
                </a:ln>
              </p:spPr>
              <p:txBody>
                <a:bodyPr/>
                <a:p>
                  <a:endParaRPr lang="zh-CN" altLang="en-US"/>
                </a:p>
              </p:txBody>
            </p:sp>
            <p:sp>
              <p:nvSpPr>
                <p:cNvPr id="104558" name="Freeform 190"/>
                <p:cNvSpPr/>
                <p:nvPr/>
              </p:nvSpPr>
              <p:spPr>
                <a:xfrm>
                  <a:off x="5214" y="4002"/>
                  <a:ext cx="58" cy="139"/>
                </a:xfrm>
                <a:custGeom>
                  <a:avLst/>
                  <a:gdLst/>
                  <a:ahLst/>
                  <a:cxnLst>
                    <a:cxn ang="0">
                      <a:pos x="0" y="34"/>
                    </a:cxn>
                    <a:cxn ang="0">
                      <a:pos x="0" y="30"/>
                    </a:cxn>
                    <a:cxn ang="0">
                      <a:pos x="0" y="26"/>
                    </a:cxn>
                    <a:cxn ang="0">
                      <a:pos x="0" y="22"/>
                    </a:cxn>
                    <a:cxn ang="0">
                      <a:pos x="0" y="19"/>
                    </a:cxn>
                    <a:cxn ang="0">
                      <a:pos x="1" y="16"/>
                    </a:cxn>
                    <a:cxn ang="0">
                      <a:pos x="2" y="13"/>
                    </a:cxn>
                    <a:cxn ang="0">
                      <a:pos x="3" y="11"/>
                    </a:cxn>
                    <a:cxn ang="0">
                      <a:pos x="5" y="8"/>
                    </a:cxn>
                    <a:cxn ang="0">
                      <a:pos x="7" y="6"/>
                    </a:cxn>
                    <a:cxn ang="0">
                      <a:pos x="9" y="4"/>
                    </a:cxn>
                    <a:cxn ang="0">
                      <a:pos x="11" y="2"/>
                    </a:cxn>
                    <a:cxn ang="0">
                      <a:pos x="13" y="0"/>
                    </a:cxn>
                    <a:cxn ang="0">
                      <a:pos x="14" y="5"/>
                    </a:cxn>
                    <a:cxn ang="0">
                      <a:pos x="14" y="11"/>
                    </a:cxn>
                    <a:cxn ang="0">
                      <a:pos x="14" y="16"/>
                    </a:cxn>
                    <a:cxn ang="0">
                      <a:pos x="12" y="21"/>
                    </a:cxn>
                    <a:cxn ang="0">
                      <a:pos x="11" y="23"/>
                    </a:cxn>
                    <a:cxn ang="0">
                      <a:pos x="10" y="25"/>
                    </a:cxn>
                    <a:cxn ang="0">
                      <a:pos x="9" y="26"/>
                    </a:cxn>
                    <a:cxn ang="0">
                      <a:pos x="7" y="28"/>
                    </a:cxn>
                    <a:cxn ang="0">
                      <a:pos x="6" y="29"/>
                    </a:cxn>
                    <a:cxn ang="0">
                      <a:pos x="4" y="31"/>
                    </a:cxn>
                    <a:cxn ang="0">
                      <a:pos x="3" y="32"/>
                    </a:cxn>
                    <a:cxn ang="0">
                      <a:pos x="2" y="34"/>
                    </a:cxn>
                    <a:cxn ang="0">
                      <a:pos x="1" y="34"/>
                    </a:cxn>
                    <a:cxn ang="0">
                      <a:pos x="1" y="34"/>
                    </a:cxn>
                    <a:cxn ang="0">
                      <a:pos x="0" y="34"/>
                    </a:cxn>
                    <a:cxn ang="0">
                      <a:pos x="0" y="34"/>
                    </a:cxn>
                  </a:cxnLst>
                  <a:pathLst>
                    <a:path w="117" h="279">
                      <a:moveTo>
                        <a:pt x="4" y="272"/>
                      </a:moveTo>
                      <a:lnTo>
                        <a:pt x="3" y="242"/>
                      </a:lnTo>
                      <a:lnTo>
                        <a:pt x="0" y="212"/>
                      </a:lnTo>
                      <a:lnTo>
                        <a:pt x="0" y="182"/>
                      </a:lnTo>
                      <a:lnTo>
                        <a:pt x="4" y="152"/>
                      </a:lnTo>
                      <a:lnTo>
                        <a:pt x="10" y="128"/>
                      </a:lnTo>
                      <a:lnTo>
                        <a:pt x="19" y="107"/>
                      </a:lnTo>
                      <a:lnTo>
                        <a:pt x="31" y="88"/>
                      </a:lnTo>
                      <a:lnTo>
                        <a:pt x="45" y="69"/>
                      </a:lnTo>
                      <a:lnTo>
                        <a:pt x="61" y="52"/>
                      </a:lnTo>
                      <a:lnTo>
                        <a:pt x="79" y="36"/>
                      </a:lnTo>
                      <a:lnTo>
                        <a:pt x="95" y="19"/>
                      </a:lnTo>
                      <a:lnTo>
                        <a:pt x="111" y="0"/>
                      </a:lnTo>
                      <a:lnTo>
                        <a:pt x="114" y="45"/>
                      </a:lnTo>
                      <a:lnTo>
                        <a:pt x="117" y="89"/>
                      </a:lnTo>
                      <a:lnTo>
                        <a:pt x="113" y="133"/>
                      </a:lnTo>
                      <a:lnTo>
                        <a:pt x="102" y="174"/>
                      </a:lnTo>
                      <a:lnTo>
                        <a:pt x="94" y="188"/>
                      </a:lnTo>
                      <a:lnTo>
                        <a:pt x="84" y="202"/>
                      </a:lnTo>
                      <a:lnTo>
                        <a:pt x="73" y="214"/>
                      </a:lnTo>
                      <a:lnTo>
                        <a:pt x="61" y="226"/>
                      </a:lnTo>
                      <a:lnTo>
                        <a:pt x="49" y="237"/>
                      </a:lnTo>
                      <a:lnTo>
                        <a:pt x="37" y="250"/>
                      </a:lnTo>
                      <a:lnTo>
                        <a:pt x="27" y="263"/>
                      </a:lnTo>
                      <a:lnTo>
                        <a:pt x="18" y="277"/>
                      </a:lnTo>
                      <a:lnTo>
                        <a:pt x="13" y="279"/>
                      </a:lnTo>
                      <a:lnTo>
                        <a:pt x="10" y="279"/>
                      </a:lnTo>
                      <a:lnTo>
                        <a:pt x="5" y="278"/>
                      </a:lnTo>
                      <a:lnTo>
                        <a:pt x="4" y="272"/>
                      </a:lnTo>
                      <a:close/>
                    </a:path>
                  </a:pathLst>
                </a:custGeom>
                <a:solidFill>
                  <a:srgbClr val="D80000">
                    <a:alpha val="100000"/>
                  </a:srgbClr>
                </a:solidFill>
                <a:ln w="9525">
                  <a:noFill/>
                </a:ln>
              </p:spPr>
              <p:txBody>
                <a:bodyPr/>
                <a:p>
                  <a:endParaRPr lang="zh-CN" altLang="en-US"/>
                </a:p>
              </p:txBody>
            </p:sp>
            <p:sp>
              <p:nvSpPr>
                <p:cNvPr id="104559" name="Freeform 191"/>
                <p:cNvSpPr/>
                <p:nvPr/>
              </p:nvSpPr>
              <p:spPr>
                <a:xfrm>
                  <a:off x="5051" y="3978"/>
                  <a:ext cx="41" cy="59"/>
                </a:xfrm>
                <a:custGeom>
                  <a:avLst/>
                  <a:gdLst/>
                  <a:ahLst/>
                  <a:cxnLst>
                    <a:cxn ang="0">
                      <a:pos x="11" y="15"/>
                    </a:cxn>
                    <a:cxn ang="0">
                      <a:pos x="11" y="13"/>
                    </a:cxn>
                    <a:cxn ang="0">
                      <a:pos x="11" y="11"/>
                    </a:cxn>
                    <a:cxn ang="0">
                      <a:pos x="11" y="9"/>
                    </a:cxn>
                    <a:cxn ang="0">
                      <a:pos x="11" y="7"/>
                    </a:cxn>
                    <a:cxn ang="0">
                      <a:pos x="10" y="5"/>
                    </a:cxn>
                    <a:cxn ang="0">
                      <a:pos x="9" y="4"/>
                    </a:cxn>
                    <a:cxn ang="0">
                      <a:pos x="9" y="2"/>
                    </a:cxn>
                    <a:cxn ang="0">
                      <a:pos x="9" y="0"/>
                    </a:cxn>
                    <a:cxn ang="0">
                      <a:pos x="8" y="2"/>
                    </a:cxn>
                    <a:cxn ang="0">
                      <a:pos x="8" y="4"/>
                    </a:cxn>
                    <a:cxn ang="0">
                      <a:pos x="8" y="7"/>
                    </a:cxn>
                    <a:cxn ang="0">
                      <a:pos x="8" y="8"/>
                    </a:cxn>
                    <a:cxn ang="0">
                      <a:pos x="8" y="8"/>
                    </a:cxn>
                    <a:cxn ang="0">
                      <a:pos x="7" y="7"/>
                    </a:cxn>
                    <a:cxn ang="0">
                      <a:pos x="6" y="7"/>
                    </a:cxn>
                    <a:cxn ang="0">
                      <a:pos x="6" y="6"/>
                    </a:cxn>
                    <a:cxn ang="0">
                      <a:pos x="4" y="5"/>
                    </a:cxn>
                    <a:cxn ang="0">
                      <a:pos x="3" y="5"/>
                    </a:cxn>
                    <a:cxn ang="0">
                      <a:pos x="2" y="4"/>
                    </a:cxn>
                    <a:cxn ang="0">
                      <a:pos x="0" y="3"/>
                    </a:cxn>
                    <a:cxn ang="0">
                      <a:pos x="1" y="3"/>
                    </a:cxn>
                    <a:cxn ang="0">
                      <a:pos x="1" y="5"/>
                    </a:cxn>
                    <a:cxn ang="0">
                      <a:pos x="1" y="6"/>
                    </a:cxn>
                    <a:cxn ang="0">
                      <a:pos x="2" y="7"/>
                    </a:cxn>
                    <a:cxn ang="0">
                      <a:pos x="3" y="9"/>
                    </a:cxn>
                    <a:cxn ang="0">
                      <a:pos x="4" y="10"/>
                    </a:cxn>
                    <a:cxn ang="0">
                      <a:pos x="5" y="11"/>
                    </a:cxn>
                    <a:cxn ang="0">
                      <a:pos x="6" y="11"/>
                    </a:cxn>
                    <a:cxn ang="0">
                      <a:pos x="7" y="12"/>
                    </a:cxn>
                    <a:cxn ang="0">
                      <a:pos x="9" y="13"/>
                    </a:cxn>
                    <a:cxn ang="0">
                      <a:pos x="10" y="14"/>
                    </a:cxn>
                    <a:cxn ang="0">
                      <a:pos x="11" y="15"/>
                    </a:cxn>
                  </a:cxnLst>
                  <a:pathLst>
                    <a:path w="82" h="117">
                      <a:moveTo>
                        <a:pt x="81" y="117"/>
                      </a:moveTo>
                      <a:lnTo>
                        <a:pt x="81" y="101"/>
                      </a:lnTo>
                      <a:lnTo>
                        <a:pt x="82" y="84"/>
                      </a:lnTo>
                      <a:lnTo>
                        <a:pt x="82" y="68"/>
                      </a:lnTo>
                      <a:lnTo>
                        <a:pt x="81" y="52"/>
                      </a:lnTo>
                      <a:lnTo>
                        <a:pt x="77" y="40"/>
                      </a:lnTo>
                      <a:lnTo>
                        <a:pt x="72" y="25"/>
                      </a:lnTo>
                      <a:lnTo>
                        <a:pt x="68" y="11"/>
                      </a:lnTo>
                      <a:lnTo>
                        <a:pt x="66" y="0"/>
                      </a:lnTo>
                      <a:lnTo>
                        <a:pt x="64" y="9"/>
                      </a:lnTo>
                      <a:lnTo>
                        <a:pt x="61" y="29"/>
                      </a:lnTo>
                      <a:lnTo>
                        <a:pt x="60" y="49"/>
                      </a:lnTo>
                      <a:lnTo>
                        <a:pt x="59" y="59"/>
                      </a:lnTo>
                      <a:lnTo>
                        <a:pt x="58" y="57"/>
                      </a:lnTo>
                      <a:lnTo>
                        <a:pt x="54" y="55"/>
                      </a:lnTo>
                      <a:lnTo>
                        <a:pt x="48" y="52"/>
                      </a:lnTo>
                      <a:lnTo>
                        <a:pt x="41" y="47"/>
                      </a:lnTo>
                      <a:lnTo>
                        <a:pt x="31" y="40"/>
                      </a:lnTo>
                      <a:lnTo>
                        <a:pt x="22" y="33"/>
                      </a:lnTo>
                      <a:lnTo>
                        <a:pt x="11" y="26"/>
                      </a:lnTo>
                      <a:lnTo>
                        <a:pt x="0" y="18"/>
                      </a:lnTo>
                      <a:lnTo>
                        <a:pt x="1" y="24"/>
                      </a:lnTo>
                      <a:lnTo>
                        <a:pt x="3" y="33"/>
                      </a:lnTo>
                      <a:lnTo>
                        <a:pt x="6" y="45"/>
                      </a:lnTo>
                      <a:lnTo>
                        <a:pt x="11" y="55"/>
                      </a:lnTo>
                      <a:lnTo>
                        <a:pt x="18" y="66"/>
                      </a:lnTo>
                      <a:lnTo>
                        <a:pt x="27" y="74"/>
                      </a:lnTo>
                      <a:lnTo>
                        <a:pt x="36" y="82"/>
                      </a:lnTo>
                      <a:lnTo>
                        <a:pt x="45" y="87"/>
                      </a:lnTo>
                      <a:lnTo>
                        <a:pt x="56" y="94"/>
                      </a:lnTo>
                      <a:lnTo>
                        <a:pt x="65" y="101"/>
                      </a:lnTo>
                      <a:lnTo>
                        <a:pt x="73" y="108"/>
                      </a:lnTo>
                      <a:lnTo>
                        <a:pt x="81" y="117"/>
                      </a:lnTo>
                      <a:close/>
                    </a:path>
                  </a:pathLst>
                </a:custGeom>
                <a:solidFill>
                  <a:srgbClr val="FFBF00">
                    <a:alpha val="100000"/>
                  </a:srgbClr>
                </a:solidFill>
                <a:ln w="9525">
                  <a:noFill/>
                </a:ln>
              </p:spPr>
              <p:txBody>
                <a:bodyPr/>
                <a:p>
                  <a:endParaRPr lang="zh-CN" altLang="en-US"/>
                </a:p>
              </p:txBody>
            </p:sp>
            <p:sp>
              <p:nvSpPr>
                <p:cNvPr id="104560" name="Freeform 192"/>
                <p:cNvSpPr/>
                <p:nvPr/>
              </p:nvSpPr>
              <p:spPr>
                <a:xfrm>
                  <a:off x="5226" y="4062"/>
                  <a:ext cx="23" cy="55"/>
                </a:xfrm>
                <a:custGeom>
                  <a:avLst/>
                  <a:gdLst/>
                  <a:ahLst/>
                  <a:cxnLst>
                    <a:cxn ang="0">
                      <a:pos x="1" y="14"/>
                    </a:cxn>
                    <a:cxn ang="0">
                      <a:pos x="1" y="12"/>
                    </a:cxn>
                    <a:cxn ang="0">
                      <a:pos x="0" y="11"/>
                    </a:cxn>
                    <a:cxn ang="0">
                      <a:pos x="0" y="9"/>
                    </a:cxn>
                    <a:cxn ang="0">
                      <a:pos x="1" y="8"/>
                    </a:cxn>
                    <a:cxn ang="0">
                      <a:pos x="1" y="7"/>
                    </a:cxn>
                    <a:cxn ang="0">
                      <a:pos x="1" y="6"/>
                    </a:cxn>
                    <a:cxn ang="0">
                      <a:pos x="2" y="5"/>
                    </a:cxn>
                    <a:cxn ang="0">
                      <a:pos x="3" y="4"/>
                    </a:cxn>
                    <a:cxn ang="0">
                      <a:pos x="4" y="3"/>
                    </a:cxn>
                    <a:cxn ang="0">
                      <a:pos x="4" y="2"/>
                    </a:cxn>
                    <a:cxn ang="0">
                      <a:pos x="5" y="1"/>
                    </a:cxn>
                    <a:cxn ang="0">
                      <a:pos x="6" y="0"/>
                    </a:cxn>
                    <a:cxn ang="0">
                      <a:pos x="6" y="3"/>
                    </a:cxn>
                    <a:cxn ang="0">
                      <a:pos x="6" y="5"/>
                    </a:cxn>
                    <a:cxn ang="0">
                      <a:pos x="6" y="7"/>
                    </a:cxn>
                    <a:cxn ang="0">
                      <a:pos x="6" y="9"/>
                    </a:cxn>
                    <a:cxn ang="0">
                      <a:pos x="5" y="10"/>
                    </a:cxn>
                    <a:cxn ang="0">
                      <a:pos x="4" y="12"/>
                    </a:cxn>
                    <a:cxn ang="0">
                      <a:pos x="2" y="13"/>
                    </a:cxn>
                    <a:cxn ang="0">
                      <a:pos x="1" y="14"/>
                    </a:cxn>
                    <a:cxn ang="0">
                      <a:pos x="1" y="14"/>
                    </a:cxn>
                    <a:cxn ang="0">
                      <a:pos x="1" y="14"/>
                    </a:cxn>
                    <a:cxn ang="0">
                      <a:pos x="1" y="14"/>
                    </a:cxn>
                    <a:cxn ang="0">
                      <a:pos x="1" y="14"/>
                    </a:cxn>
                  </a:cxnLst>
                  <a:pathLst>
                    <a:path w="46" h="109">
                      <a:moveTo>
                        <a:pt x="1" y="107"/>
                      </a:moveTo>
                      <a:lnTo>
                        <a:pt x="1" y="96"/>
                      </a:lnTo>
                      <a:lnTo>
                        <a:pt x="0" y="83"/>
                      </a:lnTo>
                      <a:lnTo>
                        <a:pt x="0" y="71"/>
                      </a:lnTo>
                      <a:lnTo>
                        <a:pt x="1" y="60"/>
                      </a:lnTo>
                      <a:lnTo>
                        <a:pt x="4" y="51"/>
                      </a:lnTo>
                      <a:lnTo>
                        <a:pt x="7" y="43"/>
                      </a:lnTo>
                      <a:lnTo>
                        <a:pt x="12" y="34"/>
                      </a:lnTo>
                      <a:lnTo>
                        <a:pt x="18" y="28"/>
                      </a:lnTo>
                      <a:lnTo>
                        <a:pt x="25" y="21"/>
                      </a:lnTo>
                      <a:lnTo>
                        <a:pt x="31" y="14"/>
                      </a:lnTo>
                      <a:lnTo>
                        <a:pt x="38" y="7"/>
                      </a:lnTo>
                      <a:lnTo>
                        <a:pt x="44" y="0"/>
                      </a:lnTo>
                      <a:lnTo>
                        <a:pt x="45" y="17"/>
                      </a:lnTo>
                      <a:lnTo>
                        <a:pt x="46" y="34"/>
                      </a:lnTo>
                      <a:lnTo>
                        <a:pt x="45" y="52"/>
                      </a:lnTo>
                      <a:lnTo>
                        <a:pt x="41" y="69"/>
                      </a:lnTo>
                      <a:lnTo>
                        <a:pt x="34" y="79"/>
                      </a:lnTo>
                      <a:lnTo>
                        <a:pt x="25" y="89"/>
                      </a:lnTo>
                      <a:lnTo>
                        <a:pt x="15" y="98"/>
                      </a:lnTo>
                      <a:lnTo>
                        <a:pt x="7" y="108"/>
                      </a:lnTo>
                      <a:lnTo>
                        <a:pt x="5" y="109"/>
                      </a:lnTo>
                      <a:lnTo>
                        <a:pt x="4" y="109"/>
                      </a:lnTo>
                      <a:lnTo>
                        <a:pt x="3" y="109"/>
                      </a:lnTo>
                      <a:lnTo>
                        <a:pt x="1" y="107"/>
                      </a:lnTo>
                      <a:close/>
                    </a:path>
                  </a:pathLst>
                </a:custGeom>
                <a:solidFill>
                  <a:srgbClr val="FFBF00">
                    <a:alpha val="100000"/>
                  </a:srgbClr>
                </a:solidFill>
                <a:ln w="9525">
                  <a:noFill/>
                </a:ln>
              </p:spPr>
              <p:txBody>
                <a:bodyPr/>
                <a:p>
                  <a:endParaRPr lang="zh-CN" altLang="en-US"/>
                </a:p>
              </p:txBody>
            </p:sp>
            <p:sp>
              <p:nvSpPr>
                <p:cNvPr id="104561" name="Freeform 193"/>
                <p:cNvSpPr/>
                <p:nvPr/>
              </p:nvSpPr>
              <p:spPr>
                <a:xfrm>
                  <a:off x="5016" y="4076"/>
                  <a:ext cx="35" cy="31"/>
                </a:xfrm>
                <a:custGeom>
                  <a:avLst/>
                  <a:gdLst/>
                  <a:ahLst/>
                  <a:cxnLst>
                    <a:cxn ang="0">
                      <a:pos x="7" y="3"/>
                    </a:cxn>
                    <a:cxn ang="0">
                      <a:pos x="6" y="3"/>
                    </a:cxn>
                    <a:cxn ang="0">
                      <a:pos x="6" y="2"/>
                    </a:cxn>
                    <a:cxn ang="0">
                      <a:pos x="5" y="2"/>
                    </a:cxn>
                    <a:cxn ang="0">
                      <a:pos x="4" y="1"/>
                    </a:cxn>
                    <a:cxn ang="0">
                      <a:pos x="3" y="1"/>
                    </a:cxn>
                    <a:cxn ang="0">
                      <a:pos x="2" y="1"/>
                    </a:cxn>
                    <a:cxn ang="0">
                      <a:pos x="1" y="1"/>
                    </a:cxn>
                    <a:cxn ang="0">
                      <a:pos x="1" y="0"/>
                    </a:cxn>
                    <a:cxn ang="0">
                      <a:pos x="0" y="1"/>
                    </a:cxn>
                    <a:cxn ang="0">
                      <a:pos x="0" y="1"/>
                    </a:cxn>
                    <a:cxn ang="0">
                      <a:pos x="1" y="2"/>
                    </a:cxn>
                    <a:cxn ang="0">
                      <a:pos x="1" y="3"/>
                    </a:cxn>
                    <a:cxn ang="0">
                      <a:pos x="2" y="4"/>
                    </a:cxn>
                    <a:cxn ang="0">
                      <a:pos x="4" y="5"/>
                    </a:cxn>
                    <a:cxn ang="0">
                      <a:pos x="6" y="6"/>
                    </a:cxn>
                    <a:cxn ang="0">
                      <a:pos x="9" y="8"/>
                    </a:cxn>
                    <a:cxn ang="0">
                      <a:pos x="9" y="8"/>
                    </a:cxn>
                    <a:cxn ang="0">
                      <a:pos x="9" y="6"/>
                    </a:cxn>
                    <a:cxn ang="0">
                      <a:pos x="8" y="5"/>
                    </a:cxn>
                    <a:cxn ang="0">
                      <a:pos x="7" y="3"/>
                    </a:cxn>
                  </a:cxnLst>
                  <a:pathLst>
                    <a:path w="69" h="61">
                      <a:moveTo>
                        <a:pt x="53" y="24"/>
                      </a:moveTo>
                      <a:lnTo>
                        <a:pt x="48" y="18"/>
                      </a:lnTo>
                      <a:lnTo>
                        <a:pt x="43" y="14"/>
                      </a:lnTo>
                      <a:lnTo>
                        <a:pt x="36" y="10"/>
                      </a:lnTo>
                      <a:lnTo>
                        <a:pt x="29" y="8"/>
                      </a:lnTo>
                      <a:lnTo>
                        <a:pt x="22" y="5"/>
                      </a:lnTo>
                      <a:lnTo>
                        <a:pt x="15" y="3"/>
                      </a:lnTo>
                      <a:lnTo>
                        <a:pt x="8" y="2"/>
                      </a:lnTo>
                      <a:lnTo>
                        <a:pt x="1" y="0"/>
                      </a:lnTo>
                      <a:lnTo>
                        <a:pt x="0" y="1"/>
                      </a:lnTo>
                      <a:lnTo>
                        <a:pt x="0" y="3"/>
                      </a:lnTo>
                      <a:lnTo>
                        <a:pt x="2" y="9"/>
                      </a:lnTo>
                      <a:lnTo>
                        <a:pt x="7" y="17"/>
                      </a:lnTo>
                      <a:lnTo>
                        <a:pt x="15" y="26"/>
                      </a:lnTo>
                      <a:lnTo>
                        <a:pt x="28" y="37"/>
                      </a:lnTo>
                      <a:lnTo>
                        <a:pt x="45" y="48"/>
                      </a:lnTo>
                      <a:lnTo>
                        <a:pt x="68" y="61"/>
                      </a:lnTo>
                      <a:lnTo>
                        <a:pt x="69" y="57"/>
                      </a:lnTo>
                      <a:lnTo>
                        <a:pt x="66" y="48"/>
                      </a:lnTo>
                      <a:lnTo>
                        <a:pt x="61" y="35"/>
                      </a:lnTo>
                      <a:lnTo>
                        <a:pt x="53" y="24"/>
                      </a:lnTo>
                      <a:close/>
                    </a:path>
                  </a:pathLst>
                </a:custGeom>
                <a:solidFill>
                  <a:srgbClr val="FFBF00">
                    <a:alpha val="100000"/>
                  </a:srgbClr>
                </a:solidFill>
                <a:ln w="9525">
                  <a:noFill/>
                </a:ln>
              </p:spPr>
              <p:txBody>
                <a:bodyPr/>
                <a:p>
                  <a:endParaRPr lang="zh-CN" altLang="en-US"/>
                </a:p>
              </p:txBody>
            </p:sp>
          </p:grpSp>
          <p:grpSp>
            <p:nvGrpSpPr>
              <p:cNvPr id="104545" name="Group 194"/>
              <p:cNvGrpSpPr/>
              <p:nvPr/>
            </p:nvGrpSpPr>
            <p:grpSpPr>
              <a:xfrm rot="-6111650" flipH="1" flipV="1">
                <a:off x="916" y="2010"/>
                <a:ext cx="313" cy="1763"/>
                <a:chOff x="4972" y="3924"/>
                <a:chExt cx="361" cy="524"/>
              </a:xfrm>
            </p:grpSpPr>
            <p:sp>
              <p:nvSpPr>
                <p:cNvPr id="104546" name="Freeform 195"/>
                <p:cNvSpPr/>
                <p:nvPr/>
              </p:nvSpPr>
              <p:spPr>
                <a:xfrm>
                  <a:off x="4972" y="4056"/>
                  <a:ext cx="361" cy="392"/>
                </a:xfrm>
                <a:custGeom>
                  <a:avLst/>
                  <a:gdLst/>
                  <a:ahLst/>
                  <a:cxnLst>
                    <a:cxn ang="0">
                      <a:pos x="1" y="26"/>
                    </a:cxn>
                    <a:cxn ang="0">
                      <a:pos x="5" y="27"/>
                    </a:cxn>
                    <a:cxn ang="0">
                      <a:pos x="9" y="30"/>
                    </a:cxn>
                    <a:cxn ang="0">
                      <a:pos x="13" y="34"/>
                    </a:cxn>
                    <a:cxn ang="0">
                      <a:pos x="16" y="38"/>
                    </a:cxn>
                    <a:cxn ang="0">
                      <a:pos x="19" y="42"/>
                    </a:cxn>
                    <a:cxn ang="0">
                      <a:pos x="22" y="47"/>
                    </a:cxn>
                    <a:cxn ang="0">
                      <a:pos x="25" y="50"/>
                    </a:cxn>
                    <a:cxn ang="0">
                      <a:pos x="26" y="48"/>
                    </a:cxn>
                    <a:cxn ang="0">
                      <a:pos x="27" y="40"/>
                    </a:cxn>
                    <a:cxn ang="0">
                      <a:pos x="29" y="33"/>
                    </a:cxn>
                    <a:cxn ang="0">
                      <a:pos x="32" y="25"/>
                    </a:cxn>
                    <a:cxn ang="0">
                      <a:pos x="36" y="17"/>
                    </a:cxn>
                    <a:cxn ang="0">
                      <a:pos x="41" y="10"/>
                    </a:cxn>
                    <a:cxn ang="0">
                      <a:pos x="46" y="5"/>
                    </a:cxn>
                    <a:cxn ang="0">
                      <a:pos x="53" y="1"/>
                    </a:cxn>
                    <a:cxn ang="0">
                      <a:pos x="53" y="4"/>
                    </a:cxn>
                    <a:cxn ang="0">
                      <a:pos x="51" y="14"/>
                    </a:cxn>
                    <a:cxn ang="0">
                      <a:pos x="54" y="23"/>
                    </a:cxn>
                    <a:cxn ang="0">
                      <a:pos x="59" y="33"/>
                    </a:cxn>
                    <a:cxn ang="0">
                      <a:pos x="63" y="36"/>
                    </a:cxn>
                    <a:cxn ang="0">
                      <a:pos x="66" y="33"/>
                    </a:cxn>
                    <a:cxn ang="0">
                      <a:pos x="69" y="30"/>
                    </a:cxn>
                    <a:cxn ang="0">
                      <a:pos x="73" y="28"/>
                    </a:cxn>
                    <a:cxn ang="0">
                      <a:pos x="77" y="27"/>
                    </a:cxn>
                    <a:cxn ang="0">
                      <a:pos x="81" y="25"/>
                    </a:cxn>
                    <a:cxn ang="0">
                      <a:pos x="85" y="23"/>
                    </a:cxn>
                    <a:cxn ang="0">
                      <a:pos x="88" y="21"/>
                    </a:cxn>
                    <a:cxn ang="0">
                      <a:pos x="88" y="25"/>
                    </a:cxn>
                    <a:cxn ang="0">
                      <a:pos x="85" y="33"/>
                    </a:cxn>
                    <a:cxn ang="0">
                      <a:pos x="83" y="41"/>
                    </a:cxn>
                    <a:cxn ang="0">
                      <a:pos x="81" y="49"/>
                    </a:cxn>
                    <a:cxn ang="0">
                      <a:pos x="79" y="56"/>
                    </a:cxn>
                    <a:cxn ang="0">
                      <a:pos x="78" y="63"/>
                    </a:cxn>
                    <a:cxn ang="0">
                      <a:pos x="76" y="70"/>
                    </a:cxn>
                    <a:cxn ang="0">
                      <a:pos x="74" y="77"/>
                    </a:cxn>
                    <a:cxn ang="0">
                      <a:pos x="71" y="83"/>
                    </a:cxn>
                    <a:cxn ang="0">
                      <a:pos x="66" y="88"/>
                    </a:cxn>
                    <a:cxn ang="0">
                      <a:pos x="60" y="92"/>
                    </a:cxn>
                    <a:cxn ang="0">
                      <a:pos x="51" y="96"/>
                    </a:cxn>
                    <a:cxn ang="0">
                      <a:pos x="44" y="97"/>
                    </a:cxn>
                    <a:cxn ang="0">
                      <a:pos x="40" y="98"/>
                    </a:cxn>
                    <a:cxn ang="0">
                      <a:pos x="36" y="98"/>
                    </a:cxn>
                    <a:cxn ang="0">
                      <a:pos x="32" y="97"/>
                    </a:cxn>
                    <a:cxn ang="0">
                      <a:pos x="28" y="96"/>
                    </a:cxn>
                    <a:cxn ang="0">
                      <a:pos x="24" y="95"/>
                    </a:cxn>
                    <a:cxn ang="0">
                      <a:pos x="20" y="92"/>
                    </a:cxn>
                    <a:cxn ang="0">
                      <a:pos x="18" y="90"/>
                    </a:cxn>
                    <a:cxn ang="0">
                      <a:pos x="13" y="83"/>
                    </a:cxn>
                    <a:cxn ang="0">
                      <a:pos x="8" y="72"/>
                    </a:cxn>
                    <a:cxn ang="0">
                      <a:pos x="5" y="60"/>
                    </a:cxn>
                    <a:cxn ang="0">
                      <a:pos x="4" y="47"/>
                    </a:cxn>
                    <a:cxn ang="0">
                      <a:pos x="3" y="37"/>
                    </a:cxn>
                    <a:cxn ang="0">
                      <a:pos x="1" y="29"/>
                    </a:cxn>
                  </a:cxnLst>
                  <a:pathLst>
                    <a:path w="723" h="786">
                      <a:moveTo>
                        <a:pt x="0" y="205"/>
                      </a:moveTo>
                      <a:lnTo>
                        <a:pt x="15" y="209"/>
                      </a:lnTo>
                      <a:lnTo>
                        <a:pt x="30" y="215"/>
                      </a:lnTo>
                      <a:lnTo>
                        <a:pt x="46" y="223"/>
                      </a:lnTo>
                      <a:lnTo>
                        <a:pt x="61" y="234"/>
                      </a:lnTo>
                      <a:lnTo>
                        <a:pt x="76" y="246"/>
                      </a:lnTo>
                      <a:lnTo>
                        <a:pt x="90" y="259"/>
                      </a:lnTo>
                      <a:lnTo>
                        <a:pt x="105" y="276"/>
                      </a:lnTo>
                      <a:lnTo>
                        <a:pt x="119" y="292"/>
                      </a:lnTo>
                      <a:lnTo>
                        <a:pt x="133" y="308"/>
                      </a:lnTo>
                      <a:lnTo>
                        <a:pt x="145" y="325"/>
                      </a:lnTo>
                      <a:lnTo>
                        <a:pt x="158" y="342"/>
                      </a:lnTo>
                      <a:lnTo>
                        <a:pt x="170" y="360"/>
                      </a:lnTo>
                      <a:lnTo>
                        <a:pt x="180" y="376"/>
                      </a:lnTo>
                      <a:lnTo>
                        <a:pt x="190" y="391"/>
                      </a:lnTo>
                      <a:lnTo>
                        <a:pt x="200" y="405"/>
                      </a:lnTo>
                      <a:lnTo>
                        <a:pt x="208" y="417"/>
                      </a:lnTo>
                      <a:lnTo>
                        <a:pt x="210" y="388"/>
                      </a:lnTo>
                      <a:lnTo>
                        <a:pt x="215" y="359"/>
                      </a:lnTo>
                      <a:lnTo>
                        <a:pt x="220" y="327"/>
                      </a:lnTo>
                      <a:lnTo>
                        <a:pt x="228" y="296"/>
                      </a:lnTo>
                      <a:lnTo>
                        <a:pt x="239" y="264"/>
                      </a:lnTo>
                      <a:lnTo>
                        <a:pt x="249" y="232"/>
                      </a:lnTo>
                      <a:lnTo>
                        <a:pt x="263" y="200"/>
                      </a:lnTo>
                      <a:lnTo>
                        <a:pt x="277" y="168"/>
                      </a:lnTo>
                      <a:lnTo>
                        <a:pt x="294" y="140"/>
                      </a:lnTo>
                      <a:lnTo>
                        <a:pt x="311" y="111"/>
                      </a:lnTo>
                      <a:lnTo>
                        <a:pt x="331" y="85"/>
                      </a:lnTo>
                      <a:lnTo>
                        <a:pt x="353" y="61"/>
                      </a:lnTo>
                      <a:lnTo>
                        <a:pt x="375" y="42"/>
                      </a:lnTo>
                      <a:lnTo>
                        <a:pt x="400" y="23"/>
                      </a:lnTo>
                      <a:lnTo>
                        <a:pt x="425" y="9"/>
                      </a:lnTo>
                      <a:lnTo>
                        <a:pt x="453" y="0"/>
                      </a:lnTo>
                      <a:lnTo>
                        <a:pt x="429" y="39"/>
                      </a:lnTo>
                      <a:lnTo>
                        <a:pt x="416" y="77"/>
                      </a:lnTo>
                      <a:lnTo>
                        <a:pt x="414" y="114"/>
                      </a:lnTo>
                      <a:lnTo>
                        <a:pt x="421" y="151"/>
                      </a:lnTo>
                      <a:lnTo>
                        <a:pt x="435" y="188"/>
                      </a:lnTo>
                      <a:lnTo>
                        <a:pt x="453" y="226"/>
                      </a:lnTo>
                      <a:lnTo>
                        <a:pt x="475" y="266"/>
                      </a:lnTo>
                      <a:lnTo>
                        <a:pt x="498" y="308"/>
                      </a:lnTo>
                      <a:lnTo>
                        <a:pt x="507" y="292"/>
                      </a:lnTo>
                      <a:lnTo>
                        <a:pt x="518" y="278"/>
                      </a:lnTo>
                      <a:lnTo>
                        <a:pt x="530" y="266"/>
                      </a:lnTo>
                      <a:lnTo>
                        <a:pt x="543" y="256"/>
                      </a:lnTo>
                      <a:lnTo>
                        <a:pt x="557" y="246"/>
                      </a:lnTo>
                      <a:lnTo>
                        <a:pt x="572" y="238"/>
                      </a:lnTo>
                      <a:lnTo>
                        <a:pt x="587" y="229"/>
                      </a:lnTo>
                      <a:lnTo>
                        <a:pt x="602" y="223"/>
                      </a:lnTo>
                      <a:lnTo>
                        <a:pt x="618" y="217"/>
                      </a:lnTo>
                      <a:lnTo>
                        <a:pt x="634" y="210"/>
                      </a:lnTo>
                      <a:lnTo>
                        <a:pt x="650" y="204"/>
                      </a:lnTo>
                      <a:lnTo>
                        <a:pt x="666" y="197"/>
                      </a:lnTo>
                      <a:lnTo>
                        <a:pt x="681" y="190"/>
                      </a:lnTo>
                      <a:lnTo>
                        <a:pt x="696" y="182"/>
                      </a:lnTo>
                      <a:lnTo>
                        <a:pt x="710" y="174"/>
                      </a:lnTo>
                      <a:lnTo>
                        <a:pt x="723" y="165"/>
                      </a:lnTo>
                      <a:lnTo>
                        <a:pt x="710" y="203"/>
                      </a:lnTo>
                      <a:lnTo>
                        <a:pt x="698" y="239"/>
                      </a:lnTo>
                      <a:lnTo>
                        <a:pt x="687" y="271"/>
                      </a:lnTo>
                      <a:lnTo>
                        <a:pt x="678" y="303"/>
                      </a:lnTo>
                      <a:lnTo>
                        <a:pt x="668" y="333"/>
                      </a:lnTo>
                      <a:lnTo>
                        <a:pt x="660" y="364"/>
                      </a:lnTo>
                      <a:lnTo>
                        <a:pt x="652" y="395"/>
                      </a:lnTo>
                      <a:lnTo>
                        <a:pt x="644" y="428"/>
                      </a:lnTo>
                      <a:lnTo>
                        <a:pt x="637" y="455"/>
                      </a:lnTo>
                      <a:lnTo>
                        <a:pt x="630" y="483"/>
                      </a:lnTo>
                      <a:lnTo>
                        <a:pt x="625" y="512"/>
                      </a:lnTo>
                      <a:lnTo>
                        <a:pt x="618" y="538"/>
                      </a:lnTo>
                      <a:lnTo>
                        <a:pt x="611" y="566"/>
                      </a:lnTo>
                      <a:lnTo>
                        <a:pt x="603" y="592"/>
                      </a:lnTo>
                      <a:lnTo>
                        <a:pt x="594" y="618"/>
                      </a:lnTo>
                      <a:lnTo>
                        <a:pt x="582" y="643"/>
                      </a:lnTo>
                      <a:lnTo>
                        <a:pt x="568" y="666"/>
                      </a:lnTo>
                      <a:lnTo>
                        <a:pt x="551" y="688"/>
                      </a:lnTo>
                      <a:lnTo>
                        <a:pt x="531" y="709"/>
                      </a:lnTo>
                      <a:lnTo>
                        <a:pt x="508" y="728"/>
                      </a:lnTo>
                      <a:lnTo>
                        <a:pt x="481" y="744"/>
                      </a:lnTo>
                      <a:lnTo>
                        <a:pt x="448" y="759"/>
                      </a:lnTo>
                      <a:lnTo>
                        <a:pt x="412" y="772"/>
                      </a:lnTo>
                      <a:lnTo>
                        <a:pt x="369" y="781"/>
                      </a:lnTo>
                      <a:lnTo>
                        <a:pt x="354" y="784"/>
                      </a:lnTo>
                      <a:lnTo>
                        <a:pt x="339" y="785"/>
                      </a:lnTo>
                      <a:lnTo>
                        <a:pt x="323" y="786"/>
                      </a:lnTo>
                      <a:lnTo>
                        <a:pt x="307" y="786"/>
                      </a:lnTo>
                      <a:lnTo>
                        <a:pt x="291" y="785"/>
                      </a:lnTo>
                      <a:lnTo>
                        <a:pt x="274" y="782"/>
                      </a:lnTo>
                      <a:lnTo>
                        <a:pt x="258" y="780"/>
                      </a:lnTo>
                      <a:lnTo>
                        <a:pt x="241" y="777"/>
                      </a:lnTo>
                      <a:lnTo>
                        <a:pt x="226" y="772"/>
                      </a:lnTo>
                      <a:lnTo>
                        <a:pt x="210" y="766"/>
                      </a:lnTo>
                      <a:lnTo>
                        <a:pt x="195" y="761"/>
                      </a:lnTo>
                      <a:lnTo>
                        <a:pt x="181" y="754"/>
                      </a:lnTo>
                      <a:lnTo>
                        <a:pt x="167" y="744"/>
                      </a:lnTo>
                      <a:lnTo>
                        <a:pt x="155" y="735"/>
                      </a:lnTo>
                      <a:lnTo>
                        <a:pt x="144" y="726"/>
                      </a:lnTo>
                      <a:lnTo>
                        <a:pt x="134" y="714"/>
                      </a:lnTo>
                      <a:lnTo>
                        <a:pt x="105" y="670"/>
                      </a:lnTo>
                      <a:lnTo>
                        <a:pt x="83" y="625"/>
                      </a:lnTo>
                      <a:lnTo>
                        <a:pt x="66" y="577"/>
                      </a:lnTo>
                      <a:lnTo>
                        <a:pt x="54" y="529"/>
                      </a:lnTo>
                      <a:lnTo>
                        <a:pt x="45" y="481"/>
                      </a:lnTo>
                      <a:lnTo>
                        <a:pt x="39" y="431"/>
                      </a:lnTo>
                      <a:lnTo>
                        <a:pt x="36" y="380"/>
                      </a:lnTo>
                      <a:lnTo>
                        <a:pt x="34" y="331"/>
                      </a:lnTo>
                      <a:lnTo>
                        <a:pt x="29" y="297"/>
                      </a:lnTo>
                      <a:lnTo>
                        <a:pt x="22" y="266"/>
                      </a:lnTo>
                      <a:lnTo>
                        <a:pt x="13" y="235"/>
                      </a:lnTo>
                      <a:lnTo>
                        <a:pt x="0" y="205"/>
                      </a:lnTo>
                      <a:close/>
                    </a:path>
                  </a:pathLst>
                </a:custGeom>
                <a:solidFill>
                  <a:srgbClr val="D80000">
                    <a:alpha val="100000"/>
                  </a:srgbClr>
                </a:solidFill>
                <a:ln w="9525">
                  <a:noFill/>
                </a:ln>
              </p:spPr>
              <p:txBody>
                <a:bodyPr/>
                <a:p>
                  <a:endParaRPr lang="zh-CN" altLang="en-US"/>
                </a:p>
              </p:txBody>
            </p:sp>
            <p:sp>
              <p:nvSpPr>
                <p:cNvPr id="104547" name="Freeform 196"/>
                <p:cNvSpPr/>
                <p:nvPr/>
              </p:nvSpPr>
              <p:spPr>
                <a:xfrm flipH="1">
                  <a:off x="5019" y="4158"/>
                  <a:ext cx="248" cy="267"/>
                </a:xfrm>
                <a:custGeom>
                  <a:avLst/>
                  <a:gdLst/>
                  <a:ahLst/>
                  <a:cxnLst>
                    <a:cxn ang="0">
                      <a:pos x="2" y="21"/>
                    </a:cxn>
                    <a:cxn ang="0">
                      <a:pos x="7" y="26"/>
                    </a:cxn>
                    <a:cxn ang="0">
                      <a:pos x="14" y="32"/>
                    </a:cxn>
                    <a:cxn ang="0">
                      <a:pos x="19" y="38"/>
                    </a:cxn>
                    <a:cxn ang="0">
                      <a:pos x="21" y="35"/>
                    </a:cxn>
                    <a:cxn ang="0">
                      <a:pos x="23" y="24"/>
                    </a:cxn>
                    <a:cxn ang="0">
                      <a:pos x="27" y="13"/>
                    </a:cxn>
                    <a:cxn ang="0">
                      <a:pos x="32" y="4"/>
                    </a:cxn>
                    <a:cxn ang="0">
                      <a:pos x="34" y="1"/>
                    </a:cxn>
                    <a:cxn ang="0">
                      <a:pos x="35" y="8"/>
                    </a:cxn>
                    <a:cxn ang="0">
                      <a:pos x="38" y="16"/>
                    </a:cxn>
                    <a:cxn ang="0">
                      <a:pos x="42" y="26"/>
                    </a:cxn>
                    <a:cxn ang="0">
                      <a:pos x="46" y="27"/>
                    </a:cxn>
                    <a:cxn ang="0">
                      <a:pos x="51" y="24"/>
                    </a:cxn>
                    <a:cxn ang="0">
                      <a:pos x="55" y="21"/>
                    </a:cxn>
                    <a:cxn ang="0">
                      <a:pos x="60" y="18"/>
                    </a:cxn>
                    <a:cxn ang="0">
                      <a:pos x="62" y="20"/>
                    </a:cxn>
                    <a:cxn ang="0">
                      <a:pos x="60" y="26"/>
                    </a:cxn>
                    <a:cxn ang="0">
                      <a:pos x="58" y="32"/>
                    </a:cxn>
                    <a:cxn ang="0">
                      <a:pos x="56" y="38"/>
                    </a:cxn>
                    <a:cxn ang="0">
                      <a:pos x="54" y="45"/>
                    </a:cxn>
                    <a:cxn ang="0">
                      <a:pos x="52" y="53"/>
                    </a:cxn>
                    <a:cxn ang="0">
                      <a:pos x="48" y="60"/>
                    </a:cxn>
                    <a:cxn ang="0">
                      <a:pos x="40" y="65"/>
                    </a:cxn>
                    <a:cxn ang="0">
                      <a:pos x="31" y="67"/>
                    </a:cxn>
                    <a:cxn ang="0">
                      <a:pos x="26" y="66"/>
                    </a:cxn>
                    <a:cxn ang="0">
                      <a:pos x="20" y="64"/>
                    </a:cxn>
                    <a:cxn ang="0">
                      <a:pos x="16" y="62"/>
                    </a:cxn>
                    <a:cxn ang="0">
                      <a:pos x="12" y="56"/>
                    </a:cxn>
                    <a:cxn ang="0">
                      <a:pos x="8" y="50"/>
                    </a:cxn>
                    <a:cxn ang="0">
                      <a:pos x="6" y="45"/>
                    </a:cxn>
                    <a:cxn ang="0">
                      <a:pos x="5" y="38"/>
                    </a:cxn>
                    <a:cxn ang="0">
                      <a:pos x="4" y="31"/>
                    </a:cxn>
                    <a:cxn ang="0">
                      <a:pos x="2" y="24"/>
                    </a:cxn>
                  </a:cxnLst>
                  <a:pathLst>
                    <a:path w="495" h="534">
                      <a:moveTo>
                        <a:pt x="0" y="162"/>
                      </a:moveTo>
                      <a:lnTo>
                        <a:pt x="9" y="167"/>
                      </a:lnTo>
                      <a:lnTo>
                        <a:pt x="26" y="182"/>
                      </a:lnTo>
                      <a:lnTo>
                        <a:pt x="51" y="203"/>
                      </a:lnTo>
                      <a:lnTo>
                        <a:pt x="77" y="227"/>
                      </a:lnTo>
                      <a:lnTo>
                        <a:pt x="105" y="254"/>
                      </a:lnTo>
                      <a:lnTo>
                        <a:pt x="130" y="279"/>
                      </a:lnTo>
                      <a:lnTo>
                        <a:pt x="150" y="300"/>
                      </a:lnTo>
                      <a:lnTo>
                        <a:pt x="161" y="315"/>
                      </a:lnTo>
                      <a:lnTo>
                        <a:pt x="165" y="277"/>
                      </a:lnTo>
                      <a:lnTo>
                        <a:pt x="173" y="234"/>
                      </a:lnTo>
                      <a:lnTo>
                        <a:pt x="182" y="189"/>
                      </a:lnTo>
                      <a:lnTo>
                        <a:pt x="196" y="144"/>
                      </a:lnTo>
                      <a:lnTo>
                        <a:pt x="211" y="101"/>
                      </a:lnTo>
                      <a:lnTo>
                        <a:pt x="229" y="61"/>
                      </a:lnTo>
                      <a:lnTo>
                        <a:pt x="250" y="27"/>
                      </a:lnTo>
                      <a:lnTo>
                        <a:pt x="273" y="0"/>
                      </a:lnTo>
                      <a:lnTo>
                        <a:pt x="269" y="8"/>
                      </a:lnTo>
                      <a:lnTo>
                        <a:pt x="272" y="28"/>
                      </a:lnTo>
                      <a:lnTo>
                        <a:pt x="279" y="57"/>
                      </a:lnTo>
                      <a:lnTo>
                        <a:pt x="289" y="90"/>
                      </a:lnTo>
                      <a:lnTo>
                        <a:pt x="302" y="128"/>
                      </a:lnTo>
                      <a:lnTo>
                        <a:pt x="317" y="166"/>
                      </a:lnTo>
                      <a:lnTo>
                        <a:pt x="333" y="202"/>
                      </a:lnTo>
                      <a:lnTo>
                        <a:pt x="348" y="233"/>
                      </a:lnTo>
                      <a:lnTo>
                        <a:pt x="364" y="215"/>
                      </a:lnTo>
                      <a:lnTo>
                        <a:pt x="381" y="200"/>
                      </a:lnTo>
                      <a:lnTo>
                        <a:pt x="401" y="187"/>
                      </a:lnTo>
                      <a:lnTo>
                        <a:pt x="420" y="174"/>
                      </a:lnTo>
                      <a:lnTo>
                        <a:pt x="440" y="164"/>
                      </a:lnTo>
                      <a:lnTo>
                        <a:pt x="460" y="154"/>
                      </a:lnTo>
                      <a:lnTo>
                        <a:pt x="478" y="142"/>
                      </a:lnTo>
                      <a:lnTo>
                        <a:pt x="495" y="130"/>
                      </a:lnTo>
                      <a:lnTo>
                        <a:pt x="490" y="155"/>
                      </a:lnTo>
                      <a:lnTo>
                        <a:pt x="484" y="180"/>
                      </a:lnTo>
                      <a:lnTo>
                        <a:pt x="476" y="205"/>
                      </a:lnTo>
                      <a:lnTo>
                        <a:pt x="468" y="230"/>
                      </a:lnTo>
                      <a:lnTo>
                        <a:pt x="458" y="255"/>
                      </a:lnTo>
                      <a:lnTo>
                        <a:pt x="450" y="279"/>
                      </a:lnTo>
                      <a:lnTo>
                        <a:pt x="443" y="302"/>
                      </a:lnTo>
                      <a:lnTo>
                        <a:pt x="438" y="324"/>
                      </a:lnTo>
                      <a:lnTo>
                        <a:pt x="428" y="359"/>
                      </a:lnTo>
                      <a:lnTo>
                        <a:pt x="422" y="392"/>
                      </a:lnTo>
                      <a:lnTo>
                        <a:pt x="411" y="424"/>
                      </a:lnTo>
                      <a:lnTo>
                        <a:pt x="399" y="453"/>
                      </a:lnTo>
                      <a:lnTo>
                        <a:pt x="380" y="478"/>
                      </a:lnTo>
                      <a:lnTo>
                        <a:pt x="352" y="500"/>
                      </a:lnTo>
                      <a:lnTo>
                        <a:pt x="314" y="519"/>
                      </a:lnTo>
                      <a:lnTo>
                        <a:pt x="264" y="531"/>
                      </a:lnTo>
                      <a:lnTo>
                        <a:pt x="244" y="534"/>
                      </a:lnTo>
                      <a:lnTo>
                        <a:pt x="223" y="531"/>
                      </a:lnTo>
                      <a:lnTo>
                        <a:pt x="202" y="528"/>
                      </a:lnTo>
                      <a:lnTo>
                        <a:pt x="180" y="521"/>
                      </a:lnTo>
                      <a:lnTo>
                        <a:pt x="158" y="512"/>
                      </a:lnTo>
                      <a:lnTo>
                        <a:pt x="138" y="501"/>
                      </a:lnTo>
                      <a:lnTo>
                        <a:pt x="121" y="489"/>
                      </a:lnTo>
                      <a:lnTo>
                        <a:pt x="107" y="474"/>
                      </a:lnTo>
                      <a:lnTo>
                        <a:pt x="89" y="447"/>
                      </a:lnTo>
                      <a:lnTo>
                        <a:pt x="75" y="423"/>
                      </a:lnTo>
                      <a:lnTo>
                        <a:pt x="63" y="400"/>
                      </a:lnTo>
                      <a:lnTo>
                        <a:pt x="54" y="376"/>
                      </a:lnTo>
                      <a:lnTo>
                        <a:pt x="47" y="353"/>
                      </a:lnTo>
                      <a:lnTo>
                        <a:pt x="41" y="327"/>
                      </a:lnTo>
                      <a:lnTo>
                        <a:pt x="37" y="300"/>
                      </a:lnTo>
                      <a:lnTo>
                        <a:pt x="31" y="269"/>
                      </a:lnTo>
                      <a:lnTo>
                        <a:pt x="26" y="243"/>
                      </a:lnTo>
                      <a:lnTo>
                        <a:pt x="18" y="213"/>
                      </a:lnTo>
                      <a:lnTo>
                        <a:pt x="9" y="185"/>
                      </a:lnTo>
                      <a:lnTo>
                        <a:pt x="0" y="162"/>
                      </a:lnTo>
                      <a:close/>
                    </a:path>
                  </a:pathLst>
                </a:custGeom>
                <a:solidFill>
                  <a:srgbClr val="FFBF00">
                    <a:alpha val="100000"/>
                  </a:srgbClr>
                </a:solidFill>
                <a:ln w="9525">
                  <a:noFill/>
                </a:ln>
              </p:spPr>
              <p:txBody>
                <a:bodyPr/>
                <a:p>
                  <a:endParaRPr lang="zh-CN" altLang="en-US"/>
                </a:p>
              </p:txBody>
            </p:sp>
            <p:sp>
              <p:nvSpPr>
                <p:cNvPr id="104548" name="Freeform 197"/>
                <p:cNvSpPr/>
                <p:nvPr/>
              </p:nvSpPr>
              <p:spPr>
                <a:xfrm>
                  <a:off x="4991" y="4031"/>
                  <a:ext cx="72" cy="109"/>
                </a:xfrm>
                <a:custGeom>
                  <a:avLst/>
                  <a:gdLst/>
                  <a:ahLst/>
                  <a:cxnLst>
                    <a:cxn ang="0">
                      <a:pos x="18" y="28"/>
                    </a:cxn>
                    <a:cxn ang="0">
                      <a:pos x="18" y="25"/>
                    </a:cxn>
                    <a:cxn ang="0">
                      <a:pos x="18" y="23"/>
                    </a:cxn>
                    <a:cxn ang="0">
                      <a:pos x="18" y="21"/>
                    </a:cxn>
                    <a:cxn ang="0">
                      <a:pos x="18" y="18"/>
                    </a:cxn>
                    <a:cxn ang="0">
                      <a:pos x="17" y="16"/>
                    </a:cxn>
                    <a:cxn ang="0">
                      <a:pos x="16" y="14"/>
                    </a:cxn>
                    <a:cxn ang="0">
                      <a:pos x="15" y="12"/>
                    </a:cxn>
                    <a:cxn ang="0">
                      <a:pos x="13" y="10"/>
                    </a:cxn>
                    <a:cxn ang="0">
                      <a:pos x="12" y="9"/>
                    </a:cxn>
                    <a:cxn ang="0">
                      <a:pos x="10" y="7"/>
                    </a:cxn>
                    <a:cxn ang="0">
                      <a:pos x="9" y="6"/>
                    </a:cxn>
                    <a:cxn ang="0">
                      <a:pos x="7" y="5"/>
                    </a:cxn>
                    <a:cxn ang="0">
                      <a:pos x="5" y="4"/>
                    </a:cxn>
                    <a:cxn ang="0">
                      <a:pos x="4" y="3"/>
                    </a:cxn>
                    <a:cxn ang="0">
                      <a:pos x="2" y="2"/>
                    </a:cxn>
                    <a:cxn ang="0">
                      <a:pos x="0" y="0"/>
                    </a:cxn>
                    <a:cxn ang="0">
                      <a:pos x="0" y="3"/>
                    </a:cxn>
                    <a:cxn ang="0">
                      <a:pos x="0" y="5"/>
                    </a:cxn>
                    <a:cxn ang="0">
                      <a:pos x="1" y="7"/>
                    </a:cxn>
                    <a:cxn ang="0">
                      <a:pos x="1" y="9"/>
                    </a:cxn>
                    <a:cxn ang="0">
                      <a:pos x="1" y="12"/>
                    </a:cxn>
                    <a:cxn ang="0">
                      <a:pos x="2" y="14"/>
                    </a:cxn>
                    <a:cxn ang="0">
                      <a:pos x="3" y="16"/>
                    </a:cxn>
                    <a:cxn ang="0">
                      <a:pos x="5" y="17"/>
                    </a:cxn>
                    <a:cxn ang="0">
                      <a:pos x="7" y="18"/>
                    </a:cxn>
                    <a:cxn ang="0">
                      <a:pos x="9" y="19"/>
                    </a:cxn>
                    <a:cxn ang="0">
                      <a:pos x="11" y="20"/>
                    </a:cxn>
                    <a:cxn ang="0">
                      <a:pos x="13" y="21"/>
                    </a:cxn>
                    <a:cxn ang="0">
                      <a:pos x="15" y="23"/>
                    </a:cxn>
                    <a:cxn ang="0">
                      <a:pos x="16" y="24"/>
                    </a:cxn>
                    <a:cxn ang="0">
                      <a:pos x="17" y="26"/>
                    </a:cxn>
                    <a:cxn ang="0">
                      <a:pos x="18" y="28"/>
                    </a:cxn>
                  </a:cxnLst>
                  <a:pathLst>
                    <a:path w="144" h="218">
                      <a:moveTo>
                        <a:pt x="143" y="218"/>
                      </a:moveTo>
                      <a:lnTo>
                        <a:pt x="144" y="199"/>
                      </a:lnTo>
                      <a:lnTo>
                        <a:pt x="144" y="181"/>
                      </a:lnTo>
                      <a:lnTo>
                        <a:pt x="142" y="162"/>
                      </a:lnTo>
                      <a:lnTo>
                        <a:pt x="139" y="143"/>
                      </a:lnTo>
                      <a:lnTo>
                        <a:pt x="133" y="125"/>
                      </a:lnTo>
                      <a:lnTo>
                        <a:pt x="125" y="107"/>
                      </a:lnTo>
                      <a:lnTo>
                        <a:pt x="116" y="91"/>
                      </a:lnTo>
                      <a:lnTo>
                        <a:pt x="103" y="75"/>
                      </a:lnTo>
                      <a:lnTo>
                        <a:pt x="91" y="66"/>
                      </a:lnTo>
                      <a:lnTo>
                        <a:pt x="79" y="55"/>
                      </a:lnTo>
                      <a:lnTo>
                        <a:pt x="65" y="46"/>
                      </a:lnTo>
                      <a:lnTo>
                        <a:pt x="52" y="37"/>
                      </a:lnTo>
                      <a:lnTo>
                        <a:pt x="38" y="29"/>
                      </a:lnTo>
                      <a:lnTo>
                        <a:pt x="26" y="19"/>
                      </a:lnTo>
                      <a:lnTo>
                        <a:pt x="12" y="9"/>
                      </a:lnTo>
                      <a:lnTo>
                        <a:pt x="0" y="0"/>
                      </a:lnTo>
                      <a:lnTo>
                        <a:pt x="0" y="17"/>
                      </a:lnTo>
                      <a:lnTo>
                        <a:pt x="0" y="34"/>
                      </a:lnTo>
                      <a:lnTo>
                        <a:pt x="1" y="53"/>
                      </a:lnTo>
                      <a:lnTo>
                        <a:pt x="3" y="71"/>
                      </a:lnTo>
                      <a:lnTo>
                        <a:pt x="7" y="89"/>
                      </a:lnTo>
                      <a:lnTo>
                        <a:pt x="13" y="106"/>
                      </a:lnTo>
                      <a:lnTo>
                        <a:pt x="23" y="121"/>
                      </a:lnTo>
                      <a:lnTo>
                        <a:pt x="36" y="133"/>
                      </a:lnTo>
                      <a:lnTo>
                        <a:pt x="52" y="143"/>
                      </a:lnTo>
                      <a:lnTo>
                        <a:pt x="68" y="151"/>
                      </a:lnTo>
                      <a:lnTo>
                        <a:pt x="84" y="159"/>
                      </a:lnTo>
                      <a:lnTo>
                        <a:pt x="99" y="167"/>
                      </a:lnTo>
                      <a:lnTo>
                        <a:pt x="114" y="177"/>
                      </a:lnTo>
                      <a:lnTo>
                        <a:pt x="126" y="188"/>
                      </a:lnTo>
                      <a:lnTo>
                        <a:pt x="136" y="201"/>
                      </a:lnTo>
                      <a:lnTo>
                        <a:pt x="143" y="218"/>
                      </a:lnTo>
                      <a:close/>
                    </a:path>
                  </a:pathLst>
                </a:custGeom>
                <a:solidFill>
                  <a:srgbClr val="D80000">
                    <a:alpha val="100000"/>
                  </a:srgbClr>
                </a:solidFill>
                <a:ln w="9525">
                  <a:noFill/>
                </a:ln>
              </p:spPr>
              <p:txBody>
                <a:bodyPr/>
                <a:p>
                  <a:endParaRPr lang="zh-CN" altLang="en-US"/>
                </a:p>
              </p:txBody>
            </p:sp>
            <p:sp>
              <p:nvSpPr>
                <p:cNvPr id="104549" name="Freeform 198"/>
                <p:cNvSpPr/>
                <p:nvPr/>
              </p:nvSpPr>
              <p:spPr>
                <a:xfrm>
                  <a:off x="5020" y="3924"/>
                  <a:ext cx="84" cy="143"/>
                </a:xfrm>
                <a:custGeom>
                  <a:avLst/>
                  <a:gdLst/>
                  <a:ahLst/>
                  <a:cxnLst>
                    <a:cxn ang="0">
                      <a:pos x="19" y="36"/>
                    </a:cxn>
                    <a:cxn ang="0">
                      <a:pos x="21" y="31"/>
                    </a:cxn>
                    <a:cxn ang="0">
                      <a:pos x="21" y="26"/>
                    </a:cxn>
                    <a:cxn ang="0">
                      <a:pos x="21" y="21"/>
                    </a:cxn>
                    <a:cxn ang="0">
                      <a:pos x="21" y="16"/>
                    </a:cxn>
                    <a:cxn ang="0">
                      <a:pos x="20" y="14"/>
                    </a:cxn>
                    <a:cxn ang="0">
                      <a:pos x="20" y="12"/>
                    </a:cxn>
                    <a:cxn ang="0">
                      <a:pos x="19" y="10"/>
                    </a:cxn>
                    <a:cxn ang="0">
                      <a:pos x="18" y="8"/>
                    </a:cxn>
                    <a:cxn ang="0">
                      <a:pos x="17" y="7"/>
                    </a:cxn>
                    <a:cxn ang="0">
                      <a:pos x="16" y="5"/>
                    </a:cxn>
                    <a:cxn ang="0">
                      <a:pos x="16" y="3"/>
                    </a:cxn>
                    <a:cxn ang="0">
                      <a:pos x="16" y="0"/>
                    </a:cxn>
                    <a:cxn ang="0">
                      <a:pos x="14" y="4"/>
                    </a:cxn>
                    <a:cxn ang="0">
                      <a:pos x="13" y="8"/>
                    </a:cxn>
                    <a:cxn ang="0">
                      <a:pos x="12" y="11"/>
                    </a:cxn>
                    <a:cxn ang="0">
                      <a:pos x="12" y="15"/>
                    </a:cxn>
                    <a:cxn ang="0">
                      <a:pos x="11" y="13"/>
                    </a:cxn>
                    <a:cxn ang="0">
                      <a:pos x="10" y="12"/>
                    </a:cxn>
                    <a:cxn ang="0">
                      <a:pos x="8" y="10"/>
                    </a:cxn>
                    <a:cxn ang="0">
                      <a:pos x="7" y="8"/>
                    </a:cxn>
                    <a:cxn ang="0">
                      <a:pos x="6" y="6"/>
                    </a:cxn>
                    <a:cxn ang="0">
                      <a:pos x="4" y="4"/>
                    </a:cxn>
                    <a:cxn ang="0">
                      <a:pos x="2" y="3"/>
                    </a:cxn>
                    <a:cxn ang="0">
                      <a:pos x="0" y="2"/>
                    </a:cxn>
                    <a:cxn ang="0">
                      <a:pos x="0" y="4"/>
                    </a:cxn>
                    <a:cxn ang="0">
                      <a:pos x="0" y="7"/>
                    </a:cxn>
                    <a:cxn ang="0">
                      <a:pos x="1" y="9"/>
                    </a:cxn>
                    <a:cxn ang="0">
                      <a:pos x="1" y="12"/>
                    </a:cxn>
                    <a:cxn ang="0">
                      <a:pos x="1" y="14"/>
                    </a:cxn>
                    <a:cxn ang="0">
                      <a:pos x="2" y="17"/>
                    </a:cxn>
                    <a:cxn ang="0">
                      <a:pos x="3" y="19"/>
                    </a:cxn>
                    <a:cxn ang="0">
                      <a:pos x="5" y="21"/>
                    </a:cxn>
                    <a:cxn ang="0">
                      <a:pos x="6" y="22"/>
                    </a:cxn>
                    <a:cxn ang="0">
                      <a:pos x="8" y="24"/>
                    </a:cxn>
                    <a:cxn ang="0">
                      <a:pos x="10" y="25"/>
                    </a:cxn>
                    <a:cxn ang="0">
                      <a:pos x="11" y="27"/>
                    </a:cxn>
                    <a:cxn ang="0">
                      <a:pos x="13" y="28"/>
                    </a:cxn>
                    <a:cxn ang="0">
                      <a:pos x="15" y="30"/>
                    </a:cxn>
                    <a:cxn ang="0">
                      <a:pos x="16" y="32"/>
                    </a:cxn>
                    <a:cxn ang="0">
                      <a:pos x="18" y="33"/>
                    </a:cxn>
                    <a:cxn ang="0">
                      <a:pos x="18" y="34"/>
                    </a:cxn>
                    <a:cxn ang="0">
                      <a:pos x="18" y="35"/>
                    </a:cxn>
                    <a:cxn ang="0">
                      <a:pos x="19" y="35"/>
                    </a:cxn>
                    <a:cxn ang="0">
                      <a:pos x="19" y="36"/>
                    </a:cxn>
                  </a:cxnLst>
                  <a:pathLst>
                    <a:path w="168" h="286">
                      <a:moveTo>
                        <a:pt x="145" y="286"/>
                      </a:moveTo>
                      <a:lnTo>
                        <a:pt x="161" y="248"/>
                      </a:lnTo>
                      <a:lnTo>
                        <a:pt x="168" y="207"/>
                      </a:lnTo>
                      <a:lnTo>
                        <a:pt x="167" y="165"/>
                      </a:lnTo>
                      <a:lnTo>
                        <a:pt x="164" y="123"/>
                      </a:lnTo>
                      <a:lnTo>
                        <a:pt x="160" y="106"/>
                      </a:lnTo>
                      <a:lnTo>
                        <a:pt x="156" y="91"/>
                      </a:lnTo>
                      <a:lnTo>
                        <a:pt x="148" y="76"/>
                      </a:lnTo>
                      <a:lnTo>
                        <a:pt x="141" y="63"/>
                      </a:lnTo>
                      <a:lnTo>
                        <a:pt x="133" y="49"/>
                      </a:lnTo>
                      <a:lnTo>
                        <a:pt x="127" y="34"/>
                      </a:lnTo>
                      <a:lnTo>
                        <a:pt x="122" y="18"/>
                      </a:lnTo>
                      <a:lnTo>
                        <a:pt x="121" y="0"/>
                      </a:lnTo>
                      <a:lnTo>
                        <a:pt x="108" y="28"/>
                      </a:lnTo>
                      <a:lnTo>
                        <a:pt x="100" y="58"/>
                      </a:lnTo>
                      <a:lnTo>
                        <a:pt x="96" y="88"/>
                      </a:lnTo>
                      <a:lnTo>
                        <a:pt x="92" y="120"/>
                      </a:lnTo>
                      <a:lnTo>
                        <a:pt x="83" y="104"/>
                      </a:lnTo>
                      <a:lnTo>
                        <a:pt x="73" y="89"/>
                      </a:lnTo>
                      <a:lnTo>
                        <a:pt x="63" y="73"/>
                      </a:lnTo>
                      <a:lnTo>
                        <a:pt x="53" y="58"/>
                      </a:lnTo>
                      <a:lnTo>
                        <a:pt x="42" y="44"/>
                      </a:lnTo>
                      <a:lnTo>
                        <a:pt x="29" y="32"/>
                      </a:lnTo>
                      <a:lnTo>
                        <a:pt x="15" y="20"/>
                      </a:lnTo>
                      <a:lnTo>
                        <a:pt x="0" y="10"/>
                      </a:lnTo>
                      <a:lnTo>
                        <a:pt x="0" y="30"/>
                      </a:lnTo>
                      <a:lnTo>
                        <a:pt x="0" y="51"/>
                      </a:lnTo>
                      <a:lnTo>
                        <a:pt x="1" y="71"/>
                      </a:lnTo>
                      <a:lnTo>
                        <a:pt x="4" y="91"/>
                      </a:lnTo>
                      <a:lnTo>
                        <a:pt x="7" y="110"/>
                      </a:lnTo>
                      <a:lnTo>
                        <a:pt x="13" y="129"/>
                      </a:lnTo>
                      <a:lnTo>
                        <a:pt x="22" y="147"/>
                      </a:lnTo>
                      <a:lnTo>
                        <a:pt x="33" y="163"/>
                      </a:lnTo>
                      <a:lnTo>
                        <a:pt x="46" y="176"/>
                      </a:lnTo>
                      <a:lnTo>
                        <a:pt x="60" y="188"/>
                      </a:lnTo>
                      <a:lnTo>
                        <a:pt x="74" y="200"/>
                      </a:lnTo>
                      <a:lnTo>
                        <a:pt x="88" y="211"/>
                      </a:lnTo>
                      <a:lnTo>
                        <a:pt x="101" y="224"/>
                      </a:lnTo>
                      <a:lnTo>
                        <a:pt x="114" y="237"/>
                      </a:lnTo>
                      <a:lnTo>
                        <a:pt x="127" y="250"/>
                      </a:lnTo>
                      <a:lnTo>
                        <a:pt x="139" y="264"/>
                      </a:lnTo>
                      <a:lnTo>
                        <a:pt x="142" y="269"/>
                      </a:lnTo>
                      <a:lnTo>
                        <a:pt x="144" y="275"/>
                      </a:lnTo>
                      <a:lnTo>
                        <a:pt x="146" y="280"/>
                      </a:lnTo>
                      <a:lnTo>
                        <a:pt x="145" y="286"/>
                      </a:lnTo>
                      <a:close/>
                    </a:path>
                  </a:pathLst>
                </a:custGeom>
                <a:solidFill>
                  <a:srgbClr val="D80000">
                    <a:alpha val="100000"/>
                  </a:srgbClr>
                </a:solidFill>
                <a:ln w="9525">
                  <a:noFill/>
                </a:ln>
              </p:spPr>
              <p:txBody>
                <a:bodyPr/>
                <a:p>
                  <a:endParaRPr lang="zh-CN" altLang="en-US"/>
                </a:p>
              </p:txBody>
            </p:sp>
            <p:sp>
              <p:nvSpPr>
                <p:cNvPr id="104550" name="Freeform 199"/>
                <p:cNvSpPr/>
                <p:nvPr/>
              </p:nvSpPr>
              <p:spPr>
                <a:xfrm>
                  <a:off x="5214" y="4002"/>
                  <a:ext cx="58" cy="139"/>
                </a:xfrm>
                <a:custGeom>
                  <a:avLst/>
                  <a:gdLst/>
                  <a:ahLst/>
                  <a:cxnLst>
                    <a:cxn ang="0">
                      <a:pos x="0" y="34"/>
                    </a:cxn>
                    <a:cxn ang="0">
                      <a:pos x="0" y="30"/>
                    </a:cxn>
                    <a:cxn ang="0">
                      <a:pos x="0" y="26"/>
                    </a:cxn>
                    <a:cxn ang="0">
                      <a:pos x="0" y="22"/>
                    </a:cxn>
                    <a:cxn ang="0">
                      <a:pos x="0" y="19"/>
                    </a:cxn>
                    <a:cxn ang="0">
                      <a:pos x="1" y="16"/>
                    </a:cxn>
                    <a:cxn ang="0">
                      <a:pos x="2" y="13"/>
                    </a:cxn>
                    <a:cxn ang="0">
                      <a:pos x="3" y="11"/>
                    </a:cxn>
                    <a:cxn ang="0">
                      <a:pos x="5" y="8"/>
                    </a:cxn>
                    <a:cxn ang="0">
                      <a:pos x="7" y="6"/>
                    </a:cxn>
                    <a:cxn ang="0">
                      <a:pos x="9" y="4"/>
                    </a:cxn>
                    <a:cxn ang="0">
                      <a:pos x="11" y="2"/>
                    </a:cxn>
                    <a:cxn ang="0">
                      <a:pos x="13" y="0"/>
                    </a:cxn>
                    <a:cxn ang="0">
                      <a:pos x="14" y="5"/>
                    </a:cxn>
                    <a:cxn ang="0">
                      <a:pos x="14" y="11"/>
                    </a:cxn>
                    <a:cxn ang="0">
                      <a:pos x="14" y="16"/>
                    </a:cxn>
                    <a:cxn ang="0">
                      <a:pos x="12" y="21"/>
                    </a:cxn>
                    <a:cxn ang="0">
                      <a:pos x="11" y="23"/>
                    </a:cxn>
                    <a:cxn ang="0">
                      <a:pos x="10" y="25"/>
                    </a:cxn>
                    <a:cxn ang="0">
                      <a:pos x="9" y="26"/>
                    </a:cxn>
                    <a:cxn ang="0">
                      <a:pos x="7" y="28"/>
                    </a:cxn>
                    <a:cxn ang="0">
                      <a:pos x="6" y="29"/>
                    </a:cxn>
                    <a:cxn ang="0">
                      <a:pos x="4" y="31"/>
                    </a:cxn>
                    <a:cxn ang="0">
                      <a:pos x="3" y="32"/>
                    </a:cxn>
                    <a:cxn ang="0">
                      <a:pos x="2" y="34"/>
                    </a:cxn>
                    <a:cxn ang="0">
                      <a:pos x="1" y="34"/>
                    </a:cxn>
                    <a:cxn ang="0">
                      <a:pos x="1" y="34"/>
                    </a:cxn>
                    <a:cxn ang="0">
                      <a:pos x="0" y="34"/>
                    </a:cxn>
                    <a:cxn ang="0">
                      <a:pos x="0" y="34"/>
                    </a:cxn>
                  </a:cxnLst>
                  <a:pathLst>
                    <a:path w="117" h="279">
                      <a:moveTo>
                        <a:pt x="4" y="272"/>
                      </a:moveTo>
                      <a:lnTo>
                        <a:pt x="3" y="242"/>
                      </a:lnTo>
                      <a:lnTo>
                        <a:pt x="0" y="212"/>
                      </a:lnTo>
                      <a:lnTo>
                        <a:pt x="0" y="182"/>
                      </a:lnTo>
                      <a:lnTo>
                        <a:pt x="4" y="152"/>
                      </a:lnTo>
                      <a:lnTo>
                        <a:pt x="10" y="128"/>
                      </a:lnTo>
                      <a:lnTo>
                        <a:pt x="19" y="107"/>
                      </a:lnTo>
                      <a:lnTo>
                        <a:pt x="31" y="88"/>
                      </a:lnTo>
                      <a:lnTo>
                        <a:pt x="45" y="69"/>
                      </a:lnTo>
                      <a:lnTo>
                        <a:pt x="61" y="52"/>
                      </a:lnTo>
                      <a:lnTo>
                        <a:pt x="79" y="36"/>
                      </a:lnTo>
                      <a:lnTo>
                        <a:pt x="95" y="19"/>
                      </a:lnTo>
                      <a:lnTo>
                        <a:pt x="111" y="0"/>
                      </a:lnTo>
                      <a:lnTo>
                        <a:pt x="114" y="45"/>
                      </a:lnTo>
                      <a:lnTo>
                        <a:pt x="117" y="89"/>
                      </a:lnTo>
                      <a:lnTo>
                        <a:pt x="113" y="133"/>
                      </a:lnTo>
                      <a:lnTo>
                        <a:pt x="102" y="174"/>
                      </a:lnTo>
                      <a:lnTo>
                        <a:pt x="94" y="188"/>
                      </a:lnTo>
                      <a:lnTo>
                        <a:pt x="84" y="202"/>
                      </a:lnTo>
                      <a:lnTo>
                        <a:pt x="73" y="214"/>
                      </a:lnTo>
                      <a:lnTo>
                        <a:pt x="61" y="226"/>
                      </a:lnTo>
                      <a:lnTo>
                        <a:pt x="49" y="237"/>
                      </a:lnTo>
                      <a:lnTo>
                        <a:pt x="37" y="250"/>
                      </a:lnTo>
                      <a:lnTo>
                        <a:pt x="27" y="263"/>
                      </a:lnTo>
                      <a:lnTo>
                        <a:pt x="18" y="277"/>
                      </a:lnTo>
                      <a:lnTo>
                        <a:pt x="13" y="279"/>
                      </a:lnTo>
                      <a:lnTo>
                        <a:pt x="10" y="279"/>
                      </a:lnTo>
                      <a:lnTo>
                        <a:pt x="5" y="278"/>
                      </a:lnTo>
                      <a:lnTo>
                        <a:pt x="4" y="272"/>
                      </a:lnTo>
                      <a:close/>
                    </a:path>
                  </a:pathLst>
                </a:custGeom>
                <a:solidFill>
                  <a:srgbClr val="D80000">
                    <a:alpha val="100000"/>
                  </a:srgbClr>
                </a:solidFill>
                <a:ln w="9525">
                  <a:noFill/>
                </a:ln>
              </p:spPr>
              <p:txBody>
                <a:bodyPr/>
                <a:p>
                  <a:endParaRPr lang="zh-CN" altLang="en-US"/>
                </a:p>
              </p:txBody>
            </p:sp>
            <p:sp>
              <p:nvSpPr>
                <p:cNvPr id="104551" name="Freeform 200"/>
                <p:cNvSpPr/>
                <p:nvPr/>
              </p:nvSpPr>
              <p:spPr>
                <a:xfrm>
                  <a:off x="5051" y="3978"/>
                  <a:ext cx="41" cy="59"/>
                </a:xfrm>
                <a:custGeom>
                  <a:avLst/>
                  <a:gdLst/>
                  <a:ahLst/>
                  <a:cxnLst>
                    <a:cxn ang="0">
                      <a:pos x="11" y="15"/>
                    </a:cxn>
                    <a:cxn ang="0">
                      <a:pos x="11" y="13"/>
                    </a:cxn>
                    <a:cxn ang="0">
                      <a:pos x="11" y="11"/>
                    </a:cxn>
                    <a:cxn ang="0">
                      <a:pos x="11" y="9"/>
                    </a:cxn>
                    <a:cxn ang="0">
                      <a:pos x="11" y="7"/>
                    </a:cxn>
                    <a:cxn ang="0">
                      <a:pos x="10" y="5"/>
                    </a:cxn>
                    <a:cxn ang="0">
                      <a:pos x="9" y="4"/>
                    </a:cxn>
                    <a:cxn ang="0">
                      <a:pos x="9" y="2"/>
                    </a:cxn>
                    <a:cxn ang="0">
                      <a:pos x="9" y="0"/>
                    </a:cxn>
                    <a:cxn ang="0">
                      <a:pos x="8" y="2"/>
                    </a:cxn>
                    <a:cxn ang="0">
                      <a:pos x="8" y="4"/>
                    </a:cxn>
                    <a:cxn ang="0">
                      <a:pos x="8" y="7"/>
                    </a:cxn>
                    <a:cxn ang="0">
                      <a:pos x="8" y="8"/>
                    </a:cxn>
                    <a:cxn ang="0">
                      <a:pos x="8" y="8"/>
                    </a:cxn>
                    <a:cxn ang="0">
                      <a:pos x="7" y="7"/>
                    </a:cxn>
                    <a:cxn ang="0">
                      <a:pos x="6" y="7"/>
                    </a:cxn>
                    <a:cxn ang="0">
                      <a:pos x="6" y="6"/>
                    </a:cxn>
                    <a:cxn ang="0">
                      <a:pos x="4" y="5"/>
                    </a:cxn>
                    <a:cxn ang="0">
                      <a:pos x="3" y="5"/>
                    </a:cxn>
                    <a:cxn ang="0">
                      <a:pos x="2" y="4"/>
                    </a:cxn>
                    <a:cxn ang="0">
                      <a:pos x="0" y="3"/>
                    </a:cxn>
                    <a:cxn ang="0">
                      <a:pos x="1" y="3"/>
                    </a:cxn>
                    <a:cxn ang="0">
                      <a:pos x="1" y="5"/>
                    </a:cxn>
                    <a:cxn ang="0">
                      <a:pos x="1" y="6"/>
                    </a:cxn>
                    <a:cxn ang="0">
                      <a:pos x="2" y="7"/>
                    </a:cxn>
                    <a:cxn ang="0">
                      <a:pos x="3" y="9"/>
                    </a:cxn>
                    <a:cxn ang="0">
                      <a:pos x="4" y="10"/>
                    </a:cxn>
                    <a:cxn ang="0">
                      <a:pos x="5" y="11"/>
                    </a:cxn>
                    <a:cxn ang="0">
                      <a:pos x="6" y="11"/>
                    </a:cxn>
                    <a:cxn ang="0">
                      <a:pos x="7" y="12"/>
                    </a:cxn>
                    <a:cxn ang="0">
                      <a:pos x="9" y="13"/>
                    </a:cxn>
                    <a:cxn ang="0">
                      <a:pos x="10" y="14"/>
                    </a:cxn>
                    <a:cxn ang="0">
                      <a:pos x="11" y="15"/>
                    </a:cxn>
                  </a:cxnLst>
                  <a:pathLst>
                    <a:path w="82" h="117">
                      <a:moveTo>
                        <a:pt x="81" y="117"/>
                      </a:moveTo>
                      <a:lnTo>
                        <a:pt x="81" y="101"/>
                      </a:lnTo>
                      <a:lnTo>
                        <a:pt x="82" y="84"/>
                      </a:lnTo>
                      <a:lnTo>
                        <a:pt x="82" y="68"/>
                      </a:lnTo>
                      <a:lnTo>
                        <a:pt x="81" y="52"/>
                      </a:lnTo>
                      <a:lnTo>
                        <a:pt x="77" y="40"/>
                      </a:lnTo>
                      <a:lnTo>
                        <a:pt x="72" y="25"/>
                      </a:lnTo>
                      <a:lnTo>
                        <a:pt x="68" y="11"/>
                      </a:lnTo>
                      <a:lnTo>
                        <a:pt x="66" y="0"/>
                      </a:lnTo>
                      <a:lnTo>
                        <a:pt x="64" y="9"/>
                      </a:lnTo>
                      <a:lnTo>
                        <a:pt x="61" y="29"/>
                      </a:lnTo>
                      <a:lnTo>
                        <a:pt x="60" y="49"/>
                      </a:lnTo>
                      <a:lnTo>
                        <a:pt x="59" y="59"/>
                      </a:lnTo>
                      <a:lnTo>
                        <a:pt x="58" y="57"/>
                      </a:lnTo>
                      <a:lnTo>
                        <a:pt x="54" y="55"/>
                      </a:lnTo>
                      <a:lnTo>
                        <a:pt x="48" y="52"/>
                      </a:lnTo>
                      <a:lnTo>
                        <a:pt x="41" y="47"/>
                      </a:lnTo>
                      <a:lnTo>
                        <a:pt x="31" y="40"/>
                      </a:lnTo>
                      <a:lnTo>
                        <a:pt x="22" y="33"/>
                      </a:lnTo>
                      <a:lnTo>
                        <a:pt x="11" y="26"/>
                      </a:lnTo>
                      <a:lnTo>
                        <a:pt x="0" y="18"/>
                      </a:lnTo>
                      <a:lnTo>
                        <a:pt x="1" y="24"/>
                      </a:lnTo>
                      <a:lnTo>
                        <a:pt x="3" y="33"/>
                      </a:lnTo>
                      <a:lnTo>
                        <a:pt x="6" y="45"/>
                      </a:lnTo>
                      <a:lnTo>
                        <a:pt x="11" y="55"/>
                      </a:lnTo>
                      <a:lnTo>
                        <a:pt x="18" y="66"/>
                      </a:lnTo>
                      <a:lnTo>
                        <a:pt x="27" y="74"/>
                      </a:lnTo>
                      <a:lnTo>
                        <a:pt x="36" y="82"/>
                      </a:lnTo>
                      <a:lnTo>
                        <a:pt x="45" y="87"/>
                      </a:lnTo>
                      <a:lnTo>
                        <a:pt x="56" y="94"/>
                      </a:lnTo>
                      <a:lnTo>
                        <a:pt x="65" y="101"/>
                      </a:lnTo>
                      <a:lnTo>
                        <a:pt x="73" y="108"/>
                      </a:lnTo>
                      <a:lnTo>
                        <a:pt x="81" y="117"/>
                      </a:lnTo>
                      <a:close/>
                    </a:path>
                  </a:pathLst>
                </a:custGeom>
                <a:solidFill>
                  <a:srgbClr val="FFBF00">
                    <a:alpha val="100000"/>
                  </a:srgbClr>
                </a:solidFill>
                <a:ln w="9525">
                  <a:noFill/>
                </a:ln>
              </p:spPr>
              <p:txBody>
                <a:bodyPr/>
                <a:p>
                  <a:endParaRPr lang="zh-CN" altLang="en-US"/>
                </a:p>
              </p:txBody>
            </p:sp>
            <p:sp>
              <p:nvSpPr>
                <p:cNvPr id="104552" name="Freeform 201"/>
                <p:cNvSpPr/>
                <p:nvPr/>
              </p:nvSpPr>
              <p:spPr>
                <a:xfrm>
                  <a:off x="5226" y="4062"/>
                  <a:ext cx="23" cy="55"/>
                </a:xfrm>
                <a:custGeom>
                  <a:avLst/>
                  <a:gdLst/>
                  <a:ahLst/>
                  <a:cxnLst>
                    <a:cxn ang="0">
                      <a:pos x="1" y="14"/>
                    </a:cxn>
                    <a:cxn ang="0">
                      <a:pos x="1" y="12"/>
                    </a:cxn>
                    <a:cxn ang="0">
                      <a:pos x="0" y="11"/>
                    </a:cxn>
                    <a:cxn ang="0">
                      <a:pos x="0" y="9"/>
                    </a:cxn>
                    <a:cxn ang="0">
                      <a:pos x="1" y="8"/>
                    </a:cxn>
                    <a:cxn ang="0">
                      <a:pos x="1" y="7"/>
                    </a:cxn>
                    <a:cxn ang="0">
                      <a:pos x="1" y="6"/>
                    </a:cxn>
                    <a:cxn ang="0">
                      <a:pos x="2" y="5"/>
                    </a:cxn>
                    <a:cxn ang="0">
                      <a:pos x="3" y="4"/>
                    </a:cxn>
                    <a:cxn ang="0">
                      <a:pos x="4" y="3"/>
                    </a:cxn>
                    <a:cxn ang="0">
                      <a:pos x="4" y="2"/>
                    </a:cxn>
                    <a:cxn ang="0">
                      <a:pos x="5" y="1"/>
                    </a:cxn>
                    <a:cxn ang="0">
                      <a:pos x="6" y="0"/>
                    </a:cxn>
                    <a:cxn ang="0">
                      <a:pos x="6" y="3"/>
                    </a:cxn>
                    <a:cxn ang="0">
                      <a:pos x="6" y="5"/>
                    </a:cxn>
                    <a:cxn ang="0">
                      <a:pos x="6" y="7"/>
                    </a:cxn>
                    <a:cxn ang="0">
                      <a:pos x="6" y="9"/>
                    </a:cxn>
                    <a:cxn ang="0">
                      <a:pos x="5" y="10"/>
                    </a:cxn>
                    <a:cxn ang="0">
                      <a:pos x="4" y="12"/>
                    </a:cxn>
                    <a:cxn ang="0">
                      <a:pos x="2" y="13"/>
                    </a:cxn>
                    <a:cxn ang="0">
                      <a:pos x="1" y="14"/>
                    </a:cxn>
                    <a:cxn ang="0">
                      <a:pos x="1" y="14"/>
                    </a:cxn>
                    <a:cxn ang="0">
                      <a:pos x="1" y="14"/>
                    </a:cxn>
                    <a:cxn ang="0">
                      <a:pos x="1" y="14"/>
                    </a:cxn>
                    <a:cxn ang="0">
                      <a:pos x="1" y="14"/>
                    </a:cxn>
                  </a:cxnLst>
                  <a:pathLst>
                    <a:path w="46" h="109">
                      <a:moveTo>
                        <a:pt x="1" y="107"/>
                      </a:moveTo>
                      <a:lnTo>
                        <a:pt x="1" y="96"/>
                      </a:lnTo>
                      <a:lnTo>
                        <a:pt x="0" y="83"/>
                      </a:lnTo>
                      <a:lnTo>
                        <a:pt x="0" y="71"/>
                      </a:lnTo>
                      <a:lnTo>
                        <a:pt x="1" y="60"/>
                      </a:lnTo>
                      <a:lnTo>
                        <a:pt x="4" y="51"/>
                      </a:lnTo>
                      <a:lnTo>
                        <a:pt x="7" y="43"/>
                      </a:lnTo>
                      <a:lnTo>
                        <a:pt x="12" y="34"/>
                      </a:lnTo>
                      <a:lnTo>
                        <a:pt x="18" y="28"/>
                      </a:lnTo>
                      <a:lnTo>
                        <a:pt x="25" y="21"/>
                      </a:lnTo>
                      <a:lnTo>
                        <a:pt x="31" y="14"/>
                      </a:lnTo>
                      <a:lnTo>
                        <a:pt x="38" y="7"/>
                      </a:lnTo>
                      <a:lnTo>
                        <a:pt x="44" y="0"/>
                      </a:lnTo>
                      <a:lnTo>
                        <a:pt x="45" y="17"/>
                      </a:lnTo>
                      <a:lnTo>
                        <a:pt x="46" y="34"/>
                      </a:lnTo>
                      <a:lnTo>
                        <a:pt x="45" y="52"/>
                      </a:lnTo>
                      <a:lnTo>
                        <a:pt x="41" y="69"/>
                      </a:lnTo>
                      <a:lnTo>
                        <a:pt x="34" y="79"/>
                      </a:lnTo>
                      <a:lnTo>
                        <a:pt x="25" y="89"/>
                      </a:lnTo>
                      <a:lnTo>
                        <a:pt x="15" y="98"/>
                      </a:lnTo>
                      <a:lnTo>
                        <a:pt x="7" y="108"/>
                      </a:lnTo>
                      <a:lnTo>
                        <a:pt x="5" y="109"/>
                      </a:lnTo>
                      <a:lnTo>
                        <a:pt x="4" y="109"/>
                      </a:lnTo>
                      <a:lnTo>
                        <a:pt x="3" y="109"/>
                      </a:lnTo>
                      <a:lnTo>
                        <a:pt x="1" y="107"/>
                      </a:lnTo>
                      <a:close/>
                    </a:path>
                  </a:pathLst>
                </a:custGeom>
                <a:solidFill>
                  <a:srgbClr val="FFBF00">
                    <a:alpha val="100000"/>
                  </a:srgbClr>
                </a:solidFill>
                <a:ln w="9525">
                  <a:noFill/>
                </a:ln>
              </p:spPr>
              <p:txBody>
                <a:bodyPr/>
                <a:p>
                  <a:endParaRPr lang="zh-CN" altLang="en-US"/>
                </a:p>
              </p:txBody>
            </p:sp>
            <p:sp>
              <p:nvSpPr>
                <p:cNvPr id="104553" name="Freeform 202"/>
                <p:cNvSpPr/>
                <p:nvPr/>
              </p:nvSpPr>
              <p:spPr>
                <a:xfrm>
                  <a:off x="5016" y="4076"/>
                  <a:ext cx="35" cy="31"/>
                </a:xfrm>
                <a:custGeom>
                  <a:avLst/>
                  <a:gdLst/>
                  <a:ahLst/>
                  <a:cxnLst>
                    <a:cxn ang="0">
                      <a:pos x="7" y="3"/>
                    </a:cxn>
                    <a:cxn ang="0">
                      <a:pos x="6" y="3"/>
                    </a:cxn>
                    <a:cxn ang="0">
                      <a:pos x="6" y="2"/>
                    </a:cxn>
                    <a:cxn ang="0">
                      <a:pos x="5" y="2"/>
                    </a:cxn>
                    <a:cxn ang="0">
                      <a:pos x="4" y="1"/>
                    </a:cxn>
                    <a:cxn ang="0">
                      <a:pos x="3" y="1"/>
                    </a:cxn>
                    <a:cxn ang="0">
                      <a:pos x="2" y="1"/>
                    </a:cxn>
                    <a:cxn ang="0">
                      <a:pos x="1" y="1"/>
                    </a:cxn>
                    <a:cxn ang="0">
                      <a:pos x="1" y="0"/>
                    </a:cxn>
                    <a:cxn ang="0">
                      <a:pos x="0" y="1"/>
                    </a:cxn>
                    <a:cxn ang="0">
                      <a:pos x="0" y="1"/>
                    </a:cxn>
                    <a:cxn ang="0">
                      <a:pos x="1" y="2"/>
                    </a:cxn>
                    <a:cxn ang="0">
                      <a:pos x="1" y="3"/>
                    </a:cxn>
                    <a:cxn ang="0">
                      <a:pos x="2" y="4"/>
                    </a:cxn>
                    <a:cxn ang="0">
                      <a:pos x="4" y="5"/>
                    </a:cxn>
                    <a:cxn ang="0">
                      <a:pos x="6" y="6"/>
                    </a:cxn>
                    <a:cxn ang="0">
                      <a:pos x="9" y="8"/>
                    </a:cxn>
                    <a:cxn ang="0">
                      <a:pos x="9" y="8"/>
                    </a:cxn>
                    <a:cxn ang="0">
                      <a:pos x="9" y="6"/>
                    </a:cxn>
                    <a:cxn ang="0">
                      <a:pos x="8" y="5"/>
                    </a:cxn>
                    <a:cxn ang="0">
                      <a:pos x="7" y="3"/>
                    </a:cxn>
                  </a:cxnLst>
                  <a:pathLst>
                    <a:path w="69" h="61">
                      <a:moveTo>
                        <a:pt x="53" y="24"/>
                      </a:moveTo>
                      <a:lnTo>
                        <a:pt x="48" y="18"/>
                      </a:lnTo>
                      <a:lnTo>
                        <a:pt x="43" y="14"/>
                      </a:lnTo>
                      <a:lnTo>
                        <a:pt x="36" y="10"/>
                      </a:lnTo>
                      <a:lnTo>
                        <a:pt x="29" y="8"/>
                      </a:lnTo>
                      <a:lnTo>
                        <a:pt x="22" y="5"/>
                      </a:lnTo>
                      <a:lnTo>
                        <a:pt x="15" y="3"/>
                      </a:lnTo>
                      <a:lnTo>
                        <a:pt x="8" y="2"/>
                      </a:lnTo>
                      <a:lnTo>
                        <a:pt x="1" y="0"/>
                      </a:lnTo>
                      <a:lnTo>
                        <a:pt x="0" y="1"/>
                      </a:lnTo>
                      <a:lnTo>
                        <a:pt x="0" y="3"/>
                      </a:lnTo>
                      <a:lnTo>
                        <a:pt x="2" y="9"/>
                      </a:lnTo>
                      <a:lnTo>
                        <a:pt x="7" y="17"/>
                      </a:lnTo>
                      <a:lnTo>
                        <a:pt x="15" y="26"/>
                      </a:lnTo>
                      <a:lnTo>
                        <a:pt x="28" y="37"/>
                      </a:lnTo>
                      <a:lnTo>
                        <a:pt x="45" y="48"/>
                      </a:lnTo>
                      <a:lnTo>
                        <a:pt x="68" y="61"/>
                      </a:lnTo>
                      <a:lnTo>
                        <a:pt x="69" y="57"/>
                      </a:lnTo>
                      <a:lnTo>
                        <a:pt x="66" y="48"/>
                      </a:lnTo>
                      <a:lnTo>
                        <a:pt x="61" y="35"/>
                      </a:lnTo>
                      <a:lnTo>
                        <a:pt x="53" y="24"/>
                      </a:lnTo>
                      <a:close/>
                    </a:path>
                  </a:pathLst>
                </a:custGeom>
                <a:solidFill>
                  <a:srgbClr val="FFBF00">
                    <a:alpha val="100000"/>
                  </a:srgbClr>
                </a:solidFill>
                <a:ln w="9525">
                  <a:noFill/>
                </a:ln>
              </p:spPr>
              <p:txBody>
                <a:bodyPr/>
                <a:p>
                  <a:endParaRPr lang="zh-CN" altLang="en-US"/>
                </a:p>
              </p:txBody>
            </p:sp>
          </p:grpSp>
        </p:grpSp>
      </p:grpSp>
      <p:pic>
        <p:nvPicPr>
          <p:cNvPr id="104453" name="Picture 215" descr="535805"/>
          <p:cNvPicPr>
            <a:picLocks noChangeAspect="1"/>
          </p:cNvPicPr>
          <p:nvPr/>
        </p:nvPicPr>
        <p:blipFill>
          <a:blip r:embed="rId1">
            <a:clrChange>
              <a:clrFrom>
                <a:srgbClr val="428FD7"/>
              </a:clrFrom>
              <a:clrTo>
                <a:srgbClr val="428FD7">
                  <a:alpha val="0"/>
                </a:srgbClr>
              </a:clrTo>
            </a:clrChange>
          </a:blip>
          <a:stretch>
            <a:fillRect/>
          </a:stretch>
        </p:blipFill>
        <p:spPr>
          <a:xfrm>
            <a:off x="6119813" y="3500438"/>
            <a:ext cx="2279650" cy="2895600"/>
          </a:xfrm>
          <a:prstGeom prst="rect">
            <a:avLst/>
          </a:prstGeom>
          <a:noFill/>
          <a:ln w="9525">
            <a:noFill/>
          </a:ln>
        </p:spPr>
      </p:pic>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06499" name="Content Placeholder 2"/>
          <p:cNvSpPr>
            <a:spLocks noGrp="1"/>
          </p:cNvSpPr>
          <p:nvPr>
            <p:ph idx="1"/>
          </p:nvPr>
        </p:nvSpPr>
        <p:spPr>
          <a:xfrm>
            <a:off x="239713" y="925513"/>
            <a:ext cx="8662987" cy="5551487"/>
          </a:xfrm>
          <a:ln/>
        </p:spPr>
        <p:txBody>
          <a:bodyPr vert="horz" wrap="square" lIns="91440" tIns="45720" rIns="91440" bIns="45720" anchor="t" anchorCtr="0"/>
          <a:p>
            <a:pPr eaLnBrk="1" hangingPunct="1">
              <a:buClr>
                <a:srgbClr val="FF0000"/>
              </a:buClr>
              <a:buFontTx/>
              <a:buNone/>
            </a:pPr>
            <a:r>
              <a:rPr lang="zh-CN" altLang="en-US" sz="2800" dirty="0">
                <a:solidFill>
                  <a:srgbClr val="FF0000"/>
                </a:solidFill>
                <a:latin typeface="+mn-lt"/>
                <a:ea typeface="+mn-ea"/>
                <a:cs typeface="+mn-cs"/>
              </a:rPr>
              <a:t>防止明火与热表面引燃</a:t>
            </a:r>
            <a:endParaRPr lang="en-US" altLang="zh-CN" sz="2800" dirty="0">
              <a:solidFill>
                <a:srgbClr val="FF0000"/>
              </a:solidFill>
              <a:latin typeface="+mn-lt"/>
              <a:ea typeface="+mn-ea"/>
              <a:cs typeface="+mn-cs"/>
            </a:endParaRPr>
          </a:p>
          <a:p>
            <a:pPr eaLnBrk="1" hangingPunct="1">
              <a:buClr>
                <a:srgbClr val="FF0000"/>
              </a:buClr>
            </a:pPr>
            <a:r>
              <a:rPr lang="zh-CN" altLang="en-US" sz="2800" dirty="0">
                <a:latin typeface="+mn-lt"/>
                <a:ea typeface="+mn-ea"/>
                <a:cs typeface="+mn-cs"/>
              </a:rPr>
              <a:t>在粉尘爆炸危险场所进行明火作业时，应遵守下列规定</a:t>
            </a:r>
            <a:endParaRPr lang="en-US" altLang="zh-CN" sz="2800" dirty="0">
              <a:latin typeface="+mn-lt"/>
              <a:ea typeface="+mn-ea"/>
              <a:cs typeface="+mn-cs"/>
            </a:endParaRPr>
          </a:p>
          <a:p>
            <a:pPr lvl="1" eaLnBrk="1" hangingPunct="1">
              <a:buClr>
                <a:srgbClr val="FF0000"/>
              </a:buClr>
            </a:pPr>
            <a:r>
              <a:rPr lang="zh-CN" altLang="en-US" sz="1800" dirty="0">
                <a:latin typeface="+mn-lt"/>
                <a:ea typeface="+mn-ea"/>
              </a:rPr>
              <a:t>有安全负责人并取得动火证</a:t>
            </a:r>
            <a:endParaRPr lang="en-US" altLang="zh-CN" sz="1800" dirty="0">
              <a:latin typeface="+mn-lt"/>
              <a:ea typeface="+mn-ea"/>
            </a:endParaRPr>
          </a:p>
          <a:p>
            <a:pPr lvl="1" eaLnBrk="1" hangingPunct="1">
              <a:buClr>
                <a:srgbClr val="FF0000"/>
              </a:buClr>
            </a:pPr>
            <a:r>
              <a:rPr lang="zh-CN" altLang="en-US" sz="1800" dirty="0">
                <a:latin typeface="+mn-lt"/>
                <a:ea typeface="+mn-ea"/>
              </a:rPr>
              <a:t>明火作业开始前，应清除明火作业场所的可燃粉尘并配备充足的灭火器材</a:t>
            </a:r>
            <a:endParaRPr lang="en-US" altLang="zh-CN" sz="1800" dirty="0">
              <a:latin typeface="+mn-lt"/>
              <a:ea typeface="+mn-ea"/>
            </a:endParaRPr>
          </a:p>
          <a:p>
            <a:pPr lvl="1" eaLnBrk="1" hangingPunct="1">
              <a:buClr>
                <a:srgbClr val="FF0000"/>
              </a:buClr>
            </a:pPr>
            <a:r>
              <a:rPr lang="zh-CN" altLang="en-US" sz="1800" dirty="0">
                <a:latin typeface="+mn-lt"/>
                <a:ea typeface="+mn-ea"/>
              </a:rPr>
              <a:t>进行明火作业的区段应与其它区段分开或隔开</a:t>
            </a:r>
            <a:endParaRPr lang="en-US" altLang="zh-CN" sz="1800" dirty="0">
              <a:latin typeface="+mn-lt"/>
              <a:ea typeface="+mn-ea"/>
            </a:endParaRPr>
          </a:p>
          <a:p>
            <a:pPr lvl="1" eaLnBrk="1" hangingPunct="1">
              <a:buClr>
                <a:srgbClr val="FF0000"/>
              </a:buClr>
            </a:pPr>
            <a:r>
              <a:rPr lang="zh-CN" altLang="en-US" sz="1800" dirty="0">
                <a:latin typeface="+mn-lt"/>
                <a:ea typeface="+mn-ea"/>
              </a:rPr>
              <a:t>进行明火作业期间和作业完成后的冷却期间，不应有粉尘进入明火作业</a:t>
            </a:r>
            <a:r>
              <a:rPr lang="zh-CN" altLang="en-US" dirty="0">
                <a:latin typeface="+mn-lt"/>
                <a:ea typeface="+mn-ea"/>
              </a:rPr>
              <a:t>场所</a:t>
            </a:r>
            <a:endParaRPr lang="en-US" altLang="zh-CN" dirty="0">
              <a:latin typeface="+mn-lt"/>
              <a:ea typeface="+mn-ea"/>
            </a:endParaRPr>
          </a:p>
        </p:txBody>
      </p:sp>
      <p:pic>
        <p:nvPicPr>
          <p:cNvPr id="106500" name="Picture 227" descr="j0336673"/>
          <p:cNvPicPr>
            <a:picLocks noChangeAspect="1"/>
          </p:cNvPicPr>
          <p:nvPr/>
        </p:nvPicPr>
        <p:blipFill>
          <a:blip r:embed="rId1"/>
          <a:stretch>
            <a:fillRect/>
          </a:stretch>
        </p:blipFill>
        <p:spPr>
          <a:xfrm>
            <a:off x="935038" y="3968750"/>
            <a:ext cx="3462337" cy="2349500"/>
          </a:xfrm>
          <a:prstGeom prst="rect">
            <a:avLst/>
          </a:prstGeom>
          <a:noFill/>
          <a:ln w="9525">
            <a:noFill/>
          </a:ln>
        </p:spPr>
      </p:pic>
      <p:pic>
        <p:nvPicPr>
          <p:cNvPr id="106501" name="Picture 4" descr="144204tpm8wmckdsfczvci.jpg"/>
          <p:cNvPicPr>
            <a:picLocks noChangeAspect="1"/>
          </p:cNvPicPr>
          <p:nvPr/>
        </p:nvPicPr>
        <p:blipFill>
          <a:blip r:embed="rId2"/>
          <a:stretch>
            <a:fillRect/>
          </a:stretch>
        </p:blipFill>
        <p:spPr>
          <a:xfrm>
            <a:off x="6011863" y="3860800"/>
            <a:ext cx="1828800" cy="2514600"/>
          </a:xfrm>
          <a:prstGeom prst="rect">
            <a:avLst/>
          </a:prstGeom>
          <a:noFill/>
          <a:ln w="9525">
            <a:noFill/>
          </a:ln>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a:ln/>
        </p:spPr>
        <p:txBody>
          <a:bodyPr vert="horz" wrap="square" lIns="91440" tIns="45720" rIns="91440" bIns="45720" anchor="t" anchorCtr="0"/>
          <a:p>
            <a:pPr eaLnBrk="1" hangingPunct="1"/>
            <a:r>
              <a:rPr lang="zh-CN" altLang="en-US" sz="3200" dirty="0">
                <a:sym typeface="Arial" panose="020B0604020202020204" pitchFamily="34" charset="0"/>
              </a:rPr>
              <a:t>        （一）什么是粉尘爆炸</a:t>
            </a:r>
            <a:endParaRPr lang="zh-CN" altLang="en-US" sz="3200" dirty="0">
              <a:sym typeface="Arial" panose="020B0604020202020204" pitchFamily="34" charset="0"/>
            </a:endParaRPr>
          </a:p>
        </p:txBody>
      </p:sp>
      <p:sp>
        <p:nvSpPr>
          <p:cNvPr id="57347" name="Rectangle 3"/>
          <p:cNvSpPr>
            <a:spLocks noGrp="1"/>
          </p:cNvSpPr>
          <p:nvPr>
            <p:ph idx="1"/>
          </p:nvPr>
        </p:nvSpPr>
        <p:spPr>
          <a:xfrm>
            <a:off x="287338" y="1125538"/>
            <a:ext cx="8462962" cy="5584825"/>
          </a:xfrm>
          <a:ln/>
        </p:spPr>
        <p:txBody>
          <a:bodyPr vert="horz" wrap="square" lIns="91440" tIns="45720" rIns="91440" bIns="45720" anchor="t" anchorCtr="0"/>
          <a:p>
            <a:pPr eaLnBrk="1" hangingPunct="1">
              <a:lnSpc>
                <a:spcPct val="90000"/>
              </a:lnSpc>
              <a:buNone/>
            </a:pPr>
            <a:r>
              <a:rPr lang="zh-CN" altLang="en-US" sz="2800" b="1" dirty="0">
                <a:sym typeface="Arial" panose="020B0604020202020204" pitchFamily="34" charset="0"/>
              </a:rPr>
              <a:t>     可燃性粉尘 ：</a:t>
            </a:r>
            <a:r>
              <a:rPr lang="zh-CN" altLang="en-US" sz="2800" dirty="0">
                <a:sym typeface="Arial" panose="020B0604020202020204" pitchFamily="34" charset="0"/>
              </a:rPr>
              <a:t>在空气中能燃烧或无焰燃烧并在大气压和正常温度下能与空气形成爆炸性混合物的</a:t>
            </a:r>
            <a:r>
              <a:rPr lang="zh-CN" altLang="en-US" sz="2800" dirty="0">
                <a:solidFill>
                  <a:srgbClr val="FF0000"/>
                </a:solidFill>
                <a:sym typeface="Arial" panose="020B0604020202020204" pitchFamily="34" charset="0"/>
              </a:rPr>
              <a:t>粉尘、纤维或飞絮</a:t>
            </a:r>
            <a:r>
              <a:rPr lang="zh-CN" altLang="en-US" sz="2800" dirty="0">
                <a:sym typeface="Arial" panose="020B0604020202020204" pitchFamily="34" charset="0"/>
              </a:rPr>
              <a:t>。</a:t>
            </a:r>
            <a:br>
              <a:rPr lang="zh-CN" altLang="en-US" sz="2800" dirty="0">
                <a:sym typeface="Arial" panose="020B0604020202020204" pitchFamily="34" charset="0"/>
              </a:rPr>
            </a:br>
            <a:r>
              <a:rPr lang="zh-CN" altLang="en-US" sz="2800" dirty="0">
                <a:sym typeface="Arial" panose="020B0604020202020204" pitchFamily="34" charset="0"/>
              </a:rPr>
              <a:t> </a:t>
            </a:r>
            <a:r>
              <a:rPr lang="zh-CN" altLang="en-US" sz="2400" dirty="0">
                <a:sym typeface="Arial" panose="020B0604020202020204" pitchFamily="34" charset="0"/>
              </a:rPr>
              <a:t>金属：镁粉、铝粉、钛粉</a:t>
            </a:r>
            <a:endParaRPr lang="en-US" altLang="zh-CN" sz="2400" dirty="0">
              <a:sym typeface="Arial" panose="020B0604020202020204" pitchFamily="34" charset="0"/>
            </a:endParaRPr>
          </a:p>
          <a:p>
            <a:pPr eaLnBrk="1" hangingPunct="1">
              <a:lnSpc>
                <a:spcPct val="90000"/>
              </a:lnSpc>
              <a:buNone/>
            </a:pPr>
            <a:r>
              <a:rPr lang="en-US" altLang="zh-CN" sz="2400" dirty="0">
                <a:sym typeface="Arial" panose="020B0604020202020204" pitchFamily="34" charset="0"/>
              </a:rPr>
              <a:t>      </a:t>
            </a:r>
            <a:r>
              <a:rPr lang="zh-CN" altLang="en-US" sz="2400" dirty="0">
                <a:sym typeface="Arial" panose="020B0604020202020204" pitchFamily="34" charset="0"/>
              </a:rPr>
              <a:t>煤炭：煤粉、活性炭粉</a:t>
            </a:r>
            <a:endParaRPr lang="en-US" altLang="zh-CN" sz="2400" dirty="0">
              <a:sym typeface="Arial" panose="020B0604020202020204" pitchFamily="34" charset="0"/>
            </a:endParaRPr>
          </a:p>
          <a:p>
            <a:pPr eaLnBrk="1" hangingPunct="1">
              <a:lnSpc>
                <a:spcPct val="90000"/>
              </a:lnSpc>
              <a:buNone/>
            </a:pPr>
            <a:r>
              <a:rPr lang="en-US" altLang="zh-CN" sz="2400" dirty="0">
                <a:sym typeface="Arial" panose="020B0604020202020204" pitchFamily="34" charset="0"/>
              </a:rPr>
              <a:t>      </a:t>
            </a:r>
            <a:r>
              <a:rPr lang="zh-CN" altLang="en-US" sz="2400" dirty="0">
                <a:sym typeface="Arial" panose="020B0604020202020204" pitchFamily="34" charset="0"/>
              </a:rPr>
              <a:t>粮食：面粉、糖粉、玉米粉、土豆粉、干奶粉、淀粉</a:t>
            </a:r>
            <a:endParaRPr lang="en-US" altLang="zh-CN" sz="2400" dirty="0">
              <a:sym typeface="Arial" panose="020B0604020202020204" pitchFamily="34" charset="0"/>
            </a:endParaRPr>
          </a:p>
          <a:p>
            <a:pPr eaLnBrk="1" hangingPunct="1">
              <a:lnSpc>
                <a:spcPct val="90000"/>
              </a:lnSpc>
              <a:buNone/>
            </a:pPr>
            <a:r>
              <a:rPr lang="en-US" altLang="zh-CN" sz="2400" dirty="0">
                <a:sym typeface="Arial" panose="020B0604020202020204" pitchFamily="34" charset="0"/>
              </a:rPr>
              <a:t>   </a:t>
            </a:r>
            <a:r>
              <a:rPr lang="zh-CN" altLang="en-US" sz="2400" dirty="0">
                <a:sym typeface="Arial" panose="020B0604020202020204" pitchFamily="34" charset="0"/>
              </a:rPr>
              <a:t> 饲料：血粉、鱼粉</a:t>
            </a:r>
            <a:endParaRPr lang="en-US" altLang="zh-CN" sz="2400" dirty="0">
              <a:sym typeface="Arial" panose="020B0604020202020204" pitchFamily="34" charset="0"/>
            </a:endParaRPr>
          </a:p>
          <a:p>
            <a:pPr eaLnBrk="1" hangingPunct="1">
              <a:lnSpc>
                <a:spcPct val="90000"/>
              </a:lnSpc>
              <a:buNone/>
            </a:pPr>
            <a:r>
              <a:rPr lang="en-US" altLang="zh-CN" sz="2400" dirty="0">
                <a:sym typeface="Arial" panose="020B0604020202020204" pitchFamily="34" charset="0"/>
              </a:rPr>
              <a:t>      </a:t>
            </a:r>
            <a:r>
              <a:rPr lang="zh-CN" altLang="en-US" sz="2400" dirty="0">
                <a:sym typeface="Arial" panose="020B0604020202020204" pitchFamily="34" charset="0"/>
              </a:rPr>
              <a:t>农副产品：棉花、烟草、茶叶粉尘</a:t>
            </a:r>
            <a:endParaRPr lang="en-US" altLang="zh-CN" sz="2400" dirty="0">
              <a:sym typeface="Arial" panose="020B0604020202020204" pitchFamily="34" charset="0"/>
            </a:endParaRPr>
          </a:p>
          <a:p>
            <a:pPr eaLnBrk="1" hangingPunct="1">
              <a:lnSpc>
                <a:spcPct val="90000"/>
              </a:lnSpc>
              <a:buNone/>
            </a:pPr>
            <a:r>
              <a:rPr lang="en-US" altLang="zh-CN" sz="2400" dirty="0">
                <a:sym typeface="Arial" panose="020B0604020202020204" pitchFamily="34" charset="0"/>
              </a:rPr>
              <a:t>      </a:t>
            </a:r>
            <a:r>
              <a:rPr lang="zh-CN" altLang="en-US" sz="2400" dirty="0">
                <a:sym typeface="Arial" panose="020B0604020202020204" pitchFamily="34" charset="0"/>
              </a:rPr>
              <a:t>林产品：纸粉、 木粉、 纤维粉尘</a:t>
            </a:r>
            <a:endParaRPr lang="en-US" altLang="zh-CN" sz="2400" dirty="0">
              <a:sym typeface="Arial" panose="020B0604020202020204" pitchFamily="34" charset="0"/>
            </a:endParaRPr>
          </a:p>
          <a:p>
            <a:pPr eaLnBrk="1" hangingPunct="1">
              <a:lnSpc>
                <a:spcPct val="90000"/>
              </a:lnSpc>
              <a:buNone/>
            </a:pPr>
            <a:r>
              <a:rPr lang="en-US" altLang="zh-CN" sz="2400" dirty="0">
                <a:sym typeface="Arial" panose="020B0604020202020204" pitchFamily="34" charset="0"/>
              </a:rPr>
              <a:t>   </a:t>
            </a:r>
            <a:r>
              <a:rPr lang="zh-CN" altLang="en-US" sz="2400" dirty="0">
                <a:sym typeface="Arial" panose="020B0604020202020204" pitchFamily="34" charset="0"/>
              </a:rPr>
              <a:t> 合成材料：塑料、染料</a:t>
            </a:r>
            <a:endParaRPr lang="en-US" altLang="zh-CN" sz="2400" dirty="0">
              <a:sym typeface="Arial" panose="020B0604020202020204" pitchFamily="34" charset="0"/>
            </a:endParaRPr>
          </a:p>
          <a:p>
            <a:pPr eaLnBrk="1" hangingPunct="1">
              <a:lnSpc>
                <a:spcPct val="90000"/>
              </a:lnSpc>
              <a:buNone/>
            </a:pPr>
            <a:r>
              <a:rPr lang="en-US" altLang="zh-CN" sz="2400" dirty="0">
                <a:sym typeface="Arial" panose="020B0604020202020204" pitchFamily="34" charset="0"/>
              </a:rPr>
              <a:t>   </a:t>
            </a:r>
            <a:r>
              <a:rPr lang="zh-CN" altLang="en-US" sz="2400" dirty="0">
                <a:sym typeface="Arial" panose="020B0604020202020204" pitchFamily="34" charset="0"/>
              </a:rPr>
              <a:t>   水泥、泥沙、飞灰等是不可燃粉尘。</a:t>
            </a:r>
            <a:br>
              <a:rPr lang="zh-CN" altLang="en-US" sz="2800" dirty="0">
                <a:sym typeface="Arial" panose="020B0604020202020204" pitchFamily="34" charset="0"/>
              </a:rPr>
            </a:br>
            <a:br>
              <a:rPr lang="zh-CN" altLang="en-US" sz="2800" dirty="0">
                <a:sym typeface="Arial" panose="020B0604020202020204" pitchFamily="34" charset="0"/>
              </a:rPr>
            </a:br>
            <a:endParaRPr lang="zh-CN" altLang="en-US" sz="2800" dirty="0">
              <a:sym typeface="Arial" panose="020B0604020202020204" pitchFamily="34" charset="0"/>
            </a:endParaRPr>
          </a:p>
        </p:txBody>
      </p:sp>
      <p:pic>
        <p:nvPicPr>
          <p:cNvPr id="57348"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57349" name="Picture 5"/>
          <p:cNvPicPr>
            <a:picLocks noChangeAspect="1"/>
          </p:cNvPicPr>
          <p:nvPr/>
        </p:nvPicPr>
        <p:blipFill>
          <a:blip r:embed="rId2"/>
          <a:stretch>
            <a:fillRect/>
          </a:stretch>
        </p:blipFill>
        <p:spPr>
          <a:xfrm>
            <a:off x="6443663" y="5121275"/>
            <a:ext cx="2530475" cy="846138"/>
          </a:xfrm>
          <a:prstGeom prst="rect">
            <a:avLst/>
          </a:prstGeom>
          <a:noFill/>
          <a:ln w="9525">
            <a:noFill/>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07523" name="Content Placeholder 2"/>
          <p:cNvSpPr>
            <a:spLocks noGrp="1"/>
          </p:cNvSpPr>
          <p:nvPr>
            <p:ph idx="1"/>
          </p:nvPr>
        </p:nvSpPr>
        <p:spPr>
          <a:xfrm>
            <a:off x="239713" y="925513"/>
            <a:ext cx="8662987" cy="5551487"/>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防止明火与热表面引燃</a:t>
            </a:r>
            <a:endParaRPr lang="en-US" altLang="zh-CN" sz="2400" dirty="0">
              <a:solidFill>
                <a:srgbClr val="FF0000"/>
              </a:solidFill>
              <a:latin typeface="+mn-lt"/>
              <a:ea typeface="+mn-ea"/>
              <a:cs typeface="+mn-cs"/>
            </a:endParaRPr>
          </a:p>
          <a:p>
            <a:pPr eaLnBrk="1" hangingPunct="1">
              <a:buClr>
                <a:srgbClr val="FF0000"/>
              </a:buClr>
            </a:pPr>
            <a:r>
              <a:rPr lang="zh-CN" altLang="en-US" dirty="0">
                <a:latin typeface="+mn-lt"/>
                <a:ea typeface="+mn-ea"/>
                <a:cs typeface="+mn-cs"/>
              </a:rPr>
              <a:t>与粉尘直接接触的设备或装置，其表面温度应低于相应粉尘的最低着火温度</a:t>
            </a:r>
            <a:endParaRPr lang="en-US" altLang="zh-CN" dirty="0">
              <a:latin typeface="+mn-lt"/>
              <a:ea typeface="+mn-ea"/>
              <a:cs typeface="+mn-cs"/>
            </a:endParaRPr>
          </a:p>
        </p:txBody>
      </p:sp>
      <p:pic>
        <p:nvPicPr>
          <p:cNvPr id="107524" name="Picture 5" descr="electrical light bulb"/>
          <p:cNvPicPr>
            <a:picLocks noChangeAspect="1"/>
          </p:cNvPicPr>
          <p:nvPr/>
        </p:nvPicPr>
        <p:blipFill>
          <a:blip r:embed="rId1"/>
          <a:stretch>
            <a:fillRect/>
          </a:stretch>
        </p:blipFill>
        <p:spPr>
          <a:xfrm>
            <a:off x="381000" y="2895600"/>
            <a:ext cx="3581400" cy="2686050"/>
          </a:xfrm>
          <a:prstGeom prst="rect">
            <a:avLst/>
          </a:prstGeom>
          <a:noFill/>
          <a:ln w="76200" cap="flat" cmpd="sng">
            <a:solidFill>
              <a:srgbClr val="0000FF"/>
            </a:solidFill>
            <a:prstDash val="solid"/>
            <a:miter/>
            <a:headEnd type="none" w="med" len="med"/>
            <a:tailEnd type="none" w="med" len="med"/>
          </a:ln>
        </p:spPr>
      </p:pic>
      <p:pic>
        <p:nvPicPr>
          <p:cNvPr id="107525" name="Picture 2" descr="csb imperial hskpg 7"/>
          <p:cNvPicPr>
            <a:picLocks noChangeAspect="1"/>
          </p:cNvPicPr>
          <p:nvPr/>
        </p:nvPicPr>
        <p:blipFill>
          <a:blip r:embed="rId2"/>
          <a:stretch>
            <a:fillRect/>
          </a:stretch>
        </p:blipFill>
        <p:spPr>
          <a:xfrm>
            <a:off x="4191000" y="2743200"/>
            <a:ext cx="4114800" cy="2865438"/>
          </a:xfrm>
          <a:prstGeom prst="rect">
            <a:avLst/>
          </a:prstGeom>
          <a:noFill/>
          <a:ln w="9525">
            <a:noFill/>
          </a:ln>
        </p:spPr>
      </p:pic>
      <p:sp>
        <p:nvSpPr>
          <p:cNvPr id="5" name="AutoShape 22"/>
          <p:cNvSpPr/>
          <p:nvPr/>
        </p:nvSpPr>
        <p:spPr>
          <a:xfrm>
            <a:off x="3276600" y="4343400"/>
            <a:ext cx="1624013" cy="16256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1575049936"/>
              </a:cxn>
              <a:cxn ang="0">
                <a:pos x="2147483646" y="1978720057"/>
              </a:cxn>
              <a:cxn ang="0">
                <a:pos x="1972930840" y="2147483646"/>
              </a:cxn>
              <a:cxn ang="0">
                <a:pos x="1570438540"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957" y="14345"/>
                </a:moveTo>
                <a:cubicBezTo>
                  <a:pt x="17578" y="13266"/>
                  <a:pt x="17905" y="12044"/>
                  <a:pt x="17905" y="10800"/>
                </a:cubicBezTo>
                <a:cubicBezTo>
                  <a:pt x="17905" y="6876"/>
                  <a:pt x="14723" y="3695"/>
                  <a:pt x="10800" y="3695"/>
                </a:cubicBezTo>
                <a:cubicBezTo>
                  <a:pt x="9555" y="3694"/>
                  <a:pt x="8333" y="4021"/>
                  <a:pt x="7254" y="4642"/>
                </a:cubicBezTo>
                <a:lnTo>
                  <a:pt x="16957" y="14345"/>
                </a:lnTo>
                <a:close/>
                <a:moveTo>
                  <a:pt x="4642" y="7254"/>
                </a:moveTo>
                <a:cubicBezTo>
                  <a:pt x="4021" y="8333"/>
                  <a:pt x="3695" y="9555"/>
                  <a:pt x="3695" y="10799"/>
                </a:cubicBezTo>
                <a:cubicBezTo>
                  <a:pt x="3695" y="14723"/>
                  <a:pt x="6876" y="17905"/>
                  <a:pt x="10800" y="17905"/>
                </a:cubicBezTo>
                <a:cubicBezTo>
                  <a:pt x="12044" y="17905"/>
                  <a:pt x="13266" y="17578"/>
                  <a:pt x="14345" y="16957"/>
                </a:cubicBezTo>
                <a:lnTo>
                  <a:pt x="4642" y="7254"/>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08547" name="Content Placeholder 2"/>
          <p:cNvSpPr>
            <a:spLocks noGrp="1"/>
          </p:cNvSpPr>
          <p:nvPr>
            <p:ph idx="1"/>
          </p:nvPr>
        </p:nvSpPr>
        <p:spPr>
          <a:xfrm>
            <a:off x="250825" y="908050"/>
            <a:ext cx="8662988" cy="5372100"/>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防止明火与热表面引燃</a:t>
            </a:r>
            <a:endParaRPr lang="en-US" altLang="zh-CN" sz="2400" dirty="0">
              <a:solidFill>
                <a:srgbClr val="FF0000"/>
              </a:solidFill>
              <a:latin typeface="+mn-lt"/>
              <a:ea typeface="+mn-ea"/>
              <a:cs typeface="+mn-cs"/>
            </a:endParaRPr>
          </a:p>
          <a:p>
            <a:pPr eaLnBrk="1" hangingPunct="1">
              <a:buClr>
                <a:srgbClr val="FF0000"/>
              </a:buClr>
            </a:pPr>
            <a:r>
              <a:rPr lang="zh-CN" altLang="en-US" sz="2400" dirty="0">
                <a:latin typeface="+mn-lt"/>
                <a:ea typeface="+mn-ea"/>
                <a:cs typeface="+mn-cs"/>
              </a:rPr>
              <a:t>存在可燃粉尘的场所，其设备和装置的传动机构应符合下列规定</a:t>
            </a:r>
            <a:endParaRPr lang="en-US" altLang="zh-CN" sz="2400" dirty="0">
              <a:latin typeface="+mn-lt"/>
              <a:ea typeface="+mn-ea"/>
              <a:cs typeface="+mn-cs"/>
            </a:endParaRPr>
          </a:p>
          <a:p>
            <a:pPr lvl="1" eaLnBrk="1" hangingPunct="1">
              <a:buClr>
                <a:srgbClr val="FF0000"/>
              </a:buClr>
            </a:pPr>
            <a:r>
              <a:rPr lang="zh-CN" altLang="en-US" sz="1800" dirty="0">
                <a:latin typeface="+mn-lt"/>
                <a:ea typeface="+mn-ea"/>
              </a:rPr>
              <a:t>工艺设备的轴承应防尘密封；如有过热可能，应安装能连续监测轴承温度的探测器</a:t>
            </a:r>
            <a:endParaRPr lang="en-US" altLang="zh-CN" sz="1800" dirty="0">
              <a:latin typeface="+mn-lt"/>
              <a:ea typeface="+mn-ea"/>
            </a:endParaRPr>
          </a:p>
          <a:p>
            <a:pPr lvl="1" eaLnBrk="1" hangingPunct="1">
              <a:buClr>
                <a:srgbClr val="FF0000"/>
              </a:buClr>
            </a:pPr>
            <a:r>
              <a:rPr lang="zh-CN" altLang="en-US" sz="1800" dirty="0">
                <a:latin typeface="+mn-lt"/>
                <a:ea typeface="+mn-ea"/>
              </a:rPr>
              <a:t>不宜使用皮带传动；如果使用皮带传动，应安装速差传感器和自动防滑保护装置；当发生滑动摩擦时，保护装置应能确保自动停机</a:t>
            </a:r>
            <a:endParaRPr lang="en-US" altLang="zh-CN" sz="1800" dirty="0">
              <a:latin typeface="+mn-lt"/>
              <a:ea typeface="+mn-ea"/>
            </a:endParaRPr>
          </a:p>
        </p:txBody>
      </p:sp>
      <p:sp>
        <p:nvSpPr>
          <p:cNvPr id="108548" name="WordArt 15"/>
          <p:cNvSpPr>
            <a:spLocks noTextEdit="1"/>
          </p:cNvSpPr>
          <p:nvPr/>
        </p:nvSpPr>
        <p:spPr>
          <a:xfrm>
            <a:off x="792163" y="6021388"/>
            <a:ext cx="1905000" cy="301625"/>
          </a:xfrm>
          <a:prstGeom prst="rect">
            <a:avLst/>
          </a:prstGeom>
        </p:spPr>
        <p:txBody>
          <a:bodyPr wrap="none" fromWordArt="1">
            <a:prstTxWarp prst="textPlain">
              <a:avLst>
                <a:gd name="adj" fmla="val 50000"/>
              </a:avLst>
            </a:prstTxWarp>
            <a:normAutofit/>
          </a:bodyPr>
          <a:p>
            <a:pPr algn="ctr"/>
            <a:r>
              <a:rPr lang="zh-CN" altLang="en-US" sz="3600" b="1">
                <a:solidFill>
                  <a:srgbClr val="FF0000"/>
                </a:solidFill>
                <a:latin typeface="宋体" panose="02010600030101010101" pitchFamily="2" charset="-122"/>
                <a:ea typeface="宋体" panose="02010600030101010101" pitchFamily="2" charset="-122"/>
              </a:rPr>
              <a:t>不能用于有金属粉尘的环境</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108549" name="Text Box 22"/>
          <p:cNvSpPr txBox="1"/>
          <p:nvPr/>
        </p:nvSpPr>
        <p:spPr>
          <a:xfrm>
            <a:off x="5759450" y="6057900"/>
            <a:ext cx="2003425" cy="5476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1400" b="1" dirty="0">
                <a:latin typeface="Garamond" pitchFamily="18" charset="0"/>
              </a:rPr>
              <a:t>密封轴承应该看起来像这个样子</a:t>
            </a:r>
            <a:endParaRPr lang="en-US" altLang="zh-CN" sz="1400" b="1" dirty="0">
              <a:latin typeface="Garamond" pitchFamily="18" charset="0"/>
            </a:endParaRPr>
          </a:p>
        </p:txBody>
      </p:sp>
      <p:pic>
        <p:nvPicPr>
          <p:cNvPr id="108550" name="Picture 27" descr="2009070136329641.jpg"/>
          <p:cNvPicPr>
            <a:picLocks noChangeAspect="1"/>
          </p:cNvPicPr>
          <p:nvPr/>
        </p:nvPicPr>
        <p:blipFill>
          <a:blip r:embed="rId1"/>
          <a:stretch>
            <a:fillRect/>
          </a:stretch>
        </p:blipFill>
        <p:spPr>
          <a:xfrm>
            <a:off x="647700" y="3573463"/>
            <a:ext cx="2546350" cy="2371725"/>
          </a:xfrm>
          <a:prstGeom prst="rect">
            <a:avLst/>
          </a:prstGeom>
          <a:noFill/>
          <a:ln w="9525">
            <a:noFill/>
          </a:ln>
        </p:spPr>
      </p:pic>
      <p:pic>
        <p:nvPicPr>
          <p:cNvPr id="108551" name="Picture 28" descr="14-1624488-7048958.jpg"/>
          <p:cNvPicPr>
            <a:picLocks noChangeAspect="1"/>
          </p:cNvPicPr>
          <p:nvPr/>
        </p:nvPicPr>
        <p:blipFill>
          <a:blip r:embed="rId2"/>
          <a:stretch>
            <a:fillRect/>
          </a:stretch>
        </p:blipFill>
        <p:spPr>
          <a:xfrm>
            <a:off x="4895850" y="3536950"/>
            <a:ext cx="3276600" cy="2457450"/>
          </a:xfrm>
          <a:prstGeom prst="rect">
            <a:avLst/>
          </a:prstGeom>
          <a:noFill/>
          <a:ln w="9525">
            <a:noFill/>
          </a:ln>
        </p:spPr>
      </p:pic>
      <p:sp>
        <p:nvSpPr>
          <p:cNvPr id="30" name="AutoShape 22"/>
          <p:cNvSpPr/>
          <p:nvPr/>
        </p:nvSpPr>
        <p:spPr>
          <a:xfrm>
            <a:off x="1752600" y="3352800"/>
            <a:ext cx="1624013" cy="16256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1575049936"/>
              </a:cxn>
              <a:cxn ang="0">
                <a:pos x="2147483646" y="1978720057"/>
              </a:cxn>
              <a:cxn ang="0">
                <a:pos x="1972930840" y="2147483646"/>
              </a:cxn>
              <a:cxn ang="0">
                <a:pos x="1570438540"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957" y="14345"/>
                </a:moveTo>
                <a:cubicBezTo>
                  <a:pt x="17578" y="13266"/>
                  <a:pt x="17905" y="12044"/>
                  <a:pt x="17905" y="10800"/>
                </a:cubicBezTo>
                <a:cubicBezTo>
                  <a:pt x="17905" y="6876"/>
                  <a:pt x="14723" y="3695"/>
                  <a:pt x="10800" y="3695"/>
                </a:cubicBezTo>
                <a:cubicBezTo>
                  <a:pt x="9555" y="3694"/>
                  <a:pt x="8333" y="4021"/>
                  <a:pt x="7254" y="4642"/>
                </a:cubicBezTo>
                <a:lnTo>
                  <a:pt x="16957" y="14345"/>
                </a:lnTo>
                <a:close/>
                <a:moveTo>
                  <a:pt x="4642" y="7254"/>
                </a:moveTo>
                <a:cubicBezTo>
                  <a:pt x="4021" y="8333"/>
                  <a:pt x="3695" y="9555"/>
                  <a:pt x="3695" y="10799"/>
                </a:cubicBezTo>
                <a:cubicBezTo>
                  <a:pt x="3695" y="14723"/>
                  <a:pt x="6876" y="17905"/>
                  <a:pt x="10800" y="17905"/>
                </a:cubicBezTo>
                <a:cubicBezTo>
                  <a:pt x="12044" y="17905"/>
                  <a:pt x="13266" y="17578"/>
                  <a:pt x="14345" y="16957"/>
                </a:cubicBezTo>
                <a:lnTo>
                  <a:pt x="4642" y="7254"/>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0595"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dirty="0">
                <a:solidFill>
                  <a:srgbClr val="FF0000"/>
                </a:solidFill>
                <a:latin typeface="+mn-lt"/>
                <a:ea typeface="+mn-ea"/>
                <a:cs typeface="+mn-cs"/>
              </a:rPr>
              <a:t>防止电弧和电火花</a:t>
            </a:r>
            <a:endParaRPr lang="en-US" altLang="zh-CN" dirty="0">
              <a:solidFill>
                <a:srgbClr val="FF0000"/>
              </a:solidFill>
              <a:latin typeface="+mn-lt"/>
              <a:ea typeface="+mn-ea"/>
              <a:cs typeface="+mn-cs"/>
            </a:endParaRPr>
          </a:p>
          <a:p>
            <a:pPr eaLnBrk="1" hangingPunct="1">
              <a:buClr>
                <a:srgbClr val="FF0000"/>
              </a:buClr>
            </a:pPr>
            <a:r>
              <a:rPr lang="zh-CN" altLang="en-US" dirty="0">
                <a:latin typeface="+mn-lt"/>
                <a:ea typeface="+mn-ea"/>
                <a:cs typeface="+mn-cs"/>
              </a:rPr>
              <a:t>粉尘爆炸危险场所，应按照</a:t>
            </a:r>
            <a:r>
              <a:rPr lang="en-US" altLang="zh-CN" dirty="0">
                <a:latin typeface="+mn-lt"/>
                <a:ea typeface="+mn-ea"/>
                <a:cs typeface="+mn-cs"/>
              </a:rPr>
              <a:t>GB50057</a:t>
            </a:r>
            <a:r>
              <a:rPr lang="zh-CN" altLang="en-US" dirty="0">
                <a:latin typeface="+mn-lt"/>
                <a:ea typeface="+mn-ea"/>
                <a:cs typeface="+mn-cs"/>
              </a:rPr>
              <a:t>中有关规定采取相应防雷措施</a:t>
            </a:r>
            <a:endParaRPr lang="en-US" altLang="zh-CN" dirty="0">
              <a:latin typeface="+mn-lt"/>
              <a:ea typeface="+mn-ea"/>
              <a:cs typeface="+mn-cs"/>
            </a:endParaRPr>
          </a:p>
          <a:p>
            <a:pPr eaLnBrk="1" hangingPunct="1">
              <a:buClr>
                <a:srgbClr val="FF0000"/>
              </a:buClr>
            </a:pPr>
            <a:r>
              <a:rPr lang="zh-CN" altLang="en-US" dirty="0">
                <a:latin typeface="+mn-lt"/>
                <a:ea typeface="+mn-ea"/>
                <a:cs typeface="+mn-cs"/>
              </a:rPr>
              <a:t>粉尘爆炸危险场所用电气设备应符合</a:t>
            </a:r>
            <a:r>
              <a:rPr lang="en-US" altLang="zh-CN" dirty="0">
                <a:latin typeface="+mn-lt"/>
                <a:ea typeface="+mn-ea"/>
                <a:cs typeface="+mn-cs"/>
              </a:rPr>
              <a:t>GB12476.1</a:t>
            </a:r>
            <a:r>
              <a:rPr lang="zh-CN" altLang="en-US" dirty="0">
                <a:latin typeface="+mn-lt"/>
                <a:ea typeface="+mn-ea"/>
                <a:cs typeface="+mn-cs"/>
              </a:rPr>
              <a:t>的相关规定</a:t>
            </a:r>
            <a:endParaRPr lang="en-US" altLang="zh-CN" dirty="0">
              <a:latin typeface="+mn-lt"/>
              <a:ea typeface="+mn-ea"/>
              <a:cs typeface="+mn-cs"/>
            </a:endParaRPr>
          </a:p>
          <a:p>
            <a:pPr eaLnBrk="1" hangingPunct="1">
              <a:buClr>
                <a:srgbClr val="FF0000"/>
              </a:buClr>
            </a:pPr>
            <a:r>
              <a:rPr lang="zh-CN" altLang="en-US" dirty="0">
                <a:latin typeface="+mn-lt"/>
                <a:ea typeface="+mn-ea"/>
                <a:cs typeface="+mn-cs"/>
              </a:rPr>
              <a:t>粉尘爆炸危险场所电力设计应按照</a:t>
            </a:r>
            <a:r>
              <a:rPr lang="en-US" altLang="zh-CN" dirty="0">
                <a:latin typeface="+mn-lt"/>
                <a:ea typeface="+mn-ea"/>
                <a:cs typeface="+mn-cs"/>
              </a:rPr>
              <a:t>GB50058</a:t>
            </a:r>
            <a:r>
              <a:rPr lang="zh-CN" altLang="en-US" dirty="0">
                <a:latin typeface="+mn-lt"/>
                <a:ea typeface="+mn-ea"/>
                <a:cs typeface="+mn-cs"/>
              </a:rPr>
              <a:t>的有关规定执行</a:t>
            </a:r>
            <a:endParaRPr lang="en-US" altLang="zh-CN" dirty="0">
              <a:latin typeface="+mn-lt"/>
              <a:ea typeface="+mn-ea"/>
              <a:cs typeface="+mn-cs"/>
            </a:endParaRPr>
          </a:p>
        </p:txBody>
      </p:sp>
      <p:pic>
        <p:nvPicPr>
          <p:cNvPr id="110596" name="Picture 3" descr="防爆电~1.GIF"/>
          <p:cNvPicPr>
            <a:picLocks noChangeAspect="1"/>
          </p:cNvPicPr>
          <p:nvPr/>
        </p:nvPicPr>
        <p:blipFill>
          <a:blip r:embed="rId1"/>
          <a:stretch>
            <a:fillRect/>
          </a:stretch>
        </p:blipFill>
        <p:spPr>
          <a:xfrm>
            <a:off x="152400" y="2819400"/>
            <a:ext cx="3429000" cy="2571750"/>
          </a:xfrm>
          <a:prstGeom prst="rect">
            <a:avLst/>
          </a:prstGeom>
          <a:noFill/>
          <a:ln w="9525">
            <a:noFill/>
          </a:ln>
        </p:spPr>
      </p:pic>
      <p:pic>
        <p:nvPicPr>
          <p:cNvPr id="110597" name="Picture 4" descr="u=3956673844,2420159779&amp;fm=23&amp;gp=0.jpg"/>
          <p:cNvPicPr>
            <a:picLocks noChangeAspect="1"/>
          </p:cNvPicPr>
          <p:nvPr/>
        </p:nvPicPr>
        <p:blipFill>
          <a:blip r:embed="rId2"/>
          <a:stretch>
            <a:fillRect/>
          </a:stretch>
        </p:blipFill>
        <p:spPr>
          <a:xfrm>
            <a:off x="3962400" y="2895600"/>
            <a:ext cx="1790700" cy="2857500"/>
          </a:xfrm>
          <a:prstGeom prst="rect">
            <a:avLst/>
          </a:prstGeom>
          <a:noFill/>
          <a:ln w="9525">
            <a:noFill/>
          </a:ln>
        </p:spPr>
      </p:pic>
      <p:pic>
        <p:nvPicPr>
          <p:cNvPr id="110598" name="Picture 5" descr="10348264.jpg"/>
          <p:cNvPicPr>
            <a:picLocks noChangeAspect="1"/>
          </p:cNvPicPr>
          <p:nvPr/>
        </p:nvPicPr>
        <p:blipFill>
          <a:blip r:embed="rId3"/>
          <a:stretch>
            <a:fillRect/>
          </a:stretch>
        </p:blipFill>
        <p:spPr>
          <a:xfrm>
            <a:off x="6248400" y="2895600"/>
            <a:ext cx="2552700" cy="2552700"/>
          </a:xfrm>
          <a:prstGeom prst="rect">
            <a:avLst/>
          </a:prstGeom>
          <a:noFill/>
          <a:ln w="9525">
            <a:noFill/>
          </a:ln>
        </p:spPr>
      </p:pic>
      <p:sp>
        <p:nvSpPr>
          <p:cNvPr id="110599" name="TextBox 6"/>
          <p:cNvSpPr txBox="1"/>
          <p:nvPr/>
        </p:nvSpPr>
        <p:spPr>
          <a:xfrm>
            <a:off x="2209800" y="5867400"/>
            <a:ext cx="5562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有</a:t>
            </a:r>
            <a:r>
              <a:rPr lang="en-US" altLang="zh-CN" sz="1400" b="1" dirty="0">
                <a:solidFill>
                  <a:srgbClr val="FF0000"/>
                </a:solidFill>
                <a:latin typeface="Garamond" pitchFamily="18" charset="0"/>
              </a:rPr>
              <a:t>Ex</a:t>
            </a:r>
            <a:r>
              <a:rPr lang="zh-CN" altLang="en-US" sz="1400" b="1" dirty="0">
                <a:latin typeface="Garamond" pitchFamily="18" charset="0"/>
              </a:rPr>
              <a:t>标识的才是防爆电气设备</a:t>
            </a:r>
            <a:endParaRPr lang="en-US" altLang="zh-CN" sz="1400" b="1" dirty="0">
              <a:latin typeface="Garamond" pitchFamily="18" charset="0"/>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1619"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dirty="0">
                <a:solidFill>
                  <a:srgbClr val="FF0000"/>
                </a:solidFill>
                <a:latin typeface="+mn-lt"/>
                <a:ea typeface="+mn-ea"/>
                <a:cs typeface="+mn-cs"/>
              </a:rPr>
              <a:t>防止摩擦碰撞火花</a:t>
            </a:r>
            <a:endParaRPr lang="en-US" altLang="zh-CN" dirty="0">
              <a:solidFill>
                <a:srgbClr val="FF0000"/>
              </a:solidFill>
              <a:latin typeface="+mn-lt"/>
              <a:ea typeface="+mn-ea"/>
              <a:cs typeface="+mn-cs"/>
            </a:endParaRPr>
          </a:p>
          <a:p>
            <a:pPr eaLnBrk="1" hangingPunct="1">
              <a:buClr>
                <a:srgbClr val="FF0000"/>
              </a:buClr>
            </a:pPr>
            <a:r>
              <a:rPr lang="zh-CN" altLang="en-US" dirty="0">
                <a:latin typeface="+mn-lt"/>
                <a:ea typeface="+mn-ea"/>
                <a:cs typeface="+mn-cs"/>
              </a:rPr>
              <a:t>应采取有效措施防止铝、镁等金属粉末或含有这些金属的粉末与锈钢摩擦产生火花</a:t>
            </a:r>
            <a:endParaRPr lang="en-US" altLang="zh-CN" dirty="0">
              <a:latin typeface="+mn-lt"/>
              <a:ea typeface="+mn-ea"/>
              <a:cs typeface="+mn-cs"/>
            </a:endParaRPr>
          </a:p>
          <a:p>
            <a:pPr eaLnBrk="1" hangingPunct="1">
              <a:buClr>
                <a:srgbClr val="FF0000"/>
              </a:buClr>
            </a:pPr>
            <a:r>
              <a:rPr lang="zh-CN" altLang="en-US" dirty="0">
                <a:latin typeface="+mn-lt"/>
                <a:ea typeface="+mn-ea"/>
                <a:cs typeface="+mn-cs"/>
              </a:rPr>
              <a:t>没有与明火作业等效的保护措施，不应使用旋转磨轮和旋转切盘进行研磨和切削</a:t>
            </a:r>
            <a:endParaRPr lang="en-US" altLang="zh-CN" dirty="0">
              <a:latin typeface="+mn-lt"/>
              <a:ea typeface="+mn-ea"/>
              <a:cs typeface="+mn-cs"/>
            </a:endParaRPr>
          </a:p>
          <a:p>
            <a:pPr eaLnBrk="1" hangingPunct="1">
              <a:buClr>
                <a:srgbClr val="FF0000"/>
              </a:buClr>
            </a:pPr>
            <a:endParaRPr lang="en-US" altLang="zh-CN" dirty="0">
              <a:latin typeface="+mn-lt"/>
              <a:ea typeface="+mn-ea"/>
              <a:cs typeface="+mn-cs"/>
            </a:endParaRPr>
          </a:p>
        </p:txBody>
      </p:sp>
      <p:pic>
        <p:nvPicPr>
          <p:cNvPr id="111620" name="Picture 14" descr="img122"/>
          <p:cNvPicPr>
            <a:picLocks noChangeAspect="1"/>
          </p:cNvPicPr>
          <p:nvPr/>
        </p:nvPicPr>
        <p:blipFill>
          <a:blip r:embed="rId1">
            <a:clrChange>
              <a:clrFrom>
                <a:srgbClr val="FFFFFF"/>
              </a:clrFrom>
              <a:clrTo>
                <a:srgbClr val="FFFFFF">
                  <a:alpha val="0"/>
                </a:srgbClr>
              </a:clrTo>
            </a:clrChange>
          </a:blip>
          <a:stretch>
            <a:fillRect/>
          </a:stretch>
        </p:blipFill>
        <p:spPr>
          <a:xfrm>
            <a:off x="1066800" y="3124200"/>
            <a:ext cx="3124200" cy="3124200"/>
          </a:xfrm>
          <a:prstGeom prst="rect">
            <a:avLst/>
          </a:prstGeom>
          <a:noFill/>
          <a:ln w="9525">
            <a:noFill/>
          </a:ln>
        </p:spPr>
      </p:pic>
      <p:pic>
        <p:nvPicPr>
          <p:cNvPr id="111621" name="Picture 3" descr="C:\Users\xus11\AppData\Local\Microsoft\Windows\Temporary Internet Files\Content.IE5\N8KD2ZJ4\MC900431512[1].png"/>
          <p:cNvPicPr>
            <a:picLocks noChangeAspect="1"/>
          </p:cNvPicPr>
          <p:nvPr/>
        </p:nvPicPr>
        <p:blipFill>
          <a:blip r:embed="rId2"/>
          <a:stretch>
            <a:fillRect/>
          </a:stretch>
        </p:blipFill>
        <p:spPr>
          <a:xfrm>
            <a:off x="3581400" y="5029200"/>
            <a:ext cx="1143000" cy="1143000"/>
          </a:xfrm>
          <a:prstGeom prst="rect">
            <a:avLst/>
          </a:prstGeom>
          <a:noFill/>
          <a:ln w="9525">
            <a:noFill/>
          </a:ln>
        </p:spPr>
      </p:pic>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2643"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dirty="0">
                <a:solidFill>
                  <a:srgbClr val="FF0000"/>
                </a:solidFill>
                <a:latin typeface="+mn-lt"/>
                <a:ea typeface="+mn-ea"/>
                <a:cs typeface="+mn-cs"/>
              </a:rPr>
              <a:t>通风除尘</a:t>
            </a:r>
            <a:endParaRPr lang="en-US" altLang="zh-CN" dirty="0">
              <a:solidFill>
                <a:srgbClr val="FF0000"/>
              </a:solidFill>
              <a:latin typeface="+mn-lt"/>
              <a:ea typeface="+mn-ea"/>
              <a:cs typeface="+mn-cs"/>
            </a:endParaRPr>
          </a:p>
          <a:p>
            <a:pPr eaLnBrk="1" hangingPunct="1">
              <a:buClr>
                <a:srgbClr val="FF0000"/>
              </a:buClr>
            </a:pPr>
            <a:r>
              <a:rPr lang="zh-CN" altLang="en-US" dirty="0">
                <a:latin typeface="+mn-lt"/>
                <a:ea typeface="+mn-ea"/>
                <a:cs typeface="+mn-cs"/>
              </a:rPr>
              <a:t>宜按工艺分片设置相对独立的除尘系统</a:t>
            </a:r>
            <a:endParaRPr lang="en-US" altLang="zh-CN" dirty="0">
              <a:latin typeface="+mn-lt"/>
              <a:ea typeface="+mn-ea"/>
              <a:cs typeface="+mn-cs"/>
            </a:endParaRPr>
          </a:p>
          <a:p>
            <a:pPr eaLnBrk="1" hangingPunct="1">
              <a:buClr>
                <a:srgbClr val="FF0000"/>
              </a:buClr>
            </a:pPr>
            <a:r>
              <a:rPr lang="zh-CN" altLang="en-US" dirty="0">
                <a:latin typeface="+mn-lt"/>
                <a:ea typeface="+mn-ea"/>
                <a:cs typeface="+mn-cs"/>
              </a:rPr>
              <a:t>所有产尘点均应装设吸尘罩</a:t>
            </a:r>
            <a:endParaRPr lang="en-US" altLang="zh-CN" dirty="0">
              <a:latin typeface="+mn-lt"/>
              <a:ea typeface="+mn-ea"/>
              <a:cs typeface="+mn-cs"/>
            </a:endParaRPr>
          </a:p>
        </p:txBody>
      </p:sp>
      <p:pic>
        <p:nvPicPr>
          <p:cNvPr id="112644" name="Picture 2" descr="dusty room"/>
          <p:cNvPicPr>
            <a:picLocks noChangeAspect="1"/>
          </p:cNvPicPr>
          <p:nvPr/>
        </p:nvPicPr>
        <p:blipFill>
          <a:blip r:embed="rId1"/>
          <a:stretch>
            <a:fillRect/>
          </a:stretch>
        </p:blipFill>
        <p:spPr>
          <a:xfrm>
            <a:off x="228600" y="2362200"/>
            <a:ext cx="4267200" cy="2878138"/>
          </a:xfrm>
          <a:prstGeom prst="rect">
            <a:avLst/>
          </a:prstGeom>
          <a:noFill/>
          <a:ln w="9525">
            <a:noFill/>
          </a:ln>
        </p:spPr>
      </p:pic>
      <p:sp>
        <p:nvSpPr>
          <p:cNvPr id="112645" name="TextBox 4"/>
          <p:cNvSpPr txBox="1"/>
          <p:nvPr/>
        </p:nvSpPr>
        <p:spPr>
          <a:xfrm>
            <a:off x="0" y="5486400"/>
            <a:ext cx="44958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没有除尘系统导致室内形成粉尘云，粉尘沉积后增加二次燃爆的严重性</a:t>
            </a:r>
            <a:endParaRPr lang="en-US" altLang="zh-CN" sz="1400" b="1" dirty="0">
              <a:latin typeface="Garamond" pitchFamily="18" charset="0"/>
            </a:endParaRPr>
          </a:p>
        </p:txBody>
      </p:sp>
      <p:pic>
        <p:nvPicPr>
          <p:cNvPr id="112646" name="Content Placeholder 4"/>
          <p:cNvPicPr>
            <a:picLocks noChangeAspect="1"/>
          </p:cNvPicPr>
          <p:nvPr/>
        </p:nvPicPr>
        <p:blipFill>
          <a:blip r:embed="rId2"/>
          <a:stretch>
            <a:fillRect/>
          </a:stretch>
        </p:blipFill>
        <p:spPr>
          <a:xfrm>
            <a:off x="4953000" y="2362200"/>
            <a:ext cx="3860800" cy="2895600"/>
          </a:xfrm>
          <a:prstGeom prst="rect">
            <a:avLst/>
          </a:prstGeom>
          <a:noFill/>
          <a:ln w="9525">
            <a:noFill/>
          </a:ln>
        </p:spPr>
      </p:pic>
      <p:sp>
        <p:nvSpPr>
          <p:cNvPr id="112647" name="TextBox 6"/>
          <p:cNvSpPr txBox="1"/>
          <p:nvPr/>
        </p:nvSpPr>
        <p:spPr>
          <a:xfrm>
            <a:off x="5219700" y="5624513"/>
            <a:ext cx="3924300" cy="307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solidFill>
                  <a:srgbClr val="FF0000"/>
                </a:solidFill>
                <a:latin typeface="Garamond" pitchFamily="18" charset="0"/>
              </a:rPr>
              <a:t>这种“除尘”反而会增加粉尘爆炸的风险</a:t>
            </a:r>
            <a:endParaRPr lang="en-US" altLang="zh-CN" sz="1400" b="1" dirty="0">
              <a:solidFill>
                <a:srgbClr val="FF0000"/>
              </a:solidFill>
              <a:latin typeface="Garamond" pitchFamily="18" charset="0"/>
            </a:endParaRPr>
          </a:p>
        </p:txBody>
      </p:sp>
      <p:sp>
        <p:nvSpPr>
          <p:cNvPr id="9" name="AutoShape 22"/>
          <p:cNvSpPr/>
          <p:nvPr/>
        </p:nvSpPr>
        <p:spPr>
          <a:xfrm>
            <a:off x="3886200" y="4038600"/>
            <a:ext cx="1624013" cy="16256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1575049936"/>
              </a:cxn>
              <a:cxn ang="0">
                <a:pos x="2147483646" y="1978720057"/>
              </a:cxn>
              <a:cxn ang="0">
                <a:pos x="1972930840" y="2147483646"/>
              </a:cxn>
              <a:cxn ang="0">
                <a:pos x="1570438540"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957" y="14345"/>
                </a:moveTo>
                <a:cubicBezTo>
                  <a:pt x="17578" y="13266"/>
                  <a:pt x="17905" y="12044"/>
                  <a:pt x="17905" y="10800"/>
                </a:cubicBezTo>
                <a:cubicBezTo>
                  <a:pt x="17905" y="6876"/>
                  <a:pt x="14723" y="3695"/>
                  <a:pt x="10800" y="3695"/>
                </a:cubicBezTo>
                <a:cubicBezTo>
                  <a:pt x="9555" y="3694"/>
                  <a:pt x="8333" y="4021"/>
                  <a:pt x="7254" y="4642"/>
                </a:cubicBezTo>
                <a:lnTo>
                  <a:pt x="16957" y="14345"/>
                </a:lnTo>
                <a:close/>
                <a:moveTo>
                  <a:pt x="4642" y="7254"/>
                </a:moveTo>
                <a:cubicBezTo>
                  <a:pt x="4021" y="8333"/>
                  <a:pt x="3695" y="9555"/>
                  <a:pt x="3695" y="10799"/>
                </a:cubicBezTo>
                <a:cubicBezTo>
                  <a:pt x="3695" y="14723"/>
                  <a:pt x="6876" y="17905"/>
                  <a:pt x="10800" y="17905"/>
                </a:cubicBezTo>
                <a:cubicBezTo>
                  <a:pt x="12044" y="17905"/>
                  <a:pt x="13266" y="17578"/>
                  <a:pt x="14345" y="16957"/>
                </a:cubicBezTo>
                <a:lnTo>
                  <a:pt x="4642" y="7254"/>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3667"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通风除尘</a:t>
            </a:r>
            <a:endParaRPr lang="en-US" altLang="zh-CN" sz="2400" dirty="0">
              <a:solidFill>
                <a:srgbClr val="FF0000"/>
              </a:solidFill>
              <a:latin typeface="+mn-lt"/>
              <a:ea typeface="+mn-ea"/>
              <a:cs typeface="+mn-cs"/>
            </a:endParaRPr>
          </a:p>
          <a:p>
            <a:pPr eaLnBrk="1" hangingPunct="1">
              <a:buClr>
                <a:srgbClr val="FF0000"/>
              </a:buClr>
            </a:pPr>
            <a:r>
              <a:rPr lang="zh-CN" altLang="en-US" sz="2400" dirty="0">
                <a:latin typeface="+mn-lt"/>
                <a:ea typeface="+mn-ea"/>
                <a:cs typeface="+mn-cs"/>
              </a:rPr>
              <a:t>宜按工艺分片设置相对独立的除尘系统</a:t>
            </a:r>
            <a:endParaRPr lang="en-US" altLang="zh-CN" sz="2400" dirty="0">
              <a:latin typeface="+mn-lt"/>
              <a:ea typeface="+mn-ea"/>
              <a:cs typeface="+mn-cs"/>
            </a:endParaRPr>
          </a:p>
          <a:p>
            <a:pPr eaLnBrk="1" hangingPunct="1">
              <a:buClr>
                <a:srgbClr val="FF0000"/>
              </a:buClr>
            </a:pPr>
            <a:r>
              <a:rPr lang="zh-CN" altLang="en-US" sz="2400" dirty="0">
                <a:latin typeface="+mn-lt"/>
                <a:ea typeface="+mn-ea"/>
                <a:cs typeface="+mn-cs"/>
              </a:rPr>
              <a:t>所有产尘点均应装设吸尘罩</a:t>
            </a:r>
            <a:endParaRPr lang="en-US" altLang="zh-CN" sz="2400" dirty="0">
              <a:latin typeface="+mn-lt"/>
              <a:ea typeface="+mn-ea"/>
              <a:cs typeface="+mn-cs"/>
            </a:endParaRPr>
          </a:p>
        </p:txBody>
      </p:sp>
      <p:pic>
        <p:nvPicPr>
          <p:cNvPr id="113668" name="Picture 12" descr="cdustcoll04"/>
          <p:cNvPicPr>
            <a:picLocks noChangeAspect="1"/>
          </p:cNvPicPr>
          <p:nvPr/>
        </p:nvPicPr>
        <p:blipFill>
          <a:blip r:embed="rId1"/>
          <a:stretch>
            <a:fillRect/>
          </a:stretch>
        </p:blipFill>
        <p:spPr>
          <a:xfrm>
            <a:off x="228600" y="2362200"/>
            <a:ext cx="2193925" cy="3429000"/>
          </a:xfrm>
          <a:prstGeom prst="rect">
            <a:avLst/>
          </a:prstGeom>
          <a:noFill/>
          <a:ln w="9525">
            <a:noFill/>
          </a:ln>
        </p:spPr>
      </p:pic>
      <p:sp>
        <p:nvSpPr>
          <p:cNvPr id="113669" name="TextBox 9"/>
          <p:cNvSpPr txBox="1"/>
          <p:nvPr/>
        </p:nvSpPr>
        <p:spPr>
          <a:xfrm>
            <a:off x="304800" y="6096000"/>
            <a:ext cx="30480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抛光工艺吸尘罩</a:t>
            </a:r>
            <a:endParaRPr lang="en-US" altLang="zh-CN" sz="1400" b="1" dirty="0">
              <a:latin typeface="Garamond" pitchFamily="18" charset="0"/>
            </a:endParaRPr>
          </a:p>
        </p:txBody>
      </p:sp>
      <p:cxnSp>
        <p:nvCxnSpPr>
          <p:cNvPr id="113670" name="Straight Arrow Connector 11"/>
          <p:cNvCxnSpPr/>
          <p:nvPr/>
        </p:nvCxnSpPr>
        <p:spPr>
          <a:xfrm flipV="1">
            <a:off x="1143000" y="4876800"/>
            <a:ext cx="0" cy="1295400"/>
          </a:xfrm>
          <a:prstGeom prst="straightConnector1">
            <a:avLst/>
          </a:prstGeom>
          <a:ln w="9525">
            <a:noFill/>
          </a:ln>
        </p:spPr>
      </p:cxnSp>
      <p:cxnSp>
        <p:nvCxnSpPr>
          <p:cNvPr id="113671" name="Straight Arrow Connector 13"/>
          <p:cNvCxnSpPr/>
          <p:nvPr/>
        </p:nvCxnSpPr>
        <p:spPr>
          <a:xfrm flipH="1" flipV="1">
            <a:off x="685800" y="4876800"/>
            <a:ext cx="381000" cy="1219200"/>
          </a:xfrm>
          <a:prstGeom prst="straightConnector1">
            <a:avLst/>
          </a:prstGeom>
          <a:ln w="28575" cap="flat" cmpd="sng">
            <a:solidFill>
              <a:srgbClr val="FF0000"/>
            </a:solidFill>
            <a:prstDash val="solid"/>
            <a:headEnd type="none" w="med" len="med"/>
            <a:tailEnd type="arrow" w="med" len="med"/>
          </a:ln>
        </p:spPr>
      </p:cxnSp>
      <p:cxnSp>
        <p:nvCxnSpPr>
          <p:cNvPr id="113672" name="Straight Arrow Connector 14"/>
          <p:cNvCxnSpPr/>
          <p:nvPr/>
        </p:nvCxnSpPr>
        <p:spPr>
          <a:xfrm flipH="1" flipV="1">
            <a:off x="1752600" y="4648200"/>
            <a:ext cx="228600" cy="1447800"/>
          </a:xfrm>
          <a:prstGeom prst="straightConnector1">
            <a:avLst/>
          </a:prstGeom>
          <a:ln w="28575" cap="flat" cmpd="sng">
            <a:solidFill>
              <a:srgbClr val="FF0000"/>
            </a:solidFill>
            <a:prstDash val="solid"/>
            <a:headEnd type="none" w="med" len="med"/>
            <a:tailEnd type="arrow" w="med" len="med"/>
          </a:ln>
        </p:spPr>
      </p:cxnSp>
      <p:pic>
        <p:nvPicPr>
          <p:cNvPr id="113673" name="Picture 16" descr="u=183794438,517585784&amp;fm=23&amp;gp=0.jpg"/>
          <p:cNvPicPr>
            <a:picLocks noChangeAspect="1"/>
          </p:cNvPicPr>
          <p:nvPr/>
        </p:nvPicPr>
        <p:blipFill>
          <a:blip r:embed="rId2"/>
          <a:stretch>
            <a:fillRect/>
          </a:stretch>
        </p:blipFill>
        <p:spPr>
          <a:xfrm>
            <a:off x="5562600" y="2362200"/>
            <a:ext cx="3352800" cy="3352800"/>
          </a:xfrm>
          <a:prstGeom prst="rect">
            <a:avLst/>
          </a:prstGeom>
          <a:noFill/>
          <a:ln w="9525">
            <a:noFill/>
          </a:ln>
        </p:spPr>
      </p:pic>
      <p:sp>
        <p:nvSpPr>
          <p:cNvPr id="113674" name="TextBox 17"/>
          <p:cNvSpPr txBox="1"/>
          <p:nvPr/>
        </p:nvSpPr>
        <p:spPr>
          <a:xfrm>
            <a:off x="6096000" y="5791200"/>
            <a:ext cx="26670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移动式防爆吸尘器也可用于个别应用环境</a:t>
            </a:r>
            <a:endParaRPr lang="en-US" altLang="zh-CN" sz="1400" b="1" dirty="0">
              <a:latin typeface="Garamond" pitchFamily="18" charset="0"/>
            </a:endParaRPr>
          </a:p>
        </p:txBody>
      </p:sp>
      <p:pic>
        <p:nvPicPr>
          <p:cNvPr id="113675" name="Picture 14" descr="img122"/>
          <p:cNvPicPr>
            <a:picLocks noChangeAspect="1"/>
          </p:cNvPicPr>
          <p:nvPr/>
        </p:nvPicPr>
        <p:blipFill>
          <a:blip r:embed="rId3">
            <a:clrChange>
              <a:clrFrom>
                <a:srgbClr val="FFFFFF"/>
              </a:clrFrom>
              <a:clrTo>
                <a:srgbClr val="FFFFFF">
                  <a:alpha val="0"/>
                </a:srgbClr>
              </a:clrTo>
            </a:clrChange>
          </a:blip>
          <a:stretch>
            <a:fillRect/>
          </a:stretch>
        </p:blipFill>
        <p:spPr>
          <a:xfrm>
            <a:off x="2743200" y="2438400"/>
            <a:ext cx="3124200" cy="3124200"/>
          </a:xfrm>
          <a:prstGeom prst="rect">
            <a:avLst/>
          </a:prstGeom>
          <a:noFill/>
          <a:ln w="9525">
            <a:noFill/>
          </a:ln>
        </p:spPr>
      </p:pic>
      <p:cxnSp>
        <p:nvCxnSpPr>
          <p:cNvPr id="113676" name="Straight Arrow Connector 21"/>
          <p:cNvCxnSpPr/>
          <p:nvPr/>
        </p:nvCxnSpPr>
        <p:spPr>
          <a:xfrm flipV="1">
            <a:off x="2514600" y="3962400"/>
            <a:ext cx="3200400" cy="2209800"/>
          </a:xfrm>
          <a:prstGeom prst="straightConnector1">
            <a:avLst/>
          </a:prstGeom>
          <a:ln w="28575" cap="flat" cmpd="sng">
            <a:solidFill>
              <a:srgbClr val="FF0000"/>
            </a:solidFill>
            <a:prstDash val="solid"/>
            <a:headEnd type="none" w="med" len="med"/>
            <a:tailEnd type="arrow" w="med" len="med"/>
          </a:ln>
        </p:spPr>
      </p:cxnSp>
      <p:cxnSp>
        <p:nvCxnSpPr>
          <p:cNvPr id="113677" name="Straight Arrow Connector 23"/>
          <p:cNvCxnSpPr/>
          <p:nvPr/>
        </p:nvCxnSpPr>
        <p:spPr>
          <a:xfrm flipV="1">
            <a:off x="2362200" y="3886200"/>
            <a:ext cx="990600" cy="2209800"/>
          </a:xfrm>
          <a:prstGeom prst="straightConnector1">
            <a:avLst/>
          </a:prstGeom>
          <a:ln w="28575" cap="flat" cmpd="sng">
            <a:solidFill>
              <a:srgbClr val="FF0000"/>
            </a:solidFill>
            <a:prstDash val="solid"/>
            <a:headEnd type="none" w="med" len="med"/>
            <a:tailEnd type="arrow" w="med" len="med"/>
          </a:ln>
        </p:spPr>
      </p:cxn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4691"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dirty="0">
                <a:solidFill>
                  <a:srgbClr val="FF0000"/>
                </a:solidFill>
                <a:latin typeface="+mn-lt"/>
                <a:ea typeface="+mn-ea"/>
                <a:cs typeface="+mn-cs"/>
              </a:rPr>
              <a:t>通风除尘</a:t>
            </a:r>
            <a:endParaRPr lang="en-US" altLang="zh-CN" dirty="0">
              <a:solidFill>
                <a:srgbClr val="FF0000"/>
              </a:solidFill>
              <a:latin typeface="+mn-lt"/>
              <a:ea typeface="+mn-ea"/>
              <a:cs typeface="+mn-cs"/>
            </a:endParaRPr>
          </a:p>
          <a:p>
            <a:pPr eaLnBrk="1" hangingPunct="1">
              <a:buClr>
                <a:srgbClr val="FF0000"/>
              </a:buClr>
            </a:pPr>
            <a:r>
              <a:rPr lang="zh-CN" altLang="en-US" dirty="0">
                <a:latin typeface="+mn-lt"/>
                <a:ea typeface="+mn-ea"/>
                <a:cs typeface="+mn-cs"/>
              </a:rPr>
              <a:t>风管中不应有粉尘沉降</a:t>
            </a:r>
            <a:endParaRPr lang="en-US" altLang="zh-CN" dirty="0">
              <a:latin typeface="+mn-lt"/>
              <a:ea typeface="+mn-ea"/>
              <a:cs typeface="+mn-cs"/>
            </a:endParaRPr>
          </a:p>
        </p:txBody>
      </p:sp>
      <p:grpSp>
        <p:nvGrpSpPr>
          <p:cNvPr id="114692" name="Group 5"/>
          <p:cNvGrpSpPr/>
          <p:nvPr/>
        </p:nvGrpSpPr>
        <p:grpSpPr>
          <a:xfrm>
            <a:off x="838200" y="2895600"/>
            <a:ext cx="6991350" cy="1412875"/>
            <a:chOff x="480" y="1776"/>
            <a:chExt cx="4404" cy="890"/>
          </a:xfrm>
        </p:grpSpPr>
        <p:sp>
          <p:nvSpPr>
            <p:cNvPr id="114864" name="Rectangle 6"/>
            <p:cNvSpPr/>
            <p:nvPr/>
          </p:nvSpPr>
          <p:spPr>
            <a:xfrm>
              <a:off x="657" y="1776"/>
              <a:ext cx="4059" cy="829"/>
            </a:xfrm>
            <a:prstGeom prst="rect">
              <a:avLst/>
            </a:prstGeom>
            <a:gradFill rotWithShape="1">
              <a:gsLst>
                <a:gs pos="0">
                  <a:srgbClr val="EAEAEA"/>
                </a:gs>
                <a:gs pos="100000">
                  <a:srgbClr val="B2B2B2"/>
                </a:gs>
              </a:gsLst>
              <a:lin ang="5400000" scaled="1"/>
              <a:tileRect/>
            </a:gradFill>
            <a:ln w="3810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65" name="Freeform 7"/>
            <p:cNvSpPr/>
            <p:nvPr/>
          </p:nvSpPr>
          <p:spPr>
            <a:xfrm>
              <a:off x="1538" y="1825"/>
              <a:ext cx="2643" cy="841"/>
            </a:xfrm>
            <a:custGeom>
              <a:avLst/>
              <a:gdLst/>
              <a:ahLst/>
              <a:cxnLst>
                <a:cxn ang="0">
                  <a:pos x="0" y="331"/>
                </a:cxn>
                <a:cxn ang="0">
                  <a:pos x="162" y="131"/>
                </a:cxn>
                <a:cxn ang="0">
                  <a:pos x="615" y="117"/>
                </a:cxn>
                <a:cxn ang="0">
                  <a:pos x="2940" y="71"/>
                </a:cxn>
                <a:cxn ang="0">
                  <a:pos x="4512" y="117"/>
                </a:cxn>
                <a:cxn ang="0">
                  <a:pos x="4534" y="224"/>
                </a:cxn>
                <a:cxn ang="0">
                  <a:pos x="4763" y="270"/>
                </a:cxn>
                <a:cxn ang="0">
                  <a:pos x="4650" y="500"/>
                </a:cxn>
                <a:cxn ang="0">
                  <a:pos x="4374" y="607"/>
                </a:cxn>
                <a:cxn ang="0">
                  <a:pos x="1367" y="684"/>
                </a:cxn>
                <a:cxn ang="0">
                  <a:pos x="1071" y="745"/>
                </a:cxn>
                <a:cxn ang="0">
                  <a:pos x="0" y="546"/>
                </a:cxn>
                <a:cxn ang="0">
                  <a:pos x="0" y="331"/>
                </a:cxn>
              </a:cxnLst>
              <a:pathLst>
                <a:path w="1960" h="712">
                  <a:moveTo>
                    <a:pt x="0" y="201"/>
                  </a:moveTo>
                  <a:cubicBezTo>
                    <a:pt x="14" y="162"/>
                    <a:pt x="14" y="84"/>
                    <a:pt x="66" y="80"/>
                  </a:cubicBezTo>
                  <a:cubicBezTo>
                    <a:pt x="128" y="75"/>
                    <a:pt x="189" y="74"/>
                    <a:pt x="251" y="71"/>
                  </a:cubicBezTo>
                  <a:cubicBezTo>
                    <a:pt x="621" y="0"/>
                    <a:pt x="97" y="54"/>
                    <a:pt x="1199" y="43"/>
                  </a:cubicBezTo>
                  <a:cubicBezTo>
                    <a:pt x="1432" y="48"/>
                    <a:pt x="1617" y="60"/>
                    <a:pt x="1840" y="71"/>
                  </a:cubicBezTo>
                  <a:cubicBezTo>
                    <a:pt x="1843" y="93"/>
                    <a:pt x="1836" y="119"/>
                    <a:pt x="1849" y="136"/>
                  </a:cubicBezTo>
                  <a:cubicBezTo>
                    <a:pt x="1852" y="140"/>
                    <a:pt x="1928" y="160"/>
                    <a:pt x="1942" y="164"/>
                  </a:cubicBezTo>
                  <a:cubicBezTo>
                    <a:pt x="1960" y="221"/>
                    <a:pt x="1956" y="284"/>
                    <a:pt x="1896" y="303"/>
                  </a:cubicBezTo>
                  <a:cubicBezTo>
                    <a:pt x="1857" y="329"/>
                    <a:pt x="1822" y="344"/>
                    <a:pt x="1784" y="368"/>
                  </a:cubicBezTo>
                  <a:cubicBezTo>
                    <a:pt x="1563" y="712"/>
                    <a:pt x="967" y="412"/>
                    <a:pt x="558" y="415"/>
                  </a:cubicBezTo>
                  <a:cubicBezTo>
                    <a:pt x="509" y="423"/>
                    <a:pt x="483" y="440"/>
                    <a:pt x="437" y="452"/>
                  </a:cubicBezTo>
                  <a:cubicBezTo>
                    <a:pt x="69" y="443"/>
                    <a:pt x="75" y="541"/>
                    <a:pt x="0" y="331"/>
                  </a:cubicBezTo>
                  <a:cubicBezTo>
                    <a:pt x="10" y="198"/>
                    <a:pt x="53" y="201"/>
                    <a:pt x="0" y="201"/>
                  </a:cubicBezTo>
                  <a:close/>
                </a:path>
              </a:pathLst>
            </a:custGeom>
            <a:gradFill rotWithShape="1">
              <a:gsLst>
                <a:gs pos="0">
                  <a:schemeClr val="bg2">
                    <a:alpha val="100000"/>
                  </a:schemeClr>
                </a:gs>
                <a:gs pos="100000">
                  <a:srgbClr val="DDDDDD">
                    <a:alpha val="100000"/>
                  </a:srgbClr>
                </a:gs>
              </a:gsLst>
              <a:lin ang="5400000" scaled="1"/>
              <a:tileRect/>
            </a:gra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14866" name="Freeform 8"/>
            <p:cNvSpPr/>
            <p:nvPr/>
          </p:nvSpPr>
          <p:spPr>
            <a:xfrm>
              <a:off x="1557" y="1843"/>
              <a:ext cx="2571" cy="297"/>
            </a:xfrm>
            <a:custGeom>
              <a:avLst/>
              <a:gdLst/>
              <a:ahLst/>
              <a:cxnLst>
                <a:cxn ang="0">
                  <a:pos x="24" y="415"/>
                </a:cxn>
                <a:cxn ang="0">
                  <a:pos x="0" y="262"/>
                </a:cxn>
                <a:cxn ang="0">
                  <a:pos x="47" y="215"/>
                </a:cxn>
                <a:cxn ang="0">
                  <a:pos x="69" y="154"/>
                </a:cxn>
                <a:cxn ang="0">
                  <a:pos x="892" y="108"/>
                </a:cxn>
                <a:cxn ang="0">
                  <a:pos x="1074" y="30"/>
                </a:cxn>
                <a:cxn ang="0">
                  <a:pos x="1601" y="46"/>
                </a:cxn>
                <a:cxn ang="0">
                  <a:pos x="1622" y="92"/>
                </a:cxn>
                <a:cxn ang="0">
                  <a:pos x="4432" y="108"/>
                </a:cxn>
                <a:cxn ang="0">
                  <a:pos x="4454" y="262"/>
                </a:cxn>
                <a:cxn ang="0">
                  <a:pos x="4662" y="277"/>
                </a:cxn>
                <a:cxn ang="0">
                  <a:pos x="4683" y="323"/>
                </a:cxn>
              </a:cxnLst>
              <a:pathLst>
                <a:path w="1905" h="251">
                  <a:moveTo>
                    <a:pt x="10" y="251"/>
                  </a:moveTo>
                  <a:cubicBezTo>
                    <a:pt x="22" y="215"/>
                    <a:pt x="13" y="193"/>
                    <a:pt x="0" y="158"/>
                  </a:cubicBezTo>
                  <a:cubicBezTo>
                    <a:pt x="6" y="149"/>
                    <a:pt x="15" y="140"/>
                    <a:pt x="19" y="130"/>
                  </a:cubicBezTo>
                  <a:cubicBezTo>
                    <a:pt x="24" y="118"/>
                    <a:pt x="21" y="104"/>
                    <a:pt x="28" y="93"/>
                  </a:cubicBezTo>
                  <a:cubicBezTo>
                    <a:pt x="90" y="0"/>
                    <a:pt x="251" y="68"/>
                    <a:pt x="363" y="65"/>
                  </a:cubicBezTo>
                  <a:cubicBezTo>
                    <a:pt x="405" y="51"/>
                    <a:pt x="395" y="33"/>
                    <a:pt x="437" y="18"/>
                  </a:cubicBezTo>
                  <a:cubicBezTo>
                    <a:pt x="508" y="21"/>
                    <a:pt x="581" y="16"/>
                    <a:pt x="651" y="28"/>
                  </a:cubicBezTo>
                  <a:cubicBezTo>
                    <a:pt x="661" y="30"/>
                    <a:pt x="650" y="56"/>
                    <a:pt x="660" y="56"/>
                  </a:cubicBezTo>
                  <a:cubicBezTo>
                    <a:pt x="1041" y="68"/>
                    <a:pt x="1422" y="62"/>
                    <a:pt x="1803" y="65"/>
                  </a:cubicBezTo>
                  <a:cubicBezTo>
                    <a:pt x="1806" y="96"/>
                    <a:pt x="1791" y="135"/>
                    <a:pt x="1812" y="158"/>
                  </a:cubicBezTo>
                  <a:cubicBezTo>
                    <a:pt x="1831" y="179"/>
                    <a:pt x="1870" y="157"/>
                    <a:pt x="1896" y="167"/>
                  </a:cubicBezTo>
                  <a:cubicBezTo>
                    <a:pt x="1905" y="171"/>
                    <a:pt x="1905" y="195"/>
                    <a:pt x="1905" y="195"/>
                  </a:cubicBezTo>
                </a:path>
              </a:pathLst>
            </a:custGeom>
            <a:noFill/>
            <a:ln w="57150" cap="flat" cmpd="sng">
              <a:solidFill>
                <a:schemeClr val="tx1">
                  <a:alpha val="100000"/>
                </a:schemeClr>
              </a:solidFill>
              <a:prstDash val="solid"/>
              <a:round/>
              <a:headEnd type="none" w="med" len="med"/>
              <a:tailEnd type="none" w="med" len="med"/>
            </a:ln>
          </p:spPr>
          <p:txBody>
            <a:bodyPr/>
            <a:p>
              <a:endParaRPr lang="zh-CN" altLang="en-US"/>
            </a:p>
          </p:txBody>
        </p:sp>
        <p:sp>
          <p:nvSpPr>
            <p:cNvPr id="114867" name="AutoShape 9"/>
            <p:cNvSpPr/>
            <p:nvPr/>
          </p:nvSpPr>
          <p:spPr>
            <a:xfrm rot="-83439" flipV="1">
              <a:off x="1646" y="2012"/>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68" name="AutoShape 10"/>
            <p:cNvSpPr/>
            <p:nvPr/>
          </p:nvSpPr>
          <p:spPr>
            <a:xfrm rot="-83439" flipV="1">
              <a:off x="1726" y="2010"/>
              <a:ext cx="52" cy="19"/>
            </a:xfrm>
            <a:prstGeom prst="hexagon">
              <a:avLst>
                <a:gd name="adj" fmla="val 6842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69" name="AutoShape 11"/>
            <p:cNvSpPr/>
            <p:nvPr/>
          </p:nvSpPr>
          <p:spPr>
            <a:xfrm rot="-83439" flipV="1">
              <a:off x="1725" y="1973"/>
              <a:ext cx="52" cy="19"/>
            </a:xfrm>
            <a:prstGeom prst="hexagon">
              <a:avLst>
                <a:gd name="adj" fmla="val 6842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0" name="AutoShape 12"/>
            <p:cNvSpPr/>
            <p:nvPr/>
          </p:nvSpPr>
          <p:spPr>
            <a:xfrm rot="-83439" flipV="1">
              <a:off x="1776" y="1936"/>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1" name="AutoShape 13"/>
            <p:cNvSpPr/>
            <p:nvPr/>
          </p:nvSpPr>
          <p:spPr>
            <a:xfrm rot="-83439" flipV="1">
              <a:off x="1832" y="1990"/>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2" name="AutoShape 14"/>
            <p:cNvSpPr/>
            <p:nvPr/>
          </p:nvSpPr>
          <p:spPr>
            <a:xfrm rot="-83439" flipV="1">
              <a:off x="1779" y="2028"/>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3" name="AutoShape 15"/>
            <p:cNvSpPr/>
            <p:nvPr/>
          </p:nvSpPr>
          <p:spPr>
            <a:xfrm rot="-83439" flipV="1">
              <a:off x="1859" y="2026"/>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4" name="AutoShape 16"/>
            <p:cNvSpPr/>
            <p:nvPr/>
          </p:nvSpPr>
          <p:spPr>
            <a:xfrm rot="-83439" flipV="1">
              <a:off x="1885" y="2007"/>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5" name="AutoShape 17"/>
            <p:cNvSpPr/>
            <p:nvPr/>
          </p:nvSpPr>
          <p:spPr>
            <a:xfrm rot="-83439" flipV="1">
              <a:off x="1910" y="1951"/>
              <a:ext cx="52" cy="18"/>
            </a:xfrm>
            <a:prstGeom prst="hexagon">
              <a:avLst>
                <a:gd name="adj" fmla="val 7222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6" name="AutoShape 18"/>
            <p:cNvSpPr/>
            <p:nvPr/>
          </p:nvSpPr>
          <p:spPr>
            <a:xfrm rot="-83439" flipV="1">
              <a:off x="1964" y="2005"/>
              <a:ext cx="54" cy="19"/>
            </a:xfrm>
            <a:prstGeom prst="hexagon">
              <a:avLst>
                <a:gd name="adj" fmla="val 7105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877" name="Group 19"/>
            <p:cNvGrpSpPr/>
            <p:nvPr/>
          </p:nvGrpSpPr>
          <p:grpSpPr>
            <a:xfrm rot="-83439">
              <a:off x="2017" y="1947"/>
              <a:ext cx="239" cy="91"/>
              <a:chOff x="2592" y="2688"/>
              <a:chExt cx="432" cy="240"/>
            </a:xfrm>
          </p:grpSpPr>
          <p:sp>
            <p:nvSpPr>
              <p:cNvPr id="115035" name="AutoShape 20"/>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6" name="AutoShape 21"/>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7" name="AutoShape 22"/>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8" name="AutoShape 23"/>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9" name="AutoShape 24"/>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878" name="AutoShape 25"/>
            <p:cNvSpPr/>
            <p:nvPr/>
          </p:nvSpPr>
          <p:spPr>
            <a:xfrm rot="-83439" flipV="1">
              <a:off x="1965" y="2042"/>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79" name="AutoShape 26"/>
            <p:cNvSpPr/>
            <p:nvPr/>
          </p:nvSpPr>
          <p:spPr>
            <a:xfrm rot="-83439" flipV="1">
              <a:off x="2045" y="2040"/>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0" name="AutoShape 27"/>
            <p:cNvSpPr/>
            <p:nvPr/>
          </p:nvSpPr>
          <p:spPr>
            <a:xfrm rot="-83439" flipV="1">
              <a:off x="2044" y="2004"/>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1" name="AutoShape 28"/>
            <p:cNvSpPr/>
            <p:nvPr/>
          </p:nvSpPr>
          <p:spPr>
            <a:xfrm rot="-83439" flipV="1">
              <a:off x="2183" y="1934"/>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2" name="AutoShape 29"/>
            <p:cNvSpPr/>
            <p:nvPr/>
          </p:nvSpPr>
          <p:spPr>
            <a:xfrm rot="-83439" flipV="1">
              <a:off x="2099" y="2057"/>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3" name="AutoShape 30"/>
            <p:cNvSpPr/>
            <p:nvPr/>
          </p:nvSpPr>
          <p:spPr>
            <a:xfrm rot="-83439" flipV="1">
              <a:off x="2152" y="2056"/>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4" name="AutoShape 31"/>
            <p:cNvSpPr/>
            <p:nvPr/>
          </p:nvSpPr>
          <p:spPr>
            <a:xfrm rot="-83439" flipV="1">
              <a:off x="2232" y="2054"/>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5" name="AutoShape 32"/>
            <p:cNvSpPr/>
            <p:nvPr/>
          </p:nvSpPr>
          <p:spPr>
            <a:xfrm rot="-83439" flipV="1">
              <a:off x="2230" y="2018"/>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6" name="AutoShape 33"/>
            <p:cNvSpPr/>
            <p:nvPr/>
          </p:nvSpPr>
          <p:spPr>
            <a:xfrm rot="-83439" flipV="1">
              <a:off x="2283" y="1981"/>
              <a:ext cx="52" cy="18"/>
            </a:xfrm>
            <a:prstGeom prst="hexagon">
              <a:avLst>
                <a:gd name="adj" fmla="val 7222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7" name="AutoShape 34"/>
            <p:cNvSpPr/>
            <p:nvPr/>
          </p:nvSpPr>
          <p:spPr>
            <a:xfrm rot="-83439" flipV="1">
              <a:off x="2337" y="1973"/>
              <a:ext cx="54" cy="19"/>
            </a:xfrm>
            <a:prstGeom prst="hexagon">
              <a:avLst>
                <a:gd name="adj" fmla="val 7105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8" name="AutoShape 35"/>
            <p:cNvSpPr/>
            <p:nvPr/>
          </p:nvSpPr>
          <p:spPr>
            <a:xfrm rot="-83439" flipV="1">
              <a:off x="2285" y="2071"/>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89" name="AutoShape 36"/>
            <p:cNvSpPr/>
            <p:nvPr/>
          </p:nvSpPr>
          <p:spPr>
            <a:xfrm rot="-83439" flipV="1">
              <a:off x="2365" y="2070"/>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0" name="AutoShape 37"/>
            <p:cNvSpPr/>
            <p:nvPr/>
          </p:nvSpPr>
          <p:spPr>
            <a:xfrm rot="-83439" flipV="1">
              <a:off x="2392" y="2051"/>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1" name="AutoShape 38"/>
            <p:cNvSpPr/>
            <p:nvPr/>
          </p:nvSpPr>
          <p:spPr>
            <a:xfrm rot="-83439" flipV="1">
              <a:off x="2428" y="2112"/>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2" name="AutoShape 39"/>
            <p:cNvSpPr/>
            <p:nvPr/>
          </p:nvSpPr>
          <p:spPr>
            <a:xfrm rot="-83439" flipV="1">
              <a:off x="2483" y="2165"/>
              <a:ext cx="52" cy="18"/>
            </a:xfrm>
            <a:prstGeom prst="hexagon">
              <a:avLst>
                <a:gd name="adj" fmla="val 7222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893" name="Group 40"/>
            <p:cNvGrpSpPr/>
            <p:nvPr/>
          </p:nvGrpSpPr>
          <p:grpSpPr>
            <a:xfrm rot="-83439">
              <a:off x="2523" y="1992"/>
              <a:ext cx="240" cy="91"/>
              <a:chOff x="2592" y="2688"/>
              <a:chExt cx="432" cy="240"/>
            </a:xfrm>
          </p:grpSpPr>
          <p:sp>
            <p:nvSpPr>
              <p:cNvPr id="115030" name="AutoShape 41"/>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1" name="AutoShape 42"/>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2" name="AutoShape 43"/>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3" name="AutoShape 44"/>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34" name="AutoShape 45"/>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894" name="AutoShape 46"/>
            <p:cNvSpPr/>
            <p:nvPr/>
          </p:nvSpPr>
          <p:spPr>
            <a:xfrm rot="-83439" flipV="1">
              <a:off x="2485" y="2202"/>
              <a:ext cx="52" cy="18"/>
            </a:xfrm>
            <a:prstGeom prst="hexagon">
              <a:avLst>
                <a:gd name="adj" fmla="val 7222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5" name="AutoShape 47"/>
            <p:cNvSpPr/>
            <p:nvPr/>
          </p:nvSpPr>
          <p:spPr>
            <a:xfrm rot="-83439" flipV="1">
              <a:off x="2564" y="2200"/>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6" name="AutoShape 48"/>
            <p:cNvSpPr/>
            <p:nvPr/>
          </p:nvSpPr>
          <p:spPr>
            <a:xfrm rot="-83439" flipV="1">
              <a:off x="2563" y="2163"/>
              <a:ext cx="52" cy="19"/>
            </a:xfrm>
            <a:prstGeom prst="hexagon">
              <a:avLst>
                <a:gd name="adj" fmla="val 6842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7" name="AutoShape 49"/>
            <p:cNvSpPr/>
            <p:nvPr/>
          </p:nvSpPr>
          <p:spPr>
            <a:xfrm rot="-83439" flipV="1">
              <a:off x="2602" y="2010"/>
              <a:ext cx="54" cy="19"/>
            </a:xfrm>
            <a:prstGeom prst="hexagon">
              <a:avLst>
                <a:gd name="adj" fmla="val 7105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8" name="AutoShape 50"/>
            <p:cNvSpPr/>
            <p:nvPr/>
          </p:nvSpPr>
          <p:spPr>
            <a:xfrm rot="-83439" flipV="1">
              <a:off x="2605" y="2101"/>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99" name="AutoShape 51"/>
            <p:cNvSpPr/>
            <p:nvPr/>
          </p:nvSpPr>
          <p:spPr>
            <a:xfrm rot="-83439">
              <a:off x="1604" y="2180"/>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0" name="AutoShape 52"/>
            <p:cNvSpPr/>
            <p:nvPr/>
          </p:nvSpPr>
          <p:spPr>
            <a:xfrm rot="-83439">
              <a:off x="1711" y="2177"/>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1" name="AutoShape 53"/>
            <p:cNvSpPr/>
            <p:nvPr/>
          </p:nvSpPr>
          <p:spPr>
            <a:xfrm rot="-83439">
              <a:off x="1712" y="2228"/>
              <a:ext cx="72" cy="25"/>
            </a:xfrm>
            <a:prstGeom prst="hexagon">
              <a:avLst>
                <a:gd name="adj" fmla="val 72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2" name="AutoShape 54"/>
            <p:cNvSpPr/>
            <p:nvPr/>
          </p:nvSpPr>
          <p:spPr>
            <a:xfrm rot="-83439">
              <a:off x="1785" y="2277"/>
              <a:ext cx="70" cy="25"/>
            </a:xfrm>
            <a:prstGeom prst="hexagon">
              <a:avLst>
                <a:gd name="adj" fmla="val 7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3" name="AutoShape 55"/>
            <p:cNvSpPr/>
            <p:nvPr/>
          </p:nvSpPr>
          <p:spPr>
            <a:xfrm rot="-83439">
              <a:off x="1853" y="2200"/>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4" name="AutoShape 56"/>
            <p:cNvSpPr/>
            <p:nvPr/>
          </p:nvSpPr>
          <p:spPr>
            <a:xfrm rot="-83439">
              <a:off x="1782" y="2150"/>
              <a:ext cx="70" cy="26"/>
            </a:xfrm>
            <a:prstGeom prst="hexagon">
              <a:avLst>
                <a:gd name="adj" fmla="val 6730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5" name="AutoShape 57"/>
            <p:cNvSpPr/>
            <p:nvPr/>
          </p:nvSpPr>
          <p:spPr>
            <a:xfrm rot="-83439">
              <a:off x="1888" y="2148"/>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6" name="AutoShape 58"/>
            <p:cNvSpPr/>
            <p:nvPr/>
          </p:nvSpPr>
          <p:spPr>
            <a:xfrm rot="-83439">
              <a:off x="1923" y="2052"/>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7" name="AutoShape 59"/>
            <p:cNvSpPr/>
            <p:nvPr/>
          </p:nvSpPr>
          <p:spPr>
            <a:xfrm rot="-83439">
              <a:off x="1961" y="2248"/>
              <a:ext cx="72" cy="26"/>
            </a:xfrm>
            <a:prstGeom prst="hexagon">
              <a:avLst>
                <a:gd name="adj" fmla="val 6923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08" name="AutoShape 60"/>
            <p:cNvSpPr/>
            <p:nvPr/>
          </p:nvSpPr>
          <p:spPr>
            <a:xfrm rot="-83439">
              <a:off x="2030" y="2171"/>
              <a:ext cx="70" cy="25"/>
            </a:xfrm>
            <a:prstGeom prst="hexagon">
              <a:avLst>
                <a:gd name="adj" fmla="val 7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909" name="Group 61"/>
            <p:cNvGrpSpPr/>
            <p:nvPr/>
          </p:nvGrpSpPr>
          <p:grpSpPr>
            <a:xfrm rot="-83439" flipV="1">
              <a:off x="2101" y="2141"/>
              <a:ext cx="319" cy="127"/>
              <a:chOff x="2592" y="2688"/>
              <a:chExt cx="432" cy="240"/>
            </a:xfrm>
          </p:grpSpPr>
          <p:sp>
            <p:nvSpPr>
              <p:cNvPr id="115025" name="AutoShape 62"/>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6" name="AutoShape 63"/>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7" name="AutoShape 64"/>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8" name="AutoShape 65"/>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9" name="AutoShape 66"/>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910" name="AutoShape 67"/>
            <p:cNvSpPr/>
            <p:nvPr/>
          </p:nvSpPr>
          <p:spPr>
            <a:xfrm rot="-83439">
              <a:off x="2029" y="2120"/>
              <a:ext cx="70" cy="25"/>
            </a:xfrm>
            <a:prstGeom prst="hexagon">
              <a:avLst>
                <a:gd name="adj" fmla="val 7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1" name="AutoShape 68"/>
            <p:cNvSpPr/>
            <p:nvPr/>
          </p:nvSpPr>
          <p:spPr>
            <a:xfrm rot="-83439">
              <a:off x="2135" y="2117"/>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2" name="AutoShape 69"/>
            <p:cNvSpPr/>
            <p:nvPr/>
          </p:nvSpPr>
          <p:spPr>
            <a:xfrm rot="-83439">
              <a:off x="2136" y="2168"/>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3" name="AutoShape 70"/>
            <p:cNvSpPr/>
            <p:nvPr/>
          </p:nvSpPr>
          <p:spPr>
            <a:xfrm rot="-83439">
              <a:off x="2208" y="2289"/>
              <a:ext cx="72" cy="25"/>
            </a:xfrm>
            <a:prstGeom prst="hexagon">
              <a:avLst>
                <a:gd name="adj" fmla="val 72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4" name="AutoShape 71"/>
            <p:cNvSpPr/>
            <p:nvPr/>
          </p:nvSpPr>
          <p:spPr>
            <a:xfrm rot="-83439">
              <a:off x="1695" y="2090"/>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5" name="AutoShape 72"/>
            <p:cNvSpPr/>
            <p:nvPr/>
          </p:nvSpPr>
          <p:spPr>
            <a:xfrm rot="-83439">
              <a:off x="2661" y="2303"/>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6" name="AutoShape 73"/>
            <p:cNvSpPr/>
            <p:nvPr/>
          </p:nvSpPr>
          <p:spPr>
            <a:xfrm rot="-83439">
              <a:off x="2382" y="2087"/>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7" name="AutoShape 74"/>
            <p:cNvSpPr/>
            <p:nvPr/>
          </p:nvSpPr>
          <p:spPr>
            <a:xfrm rot="-83439">
              <a:off x="2383" y="2138"/>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8" name="AutoShape 75"/>
            <p:cNvSpPr/>
            <p:nvPr/>
          </p:nvSpPr>
          <p:spPr>
            <a:xfrm rot="-83439">
              <a:off x="2468" y="2303"/>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19" name="AutoShape 76"/>
            <p:cNvSpPr/>
            <p:nvPr/>
          </p:nvSpPr>
          <p:spPr>
            <a:xfrm rot="-83439">
              <a:off x="2537" y="2225"/>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0" name="AutoShape 77"/>
            <p:cNvSpPr/>
            <p:nvPr/>
          </p:nvSpPr>
          <p:spPr>
            <a:xfrm rot="-83439">
              <a:off x="2464" y="2092"/>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1" name="AutoShape 78"/>
            <p:cNvSpPr/>
            <p:nvPr/>
          </p:nvSpPr>
          <p:spPr>
            <a:xfrm rot="-83439">
              <a:off x="2570" y="2174"/>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2" name="AutoShape 79"/>
            <p:cNvSpPr/>
            <p:nvPr/>
          </p:nvSpPr>
          <p:spPr>
            <a:xfrm rot="-83439">
              <a:off x="2594" y="2082"/>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3" name="AutoShape 80"/>
            <p:cNvSpPr/>
            <p:nvPr/>
          </p:nvSpPr>
          <p:spPr>
            <a:xfrm rot="-83439">
              <a:off x="2632" y="2210"/>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4" name="AutoShape 81"/>
            <p:cNvSpPr/>
            <p:nvPr/>
          </p:nvSpPr>
          <p:spPr>
            <a:xfrm rot="-83439">
              <a:off x="2701" y="2080"/>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925" name="Group 82"/>
            <p:cNvGrpSpPr/>
            <p:nvPr/>
          </p:nvGrpSpPr>
          <p:grpSpPr>
            <a:xfrm rot="-83439" flipV="1">
              <a:off x="2773" y="2051"/>
              <a:ext cx="318" cy="126"/>
              <a:chOff x="2592" y="2688"/>
              <a:chExt cx="432" cy="240"/>
            </a:xfrm>
          </p:grpSpPr>
          <p:sp>
            <p:nvSpPr>
              <p:cNvPr id="115020" name="AutoShape 83"/>
              <p:cNvSpPr/>
              <p:nvPr/>
            </p:nvSpPr>
            <p:spPr>
              <a:xfrm flipH="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1" name="AutoShape 84"/>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2" name="AutoShape 85"/>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3" name="AutoShape 86"/>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24" name="AutoShape 87"/>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926" name="AutoShape 88"/>
            <p:cNvSpPr/>
            <p:nvPr/>
          </p:nvSpPr>
          <p:spPr>
            <a:xfrm rot="-83439">
              <a:off x="2699" y="2029"/>
              <a:ext cx="71" cy="26"/>
            </a:xfrm>
            <a:prstGeom prst="hexagon">
              <a:avLst>
                <a:gd name="adj" fmla="val 682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7" name="AutoShape 89"/>
            <p:cNvSpPr/>
            <p:nvPr/>
          </p:nvSpPr>
          <p:spPr>
            <a:xfrm rot="-83439">
              <a:off x="2805" y="2028"/>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8" name="AutoShape 90"/>
            <p:cNvSpPr/>
            <p:nvPr/>
          </p:nvSpPr>
          <p:spPr>
            <a:xfrm rot="-83439">
              <a:off x="2807" y="2078"/>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29" name="AutoShape 91"/>
            <p:cNvSpPr/>
            <p:nvPr/>
          </p:nvSpPr>
          <p:spPr>
            <a:xfrm rot="-83439">
              <a:off x="3273" y="2343"/>
              <a:ext cx="70" cy="25"/>
            </a:xfrm>
            <a:prstGeom prst="hexagon">
              <a:avLst>
                <a:gd name="adj" fmla="val 7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0" name="AutoShape 92"/>
            <p:cNvSpPr/>
            <p:nvPr/>
          </p:nvSpPr>
          <p:spPr>
            <a:xfrm rot="-83439">
              <a:off x="2876" y="2001"/>
              <a:ext cx="71" cy="25"/>
            </a:xfrm>
            <a:prstGeom prst="hexagon">
              <a:avLst>
                <a:gd name="adj" fmla="val 71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1" name="AutoShape 93"/>
            <p:cNvSpPr/>
            <p:nvPr/>
          </p:nvSpPr>
          <p:spPr>
            <a:xfrm rot="-83439" flipV="1">
              <a:off x="2909" y="2031"/>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2" name="AutoShape 94"/>
            <p:cNvSpPr/>
            <p:nvPr/>
          </p:nvSpPr>
          <p:spPr>
            <a:xfrm rot="-83439" flipV="1">
              <a:off x="2989" y="2029"/>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3" name="AutoShape 95"/>
            <p:cNvSpPr/>
            <p:nvPr/>
          </p:nvSpPr>
          <p:spPr>
            <a:xfrm rot="-83439" flipV="1">
              <a:off x="2988" y="1993"/>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4" name="AutoShape 96"/>
            <p:cNvSpPr/>
            <p:nvPr/>
          </p:nvSpPr>
          <p:spPr>
            <a:xfrm rot="-83439" flipV="1">
              <a:off x="3040" y="1955"/>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5" name="AutoShape 97"/>
            <p:cNvSpPr/>
            <p:nvPr/>
          </p:nvSpPr>
          <p:spPr>
            <a:xfrm rot="-83439" flipV="1">
              <a:off x="3095" y="2009"/>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6" name="AutoShape 98"/>
            <p:cNvSpPr/>
            <p:nvPr/>
          </p:nvSpPr>
          <p:spPr>
            <a:xfrm rot="-83439" flipV="1">
              <a:off x="3043" y="2047"/>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7" name="AutoShape 99"/>
            <p:cNvSpPr/>
            <p:nvPr/>
          </p:nvSpPr>
          <p:spPr>
            <a:xfrm rot="-83439" flipV="1">
              <a:off x="3122" y="2045"/>
              <a:ext cx="54" cy="19"/>
            </a:xfrm>
            <a:prstGeom prst="hexagon">
              <a:avLst>
                <a:gd name="adj" fmla="val 7105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8" name="AutoShape 100"/>
            <p:cNvSpPr/>
            <p:nvPr/>
          </p:nvSpPr>
          <p:spPr>
            <a:xfrm rot="-83439" flipV="1">
              <a:off x="3149" y="2026"/>
              <a:ext cx="52" cy="18"/>
            </a:xfrm>
            <a:prstGeom prst="hexagon">
              <a:avLst>
                <a:gd name="adj" fmla="val 7222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39" name="AutoShape 101"/>
            <p:cNvSpPr/>
            <p:nvPr/>
          </p:nvSpPr>
          <p:spPr>
            <a:xfrm rot="-83439" flipV="1">
              <a:off x="3173" y="1970"/>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0" name="AutoShape 102"/>
            <p:cNvSpPr/>
            <p:nvPr/>
          </p:nvSpPr>
          <p:spPr>
            <a:xfrm rot="-83439" flipV="1">
              <a:off x="3228" y="2024"/>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941" name="Group 103"/>
            <p:cNvGrpSpPr/>
            <p:nvPr/>
          </p:nvGrpSpPr>
          <p:grpSpPr>
            <a:xfrm rot="-83439">
              <a:off x="3280" y="1966"/>
              <a:ext cx="240" cy="92"/>
              <a:chOff x="2592" y="2688"/>
              <a:chExt cx="432" cy="240"/>
            </a:xfrm>
          </p:grpSpPr>
          <p:sp>
            <p:nvSpPr>
              <p:cNvPr id="115015" name="AutoShape 104"/>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6" name="AutoShape 105"/>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7" name="AutoShape 106"/>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8" name="AutoShape 107"/>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9" name="AutoShape 108"/>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942" name="AutoShape 109"/>
            <p:cNvSpPr/>
            <p:nvPr/>
          </p:nvSpPr>
          <p:spPr>
            <a:xfrm rot="-83439" flipV="1">
              <a:off x="3229" y="2061"/>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3" name="AutoShape 110"/>
            <p:cNvSpPr/>
            <p:nvPr/>
          </p:nvSpPr>
          <p:spPr>
            <a:xfrm rot="-83439" flipV="1">
              <a:off x="3308" y="2060"/>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4" name="AutoShape 111"/>
            <p:cNvSpPr/>
            <p:nvPr/>
          </p:nvSpPr>
          <p:spPr>
            <a:xfrm rot="-83439" flipV="1">
              <a:off x="3307" y="2023"/>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5" name="AutoShape 112"/>
            <p:cNvSpPr/>
            <p:nvPr/>
          </p:nvSpPr>
          <p:spPr>
            <a:xfrm rot="-83439" flipV="1">
              <a:off x="3360" y="1986"/>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6" name="AutoShape 113"/>
            <p:cNvSpPr/>
            <p:nvPr/>
          </p:nvSpPr>
          <p:spPr>
            <a:xfrm rot="-83439" flipV="1">
              <a:off x="3363" y="2077"/>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7" name="AutoShape 114"/>
            <p:cNvSpPr/>
            <p:nvPr/>
          </p:nvSpPr>
          <p:spPr>
            <a:xfrm rot="-83439" flipV="1">
              <a:off x="3408" y="2152"/>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8" name="AutoShape 115"/>
            <p:cNvSpPr/>
            <p:nvPr/>
          </p:nvSpPr>
          <p:spPr>
            <a:xfrm rot="-83439" flipV="1">
              <a:off x="3488" y="2150"/>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49" name="AutoShape 116"/>
            <p:cNvSpPr/>
            <p:nvPr/>
          </p:nvSpPr>
          <p:spPr>
            <a:xfrm rot="-83439" flipV="1">
              <a:off x="3486" y="2113"/>
              <a:ext cx="54" cy="19"/>
            </a:xfrm>
            <a:prstGeom prst="hexagon">
              <a:avLst>
                <a:gd name="adj" fmla="val 7105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0" name="AutoShape 117"/>
            <p:cNvSpPr/>
            <p:nvPr/>
          </p:nvSpPr>
          <p:spPr>
            <a:xfrm rot="-83439" flipV="1">
              <a:off x="3539" y="2076"/>
              <a:ext cx="52" cy="18"/>
            </a:xfrm>
            <a:prstGeom prst="hexagon">
              <a:avLst>
                <a:gd name="adj" fmla="val 7222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1" name="AutoShape 118"/>
            <p:cNvSpPr/>
            <p:nvPr/>
          </p:nvSpPr>
          <p:spPr>
            <a:xfrm rot="-83439" flipV="1">
              <a:off x="3593" y="2130"/>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2" name="AutoShape 119"/>
            <p:cNvSpPr/>
            <p:nvPr/>
          </p:nvSpPr>
          <p:spPr>
            <a:xfrm rot="-83439" flipV="1">
              <a:off x="3541" y="2168"/>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3" name="AutoShape 120"/>
            <p:cNvSpPr/>
            <p:nvPr/>
          </p:nvSpPr>
          <p:spPr>
            <a:xfrm rot="-83439" flipV="1">
              <a:off x="3621" y="2092"/>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4" name="AutoShape 121"/>
            <p:cNvSpPr/>
            <p:nvPr/>
          </p:nvSpPr>
          <p:spPr>
            <a:xfrm rot="-83439" flipV="1">
              <a:off x="3648" y="2073"/>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5" name="AutoShape 122"/>
            <p:cNvSpPr/>
            <p:nvPr/>
          </p:nvSpPr>
          <p:spPr>
            <a:xfrm rot="-83439" flipV="1">
              <a:off x="3672" y="2017"/>
              <a:ext cx="54" cy="18"/>
            </a:xfrm>
            <a:prstGeom prst="hexagon">
              <a:avLst>
                <a:gd name="adj" fmla="val 75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6" name="AutoShape 123"/>
            <p:cNvSpPr/>
            <p:nvPr/>
          </p:nvSpPr>
          <p:spPr>
            <a:xfrm rot="-83439" flipV="1">
              <a:off x="3726" y="2071"/>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957" name="Group 124"/>
            <p:cNvGrpSpPr/>
            <p:nvPr/>
          </p:nvGrpSpPr>
          <p:grpSpPr>
            <a:xfrm rot="-83439">
              <a:off x="3779" y="2013"/>
              <a:ext cx="240" cy="91"/>
              <a:chOff x="2592" y="2688"/>
              <a:chExt cx="432" cy="240"/>
            </a:xfrm>
          </p:grpSpPr>
          <p:sp>
            <p:nvSpPr>
              <p:cNvPr id="115010" name="AutoShape 125"/>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1" name="AutoShape 126"/>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2" name="AutoShape 127"/>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3" name="AutoShape 128"/>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14" name="AutoShape 129"/>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958" name="AutoShape 130"/>
            <p:cNvSpPr/>
            <p:nvPr/>
          </p:nvSpPr>
          <p:spPr>
            <a:xfrm rot="-83439" flipV="1">
              <a:off x="3728" y="2182"/>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59" name="AutoShape 131"/>
            <p:cNvSpPr/>
            <p:nvPr/>
          </p:nvSpPr>
          <p:spPr>
            <a:xfrm rot="-83439" flipV="1">
              <a:off x="3808" y="2180"/>
              <a:ext cx="53" cy="19"/>
            </a:xfrm>
            <a:prstGeom prst="hexagon">
              <a:avLst>
                <a:gd name="adj" fmla="val 69736"/>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0" name="AutoShape 132"/>
            <p:cNvSpPr/>
            <p:nvPr/>
          </p:nvSpPr>
          <p:spPr>
            <a:xfrm rot="-83439" flipV="1">
              <a:off x="3806" y="2070"/>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1" name="AutoShape 133"/>
            <p:cNvSpPr/>
            <p:nvPr/>
          </p:nvSpPr>
          <p:spPr>
            <a:xfrm rot="-83439" flipV="1">
              <a:off x="3858" y="2032"/>
              <a:ext cx="54" cy="19"/>
            </a:xfrm>
            <a:prstGeom prst="hexagon">
              <a:avLst>
                <a:gd name="adj" fmla="val 7105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2" name="AutoShape 134"/>
            <p:cNvSpPr/>
            <p:nvPr/>
          </p:nvSpPr>
          <p:spPr>
            <a:xfrm rot="-83439" flipV="1">
              <a:off x="3861" y="2197"/>
              <a:ext cx="53" cy="18"/>
            </a:xfrm>
            <a:prstGeom prst="hexagon">
              <a:avLst>
                <a:gd name="adj" fmla="val 73611"/>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3" name="AutoShape 135"/>
            <p:cNvSpPr/>
            <p:nvPr/>
          </p:nvSpPr>
          <p:spPr>
            <a:xfrm rot="-83439">
              <a:off x="2732" y="2216"/>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4" name="AutoShape 136"/>
            <p:cNvSpPr/>
            <p:nvPr/>
          </p:nvSpPr>
          <p:spPr>
            <a:xfrm rot="-83439">
              <a:off x="2819" y="2214"/>
              <a:ext cx="57" cy="26"/>
            </a:xfrm>
            <a:prstGeom prst="hexagon">
              <a:avLst>
                <a:gd name="adj" fmla="val 5480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5" name="AutoShape 137"/>
            <p:cNvSpPr/>
            <p:nvPr/>
          </p:nvSpPr>
          <p:spPr>
            <a:xfrm rot="-83439">
              <a:off x="2821" y="2265"/>
              <a:ext cx="57" cy="25"/>
            </a:xfrm>
            <a:prstGeom prst="hexagon">
              <a:avLst>
                <a:gd name="adj" fmla="val 57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6" name="AutoShape 138"/>
            <p:cNvSpPr/>
            <p:nvPr/>
          </p:nvSpPr>
          <p:spPr>
            <a:xfrm rot="-83439">
              <a:off x="2879" y="2315"/>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7" name="AutoShape 139"/>
            <p:cNvSpPr/>
            <p:nvPr/>
          </p:nvSpPr>
          <p:spPr>
            <a:xfrm rot="-83439">
              <a:off x="2935" y="2237"/>
              <a:ext cx="59" cy="26"/>
            </a:xfrm>
            <a:prstGeom prst="hexagon">
              <a:avLst>
                <a:gd name="adj" fmla="val 5673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8" name="AutoShape 140"/>
            <p:cNvSpPr/>
            <p:nvPr/>
          </p:nvSpPr>
          <p:spPr>
            <a:xfrm rot="-83439">
              <a:off x="2876" y="2188"/>
              <a:ext cx="59" cy="26"/>
            </a:xfrm>
            <a:prstGeom prst="hexagon">
              <a:avLst>
                <a:gd name="adj" fmla="val 5673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69" name="AutoShape 141"/>
            <p:cNvSpPr/>
            <p:nvPr/>
          </p:nvSpPr>
          <p:spPr>
            <a:xfrm rot="-83439">
              <a:off x="2964" y="2186"/>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0" name="AutoShape 142"/>
            <p:cNvSpPr/>
            <p:nvPr/>
          </p:nvSpPr>
          <p:spPr>
            <a:xfrm rot="-83439">
              <a:off x="2993" y="2211"/>
              <a:ext cx="57" cy="26"/>
            </a:xfrm>
            <a:prstGeom prst="hexagon">
              <a:avLst>
                <a:gd name="adj" fmla="val 5480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1" name="AutoShape 143"/>
            <p:cNvSpPr/>
            <p:nvPr/>
          </p:nvSpPr>
          <p:spPr>
            <a:xfrm rot="-83439">
              <a:off x="3025" y="2286"/>
              <a:ext cx="57" cy="25"/>
            </a:xfrm>
            <a:prstGeom prst="hexagon">
              <a:avLst>
                <a:gd name="adj" fmla="val 57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2" name="AutoShape 144"/>
            <p:cNvSpPr/>
            <p:nvPr/>
          </p:nvSpPr>
          <p:spPr>
            <a:xfrm rot="-83439">
              <a:off x="3079" y="2209"/>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973" name="Group 145"/>
            <p:cNvGrpSpPr/>
            <p:nvPr/>
          </p:nvGrpSpPr>
          <p:grpSpPr>
            <a:xfrm rot="-83439" flipV="1">
              <a:off x="3138" y="2180"/>
              <a:ext cx="262" cy="127"/>
              <a:chOff x="2592" y="2688"/>
              <a:chExt cx="432" cy="240"/>
            </a:xfrm>
          </p:grpSpPr>
          <p:sp>
            <p:nvSpPr>
              <p:cNvPr id="115005" name="AutoShape 146"/>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6" name="AutoShape 147"/>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7" name="AutoShape 148"/>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8" name="AutoShape 149"/>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9" name="AutoShape 150"/>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974" name="AutoShape 151"/>
            <p:cNvSpPr/>
            <p:nvPr/>
          </p:nvSpPr>
          <p:spPr>
            <a:xfrm rot="-83439">
              <a:off x="3078" y="2158"/>
              <a:ext cx="59" cy="26"/>
            </a:xfrm>
            <a:prstGeom prst="hexagon">
              <a:avLst>
                <a:gd name="adj" fmla="val 5673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5" name="AutoShape 152"/>
            <p:cNvSpPr/>
            <p:nvPr/>
          </p:nvSpPr>
          <p:spPr>
            <a:xfrm rot="-83439">
              <a:off x="3166" y="2156"/>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6" name="AutoShape 153"/>
            <p:cNvSpPr/>
            <p:nvPr/>
          </p:nvSpPr>
          <p:spPr>
            <a:xfrm rot="-83439">
              <a:off x="3167" y="2207"/>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7" name="AutoShape 154"/>
            <p:cNvSpPr/>
            <p:nvPr/>
          </p:nvSpPr>
          <p:spPr>
            <a:xfrm rot="-83439">
              <a:off x="3227" y="2257"/>
              <a:ext cx="57" cy="25"/>
            </a:xfrm>
            <a:prstGeom prst="hexagon">
              <a:avLst>
                <a:gd name="adj" fmla="val 57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8" name="AutoShape 155"/>
            <p:cNvSpPr/>
            <p:nvPr/>
          </p:nvSpPr>
          <p:spPr>
            <a:xfrm rot="-83439">
              <a:off x="3223" y="2130"/>
              <a:ext cx="57" cy="25"/>
            </a:xfrm>
            <a:prstGeom prst="hexagon">
              <a:avLst>
                <a:gd name="adj" fmla="val 57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79" name="AutoShape 156"/>
            <p:cNvSpPr/>
            <p:nvPr/>
          </p:nvSpPr>
          <p:spPr>
            <a:xfrm rot="-83439">
              <a:off x="3280" y="2128"/>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0" name="AutoShape 157"/>
            <p:cNvSpPr/>
            <p:nvPr/>
          </p:nvSpPr>
          <p:spPr>
            <a:xfrm rot="-83439">
              <a:off x="3368" y="2126"/>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1" name="AutoShape 158"/>
            <p:cNvSpPr/>
            <p:nvPr/>
          </p:nvSpPr>
          <p:spPr>
            <a:xfrm rot="-83439">
              <a:off x="3369" y="2177"/>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2" name="AutoShape 159"/>
            <p:cNvSpPr/>
            <p:nvPr/>
          </p:nvSpPr>
          <p:spPr>
            <a:xfrm rot="-83439">
              <a:off x="3421" y="2303"/>
              <a:ext cx="57" cy="26"/>
            </a:xfrm>
            <a:prstGeom prst="hexagon">
              <a:avLst>
                <a:gd name="adj" fmla="val 5480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3" name="AutoShape 160"/>
            <p:cNvSpPr/>
            <p:nvPr/>
          </p:nvSpPr>
          <p:spPr>
            <a:xfrm rot="-83439">
              <a:off x="3477" y="2226"/>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4" name="AutoShape 161"/>
            <p:cNvSpPr/>
            <p:nvPr/>
          </p:nvSpPr>
          <p:spPr>
            <a:xfrm rot="-83439">
              <a:off x="3531" y="2013"/>
              <a:ext cx="57" cy="25"/>
            </a:xfrm>
            <a:prstGeom prst="hexagon">
              <a:avLst>
                <a:gd name="adj" fmla="val 57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5" name="AutoShape 162"/>
            <p:cNvSpPr/>
            <p:nvPr/>
          </p:nvSpPr>
          <p:spPr>
            <a:xfrm rot="-83439">
              <a:off x="3504" y="2175"/>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6" name="AutoShape 163"/>
            <p:cNvSpPr/>
            <p:nvPr/>
          </p:nvSpPr>
          <p:spPr>
            <a:xfrm rot="-83439">
              <a:off x="3620" y="1973"/>
              <a:ext cx="59" cy="26"/>
            </a:xfrm>
            <a:prstGeom prst="hexagon">
              <a:avLst>
                <a:gd name="adj" fmla="val 5673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7" name="AutoShape 164"/>
            <p:cNvSpPr/>
            <p:nvPr/>
          </p:nvSpPr>
          <p:spPr>
            <a:xfrm rot="-83439">
              <a:off x="3565" y="2275"/>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88" name="AutoShape 165"/>
            <p:cNvSpPr/>
            <p:nvPr/>
          </p:nvSpPr>
          <p:spPr>
            <a:xfrm rot="-83439">
              <a:off x="3621" y="2197"/>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989" name="Group 166"/>
            <p:cNvGrpSpPr/>
            <p:nvPr/>
          </p:nvGrpSpPr>
          <p:grpSpPr>
            <a:xfrm rot="-83439" flipV="1">
              <a:off x="3679" y="2169"/>
              <a:ext cx="262" cy="127"/>
              <a:chOff x="2592" y="2688"/>
              <a:chExt cx="432" cy="240"/>
            </a:xfrm>
          </p:grpSpPr>
          <p:sp>
            <p:nvSpPr>
              <p:cNvPr id="115000" name="AutoShape 167"/>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1" name="AutoShape 168"/>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2" name="AutoShape 169"/>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3" name="AutoShape 170"/>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5004" name="AutoShape 171"/>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990" name="AutoShape 172"/>
            <p:cNvSpPr/>
            <p:nvPr/>
          </p:nvSpPr>
          <p:spPr>
            <a:xfrm rot="-83439">
              <a:off x="3619" y="2073"/>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1" name="AutoShape 173"/>
            <p:cNvSpPr/>
            <p:nvPr/>
          </p:nvSpPr>
          <p:spPr>
            <a:xfrm rot="-83439">
              <a:off x="3706" y="2071"/>
              <a:ext cx="58" cy="26"/>
            </a:xfrm>
            <a:prstGeom prst="hexagon">
              <a:avLst>
                <a:gd name="adj" fmla="val 55769"/>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2" name="AutoShape 174"/>
            <p:cNvSpPr/>
            <p:nvPr/>
          </p:nvSpPr>
          <p:spPr>
            <a:xfrm rot="-83439">
              <a:off x="3708" y="2196"/>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3" name="AutoShape 175"/>
            <p:cNvSpPr/>
            <p:nvPr/>
          </p:nvSpPr>
          <p:spPr>
            <a:xfrm rot="-83439">
              <a:off x="3767" y="2246"/>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4" name="AutoShape 176"/>
            <p:cNvSpPr/>
            <p:nvPr/>
          </p:nvSpPr>
          <p:spPr>
            <a:xfrm rot="-83439">
              <a:off x="3764" y="2106"/>
              <a:ext cx="58" cy="25"/>
            </a:xfrm>
            <a:prstGeom prst="hexagon">
              <a:avLst>
                <a:gd name="adj" fmla="val 58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5" name="Freeform 177"/>
            <p:cNvSpPr/>
            <p:nvPr/>
          </p:nvSpPr>
          <p:spPr>
            <a:xfrm>
              <a:off x="1580" y="1814"/>
              <a:ext cx="2570" cy="296"/>
            </a:xfrm>
            <a:custGeom>
              <a:avLst/>
              <a:gdLst/>
              <a:ahLst/>
              <a:cxnLst>
                <a:cxn ang="0">
                  <a:pos x="24" y="412"/>
                </a:cxn>
                <a:cxn ang="0">
                  <a:pos x="0" y="258"/>
                </a:cxn>
                <a:cxn ang="0">
                  <a:pos x="47" y="212"/>
                </a:cxn>
                <a:cxn ang="0">
                  <a:pos x="69" y="153"/>
                </a:cxn>
                <a:cxn ang="0">
                  <a:pos x="892" y="107"/>
                </a:cxn>
                <a:cxn ang="0">
                  <a:pos x="1074" y="29"/>
                </a:cxn>
                <a:cxn ang="0">
                  <a:pos x="1597" y="46"/>
                </a:cxn>
                <a:cxn ang="0">
                  <a:pos x="1620" y="92"/>
                </a:cxn>
                <a:cxn ang="0">
                  <a:pos x="4426" y="107"/>
                </a:cxn>
                <a:cxn ang="0">
                  <a:pos x="4451" y="258"/>
                </a:cxn>
                <a:cxn ang="0">
                  <a:pos x="4656" y="274"/>
                </a:cxn>
                <a:cxn ang="0">
                  <a:pos x="4677" y="320"/>
                </a:cxn>
              </a:cxnLst>
              <a:pathLst>
                <a:path w="1905" h="251">
                  <a:moveTo>
                    <a:pt x="10" y="251"/>
                  </a:moveTo>
                  <a:cubicBezTo>
                    <a:pt x="22" y="215"/>
                    <a:pt x="13" y="193"/>
                    <a:pt x="0" y="158"/>
                  </a:cubicBezTo>
                  <a:cubicBezTo>
                    <a:pt x="6" y="149"/>
                    <a:pt x="15" y="140"/>
                    <a:pt x="19" y="130"/>
                  </a:cubicBezTo>
                  <a:cubicBezTo>
                    <a:pt x="24" y="118"/>
                    <a:pt x="21" y="104"/>
                    <a:pt x="28" y="93"/>
                  </a:cubicBezTo>
                  <a:cubicBezTo>
                    <a:pt x="90" y="0"/>
                    <a:pt x="251" y="68"/>
                    <a:pt x="363" y="65"/>
                  </a:cubicBezTo>
                  <a:cubicBezTo>
                    <a:pt x="405" y="51"/>
                    <a:pt x="395" y="33"/>
                    <a:pt x="437" y="18"/>
                  </a:cubicBezTo>
                  <a:cubicBezTo>
                    <a:pt x="508" y="21"/>
                    <a:pt x="581" y="16"/>
                    <a:pt x="651" y="28"/>
                  </a:cubicBezTo>
                  <a:cubicBezTo>
                    <a:pt x="661" y="30"/>
                    <a:pt x="650" y="56"/>
                    <a:pt x="660" y="56"/>
                  </a:cubicBezTo>
                  <a:cubicBezTo>
                    <a:pt x="1041" y="68"/>
                    <a:pt x="1422" y="62"/>
                    <a:pt x="1803" y="65"/>
                  </a:cubicBezTo>
                  <a:cubicBezTo>
                    <a:pt x="1806" y="96"/>
                    <a:pt x="1791" y="135"/>
                    <a:pt x="1812" y="158"/>
                  </a:cubicBezTo>
                  <a:cubicBezTo>
                    <a:pt x="1831" y="179"/>
                    <a:pt x="1870" y="157"/>
                    <a:pt x="1896" y="167"/>
                  </a:cubicBezTo>
                  <a:cubicBezTo>
                    <a:pt x="1905" y="171"/>
                    <a:pt x="1905" y="195"/>
                    <a:pt x="1905" y="195"/>
                  </a:cubicBezTo>
                </a:path>
              </a:pathLst>
            </a:custGeom>
            <a:noFill/>
            <a:ln w="57150" cap="flat" cmpd="sng">
              <a:solidFill>
                <a:schemeClr val="tx1">
                  <a:alpha val="100000"/>
                </a:schemeClr>
              </a:solidFill>
              <a:prstDash val="solid"/>
              <a:round/>
              <a:headEnd type="none" w="med" len="med"/>
              <a:tailEnd type="none" w="med" len="med"/>
            </a:ln>
          </p:spPr>
          <p:txBody>
            <a:bodyPr/>
            <a:p>
              <a:endParaRPr lang="zh-CN" altLang="en-US"/>
            </a:p>
          </p:txBody>
        </p:sp>
        <p:sp>
          <p:nvSpPr>
            <p:cNvPr id="114996" name="AutoShape 178"/>
            <p:cNvSpPr/>
            <p:nvPr/>
          </p:nvSpPr>
          <p:spPr>
            <a:xfrm>
              <a:off x="1649" y="2052"/>
              <a:ext cx="722" cy="119"/>
            </a:xfrm>
            <a:prstGeom prst="rightArrow">
              <a:avLst>
                <a:gd name="adj1" fmla="val 50000"/>
                <a:gd name="adj2" fmla="val 151652"/>
              </a:avLst>
            </a:prstGeom>
            <a:solidFill>
              <a:schemeClr val="bg1"/>
            </a:solid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7" name="AutoShape 179"/>
            <p:cNvSpPr/>
            <p:nvPr/>
          </p:nvSpPr>
          <p:spPr>
            <a:xfrm>
              <a:off x="3137" y="2250"/>
              <a:ext cx="722" cy="118"/>
            </a:xfrm>
            <a:prstGeom prst="rightArrow">
              <a:avLst>
                <a:gd name="adj1" fmla="val 50000"/>
                <a:gd name="adj2" fmla="val 152937"/>
              </a:avLst>
            </a:prstGeom>
            <a:solidFill>
              <a:schemeClr val="bg1"/>
            </a:solid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8" name="AutoShape 180"/>
            <p:cNvSpPr/>
            <p:nvPr/>
          </p:nvSpPr>
          <p:spPr>
            <a:xfrm rot="5400000">
              <a:off x="435" y="1826"/>
              <a:ext cx="808" cy="721"/>
            </a:xfrm>
            <a:prstGeom prst="flowChartDocument">
              <a:avLst/>
            </a:prstGeom>
            <a:gradFill rotWithShape="1">
              <a:gsLst>
                <a:gs pos="0">
                  <a:srgbClr val="EAEAEA"/>
                </a:gs>
                <a:gs pos="100000">
                  <a:srgbClr val="B2B2B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999" name="AutoShape 181"/>
            <p:cNvSpPr/>
            <p:nvPr/>
          </p:nvSpPr>
          <p:spPr>
            <a:xfrm rot="-5400000" flipH="1">
              <a:off x="4119" y="1827"/>
              <a:ext cx="806" cy="721"/>
            </a:xfrm>
            <a:prstGeom prst="flowChartDocument">
              <a:avLst/>
            </a:prstGeom>
            <a:gradFill rotWithShape="1">
              <a:gsLst>
                <a:gs pos="0">
                  <a:srgbClr val="EAEAEA"/>
                </a:gs>
                <a:gs pos="100000">
                  <a:srgbClr val="B2B2B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693" name="Rectangle 182"/>
          <p:cNvSpPr/>
          <p:nvPr/>
        </p:nvSpPr>
        <p:spPr>
          <a:xfrm>
            <a:off x="1182688" y="4756150"/>
            <a:ext cx="6515100" cy="1316038"/>
          </a:xfrm>
          <a:prstGeom prst="rect">
            <a:avLst/>
          </a:prstGeom>
          <a:gradFill rotWithShape="1">
            <a:gsLst>
              <a:gs pos="0">
                <a:srgbClr val="EAEAEA"/>
              </a:gs>
              <a:gs pos="100000">
                <a:srgbClr val="B2B2B2"/>
              </a:gs>
            </a:gsLst>
            <a:lin ang="5400000" scaled="1"/>
            <a:tileRect/>
          </a:gradFill>
          <a:ln w="3810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694" name="Freeform 183"/>
          <p:cNvSpPr/>
          <p:nvPr/>
        </p:nvSpPr>
        <p:spPr>
          <a:xfrm>
            <a:off x="2851150" y="4900613"/>
            <a:ext cx="3900488" cy="9810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082" h="524">
                <a:moveTo>
                  <a:pt x="186" y="116"/>
                </a:moveTo>
                <a:cubicBezTo>
                  <a:pt x="260" y="113"/>
                  <a:pt x="336" y="118"/>
                  <a:pt x="409" y="106"/>
                </a:cubicBezTo>
                <a:cubicBezTo>
                  <a:pt x="418" y="105"/>
                  <a:pt x="412" y="86"/>
                  <a:pt x="418" y="79"/>
                </a:cubicBezTo>
                <a:cubicBezTo>
                  <a:pt x="436" y="56"/>
                  <a:pt x="475" y="50"/>
                  <a:pt x="501" y="41"/>
                </a:cubicBezTo>
                <a:cubicBezTo>
                  <a:pt x="507" y="32"/>
                  <a:pt x="509" y="15"/>
                  <a:pt x="520" y="14"/>
                </a:cubicBezTo>
                <a:cubicBezTo>
                  <a:pt x="693" y="0"/>
                  <a:pt x="867" y="27"/>
                  <a:pt x="1040" y="32"/>
                </a:cubicBezTo>
                <a:cubicBezTo>
                  <a:pt x="1123" y="115"/>
                  <a:pt x="1200" y="100"/>
                  <a:pt x="1319" y="106"/>
                </a:cubicBezTo>
                <a:cubicBezTo>
                  <a:pt x="1540" y="101"/>
                  <a:pt x="1736" y="90"/>
                  <a:pt x="1951" y="116"/>
                </a:cubicBezTo>
                <a:cubicBezTo>
                  <a:pt x="2000" y="132"/>
                  <a:pt x="1974" y="117"/>
                  <a:pt x="2016" y="181"/>
                </a:cubicBezTo>
                <a:cubicBezTo>
                  <a:pt x="2034" y="193"/>
                  <a:pt x="2071" y="218"/>
                  <a:pt x="2071" y="218"/>
                </a:cubicBezTo>
                <a:cubicBezTo>
                  <a:pt x="2065" y="276"/>
                  <a:pt x="2082" y="330"/>
                  <a:pt x="2025" y="348"/>
                </a:cubicBezTo>
                <a:cubicBezTo>
                  <a:pt x="1990" y="372"/>
                  <a:pt x="2000" y="370"/>
                  <a:pt x="1951" y="376"/>
                </a:cubicBezTo>
                <a:cubicBezTo>
                  <a:pt x="1892" y="383"/>
                  <a:pt x="1774" y="394"/>
                  <a:pt x="1774" y="394"/>
                </a:cubicBezTo>
                <a:cubicBezTo>
                  <a:pt x="1765" y="397"/>
                  <a:pt x="1752" y="396"/>
                  <a:pt x="1746" y="404"/>
                </a:cubicBezTo>
                <a:cubicBezTo>
                  <a:pt x="1737" y="416"/>
                  <a:pt x="1722" y="502"/>
                  <a:pt x="1709" y="515"/>
                </a:cubicBezTo>
                <a:cubicBezTo>
                  <a:pt x="1702" y="522"/>
                  <a:pt x="1690" y="521"/>
                  <a:pt x="1681" y="524"/>
                </a:cubicBezTo>
                <a:cubicBezTo>
                  <a:pt x="1160" y="516"/>
                  <a:pt x="662" y="484"/>
                  <a:pt x="139" y="478"/>
                </a:cubicBezTo>
                <a:cubicBezTo>
                  <a:pt x="108" y="468"/>
                  <a:pt x="83" y="459"/>
                  <a:pt x="55" y="441"/>
                </a:cubicBezTo>
                <a:cubicBezTo>
                  <a:pt x="43" y="422"/>
                  <a:pt x="30" y="404"/>
                  <a:pt x="18" y="385"/>
                </a:cubicBezTo>
                <a:cubicBezTo>
                  <a:pt x="12" y="376"/>
                  <a:pt x="0" y="357"/>
                  <a:pt x="0" y="357"/>
                </a:cubicBezTo>
                <a:cubicBezTo>
                  <a:pt x="11" y="300"/>
                  <a:pt x="2" y="238"/>
                  <a:pt x="65" y="218"/>
                </a:cubicBezTo>
                <a:cubicBezTo>
                  <a:pt x="71" y="209"/>
                  <a:pt x="78" y="200"/>
                  <a:pt x="83" y="190"/>
                </a:cubicBezTo>
                <a:cubicBezTo>
                  <a:pt x="87" y="181"/>
                  <a:pt x="85" y="168"/>
                  <a:pt x="93" y="162"/>
                </a:cubicBezTo>
                <a:cubicBezTo>
                  <a:pt x="131" y="135"/>
                  <a:pt x="164" y="155"/>
                  <a:pt x="186" y="116"/>
                </a:cubicBezTo>
                <a:close/>
              </a:path>
            </a:pathLst>
          </a:custGeom>
          <a:gradFill rotWithShape="1">
            <a:gsLst>
              <a:gs pos="0">
                <a:schemeClr val="bg2">
                  <a:alpha val="100000"/>
                </a:schemeClr>
              </a:gs>
              <a:gs pos="100000">
                <a:srgbClr val="DDDDDD">
                  <a:alpha val="100000"/>
                </a:srgbClr>
              </a:gs>
            </a:gsLst>
            <a:lin ang="5400000" scaled="1"/>
            <a:tileRect/>
          </a:grad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114695" name="Freeform 184"/>
          <p:cNvSpPr/>
          <p:nvPr/>
        </p:nvSpPr>
        <p:spPr>
          <a:xfrm>
            <a:off x="2838450" y="4887913"/>
            <a:ext cx="3916363" cy="512762"/>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90" h="273">
                <a:moveTo>
                  <a:pt x="0" y="236"/>
                </a:moveTo>
                <a:cubicBezTo>
                  <a:pt x="28" y="233"/>
                  <a:pt x="58" y="239"/>
                  <a:pt x="83" y="227"/>
                </a:cubicBezTo>
                <a:cubicBezTo>
                  <a:pt x="94" y="221"/>
                  <a:pt x="84" y="200"/>
                  <a:pt x="92" y="190"/>
                </a:cubicBezTo>
                <a:cubicBezTo>
                  <a:pt x="98" y="182"/>
                  <a:pt x="111" y="183"/>
                  <a:pt x="120" y="180"/>
                </a:cubicBezTo>
                <a:cubicBezTo>
                  <a:pt x="146" y="107"/>
                  <a:pt x="231" y="121"/>
                  <a:pt x="297" y="115"/>
                </a:cubicBezTo>
                <a:cubicBezTo>
                  <a:pt x="306" y="112"/>
                  <a:pt x="315" y="107"/>
                  <a:pt x="325" y="106"/>
                </a:cubicBezTo>
                <a:cubicBezTo>
                  <a:pt x="374" y="101"/>
                  <a:pt x="425" y="108"/>
                  <a:pt x="473" y="97"/>
                </a:cubicBezTo>
                <a:cubicBezTo>
                  <a:pt x="493" y="92"/>
                  <a:pt x="485" y="54"/>
                  <a:pt x="501" y="41"/>
                </a:cubicBezTo>
                <a:cubicBezTo>
                  <a:pt x="552" y="0"/>
                  <a:pt x="631" y="26"/>
                  <a:pt x="696" y="22"/>
                </a:cubicBezTo>
                <a:cubicBezTo>
                  <a:pt x="808" y="25"/>
                  <a:pt x="920" y="20"/>
                  <a:pt x="1031" y="32"/>
                </a:cubicBezTo>
                <a:cubicBezTo>
                  <a:pt x="1042" y="33"/>
                  <a:pt x="1040" y="53"/>
                  <a:pt x="1049" y="60"/>
                </a:cubicBezTo>
                <a:cubicBezTo>
                  <a:pt x="1057" y="66"/>
                  <a:pt x="1067" y="67"/>
                  <a:pt x="1077" y="69"/>
                </a:cubicBezTo>
                <a:cubicBezTo>
                  <a:pt x="1117" y="75"/>
                  <a:pt x="1240" y="84"/>
                  <a:pt x="1272" y="87"/>
                </a:cubicBezTo>
                <a:cubicBezTo>
                  <a:pt x="1395" y="131"/>
                  <a:pt x="1840" y="112"/>
                  <a:pt x="1951" y="115"/>
                </a:cubicBezTo>
                <a:cubicBezTo>
                  <a:pt x="1959" y="147"/>
                  <a:pt x="1956" y="162"/>
                  <a:pt x="1988" y="180"/>
                </a:cubicBezTo>
                <a:cubicBezTo>
                  <a:pt x="2005" y="190"/>
                  <a:pt x="2043" y="199"/>
                  <a:pt x="2043" y="199"/>
                </a:cubicBezTo>
                <a:cubicBezTo>
                  <a:pt x="2085" y="261"/>
                  <a:pt x="2071" y="235"/>
                  <a:pt x="2090" y="273"/>
                </a:cubicBezTo>
              </a:path>
            </a:pathLst>
          </a:custGeom>
          <a:noFill/>
          <a:ln w="76200" cap="flat" cmpd="sng">
            <a:solidFill>
              <a:schemeClr val="tx1">
                <a:alpha val="100000"/>
              </a:schemeClr>
            </a:solidFill>
            <a:prstDash val="solid"/>
            <a:round/>
            <a:headEnd type="none" w="med" len="med"/>
            <a:tailEnd type="none" w="med" len="med"/>
          </a:ln>
        </p:spPr>
        <p:txBody>
          <a:bodyPr/>
          <a:p>
            <a:endParaRPr lang="zh-CN" altLang="en-US"/>
          </a:p>
        </p:txBody>
      </p:sp>
      <p:sp>
        <p:nvSpPr>
          <p:cNvPr id="114696" name="Freeform 185"/>
          <p:cNvSpPr/>
          <p:nvPr/>
        </p:nvSpPr>
        <p:spPr>
          <a:xfrm>
            <a:off x="2854325" y="5329238"/>
            <a:ext cx="1588" cy="192087"/>
          </a:xfrm>
          <a:custGeom>
            <a:avLst/>
            <a:gdLst/>
            <a:ahLst/>
            <a:cxnLst>
              <a:cxn ang="0">
                <a:pos x="0" y="0"/>
              </a:cxn>
              <a:cxn ang="0">
                <a:pos x="0" y="2147483646"/>
              </a:cxn>
            </a:cxnLst>
            <a:pathLst>
              <a:path w="1" h="103">
                <a:moveTo>
                  <a:pt x="0" y="0"/>
                </a:moveTo>
                <a:cubicBezTo>
                  <a:pt x="0" y="34"/>
                  <a:pt x="0" y="69"/>
                  <a:pt x="0" y="103"/>
                </a:cubicBezTo>
              </a:path>
            </a:pathLst>
          </a:custGeom>
          <a:noFill/>
          <a:ln w="76200" cap="flat" cmpd="sng">
            <a:solidFill>
              <a:schemeClr val="tx1">
                <a:alpha val="100000"/>
              </a:schemeClr>
            </a:solidFill>
            <a:prstDash val="solid"/>
            <a:round/>
            <a:headEnd type="none" w="med" len="med"/>
            <a:tailEnd type="none" w="med" len="med"/>
          </a:ln>
        </p:spPr>
        <p:txBody>
          <a:bodyPr/>
          <a:p>
            <a:endParaRPr lang="zh-CN" altLang="en-US"/>
          </a:p>
        </p:txBody>
      </p:sp>
      <p:grpSp>
        <p:nvGrpSpPr>
          <p:cNvPr id="114697" name="Group 186"/>
          <p:cNvGrpSpPr/>
          <p:nvPr/>
        </p:nvGrpSpPr>
        <p:grpSpPr>
          <a:xfrm>
            <a:off x="3089275" y="5453063"/>
            <a:ext cx="2867025" cy="381000"/>
            <a:chOff x="2112" y="4806"/>
            <a:chExt cx="2198" cy="292"/>
          </a:xfrm>
        </p:grpSpPr>
        <p:sp>
          <p:nvSpPr>
            <p:cNvPr id="114770" name="AutoShape 187"/>
            <p:cNvSpPr/>
            <p:nvPr/>
          </p:nvSpPr>
          <p:spPr>
            <a:xfrm rot="-313936" flipV="1">
              <a:off x="3119" y="497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1" name="AutoShape 188"/>
            <p:cNvSpPr/>
            <p:nvPr/>
          </p:nvSpPr>
          <p:spPr>
            <a:xfrm rot="-313936" flipV="1">
              <a:off x="3204" y="4965"/>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2" name="AutoShape 189"/>
            <p:cNvSpPr/>
            <p:nvPr/>
          </p:nvSpPr>
          <p:spPr>
            <a:xfrm rot="-313936" flipV="1">
              <a:off x="3120" y="4995"/>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3" name="AutoShape 190"/>
            <p:cNvSpPr/>
            <p:nvPr/>
          </p:nvSpPr>
          <p:spPr>
            <a:xfrm rot="-313936" flipV="1">
              <a:off x="3169" y="4915"/>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4" name="AutoShape 191"/>
            <p:cNvSpPr/>
            <p:nvPr/>
          </p:nvSpPr>
          <p:spPr>
            <a:xfrm rot="-313936" flipV="1">
              <a:off x="3313" y="491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5" name="AutoShape 192"/>
            <p:cNvSpPr/>
            <p:nvPr/>
          </p:nvSpPr>
          <p:spPr>
            <a:xfrm rot="-313936" flipV="1">
              <a:off x="3263" y="499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6" name="AutoShape 193"/>
            <p:cNvSpPr/>
            <p:nvPr/>
          </p:nvSpPr>
          <p:spPr>
            <a:xfrm rot="-313936" flipV="1">
              <a:off x="3348" y="4989"/>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7" name="AutoShape 194"/>
            <p:cNvSpPr/>
            <p:nvPr/>
          </p:nvSpPr>
          <p:spPr>
            <a:xfrm rot="-313936" flipV="1">
              <a:off x="3373" y="4949"/>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8" name="AutoShape 195"/>
            <p:cNvSpPr/>
            <p:nvPr/>
          </p:nvSpPr>
          <p:spPr>
            <a:xfrm rot="-313936" flipV="1">
              <a:off x="3314" y="4940"/>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79" name="AutoShape 196"/>
            <p:cNvSpPr/>
            <p:nvPr/>
          </p:nvSpPr>
          <p:spPr>
            <a:xfrm rot="-313936" flipV="1">
              <a:off x="3457" y="4941"/>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780" name="Group 197"/>
            <p:cNvGrpSpPr/>
            <p:nvPr/>
          </p:nvGrpSpPr>
          <p:grpSpPr>
            <a:xfrm rot="-313936">
              <a:off x="3510" y="4815"/>
              <a:ext cx="255" cy="187"/>
              <a:chOff x="2592" y="2688"/>
              <a:chExt cx="432" cy="240"/>
            </a:xfrm>
          </p:grpSpPr>
          <p:sp>
            <p:nvSpPr>
              <p:cNvPr id="114859" name="AutoShape 198"/>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60" name="AutoShape 199"/>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61" name="AutoShape 200"/>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62" name="AutoShape 201"/>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63" name="AutoShape 202"/>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781" name="AutoShape 203"/>
            <p:cNvSpPr/>
            <p:nvPr/>
          </p:nvSpPr>
          <p:spPr>
            <a:xfrm rot="-313936" flipV="1">
              <a:off x="3464" y="5016"/>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2" name="AutoShape 204"/>
            <p:cNvSpPr/>
            <p:nvPr/>
          </p:nvSpPr>
          <p:spPr>
            <a:xfrm rot="-313936" flipV="1">
              <a:off x="3548" y="5008"/>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3" name="AutoShape 205"/>
            <p:cNvSpPr/>
            <p:nvPr/>
          </p:nvSpPr>
          <p:spPr>
            <a:xfrm rot="-313936" flipV="1">
              <a:off x="3542" y="4934"/>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4" name="AutoShape 206"/>
            <p:cNvSpPr/>
            <p:nvPr/>
          </p:nvSpPr>
          <p:spPr>
            <a:xfrm rot="-313936" flipV="1">
              <a:off x="3515" y="4959"/>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5" name="AutoShape 207"/>
            <p:cNvSpPr/>
            <p:nvPr/>
          </p:nvSpPr>
          <p:spPr>
            <a:xfrm rot="-313936" flipV="1">
              <a:off x="3609" y="5041"/>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6" name="AutoShape 208"/>
            <p:cNvSpPr/>
            <p:nvPr/>
          </p:nvSpPr>
          <p:spPr>
            <a:xfrm rot="-313936" flipV="1">
              <a:off x="3664" y="5036"/>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7" name="AutoShape 209"/>
            <p:cNvSpPr/>
            <p:nvPr/>
          </p:nvSpPr>
          <p:spPr>
            <a:xfrm rot="-313936" flipV="1">
              <a:off x="3749" y="5028"/>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8" name="AutoShape 210"/>
            <p:cNvSpPr/>
            <p:nvPr/>
          </p:nvSpPr>
          <p:spPr>
            <a:xfrm rot="-313936" flipV="1">
              <a:off x="3742" y="4953"/>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89" name="AutoShape 211"/>
            <p:cNvSpPr/>
            <p:nvPr/>
          </p:nvSpPr>
          <p:spPr>
            <a:xfrm rot="-313936" flipV="1">
              <a:off x="3715" y="4979"/>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0" name="AutoShape 212"/>
            <p:cNvSpPr/>
            <p:nvPr/>
          </p:nvSpPr>
          <p:spPr>
            <a:xfrm rot="-313936" flipV="1">
              <a:off x="3858" y="4980"/>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1" name="AutoShape 213"/>
            <p:cNvSpPr/>
            <p:nvPr/>
          </p:nvSpPr>
          <p:spPr>
            <a:xfrm rot="-313936" flipV="1">
              <a:off x="3809" y="5060"/>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2" name="AutoShape 214"/>
            <p:cNvSpPr/>
            <p:nvPr/>
          </p:nvSpPr>
          <p:spPr>
            <a:xfrm rot="-313936" flipV="1">
              <a:off x="3894" y="5052"/>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3" name="AutoShape 215"/>
            <p:cNvSpPr/>
            <p:nvPr/>
          </p:nvSpPr>
          <p:spPr>
            <a:xfrm rot="-313936" flipV="1">
              <a:off x="3918" y="5012"/>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4" name="AutoShape 216"/>
            <p:cNvSpPr/>
            <p:nvPr/>
          </p:nvSpPr>
          <p:spPr>
            <a:xfrm rot="-313936" flipV="1">
              <a:off x="3859" y="500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5" name="AutoShape 217"/>
            <p:cNvSpPr/>
            <p:nvPr/>
          </p:nvSpPr>
          <p:spPr>
            <a:xfrm rot="-313936" flipV="1">
              <a:off x="4003" y="5005"/>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796" name="Group 218"/>
            <p:cNvGrpSpPr/>
            <p:nvPr/>
          </p:nvGrpSpPr>
          <p:grpSpPr>
            <a:xfrm rot="-313936">
              <a:off x="4055" y="4878"/>
              <a:ext cx="255" cy="188"/>
              <a:chOff x="2592" y="2688"/>
              <a:chExt cx="432" cy="240"/>
            </a:xfrm>
          </p:grpSpPr>
          <p:sp>
            <p:nvSpPr>
              <p:cNvPr id="114854" name="AutoShape 219"/>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5" name="AutoShape 220"/>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6" name="AutoShape 221"/>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7" name="AutoShape 222"/>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8" name="AutoShape 223"/>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797" name="AutoShape 224"/>
            <p:cNvSpPr/>
            <p:nvPr/>
          </p:nvSpPr>
          <p:spPr>
            <a:xfrm rot="-313936" flipV="1">
              <a:off x="4088" y="4997"/>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8" name="AutoShape 225"/>
            <p:cNvSpPr/>
            <p:nvPr/>
          </p:nvSpPr>
          <p:spPr>
            <a:xfrm rot="-313936" flipV="1">
              <a:off x="4137" y="491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99" name="AutoShape 226"/>
            <p:cNvSpPr/>
            <p:nvPr/>
          </p:nvSpPr>
          <p:spPr>
            <a:xfrm rot="-313936" flipV="1">
              <a:off x="2112" y="4963"/>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0" name="AutoShape 227"/>
            <p:cNvSpPr/>
            <p:nvPr/>
          </p:nvSpPr>
          <p:spPr>
            <a:xfrm rot="-313936" flipV="1">
              <a:off x="2197" y="4956"/>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1" name="AutoShape 228"/>
            <p:cNvSpPr/>
            <p:nvPr/>
          </p:nvSpPr>
          <p:spPr>
            <a:xfrm rot="-313936" flipV="1">
              <a:off x="2113" y="4986"/>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2" name="AutoShape 229"/>
            <p:cNvSpPr/>
            <p:nvPr/>
          </p:nvSpPr>
          <p:spPr>
            <a:xfrm rot="-313936" flipV="1">
              <a:off x="2162" y="4906"/>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3" name="AutoShape 230"/>
            <p:cNvSpPr/>
            <p:nvPr/>
          </p:nvSpPr>
          <p:spPr>
            <a:xfrm rot="-313936" flipV="1">
              <a:off x="2306" y="4908"/>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4" name="AutoShape 231"/>
            <p:cNvSpPr/>
            <p:nvPr/>
          </p:nvSpPr>
          <p:spPr>
            <a:xfrm rot="-313936" flipV="1">
              <a:off x="2256" y="4988"/>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5" name="AutoShape 232"/>
            <p:cNvSpPr/>
            <p:nvPr/>
          </p:nvSpPr>
          <p:spPr>
            <a:xfrm rot="-313936" flipV="1">
              <a:off x="2341" y="4980"/>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6" name="AutoShape 233"/>
            <p:cNvSpPr/>
            <p:nvPr/>
          </p:nvSpPr>
          <p:spPr>
            <a:xfrm rot="-313936" flipV="1">
              <a:off x="2366" y="4940"/>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7" name="AutoShape 234"/>
            <p:cNvSpPr/>
            <p:nvPr/>
          </p:nvSpPr>
          <p:spPr>
            <a:xfrm rot="-313936" flipV="1">
              <a:off x="2307" y="4931"/>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08" name="AutoShape 235"/>
            <p:cNvSpPr/>
            <p:nvPr/>
          </p:nvSpPr>
          <p:spPr>
            <a:xfrm rot="-313936" flipV="1">
              <a:off x="2450" y="493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809" name="Group 236"/>
            <p:cNvGrpSpPr/>
            <p:nvPr/>
          </p:nvGrpSpPr>
          <p:grpSpPr>
            <a:xfrm rot="-313936">
              <a:off x="2503" y="4806"/>
              <a:ext cx="255" cy="187"/>
              <a:chOff x="2592" y="2688"/>
              <a:chExt cx="432" cy="240"/>
            </a:xfrm>
          </p:grpSpPr>
          <p:sp>
            <p:nvSpPr>
              <p:cNvPr id="114849" name="AutoShape 237"/>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0" name="AutoShape 238"/>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1" name="AutoShape 239"/>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2" name="AutoShape 240"/>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53" name="AutoShape 241"/>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810" name="AutoShape 242"/>
            <p:cNvSpPr/>
            <p:nvPr/>
          </p:nvSpPr>
          <p:spPr>
            <a:xfrm rot="-313936" flipV="1">
              <a:off x="2541" y="4999"/>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1" name="AutoShape 243"/>
            <p:cNvSpPr/>
            <p:nvPr/>
          </p:nvSpPr>
          <p:spPr>
            <a:xfrm rot="-313936" flipV="1">
              <a:off x="2535" y="4925"/>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2" name="AutoShape 244"/>
            <p:cNvSpPr/>
            <p:nvPr/>
          </p:nvSpPr>
          <p:spPr>
            <a:xfrm rot="-313936" flipV="1">
              <a:off x="2508" y="4950"/>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3" name="AutoShape 245"/>
            <p:cNvSpPr/>
            <p:nvPr/>
          </p:nvSpPr>
          <p:spPr>
            <a:xfrm rot="-313936" flipV="1">
              <a:off x="2735" y="4944"/>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4" name="AutoShape 246"/>
            <p:cNvSpPr/>
            <p:nvPr/>
          </p:nvSpPr>
          <p:spPr>
            <a:xfrm rot="-313936" flipV="1">
              <a:off x="2708" y="4970"/>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5" name="AutoShape 247"/>
            <p:cNvSpPr/>
            <p:nvPr/>
          </p:nvSpPr>
          <p:spPr>
            <a:xfrm rot="-313936" flipV="1">
              <a:off x="2851" y="4971"/>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6" name="AutoShape 248"/>
            <p:cNvSpPr/>
            <p:nvPr/>
          </p:nvSpPr>
          <p:spPr>
            <a:xfrm rot="-313936" flipV="1">
              <a:off x="2911" y="5003"/>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7" name="AutoShape 249"/>
            <p:cNvSpPr/>
            <p:nvPr/>
          </p:nvSpPr>
          <p:spPr>
            <a:xfrm rot="-313936" flipV="1">
              <a:off x="2852" y="4993"/>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8" name="AutoShape 250"/>
            <p:cNvSpPr/>
            <p:nvPr/>
          </p:nvSpPr>
          <p:spPr>
            <a:xfrm rot="-313936" flipV="1">
              <a:off x="2996" y="4996"/>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19" name="AutoShape 251"/>
            <p:cNvSpPr/>
            <p:nvPr/>
          </p:nvSpPr>
          <p:spPr>
            <a:xfrm rot="-313936" flipV="1">
              <a:off x="3081" y="4988"/>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0" name="AutoShape 252"/>
            <p:cNvSpPr/>
            <p:nvPr/>
          </p:nvSpPr>
          <p:spPr>
            <a:xfrm rot="-313936" flipV="1">
              <a:off x="3130" y="4908"/>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821" name="Group 253"/>
            <p:cNvGrpSpPr/>
            <p:nvPr/>
          </p:nvGrpSpPr>
          <p:grpSpPr>
            <a:xfrm flipV="1">
              <a:off x="2448" y="4854"/>
              <a:ext cx="1075" cy="234"/>
              <a:chOff x="3215" y="4656"/>
              <a:chExt cx="1075" cy="234"/>
            </a:xfrm>
          </p:grpSpPr>
          <p:sp>
            <p:nvSpPr>
              <p:cNvPr id="114822" name="AutoShape 254"/>
              <p:cNvSpPr/>
              <p:nvPr/>
            </p:nvSpPr>
            <p:spPr>
              <a:xfrm rot="-313936" flipV="1">
                <a:off x="3215" y="4813"/>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3" name="AutoShape 255"/>
              <p:cNvSpPr/>
              <p:nvPr/>
            </p:nvSpPr>
            <p:spPr>
              <a:xfrm rot="-313936" flipV="1">
                <a:off x="3300" y="4806"/>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4" name="AutoShape 256"/>
              <p:cNvSpPr/>
              <p:nvPr/>
            </p:nvSpPr>
            <p:spPr>
              <a:xfrm rot="-313936" flipV="1">
                <a:off x="3216" y="4836"/>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5" name="AutoShape 257"/>
              <p:cNvSpPr/>
              <p:nvPr/>
            </p:nvSpPr>
            <p:spPr>
              <a:xfrm rot="-313936" flipV="1">
                <a:off x="3265" y="4756"/>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6" name="AutoShape 258"/>
              <p:cNvSpPr/>
              <p:nvPr/>
            </p:nvSpPr>
            <p:spPr>
              <a:xfrm rot="-313936" flipV="1">
                <a:off x="3409" y="4758"/>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7" name="AutoShape 259"/>
              <p:cNvSpPr/>
              <p:nvPr/>
            </p:nvSpPr>
            <p:spPr>
              <a:xfrm rot="-313936" flipV="1">
                <a:off x="3359" y="4838"/>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8" name="AutoShape 260"/>
              <p:cNvSpPr/>
              <p:nvPr/>
            </p:nvSpPr>
            <p:spPr>
              <a:xfrm rot="-313936" flipV="1">
                <a:off x="3444" y="4830"/>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29" name="AutoShape 261"/>
              <p:cNvSpPr/>
              <p:nvPr/>
            </p:nvSpPr>
            <p:spPr>
              <a:xfrm rot="-313936" flipV="1">
                <a:off x="3469" y="4790"/>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0" name="AutoShape 262"/>
              <p:cNvSpPr/>
              <p:nvPr/>
            </p:nvSpPr>
            <p:spPr>
              <a:xfrm rot="-313936" flipV="1">
                <a:off x="3410" y="4781"/>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1" name="AutoShape 263"/>
              <p:cNvSpPr/>
              <p:nvPr/>
            </p:nvSpPr>
            <p:spPr>
              <a:xfrm rot="-313936" flipV="1">
                <a:off x="3553" y="478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832" name="Group 264"/>
              <p:cNvGrpSpPr/>
              <p:nvPr/>
            </p:nvGrpSpPr>
            <p:grpSpPr>
              <a:xfrm rot="-313936">
                <a:off x="3606" y="4656"/>
                <a:ext cx="255" cy="187"/>
                <a:chOff x="2592" y="2688"/>
                <a:chExt cx="432" cy="240"/>
              </a:xfrm>
            </p:grpSpPr>
            <p:sp>
              <p:nvSpPr>
                <p:cNvPr id="114844" name="AutoShape 265"/>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5" name="AutoShape 266"/>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6" name="AutoShape 267"/>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7" name="AutoShape 268"/>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8" name="AutoShape 269"/>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833" name="AutoShape 270"/>
              <p:cNvSpPr/>
              <p:nvPr/>
            </p:nvSpPr>
            <p:spPr>
              <a:xfrm rot="-313936" flipV="1">
                <a:off x="3644" y="4849"/>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4" name="AutoShape 271"/>
              <p:cNvSpPr/>
              <p:nvPr/>
            </p:nvSpPr>
            <p:spPr>
              <a:xfrm rot="-313936" flipV="1">
                <a:off x="3638" y="4775"/>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5" name="AutoShape 272"/>
              <p:cNvSpPr/>
              <p:nvPr/>
            </p:nvSpPr>
            <p:spPr>
              <a:xfrm rot="-313936" flipV="1">
                <a:off x="3611" y="4800"/>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6" name="AutoShape 273"/>
              <p:cNvSpPr/>
              <p:nvPr/>
            </p:nvSpPr>
            <p:spPr>
              <a:xfrm rot="-313936" flipV="1">
                <a:off x="3838" y="4794"/>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7" name="AutoShape 274"/>
              <p:cNvSpPr/>
              <p:nvPr/>
            </p:nvSpPr>
            <p:spPr>
              <a:xfrm rot="-313936" flipV="1">
                <a:off x="3811" y="4820"/>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8" name="AutoShape 275"/>
              <p:cNvSpPr/>
              <p:nvPr/>
            </p:nvSpPr>
            <p:spPr>
              <a:xfrm rot="-313936" flipV="1">
                <a:off x="3954" y="4821"/>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39" name="AutoShape 276"/>
              <p:cNvSpPr/>
              <p:nvPr/>
            </p:nvSpPr>
            <p:spPr>
              <a:xfrm rot="-313936" flipV="1">
                <a:off x="4014" y="4853"/>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0" name="AutoShape 277"/>
              <p:cNvSpPr/>
              <p:nvPr/>
            </p:nvSpPr>
            <p:spPr>
              <a:xfrm rot="-313936" flipV="1">
                <a:off x="3955" y="4843"/>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1" name="AutoShape 278"/>
              <p:cNvSpPr/>
              <p:nvPr/>
            </p:nvSpPr>
            <p:spPr>
              <a:xfrm rot="-313936" flipV="1">
                <a:off x="4099" y="4846"/>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2" name="AutoShape 279"/>
              <p:cNvSpPr/>
              <p:nvPr/>
            </p:nvSpPr>
            <p:spPr>
              <a:xfrm rot="-313936" flipV="1">
                <a:off x="4184" y="4838"/>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843" name="AutoShape 280"/>
              <p:cNvSpPr/>
              <p:nvPr/>
            </p:nvSpPr>
            <p:spPr>
              <a:xfrm rot="-313936" flipV="1">
                <a:off x="4233" y="4758"/>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grpSp>
        <p:nvGrpSpPr>
          <p:cNvPr id="114698" name="Group 281"/>
          <p:cNvGrpSpPr/>
          <p:nvPr/>
        </p:nvGrpSpPr>
        <p:grpSpPr>
          <a:xfrm>
            <a:off x="3151188" y="5514975"/>
            <a:ext cx="1403350" cy="306388"/>
            <a:chOff x="3119" y="4815"/>
            <a:chExt cx="1075" cy="234"/>
          </a:xfrm>
        </p:grpSpPr>
        <p:sp>
          <p:nvSpPr>
            <p:cNvPr id="114743" name="AutoShape 282"/>
            <p:cNvSpPr/>
            <p:nvPr/>
          </p:nvSpPr>
          <p:spPr>
            <a:xfrm rot="-313936" flipV="1">
              <a:off x="3119" y="497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4" name="AutoShape 283"/>
            <p:cNvSpPr/>
            <p:nvPr/>
          </p:nvSpPr>
          <p:spPr>
            <a:xfrm rot="-313936" flipV="1">
              <a:off x="3204" y="4965"/>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5" name="AutoShape 284"/>
            <p:cNvSpPr/>
            <p:nvPr/>
          </p:nvSpPr>
          <p:spPr>
            <a:xfrm rot="-313936" flipV="1">
              <a:off x="3120" y="4995"/>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6" name="AutoShape 285"/>
            <p:cNvSpPr/>
            <p:nvPr/>
          </p:nvSpPr>
          <p:spPr>
            <a:xfrm rot="-313936" flipV="1">
              <a:off x="3169" y="4915"/>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7" name="AutoShape 286"/>
            <p:cNvSpPr/>
            <p:nvPr/>
          </p:nvSpPr>
          <p:spPr>
            <a:xfrm rot="-313936" flipV="1">
              <a:off x="3313" y="491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8" name="AutoShape 287"/>
            <p:cNvSpPr/>
            <p:nvPr/>
          </p:nvSpPr>
          <p:spPr>
            <a:xfrm rot="-313936" flipV="1">
              <a:off x="3263" y="499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9" name="AutoShape 288"/>
            <p:cNvSpPr/>
            <p:nvPr/>
          </p:nvSpPr>
          <p:spPr>
            <a:xfrm rot="-313936" flipV="1">
              <a:off x="3348" y="4989"/>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0" name="AutoShape 289"/>
            <p:cNvSpPr/>
            <p:nvPr/>
          </p:nvSpPr>
          <p:spPr>
            <a:xfrm rot="-313936" flipV="1">
              <a:off x="3373" y="4949"/>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1" name="AutoShape 290"/>
            <p:cNvSpPr/>
            <p:nvPr/>
          </p:nvSpPr>
          <p:spPr>
            <a:xfrm rot="-313936" flipV="1">
              <a:off x="3314" y="4940"/>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2" name="AutoShape 291"/>
            <p:cNvSpPr/>
            <p:nvPr/>
          </p:nvSpPr>
          <p:spPr>
            <a:xfrm rot="-313936" flipV="1">
              <a:off x="3457" y="4941"/>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753" name="Group 292"/>
            <p:cNvGrpSpPr/>
            <p:nvPr/>
          </p:nvGrpSpPr>
          <p:grpSpPr>
            <a:xfrm rot="-313936">
              <a:off x="3510" y="4815"/>
              <a:ext cx="255" cy="187"/>
              <a:chOff x="2592" y="2688"/>
              <a:chExt cx="432" cy="240"/>
            </a:xfrm>
          </p:grpSpPr>
          <p:sp>
            <p:nvSpPr>
              <p:cNvPr id="114765" name="AutoShape 293"/>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6" name="AutoShape 294"/>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7" name="AutoShape 295"/>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8" name="AutoShape 296"/>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9" name="AutoShape 297"/>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754" name="AutoShape 298"/>
            <p:cNvSpPr/>
            <p:nvPr/>
          </p:nvSpPr>
          <p:spPr>
            <a:xfrm rot="-313936" flipV="1">
              <a:off x="3548" y="5008"/>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5" name="AutoShape 299"/>
            <p:cNvSpPr/>
            <p:nvPr/>
          </p:nvSpPr>
          <p:spPr>
            <a:xfrm rot="-313936" flipV="1">
              <a:off x="3542" y="4934"/>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6" name="AutoShape 300"/>
            <p:cNvSpPr/>
            <p:nvPr/>
          </p:nvSpPr>
          <p:spPr>
            <a:xfrm rot="-313936" flipV="1">
              <a:off x="3515" y="4959"/>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7" name="AutoShape 301"/>
            <p:cNvSpPr/>
            <p:nvPr/>
          </p:nvSpPr>
          <p:spPr>
            <a:xfrm rot="-313936" flipV="1">
              <a:off x="3742" y="4953"/>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8" name="AutoShape 302"/>
            <p:cNvSpPr/>
            <p:nvPr/>
          </p:nvSpPr>
          <p:spPr>
            <a:xfrm rot="-313936" flipV="1">
              <a:off x="3715" y="4979"/>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59" name="AutoShape 303"/>
            <p:cNvSpPr/>
            <p:nvPr/>
          </p:nvSpPr>
          <p:spPr>
            <a:xfrm rot="-313936" flipV="1">
              <a:off x="3858" y="4980"/>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0" name="AutoShape 304"/>
            <p:cNvSpPr/>
            <p:nvPr/>
          </p:nvSpPr>
          <p:spPr>
            <a:xfrm rot="-313936" flipV="1">
              <a:off x="3918" y="5012"/>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1" name="AutoShape 305"/>
            <p:cNvSpPr/>
            <p:nvPr/>
          </p:nvSpPr>
          <p:spPr>
            <a:xfrm rot="-313936" flipV="1">
              <a:off x="3859" y="500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2" name="AutoShape 306"/>
            <p:cNvSpPr/>
            <p:nvPr/>
          </p:nvSpPr>
          <p:spPr>
            <a:xfrm rot="-313936" flipV="1">
              <a:off x="4003" y="5005"/>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3" name="AutoShape 307"/>
            <p:cNvSpPr/>
            <p:nvPr/>
          </p:nvSpPr>
          <p:spPr>
            <a:xfrm rot="-313936" flipV="1">
              <a:off x="4088" y="4997"/>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64" name="AutoShape 308"/>
            <p:cNvSpPr/>
            <p:nvPr/>
          </p:nvSpPr>
          <p:spPr>
            <a:xfrm rot="-313936" flipV="1">
              <a:off x="4137" y="491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14699" name="Group 309"/>
          <p:cNvGrpSpPr/>
          <p:nvPr/>
        </p:nvGrpSpPr>
        <p:grpSpPr>
          <a:xfrm>
            <a:off x="4654550" y="5514975"/>
            <a:ext cx="1403350" cy="306388"/>
            <a:chOff x="3119" y="4815"/>
            <a:chExt cx="1075" cy="234"/>
          </a:xfrm>
        </p:grpSpPr>
        <p:sp>
          <p:nvSpPr>
            <p:cNvPr id="114716" name="AutoShape 310"/>
            <p:cNvSpPr/>
            <p:nvPr/>
          </p:nvSpPr>
          <p:spPr>
            <a:xfrm rot="-313936" flipV="1">
              <a:off x="3119" y="497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17" name="AutoShape 311"/>
            <p:cNvSpPr/>
            <p:nvPr/>
          </p:nvSpPr>
          <p:spPr>
            <a:xfrm rot="-313936" flipV="1">
              <a:off x="3204" y="4965"/>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18" name="AutoShape 312"/>
            <p:cNvSpPr/>
            <p:nvPr/>
          </p:nvSpPr>
          <p:spPr>
            <a:xfrm rot="-313936" flipV="1">
              <a:off x="3120" y="4995"/>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19" name="AutoShape 313"/>
            <p:cNvSpPr/>
            <p:nvPr/>
          </p:nvSpPr>
          <p:spPr>
            <a:xfrm rot="-313936" flipV="1">
              <a:off x="3169" y="4915"/>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0" name="AutoShape 314"/>
            <p:cNvSpPr/>
            <p:nvPr/>
          </p:nvSpPr>
          <p:spPr>
            <a:xfrm rot="-313936" flipV="1">
              <a:off x="3313" y="491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1" name="AutoShape 315"/>
            <p:cNvSpPr/>
            <p:nvPr/>
          </p:nvSpPr>
          <p:spPr>
            <a:xfrm rot="-313936" flipV="1">
              <a:off x="3263" y="499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2" name="AutoShape 316"/>
            <p:cNvSpPr/>
            <p:nvPr/>
          </p:nvSpPr>
          <p:spPr>
            <a:xfrm rot="-313936" flipV="1">
              <a:off x="3348" y="4989"/>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3" name="AutoShape 317"/>
            <p:cNvSpPr/>
            <p:nvPr/>
          </p:nvSpPr>
          <p:spPr>
            <a:xfrm rot="-313936" flipV="1">
              <a:off x="3373" y="4949"/>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4" name="AutoShape 318"/>
            <p:cNvSpPr/>
            <p:nvPr/>
          </p:nvSpPr>
          <p:spPr>
            <a:xfrm rot="-313936" flipV="1">
              <a:off x="3314" y="4940"/>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5" name="AutoShape 319"/>
            <p:cNvSpPr/>
            <p:nvPr/>
          </p:nvSpPr>
          <p:spPr>
            <a:xfrm rot="-313936" flipV="1">
              <a:off x="3457" y="4941"/>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4726" name="Group 320"/>
            <p:cNvGrpSpPr/>
            <p:nvPr/>
          </p:nvGrpSpPr>
          <p:grpSpPr>
            <a:xfrm rot="-313936">
              <a:off x="3510" y="4815"/>
              <a:ext cx="255" cy="187"/>
              <a:chOff x="2592" y="2688"/>
              <a:chExt cx="432" cy="240"/>
            </a:xfrm>
          </p:grpSpPr>
          <p:sp>
            <p:nvSpPr>
              <p:cNvPr id="114738" name="AutoShape 321"/>
              <p:cNvSpPr/>
              <p:nvPr/>
            </p:nvSpPr>
            <p:spPr>
              <a:xfrm flipV="1">
                <a:off x="2592"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9" name="AutoShape 322"/>
              <p:cNvSpPr/>
              <p:nvPr/>
            </p:nvSpPr>
            <p:spPr>
              <a:xfrm flipV="1">
                <a:off x="2736" y="2688"/>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0" name="AutoShape 323"/>
              <p:cNvSpPr/>
              <p:nvPr/>
            </p:nvSpPr>
            <p:spPr>
              <a:xfrm flipV="1">
                <a:off x="2736" y="2784"/>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1" name="AutoShape 324"/>
              <p:cNvSpPr/>
              <p:nvPr/>
            </p:nvSpPr>
            <p:spPr>
              <a:xfrm flipV="1">
                <a:off x="2832" y="2880"/>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42" name="AutoShape 325"/>
              <p:cNvSpPr/>
              <p:nvPr/>
            </p:nvSpPr>
            <p:spPr>
              <a:xfrm flipV="1">
                <a:off x="2928" y="2736"/>
                <a:ext cx="96" cy="48"/>
              </a:xfrm>
              <a:prstGeom prst="hexagon">
                <a:avLst>
                  <a:gd name="adj" fmla="val 500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727" name="AutoShape 326"/>
            <p:cNvSpPr/>
            <p:nvPr/>
          </p:nvSpPr>
          <p:spPr>
            <a:xfrm rot="-313936" flipV="1">
              <a:off x="3548" y="5008"/>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8" name="AutoShape 327"/>
            <p:cNvSpPr/>
            <p:nvPr/>
          </p:nvSpPr>
          <p:spPr>
            <a:xfrm rot="-313936" flipV="1">
              <a:off x="3542" y="4934"/>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29" name="AutoShape 328"/>
            <p:cNvSpPr/>
            <p:nvPr/>
          </p:nvSpPr>
          <p:spPr>
            <a:xfrm rot="-313936" flipV="1">
              <a:off x="3515" y="4959"/>
              <a:ext cx="56" cy="38"/>
            </a:xfrm>
            <a:prstGeom prst="hexagon">
              <a:avLst>
                <a:gd name="adj" fmla="val 36842"/>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0" name="AutoShape 329"/>
            <p:cNvSpPr/>
            <p:nvPr/>
          </p:nvSpPr>
          <p:spPr>
            <a:xfrm rot="-313936" flipV="1">
              <a:off x="3742" y="4953"/>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1" name="AutoShape 330"/>
            <p:cNvSpPr/>
            <p:nvPr/>
          </p:nvSpPr>
          <p:spPr>
            <a:xfrm rot="-313936" flipV="1">
              <a:off x="3715" y="4979"/>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2" name="AutoShape 331"/>
            <p:cNvSpPr/>
            <p:nvPr/>
          </p:nvSpPr>
          <p:spPr>
            <a:xfrm rot="-313936" flipV="1">
              <a:off x="3858" y="4980"/>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3" name="AutoShape 332"/>
            <p:cNvSpPr/>
            <p:nvPr/>
          </p:nvSpPr>
          <p:spPr>
            <a:xfrm rot="-313936" flipV="1">
              <a:off x="3918" y="5012"/>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4" name="AutoShape 333"/>
            <p:cNvSpPr/>
            <p:nvPr/>
          </p:nvSpPr>
          <p:spPr>
            <a:xfrm rot="-313936" flipV="1">
              <a:off x="3859" y="5002"/>
              <a:ext cx="57" cy="38"/>
            </a:xfrm>
            <a:prstGeom prst="hexagon">
              <a:avLst>
                <a:gd name="adj" fmla="val 37500"/>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5" name="AutoShape 334"/>
            <p:cNvSpPr/>
            <p:nvPr/>
          </p:nvSpPr>
          <p:spPr>
            <a:xfrm rot="-313936" flipV="1">
              <a:off x="4003" y="5005"/>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6" name="AutoShape 335"/>
            <p:cNvSpPr/>
            <p:nvPr/>
          </p:nvSpPr>
          <p:spPr>
            <a:xfrm rot="-313936" flipV="1">
              <a:off x="4088" y="4997"/>
              <a:ext cx="56" cy="37"/>
            </a:xfrm>
            <a:prstGeom prst="hexagon">
              <a:avLst>
                <a:gd name="adj" fmla="val 37837"/>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37" name="AutoShape 336"/>
            <p:cNvSpPr/>
            <p:nvPr/>
          </p:nvSpPr>
          <p:spPr>
            <a:xfrm rot="-313936" flipV="1">
              <a:off x="4137" y="4917"/>
              <a:ext cx="57" cy="37"/>
            </a:xfrm>
            <a:prstGeom prst="hexagon">
              <a:avLst>
                <a:gd name="adj" fmla="val 38513"/>
                <a:gd name="vf" fmla="val 115470"/>
              </a:avLst>
            </a:prstGeom>
            <a:solidFill>
              <a:srgbClr val="99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4700" name="AutoShape 337"/>
          <p:cNvSpPr/>
          <p:nvPr/>
        </p:nvSpPr>
        <p:spPr>
          <a:xfrm rot="5400000">
            <a:off x="758825" y="4846638"/>
            <a:ext cx="1300163" cy="1146175"/>
          </a:xfrm>
          <a:prstGeom prst="flowChartDocument">
            <a:avLst/>
          </a:prstGeom>
          <a:gradFill rotWithShape="1">
            <a:gsLst>
              <a:gs pos="0">
                <a:srgbClr val="EAEAEA"/>
              </a:gs>
              <a:gs pos="100000">
                <a:srgbClr val="B2B2B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01" name="AutoShape 338"/>
          <p:cNvSpPr/>
          <p:nvPr/>
        </p:nvSpPr>
        <p:spPr>
          <a:xfrm rot="-5400000" flipH="1">
            <a:off x="6775450" y="4846638"/>
            <a:ext cx="1300163" cy="1146175"/>
          </a:xfrm>
          <a:prstGeom prst="flowChartDocument">
            <a:avLst/>
          </a:prstGeom>
          <a:gradFill rotWithShape="1">
            <a:gsLst>
              <a:gs pos="0">
                <a:srgbClr val="EAEAEA"/>
              </a:gs>
              <a:gs pos="100000">
                <a:srgbClr val="B2B2B2"/>
              </a:gs>
            </a:gsLst>
            <a:lin ang="0" scaled="1"/>
            <a:tileRect/>
          </a:gra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02" name="Text Box 339"/>
          <p:cNvSpPr txBox="1"/>
          <p:nvPr/>
        </p:nvSpPr>
        <p:spPr>
          <a:xfrm>
            <a:off x="2862263" y="4171950"/>
            <a:ext cx="2674937"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en-US" altLang="zh-CN" sz="2800" b="1" dirty="0">
                <a:solidFill>
                  <a:srgbClr val="3333FF"/>
                </a:solidFill>
                <a:latin typeface="Arial Black" panose="020B0A04020102020204" pitchFamily="34" charset="0"/>
              </a:rPr>
              <a:t>&gt;1068 </a:t>
            </a:r>
            <a:r>
              <a:rPr lang="zh-CN" altLang="en-US" sz="2800" b="1" dirty="0">
                <a:solidFill>
                  <a:srgbClr val="3333FF"/>
                </a:solidFill>
                <a:latin typeface="Arial Black" panose="020B0A04020102020204" pitchFamily="34" charset="0"/>
              </a:rPr>
              <a:t>米</a:t>
            </a:r>
            <a:r>
              <a:rPr lang="en-US" altLang="zh-CN" sz="2800" b="1" dirty="0">
                <a:solidFill>
                  <a:srgbClr val="3333FF"/>
                </a:solidFill>
                <a:latin typeface="Arial Black" panose="020B0A04020102020204" pitchFamily="34" charset="0"/>
              </a:rPr>
              <a:t>/</a:t>
            </a:r>
            <a:r>
              <a:rPr lang="zh-CN" altLang="en-US" sz="2800" b="1" dirty="0">
                <a:solidFill>
                  <a:srgbClr val="3333FF"/>
                </a:solidFill>
                <a:latin typeface="Arial Black" panose="020B0A04020102020204" pitchFamily="34" charset="0"/>
              </a:rPr>
              <a:t>分钟</a:t>
            </a:r>
            <a:endParaRPr lang="en-US" altLang="zh-CN" sz="2800" b="1" dirty="0">
              <a:solidFill>
                <a:srgbClr val="3333FF"/>
              </a:solidFill>
              <a:latin typeface="Arial Black" panose="020B0A04020102020204" pitchFamily="34" charset="0"/>
            </a:endParaRPr>
          </a:p>
        </p:txBody>
      </p:sp>
      <p:sp>
        <p:nvSpPr>
          <p:cNvPr id="114703" name="Text Box 340"/>
          <p:cNvSpPr txBox="1"/>
          <p:nvPr/>
        </p:nvSpPr>
        <p:spPr>
          <a:xfrm>
            <a:off x="1371600" y="5105400"/>
            <a:ext cx="16002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2400" b="1" dirty="0">
                <a:latin typeface="Arial Black" panose="020B0A04020102020204" pitchFamily="34" charset="0"/>
              </a:rPr>
              <a:t>粉尘沉降</a:t>
            </a:r>
            <a:endParaRPr lang="en-US" altLang="zh-CN" sz="2400" b="1" dirty="0">
              <a:latin typeface="Arial Black" panose="020B0A04020102020204" pitchFamily="34" charset="0"/>
            </a:endParaRPr>
          </a:p>
        </p:txBody>
      </p:sp>
      <p:sp>
        <p:nvSpPr>
          <p:cNvPr id="114704" name="Text Box 341"/>
          <p:cNvSpPr txBox="1"/>
          <p:nvPr/>
        </p:nvSpPr>
        <p:spPr>
          <a:xfrm>
            <a:off x="990600" y="3276600"/>
            <a:ext cx="1539875"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2400" b="1" dirty="0">
                <a:latin typeface="Arial Black" panose="020B0A04020102020204" pitchFamily="34" charset="0"/>
              </a:rPr>
              <a:t>粉尘流向</a:t>
            </a:r>
            <a:endParaRPr lang="en-US" altLang="zh-CN" sz="2400" b="1" dirty="0">
              <a:latin typeface="Arial Black" panose="020B0A04020102020204" pitchFamily="34" charset="0"/>
            </a:endParaRPr>
          </a:p>
        </p:txBody>
      </p:sp>
      <p:sp>
        <p:nvSpPr>
          <p:cNvPr id="114705" name="AutoShape 342"/>
          <p:cNvSpPr/>
          <p:nvPr/>
        </p:nvSpPr>
        <p:spPr>
          <a:xfrm>
            <a:off x="6416675" y="4454525"/>
            <a:ext cx="1146175" cy="188913"/>
          </a:xfrm>
          <a:prstGeom prst="rightArrow">
            <a:avLst>
              <a:gd name="adj1" fmla="val 50000"/>
              <a:gd name="adj2" fmla="val 151652"/>
            </a:avLst>
          </a:prstGeom>
          <a:solidFill>
            <a:srgbClr val="3333FF"/>
          </a:solidFill>
          <a:ln w="317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06" name="AutoShape 343"/>
          <p:cNvSpPr/>
          <p:nvPr/>
        </p:nvSpPr>
        <p:spPr>
          <a:xfrm>
            <a:off x="6400800" y="6172200"/>
            <a:ext cx="1146175" cy="188913"/>
          </a:xfrm>
          <a:prstGeom prst="rightArrow">
            <a:avLst>
              <a:gd name="adj1" fmla="val 50000"/>
              <a:gd name="adj2" fmla="val 151652"/>
            </a:avLst>
          </a:prstGeom>
          <a:solidFill>
            <a:srgbClr val="3333FF"/>
          </a:solidFill>
          <a:ln w="317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4707" name="Text Box 344"/>
          <p:cNvSpPr txBox="1"/>
          <p:nvPr/>
        </p:nvSpPr>
        <p:spPr>
          <a:xfrm>
            <a:off x="304800" y="2057400"/>
            <a:ext cx="85344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2400" b="1" dirty="0">
                <a:latin typeface="Arial Black" panose="020B0A04020102020204" pitchFamily="34" charset="0"/>
              </a:rPr>
              <a:t>风管中的输送风速大于</a:t>
            </a:r>
            <a:r>
              <a:rPr lang="en-US" altLang="zh-CN" sz="2400" b="1" dirty="0">
                <a:latin typeface="Arial Black" panose="020B0A04020102020204" pitchFamily="34" charset="0"/>
              </a:rPr>
              <a:t>1068</a:t>
            </a:r>
            <a:r>
              <a:rPr lang="zh-CN" altLang="en-US" sz="2400" b="1" dirty="0">
                <a:latin typeface="Arial Black" panose="020B0A04020102020204" pitchFamily="34" charset="0"/>
              </a:rPr>
              <a:t>米</a:t>
            </a:r>
            <a:r>
              <a:rPr lang="en-US" altLang="zh-CN" sz="2400" b="1" dirty="0">
                <a:latin typeface="Arial Black" panose="020B0A04020102020204" pitchFamily="34" charset="0"/>
              </a:rPr>
              <a:t>/</a:t>
            </a:r>
            <a:r>
              <a:rPr lang="zh-CN" altLang="en-US" sz="2400" b="1" dirty="0">
                <a:latin typeface="Arial Black" panose="020B0A04020102020204" pitchFamily="34" charset="0"/>
              </a:rPr>
              <a:t>分钟才能避免粉尘沉降</a:t>
            </a:r>
            <a:endParaRPr lang="en-US" altLang="zh-CN" sz="2400" b="1" dirty="0">
              <a:latin typeface="Arial Black" panose="020B0A04020102020204" pitchFamily="34" charset="0"/>
            </a:endParaRPr>
          </a:p>
        </p:txBody>
      </p:sp>
      <p:sp>
        <p:nvSpPr>
          <p:cNvPr id="114708" name="Line 345"/>
          <p:cNvSpPr/>
          <p:nvPr/>
        </p:nvSpPr>
        <p:spPr>
          <a:xfrm>
            <a:off x="762000" y="2895600"/>
            <a:ext cx="533400" cy="0"/>
          </a:xfrm>
          <a:prstGeom prst="line">
            <a:avLst/>
          </a:prstGeom>
          <a:ln w="38100" cap="flat" cmpd="sng">
            <a:solidFill>
              <a:schemeClr val="tx1"/>
            </a:solidFill>
            <a:prstDash val="solid"/>
            <a:headEnd type="none" w="med" len="med"/>
            <a:tailEnd type="none" w="med" len="med"/>
          </a:ln>
        </p:spPr>
      </p:sp>
      <p:sp>
        <p:nvSpPr>
          <p:cNvPr id="114709" name="Line 346"/>
          <p:cNvSpPr/>
          <p:nvPr/>
        </p:nvSpPr>
        <p:spPr>
          <a:xfrm>
            <a:off x="914400" y="5214938"/>
            <a:ext cx="533400" cy="0"/>
          </a:xfrm>
          <a:prstGeom prst="line">
            <a:avLst/>
          </a:prstGeom>
          <a:ln w="38100" cap="flat" cmpd="sng">
            <a:solidFill>
              <a:schemeClr val="tx1"/>
            </a:solidFill>
            <a:prstDash val="solid"/>
            <a:headEnd type="none" w="med" len="med"/>
            <a:tailEnd type="none" w="med" len="med"/>
          </a:ln>
        </p:spPr>
      </p:sp>
      <p:sp>
        <p:nvSpPr>
          <p:cNvPr id="114710" name="Line 347"/>
          <p:cNvSpPr/>
          <p:nvPr/>
        </p:nvSpPr>
        <p:spPr>
          <a:xfrm>
            <a:off x="7315200" y="2895600"/>
            <a:ext cx="533400" cy="0"/>
          </a:xfrm>
          <a:prstGeom prst="line">
            <a:avLst/>
          </a:prstGeom>
          <a:ln w="38100" cap="flat" cmpd="sng">
            <a:solidFill>
              <a:schemeClr val="tx1"/>
            </a:solidFill>
            <a:prstDash val="solid"/>
            <a:headEnd type="none" w="med" len="med"/>
            <a:tailEnd type="none" w="med" len="med"/>
          </a:ln>
        </p:spPr>
      </p:sp>
      <p:sp>
        <p:nvSpPr>
          <p:cNvPr id="114711" name="Line 348"/>
          <p:cNvSpPr/>
          <p:nvPr/>
        </p:nvSpPr>
        <p:spPr>
          <a:xfrm>
            <a:off x="7467600" y="5214938"/>
            <a:ext cx="533400" cy="0"/>
          </a:xfrm>
          <a:prstGeom prst="line">
            <a:avLst/>
          </a:prstGeom>
          <a:ln w="38100" cap="flat" cmpd="sng">
            <a:solidFill>
              <a:schemeClr val="tx1"/>
            </a:solidFill>
            <a:prstDash val="solid"/>
            <a:headEnd type="none" w="med" len="med"/>
            <a:tailEnd type="none" w="med" len="med"/>
          </a:ln>
        </p:spPr>
      </p:sp>
      <p:sp>
        <p:nvSpPr>
          <p:cNvPr id="114712" name="Line 349"/>
          <p:cNvSpPr/>
          <p:nvPr/>
        </p:nvSpPr>
        <p:spPr>
          <a:xfrm>
            <a:off x="6858000" y="6072188"/>
            <a:ext cx="914400" cy="0"/>
          </a:xfrm>
          <a:prstGeom prst="line">
            <a:avLst/>
          </a:prstGeom>
          <a:ln w="38100" cap="flat" cmpd="sng">
            <a:solidFill>
              <a:schemeClr val="tx1"/>
            </a:solidFill>
            <a:prstDash val="solid"/>
            <a:headEnd type="none" w="med" len="med"/>
            <a:tailEnd type="none" w="med" len="med"/>
          </a:ln>
        </p:spPr>
      </p:sp>
      <p:sp>
        <p:nvSpPr>
          <p:cNvPr id="114713" name="Line 350"/>
          <p:cNvSpPr/>
          <p:nvPr/>
        </p:nvSpPr>
        <p:spPr>
          <a:xfrm>
            <a:off x="990600" y="6072188"/>
            <a:ext cx="1676400" cy="0"/>
          </a:xfrm>
          <a:prstGeom prst="line">
            <a:avLst/>
          </a:prstGeom>
          <a:ln w="38100" cap="flat" cmpd="sng">
            <a:solidFill>
              <a:schemeClr val="tx1"/>
            </a:solidFill>
            <a:prstDash val="solid"/>
            <a:headEnd type="none" w="med" len="med"/>
            <a:tailEnd type="none" w="med" len="med"/>
          </a:ln>
        </p:spPr>
      </p:sp>
      <p:sp>
        <p:nvSpPr>
          <p:cNvPr id="114714" name="Text Box 352"/>
          <p:cNvSpPr txBox="1"/>
          <p:nvPr/>
        </p:nvSpPr>
        <p:spPr>
          <a:xfrm>
            <a:off x="7842250" y="3276600"/>
            <a:ext cx="1057275"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en-US" altLang="zh-CN" b="1" dirty="0">
                <a:solidFill>
                  <a:schemeClr val="tx2"/>
                </a:solidFill>
                <a:latin typeface="Garamond" pitchFamily="18" charset="0"/>
              </a:rPr>
              <a:t>18</a:t>
            </a:r>
            <a:r>
              <a:rPr lang="zh-CN" altLang="en-US" b="1" dirty="0">
                <a:solidFill>
                  <a:schemeClr val="tx2"/>
                </a:solidFill>
                <a:latin typeface="Garamond" pitchFamily="18" charset="0"/>
              </a:rPr>
              <a:t>米</a:t>
            </a:r>
            <a:r>
              <a:rPr lang="en-US" altLang="zh-CN" b="1" dirty="0">
                <a:solidFill>
                  <a:schemeClr val="tx2"/>
                </a:solidFill>
                <a:latin typeface="Garamond" pitchFamily="18" charset="0"/>
              </a:rPr>
              <a:t>/</a:t>
            </a:r>
            <a:r>
              <a:rPr lang="zh-CN" altLang="en-US" b="1" dirty="0">
                <a:solidFill>
                  <a:schemeClr val="tx2"/>
                </a:solidFill>
                <a:latin typeface="Garamond" pitchFamily="18" charset="0"/>
              </a:rPr>
              <a:t>秒</a:t>
            </a:r>
            <a:endParaRPr lang="en-US" altLang="zh-CN" b="1" dirty="0">
              <a:solidFill>
                <a:schemeClr val="tx2"/>
              </a:solidFill>
              <a:latin typeface="Garamond" pitchFamily="18" charset="0"/>
            </a:endParaRPr>
          </a:p>
        </p:txBody>
      </p:sp>
      <p:sp>
        <p:nvSpPr>
          <p:cNvPr id="114715" name="Text Box 339"/>
          <p:cNvSpPr txBox="1"/>
          <p:nvPr/>
        </p:nvSpPr>
        <p:spPr>
          <a:xfrm>
            <a:off x="2895600" y="6096000"/>
            <a:ext cx="2673350"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en-US" altLang="zh-CN" sz="2800" b="1" dirty="0">
                <a:solidFill>
                  <a:srgbClr val="3333FF"/>
                </a:solidFill>
                <a:latin typeface="Arial Black" panose="020B0A04020102020204" pitchFamily="34" charset="0"/>
              </a:rPr>
              <a:t>&lt;1068 </a:t>
            </a:r>
            <a:r>
              <a:rPr lang="zh-CN" altLang="en-US" sz="2800" b="1" dirty="0">
                <a:solidFill>
                  <a:srgbClr val="3333FF"/>
                </a:solidFill>
                <a:latin typeface="Arial Black" panose="020B0A04020102020204" pitchFamily="34" charset="0"/>
              </a:rPr>
              <a:t>米</a:t>
            </a:r>
            <a:r>
              <a:rPr lang="en-US" altLang="zh-CN" sz="2800" b="1" dirty="0">
                <a:solidFill>
                  <a:srgbClr val="3333FF"/>
                </a:solidFill>
                <a:latin typeface="Arial Black" panose="020B0A04020102020204" pitchFamily="34" charset="0"/>
              </a:rPr>
              <a:t>/</a:t>
            </a:r>
            <a:r>
              <a:rPr lang="zh-CN" altLang="en-US" sz="2800" b="1" dirty="0">
                <a:solidFill>
                  <a:srgbClr val="3333FF"/>
                </a:solidFill>
                <a:latin typeface="Arial Black" panose="020B0A04020102020204" pitchFamily="34" charset="0"/>
              </a:rPr>
              <a:t>分钟</a:t>
            </a:r>
            <a:endParaRPr lang="en-US" altLang="zh-CN" sz="2800" b="1" dirty="0">
              <a:solidFill>
                <a:srgbClr val="3333FF"/>
              </a:solidFill>
              <a:latin typeface="Arial Black" panose="020B0A04020102020204" pitchFamily="34" charset="0"/>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6739" name="Content Placeholder 2"/>
          <p:cNvSpPr>
            <a:spLocks noGrp="1"/>
          </p:cNvSpPr>
          <p:nvPr>
            <p:ph idx="1"/>
          </p:nvPr>
        </p:nvSpPr>
        <p:spPr>
          <a:xfrm>
            <a:off x="239713" y="944563"/>
            <a:ext cx="8662987" cy="5380037"/>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通风除尘</a:t>
            </a:r>
            <a:endParaRPr lang="en-US" altLang="zh-CN" sz="2400" dirty="0">
              <a:solidFill>
                <a:srgbClr val="FF0000"/>
              </a:solidFill>
              <a:latin typeface="+mn-lt"/>
              <a:ea typeface="+mn-ea"/>
              <a:cs typeface="+mn-cs"/>
            </a:endParaRPr>
          </a:p>
          <a:p>
            <a:pPr eaLnBrk="1" hangingPunct="1">
              <a:buClr>
                <a:srgbClr val="FF0000"/>
              </a:buClr>
            </a:pPr>
            <a:r>
              <a:rPr lang="zh-CN" altLang="en-US" sz="2800" dirty="0">
                <a:latin typeface="+mn-lt"/>
                <a:ea typeface="+mn-ea"/>
                <a:cs typeface="+mn-cs"/>
              </a:rPr>
              <a:t>除尘器的安装、使用和维护应符合</a:t>
            </a:r>
            <a:r>
              <a:rPr lang="en-US" altLang="zh-CN" sz="2800" dirty="0">
                <a:latin typeface="+mn-lt"/>
                <a:ea typeface="+mn-ea"/>
                <a:cs typeface="+mn-cs"/>
              </a:rPr>
              <a:t>GB/T17919</a:t>
            </a:r>
            <a:r>
              <a:rPr lang="zh-CN" altLang="en-US" sz="2800" dirty="0">
                <a:latin typeface="+mn-lt"/>
                <a:ea typeface="+mn-ea"/>
                <a:cs typeface="+mn-cs"/>
              </a:rPr>
              <a:t>的相关规定</a:t>
            </a:r>
            <a:endParaRPr lang="en-US" altLang="zh-CN" sz="2800" dirty="0">
              <a:latin typeface="+mn-lt"/>
              <a:ea typeface="+mn-ea"/>
              <a:cs typeface="+mn-cs"/>
            </a:endParaRPr>
          </a:p>
          <a:p>
            <a:pPr lvl="1" eaLnBrk="1" hangingPunct="1">
              <a:buClr>
                <a:srgbClr val="FF0000"/>
              </a:buClr>
            </a:pPr>
            <a:r>
              <a:rPr lang="zh-CN" altLang="en-US" sz="1800" dirty="0">
                <a:latin typeface="+mn-lt"/>
                <a:ea typeface="+mn-ea"/>
              </a:rPr>
              <a:t>宜采用袋式收尘器并优先采用外滤型式</a:t>
            </a:r>
            <a:endParaRPr lang="en-US" altLang="zh-CN" sz="1800" dirty="0">
              <a:latin typeface="+mn-lt"/>
              <a:ea typeface="+mn-ea"/>
            </a:endParaRPr>
          </a:p>
          <a:p>
            <a:pPr lvl="1" eaLnBrk="1" hangingPunct="1">
              <a:buClr>
                <a:srgbClr val="FF0000"/>
              </a:buClr>
            </a:pPr>
            <a:r>
              <a:rPr lang="zh-CN" altLang="en-US" sz="1800" dirty="0">
                <a:latin typeface="+mn-lt"/>
                <a:ea typeface="+mn-ea"/>
              </a:rPr>
              <a:t>收尘器宜安装于室外；如安装于室内，其泄爆管应直通室外，且长度小于</a:t>
            </a:r>
            <a:r>
              <a:rPr lang="en-US" altLang="zh-CN" sz="1800" dirty="0">
                <a:latin typeface="+mn-lt"/>
                <a:ea typeface="+mn-ea"/>
              </a:rPr>
              <a:t>3m</a:t>
            </a:r>
            <a:endParaRPr lang="en-US" altLang="zh-CN" sz="1800" dirty="0">
              <a:latin typeface="+mn-lt"/>
              <a:ea typeface="+mn-ea"/>
            </a:endParaRPr>
          </a:p>
        </p:txBody>
      </p:sp>
      <p:grpSp>
        <p:nvGrpSpPr>
          <p:cNvPr id="116740" name="Group 4"/>
          <p:cNvGrpSpPr/>
          <p:nvPr/>
        </p:nvGrpSpPr>
        <p:grpSpPr>
          <a:xfrm>
            <a:off x="863600" y="3068638"/>
            <a:ext cx="3454400" cy="3179762"/>
            <a:chOff x="2880" y="144"/>
            <a:chExt cx="2911" cy="2832"/>
          </a:xfrm>
        </p:grpSpPr>
        <p:grpSp>
          <p:nvGrpSpPr>
            <p:cNvPr id="116743" name="Group 5"/>
            <p:cNvGrpSpPr/>
            <p:nvPr/>
          </p:nvGrpSpPr>
          <p:grpSpPr>
            <a:xfrm>
              <a:off x="2880" y="144"/>
              <a:ext cx="2911" cy="2832"/>
              <a:chOff x="6432" y="192"/>
              <a:chExt cx="2715" cy="2832"/>
            </a:xfrm>
          </p:grpSpPr>
          <p:sp>
            <p:nvSpPr>
              <p:cNvPr id="116804" name="Rectangle 6"/>
              <p:cNvSpPr/>
              <p:nvPr/>
            </p:nvSpPr>
            <p:spPr>
              <a:xfrm>
                <a:off x="6432" y="288"/>
                <a:ext cx="2352" cy="2736"/>
              </a:xfrm>
              <a:prstGeom prst="rect">
                <a:avLst/>
              </a:prstGeom>
              <a:solidFill>
                <a:srgbClr val="BBE0E3"/>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805" name="Rectangle 7"/>
              <p:cNvSpPr/>
              <p:nvPr/>
            </p:nvSpPr>
            <p:spPr>
              <a:xfrm>
                <a:off x="8784" y="192"/>
                <a:ext cx="240" cy="2832"/>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806" name="Text Box 8"/>
              <p:cNvSpPr txBox="1"/>
              <p:nvPr/>
            </p:nvSpPr>
            <p:spPr>
              <a:xfrm rot="-5400000">
                <a:off x="8233" y="2018"/>
                <a:ext cx="1430" cy="39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2400" b="1" dirty="0">
                    <a:latin typeface="Garamond" pitchFamily="18" charset="0"/>
                  </a:rPr>
                  <a:t>建筑物外墙</a:t>
                </a:r>
                <a:endParaRPr lang="en-US" altLang="zh-CN" sz="2400" b="1" dirty="0">
                  <a:latin typeface="Garamond" pitchFamily="18" charset="0"/>
                </a:endParaRPr>
              </a:p>
            </p:txBody>
          </p:sp>
          <p:sp>
            <p:nvSpPr>
              <p:cNvPr id="116807" name="Rectangle 9"/>
              <p:cNvSpPr/>
              <p:nvPr/>
            </p:nvSpPr>
            <p:spPr>
              <a:xfrm>
                <a:off x="6432" y="240"/>
                <a:ext cx="2352" cy="48"/>
              </a:xfrm>
              <a:prstGeom prst="rect">
                <a:avLst/>
              </a:prstGeom>
              <a:solidFill>
                <a:srgbClr val="00666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808" name="Line 10"/>
              <p:cNvSpPr/>
              <p:nvPr/>
            </p:nvSpPr>
            <p:spPr>
              <a:xfrm flipH="1">
                <a:off x="8501" y="288"/>
                <a:ext cx="283" cy="192"/>
              </a:xfrm>
              <a:prstGeom prst="line">
                <a:avLst/>
              </a:prstGeom>
              <a:ln w="28575" cap="flat" cmpd="sng">
                <a:solidFill>
                  <a:schemeClr val="tx1"/>
                </a:solidFill>
                <a:prstDash val="solid"/>
                <a:headEnd type="none" w="med" len="med"/>
                <a:tailEnd type="none" w="med" len="med"/>
              </a:ln>
            </p:spPr>
          </p:sp>
          <p:sp>
            <p:nvSpPr>
              <p:cNvPr id="116809" name="Line 11"/>
              <p:cNvSpPr/>
              <p:nvPr/>
            </p:nvSpPr>
            <p:spPr>
              <a:xfrm>
                <a:off x="8218" y="288"/>
                <a:ext cx="283" cy="192"/>
              </a:xfrm>
              <a:prstGeom prst="line">
                <a:avLst/>
              </a:prstGeom>
              <a:ln w="28575" cap="flat" cmpd="sng">
                <a:solidFill>
                  <a:schemeClr val="tx1"/>
                </a:solidFill>
                <a:prstDash val="solid"/>
                <a:headEnd type="none" w="med" len="med"/>
                <a:tailEnd type="none" w="med" len="med"/>
              </a:ln>
            </p:spPr>
          </p:sp>
          <p:sp>
            <p:nvSpPr>
              <p:cNvPr id="116810" name="Line 12"/>
              <p:cNvSpPr/>
              <p:nvPr/>
            </p:nvSpPr>
            <p:spPr>
              <a:xfrm flipH="1">
                <a:off x="7934" y="288"/>
                <a:ext cx="284" cy="192"/>
              </a:xfrm>
              <a:prstGeom prst="line">
                <a:avLst/>
              </a:prstGeom>
              <a:ln w="28575" cap="flat" cmpd="sng">
                <a:solidFill>
                  <a:schemeClr val="tx1"/>
                </a:solidFill>
                <a:prstDash val="solid"/>
                <a:headEnd type="none" w="med" len="med"/>
                <a:tailEnd type="none" w="med" len="med"/>
              </a:ln>
            </p:spPr>
          </p:sp>
          <p:sp>
            <p:nvSpPr>
              <p:cNvPr id="116811" name="Line 13"/>
              <p:cNvSpPr/>
              <p:nvPr/>
            </p:nvSpPr>
            <p:spPr>
              <a:xfrm>
                <a:off x="7651" y="288"/>
                <a:ext cx="283" cy="192"/>
              </a:xfrm>
              <a:prstGeom prst="line">
                <a:avLst/>
              </a:prstGeom>
              <a:ln w="28575" cap="flat" cmpd="sng">
                <a:solidFill>
                  <a:schemeClr val="tx1"/>
                </a:solidFill>
                <a:prstDash val="solid"/>
                <a:headEnd type="none" w="med" len="med"/>
                <a:tailEnd type="none" w="med" len="med"/>
              </a:ln>
            </p:spPr>
          </p:sp>
          <p:sp>
            <p:nvSpPr>
              <p:cNvPr id="116812" name="Line 14"/>
              <p:cNvSpPr/>
              <p:nvPr/>
            </p:nvSpPr>
            <p:spPr>
              <a:xfrm flipH="1">
                <a:off x="7368" y="288"/>
                <a:ext cx="283" cy="192"/>
              </a:xfrm>
              <a:prstGeom prst="line">
                <a:avLst/>
              </a:prstGeom>
              <a:ln w="28575" cap="flat" cmpd="sng">
                <a:solidFill>
                  <a:schemeClr val="tx1"/>
                </a:solidFill>
                <a:prstDash val="solid"/>
                <a:headEnd type="none" w="med" len="med"/>
                <a:tailEnd type="none" w="med" len="med"/>
              </a:ln>
            </p:spPr>
          </p:sp>
          <p:sp>
            <p:nvSpPr>
              <p:cNvPr id="116813" name="Line 15"/>
              <p:cNvSpPr/>
              <p:nvPr/>
            </p:nvSpPr>
            <p:spPr>
              <a:xfrm>
                <a:off x="7085" y="288"/>
                <a:ext cx="283" cy="192"/>
              </a:xfrm>
              <a:prstGeom prst="line">
                <a:avLst/>
              </a:prstGeom>
              <a:ln w="28575" cap="flat" cmpd="sng">
                <a:solidFill>
                  <a:schemeClr val="tx1"/>
                </a:solidFill>
                <a:prstDash val="solid"/>
                <a:headEnd type="none" w="med" len="med"/>
                <a:tailEnd type="none" w="med" len="med"/>
              </a:ln>
            </p:spPr>
          </p:sp>
          <p:sp>
            <p:nvSpPr>
              <p:cNvPr id="116814" name="Line 16"/>
              <p:cNvSpPr/>
              <p:nvPr/>
            </p:nvSpPr>
            <p:spPr>
              <a:xfrm flipH="1">
                <a:off x="6802" y="288"/>
                <a:ext cx="283" cy="192"/>
              </a:xfrm>
              <a:prstGeom prst="line">
                <a:avLst/>
              </a:prstGeom>
              <a:ln w="28575" cap="flat" cmpd="sng">
                <a:solidFill>
                  <a:schemeClr val="tx1"/>
                </a:solidFill>
                <a:prstDash val="solid"/>
                <a:headEnd type="none" w="med" len="med"/>
                <a:tailEnd type="none" w="med" len="med"/>
              </a:ln>
            </p:spPr>
          </p:sp>
          <p:sp>
            <p:nvSpPr>
              <p:cNvPr id="116815" name="Line 17"/>
              <p:cNvSpPr/>
              <p:nvPr/>
            </p:nvSpPr>
            <p:spPr>
              <a:xfrm>
                <a:off x="6518" y="288"/>
                <a:ext cx="284" cy="192"/>
              </a:xfrm>
              <a:prstGeom prst="line">
                <a:avLst/>
              </a:prstGeom>
              <a:ln w="28575" cap="flat" cmpd="sng">
                <a:solidFill>
                  <a:schemeClr val="tx1"/>
                </a:solidFill>
                <a:prstDash val="solid"/>
                <a:headEnd type="none" w="med" len="med"/>
                <a:tailEnd type="none" w="med" len="med"/>
              </a:ln>
            </p:spPr>
          </p:sp>
          <p:sp>
            <p:nvSpPr>
              <p:cNvPr id="116816" name="Rectangle 18"/>
              <p:cNvSpPr/>
              <p:nvPr/>
            </p:nvSpPr>
            <p:spPr>
              <a:xfrm>
                <a:off x="6432" y="460"/>
                <a:ext cx="2084" cy="68"/>
              </a:xfrm>
              <a:prstGeom prst="rect">
                <a:avLst/>
              </a:prstGeom>
              <a:solidFill>
                <a:srgbClr val="00666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6744" name="Rectangle 19"/>
            <p:cNvSpPr/>
            <p:nvPr/>
          </p:nvSpPr>
          <p:spPr>
            <a:xfrm>
              <a:off x="3446" y="1210"/>
              <a:ext cx="262" cy="487"/>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45" name="Rectangle 20"/>
            <p:cNvSpPr/>
            <p:nvPr/>
          </p:nvSpPr>
          <p:spPr>
            <a:xfrm>
              <a:off x="3192" y="1248"/>
              <a:ext cx="520" cy="186"/>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46" name="Rectangle 21"/>
            <p:cNvSpPr/>
            <p:nvPr/>
          </p:nvSpPr>
          <p:spPr>
            <a:xfrm>
              <a:off x="3155" y="1264"/>
              <a:ext cx="47" cy="159"/>
            </a:xfrm>
            <a:prstGeom prst="rect">
              <a:avLst/>
            </a:prstGeom>
            <a:solidFill>
              <a:srgbClr val="969696"/>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47" name="Rectangle 22"/>
            <p:cNvSpPr/>
            <p:nvPr/>
          </p:nvSpPr>
          <p:spPr>
            <a:xfrm>
              <a:off x="3409" y="1472"/>
              <a:ext cx="337" cy="487"/>
            </a:xfrm>
            <a:prstGeom prst="rect">
              <a:avLst/>
            </a:prstGeom>
            <a:solidFill>
              <a:srgbClr val="EAEAEA"/>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48" name="AutoShape 23"/>
            <p:cNvSpPr/>
            <p:nvPr/>
          </p:nvSpPr>
          <p:spPr>
            <a:xfrm>
              <a:off x="3446" y="1959"/>
              <a:ext cx="262" cy="59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594F6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6749" name="Rectangle 24"/>
            <p:cNvSpPr/>
            <p:nvPr/>
          </p:nvSpPr>
          <p:spPr>
            <a:xfrm>
              <a:off x="3322" y="2520"/>
              <a:ext cx="524" cy="449"/>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0" name="Rectangle 25"/>
            <p:cNvSpPr/>
            <p:nvPr/>
          </p:nvSpPr>
          <p:spPr>
            <a:xfrm>
              <a:off x="3421" y="1061"/>
              <a:ext cx="301" cy="187"/>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1" name="Rectangle 26"/>
            <p:cNvSpPr/>
            <p:nvPr/>
          </p:nvSpPr>
          <p:spPr>
            <a:xfrm>
              <a:off x="3708" y="1087"/>
              <a:ext cx="412" cy="149"/>
            </a:xfrm>
            <a:prstGeom prst="rect">
              <a:avLst/>
            </a:prstGeom>
            <a:solidFill>
              <a:srgbClr val="EAEAEA"/>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2" name="Rectangle 27"/>
            <p:cNvSpPr/>
            <p:nvPr/>
          </p:nvSpPr>
          <p:spPr>
            <a:xfrm>
              <a:off x="4045" y="986"/>
              <a:ext cx="599" cy="119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3" name="AutoShape 28"/>
            <p:cNvSpPr/>
            <p:nvPr/>
          </p:nvSpPr>
          <p:spPr>
            <a:xfrm>
              <a:off x="4045" y="2183"/>
              <a:ext cx="599" cy="337"/>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C0C0C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6754" name="Rectangle 29"/>
            <p:cNvSpPr/>
            <p:nvPr/>
          </p:nvSpPr>
          <p:spPr>
            <a:xfrm>
              <a:off x="4104" y="2520"/>
              <a:ext cx="487" cy="449"/>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5" name="Rectangle 30"/>
            <p:cNvSpPr/>
            <p:nvPr/>
          </p:nvSpPr>
          <p:spPr>
            <a:xfrm>
              <a:off x="4756" y="1242"/>
              <a:ext cx="150" cy="1428"/>
            </a:xfrm>
            <a:prstGeom prst="rect">
              <a:avLst/>
            </a:prstGeom>
            <a:solidFill>
              <a:srgbClr val="EAEAEA"/>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6" name="Rectangle 31"/>
            <p:cNvSpPr/>
            <p:nvPr/>
          </p:nvSpPr>
          <p:spPr>
            <a:xfrm>
              <a:off x="4644" y="1098"/>
              <a:ext cx="262" cy="150"/>
            </a:xfrm>
            <a:prstGeom prst="rect">
              <a:avLst/>
            </a:prstGeom>
            <a:solidFill>
              <a:srgbClr val="EAEAEA"/>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7" name="Rectangle 32"/>
            <p:cNvSpPr/>
            <p:nvPr/>
          </p:nvSpPr>
          <p:spPr>
            <a:xfrm>
              <a:off x="5020" y="2258"/>
              <a:ext cx="187" cy="374"/>
            </a:xfrm>
            <a:prstGeom prst="rect">
              <a:avLst/>
            </a:prstGeom>
            <a:solidFill>
              <a:srgbClr val="EAEAEA"/>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8" name="Rectangle 33"/>
            <p:cNvSpPr/>
            <p:nvPr/>
          </p:nvSpPr>
          <p:spPr>
            <a:xfrm>
              <a:off x="4959" y="1959"/>
              <a:ext cx="299" cy="224"/>
            </a:xfrm>
            <a:prstGeom prst="rect">
              <a:avLst/>
            </a:prstGeom>
            <a:solidFill>
              <a:srgbClr val="EAEAEA"/>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59" name="AutoShape 34"/>
            <p:cNvSpPr/>
            <p:nvPr/>
          </p:nvSpPr>
          <p:spPr>
            <a:xfrm>
              <a:off x="4960" y="2183"/>
              <a:ext cx="300" cy="113"/>
            </a:xfrm>
            <a:custGeom>
              <a:avLst/>
              <a:gdLst/>
              <a:ahLst/>
              <a:cxnLst>
                <a:cxn ang="0">
                  <a:pos x="0" y="0"/>
                </a:cxn>
                <a:cxn ang="0">
                  <a:pos x="0" y="0"/>
                </a:cxn>
                <a:cxn ang="0">
                  <a:pos x="0" y="0"/>
                </a:cxn>
                <a:cxn ang="0">
                  <a:pos x="0" y="0"/>
                </a:cxn>
              </a:cxnLst>
              <a:pathLst>
                <a:path w="21600" h="21600">
                  <a:moveTo>
                    <a:pt x="0" y="0"/>
                  </a:moveTo>
                  <a:lnTo>
                    <a:pt x="3150" y="21600"/>
                  </a:lnTo>
                  <a:lnTo>
                    <a:pt x="18450" y="21600"/>
                  </a:lnTo>
                  <a:lnTo>
                    <a:pt x="21600" y="0"/>
                  </a:lnTo>
                  <a:lnTo>
                    <a:pt x="0" y="0"/>
                  </a:lnTo>
                  <a:close/>
                </a:path>
              </a:pathLst>
            </a:custGeom>
            <a:solidFill>
              <a:srgbClr val="EAEAEA">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6760" name="Oval 35"/>
            <p:cNvSpPr/>
            <p:nvPr/>
          </p:nvSpPr>
          <p:spPr>
            <a:xfrm>
              <a:off x="4756" y="2408"/>
              <a:ext cx="449" cy="449"/>
            </a:xfrm>
            <a:prstGeom prst="ellipse">
              <a:avLst/>
            </a:prstGeom>
            <a:solidFill>
              <a:srgbClr val="EAEAEA"/>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61" name="Oval 36"/>
            <p:cNvSpPr/>
            <p:nvPr/>
          </p:nvSpPr>
          <p:spPr>
            <a:xfrm>
              <a:off x="4858" y="2510"/>
              <a:ext cx="245" cy="245"/>
            </a:xfrm>
            <a:prstGeom prst="ellipse">
              <a:avLst/>
            </a:prstGeom>
            <a:solidFill>
              <a:srgbClr val="969696"/>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62" name="Rectangle 37"/>
            <p:cNvSpPr/>
            <p:nvPr/>
          </p:nvSpPr>
          <p:spPr>
            <a:xfrm>
              <a:off x="4770" y="2857"/>
              <a:ext cx="412" cy="112"/>
            </a:xfrm>
            <a:prstGeom prst="rect">
              <a:avLst/>
            </a:prstGeom>
            <a:solidFill>
              <a:srgbClr val="EAEAEA"/>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63" name="Rectangle 38"/>
            <p:cNvSpPr/>
            <p:nvPr/>
          </p:nvSpPr>
          <p:spPr>
            <a:xfrm>
              <a:off x="4120" y="1136"/>
              <a:ext cx="187" cy="860"/>
            </a:xfrm>
            <a:prstGeom prst="rect">
              <a:avLst/>
            </a:prstGeom>
            <a:solidFill>
              <a:srgbClr val="FFCC00"/>
            </a:solidFill>
            <a:ln w="2857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64" name="Rectangle 39"/>
            <p:cNvSpPr/>
            <p:nvPr/>
          </p:nvSpPr>
          <p:spPr>
            <a:xfrm>
              <a:off x="4382" y="1136"/>
              <a:ext cx="187" cy="860"/>
            </a:xfrm>
            <a:prstGeom prst="rect">
              <a:avLst/>
            </a:prstGeom>
            <a:solidFill>
              <a:srgbClr val="FFCC00"/>
            </a:solidFill>
            <a:ln w="2857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65" name="Rectangle 40"/>
            <p:cNvSpPr/>
            <p:nvPr/>
          </p:nvSpPr>
          <p:spPr>
            <a:xfrm>
              <a:off x="4120" y="1133"/>
              <a:ext cx="187" cy="38"/>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66" name="Rectangle 41"/>
            <p:cNvSpPr/>
            <p:nvPr/>
          </p:nvSpPr>
          <p:spPr>
            <a:xfrm>
              <a:off x="4382" y="1133"/>
              <a:ext cx="187" cy="38"/>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67" name="Line 42"/>
            <p:cNvSpPr/>
            <p:nvPr/>
          </p:nvSpPr>
          <p:spPr>
            <a:xfrm>
              <a:off x="4157" y="1173"/>
              <a:ext cx="0" cy="486"/>
            </a:xfrm>
            <a:prstGeom prst="line">
              <a:avLst/>
            </a:prstGeom>
            <a:ln w="12700" cap="flat" cmpd="sng">
              <a:solidFill>
                <a:schemeClr val="tx1"/>
              </a:solidFill>
              <a:prstDash val="sysDot"/>
              <a:headEnd type="none" w="med" len="med"/>
              <a:tailEnd type="none" w="med" len="med"/>
            </a:ln>
          </p:spPr>
        </p:sp>
        <p:sp>
          <p:nvSpPr>
            <p:cNvPr id="116768" name="Line 43"/>
            <p:cNvSpPr/>
            <p:nvPr/>
          </p:nvSpPr>
          <p:spPr>
            <a:xfrm>
              <a:off x="4196" y="1173"/>
              <a:ext cx="0" cy="486"/>
            </a:xfrm>
            <a:prstGeom prst="line">
              <a:avLst/>
            </a:prstGeom>
            <a:ln w="12700" cap="flat" cmpd="sng">
              <a:solidFill>
                <a:schemeClr val="tx1"/>
              </a:solidFill>
              <a:prstDash val="sysDot"/>
              <a:headEnd type="none" w="med" len="med"/>
              <a:tailEnd type="none" w="med" len="med"/>
            </a:ln>
          </p:spPr>
        </p:sp>
        <p:sp>
          <p:nvSpPr>
            <p:cNvPr id="116769" name="Line 44"/>
            <p:cNvSpPr/>
            <p:nvPr/>
          </p:nvSpPr>
          <p:spPr>
            <a:xfrm>
              <a:off x="4231" y="1173"/>
              <a:ext cx="0" cy="486"/>
            </a:xfrm>
            <a:prstGeom prst="line">
              <a:avLst/>
            </a:prstGeom>
            <a:ln w="12700" cap="flat" cmpd="sng">
              <a:solidFill>
                <a:schemeClr val="tx1"/>
              </a:solidFill>
              <a:prstDash val="sysDot"/>
              <a:headEnd type="none" w="med" len="med"/>
              <a:tailEnd type="none" w="med" len="med"/>
            </a:ln>
          </p:spPr>
        </p:sp>
        <p:sp>
          <p:nvSpPr>
            <p:cNvPr id="116770" name="Line 45"/>
            <p:cNvSpPr/>
            <p:nvPr/>
          </p:nvSpPr>
          <p:spPr>
            <a:xfrm>
              <a:off x="4270" y="1173"/>
              <a:ext cx="0" cy="486"/>
            </a:xfrm>
            <a:prstGeom prst="line">
              <a:avLst/>
            </a:prstGeom>
            <a:ln w="12700" cap="flat" cmpd="sng">
              <a:solidFill>
                <a:schemeClr val="tx1"/>
              </a:solidFill>
              <a:prstDash val="sysDot"/>
              <a:headEnd type="none" w="med" len="med"/>
              <a:tailEnd type="none" w="med" len="med"/>
            </a:ln>
          </p:spPr>
        </p:sp>
        <p:sp>
          <p:nvSpPr>
            <p:cNvPr id="116771" name="Line 46"/>
            <p:cNvSpPr/>
            <p:nvPr/>
          </p:nvSpPr>
          <p:spPr>
            <a:xfrm>
              <a:off x="4419" y="1173"/>
              <a:ext cx="0" cy="486"/>
            </a:xfrm>
            <a:prstGeom prst="line">
              <a:avLst/>
            </a:prstGeom>
            <a:ln w="12700" cap="flat" cmpd="sng">
              <a:solidFill>
                <a:schemeClr val="tx1"/>
              </a:solidFill>
              <a:prstDash val="sysDot"/>
              <a:headEnd type="none" w="med" len="med"/>
              <a:tailEnd type="none" w="med" len="med"/>
            </a:ln>
          </p:spPr>
        </p:sp>
        <p:sp>
          <p:nvSpPr>
            <p:cNvPr id="116772" name="Line 47"/>
            <p:cNvSpPr/>
            <p:nvPr/>
          </p:nvSpPr>
          <p:spPr>
            <a:xfrm>
              <a:off x="4458" y="1173"/>
              <a:ext cx="0" cy="486"/>
            </a:xfrm>
            <a:prstGeom prst="line">
              <a:avLst/>
            </a:prstGeom>
            <a:ln w="12700" cap="flat" cmpd="sng">
              <a:solidFill>
                <a:schemeClr val="tx1"/>
              </a:solidFill>
              <a:prstDash val="sysDot"/>
              <a:headEnd type="none" w="med" len="med"/>
              <a:tailEnd type="none" w="med" len="med"/>
            </a:ln>
          </p:spPr>
        </p:sp>
        <p:sp>
          <p:nvSpPr>
            <p:cNvPr id="116773" name="Line 48"/>
            <p:cNvSpPr/>
            <p:nvPr/>
          </p:nvSpPr>
          <p:spPr>
            <a:xfrm>
              <a:off x="4493" y="1173"/>
              <a:ext cx="0" cy="486"/>
            </a:xfrm>
            <a:prstGeom prst="line">
              <a:avLst/>
            </a:prstGeom>
            <a:ln w="12700" cap="flat" cmpd="sng">
              <a:solidFill>
                <a:schemeClr val="tx1"/>
              </a:solidFill>
              <a:prstDash val="sysDot"/>
              <a:headEnd type="none" w="med" len="med"/>
              <a:tailEnd type="none" w="med" len="med"/>
            </a:ln>
          </p:spPr>
        </p:sp>
        <p:sp>
          <p:nvSpPr>
            <p:cNvPr id="116774" name="Line 49"/>
            <p:cNvSpPr/>
            <p:nvPr/>
          </p:nvSpPr>
          <p:spPr>
            <a:xfrm>
              <a:off x="4532" y="1173"/>
              <a:ext cx="0" cy="486"/>
            </a:xfrm>
            <a:prstGeom prst="line">
              <a:avLst/>
            </a:prstGeom>
            <a:ln w="12700" cap="flat" cmpd="sng">
              <a:solidFill>
                <a:schemeClr val="tx1"/>
              </a:solidFill>
              <a:prstDash val="sysDot"/>
              <a:headEnd type="none" w="med" len="med"/>
              <a:tailEnd type="none" w="med" len="med"/>
            </a:ln>
          </p:spPr>
        </p:sp>
        <p:sp>
          <p:nvSpPr>
            <p:cNvPr id="116775" name="AutoShape 50"/>
            <p:cNvSpPr/>
            <p:nvPr/>
          </p:nvSpPr>
          <p:spPr>
            <a:xfrm rot="10800000">
              <a:off x="4023" y="1023"/>
              <a:ext cx="636" cy="1158"/>
            </a:xfrm>
            <a:prstGeom prst="flowChartDocument">
              <a:avLst/>
            </a:prstGeom>
            <a:solidFill>
              <a:srgbClr val="C0C0C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76" name="AutoShape 51"/>
            <p:cNvSpPr/>
            <p:nvPr/>
          </p:nvSpPr>
          <p:spPr>
            <a:xfrm>
              <a:off x="4022" y="986"/>
              <a:ext cx="636" cy="374"/>
            </a:xfrm>
            <a:prstGeom prst="flowChartDocument">
              <a:avLst/>
            </a:prstGeom>
            <a:solidFill>
              <a:srgbClr val="C0C0C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77" name="Freeform 52"/>
            <p:cNvSpPr/>
            <p:nvPr/>
          </p:nvSpPr>
          <p:spPr>
            <a:xfrm rot="359790">
              <a:off x="3364" y="1547"/>
              <a:ext cx="284" cy="962"/>
            </a:xfrm>
            <a:custGeom>
              <a:avLst/>
              <a:gdLst/>
              <a:ahLst/>
              <a:cxnLst>
                <a:cxn ang="0">
                  <a:pos x="3" y="0"/>
                </a:cxn>
                <a:cxn ang="0">
                  <a:pos x="0" y="6"/>
                </a:cxn>
                <a:cxn ang="0">
                  <a:pos x="2" y="11"/>
                </a:cxn>
                <a:cxn ang="0">
                  <a:pos x="0" y="15"/>
                </a:cxn>
                <a:cxn ang="0">
                  <a:pos x="2" y="23"/>
                </a:cxn>
                <a:cxn ang="0">
                  <a:pos x="1" y="28"/>
                </a:cxn>
                <a:cxn ang="0">
                  <a:pos x="4" y="35"/>
                </a:cxn>
                <a:cxn ang="0">
                  <a:pos x="3" y="41"/>
                </a:cxn>
                <a:cxn ang="0">
                  <a:pos x="4" y="48"/>
                </a:cxn>
                <a:cxn ang="0">
                  <a:pos x="4" y="54"/>
                </a:cxn>
                <a:cxn ang="0">
                  <a:pos x="6" y="61"/>
                </a:cxn>
                <a:cxn ang="0">
                  <a:pos x="5" y="68"/>
                </a:cxn>
                <a:cxn ang="0">
                  <a:pos x="6" y="74"/>
                </a:cxn>
                <a:cxn ang="0">
                  <a:pos x="6" y="82"/>
                </a:cxn>
                <a:cxn ang="0">
                  <a:pos x="7" y="89"/>
                </a:cxn>
                <a:cxn ang="0">
                  <a:pos x="6" y="96"/>
                </a:cxn>
                <a:cxn ang="0">
                  <a:pos x="7" y="101"/>
                </a:cxn>
                <a:cxn ang="0">
                  <a:pos x="6" y="110"/>
                </a:cxn>
                <a:cxn ang="0">
                  <a:pos x="8" y="92"/>
                </a:cxn>
                <a:cxn ang="0">
                  <a:pos x="7" y="89"/>
                </a:cxn>
                <a:cxn ang="0">
                  <a:pos x="8" y="79"/>
                </a:cxn>
                <a:cxn ang="0">
                  <a:pos x="7" y="74"/>
                </a:cxn>
                <a:cxn ang="0">
                  <a:pos x="8" y="67"/>
                </a:cxn>
                <a:cxn ang="0">
                  <a:pos x="7" y="60"/>
                </a:cxn>
                <a:cxn ang="0">
                  <a:pos x="8" y="55"/>
                </a:cxn>
                <a:cxn ang="0">
                  <a:pos x="6" y="48"/>
                </a:cxn>
                <a:cxn ang="0">
                  <a:pos x="8" y="42"/>
                </a:cxn>
                <a:cxn ang="0">
                  <a:pos x="5" y="35"/>
                </a:cxn>
                <a:cxn ang="0">
                  <a:pos x="8" y="27"/>
                </a:cxn>
                <a:cxn ang="0">
                  <a:pos x="5" y="23"/>
                </a:cxn>
                <a:cxn ang="0">
                  <a:pos x="8" y="13"/>
                </a:cxn>
                <a:cxn ang="0">
                  <a:pos x="4" y="11"/>
                </a:cxn>
                <a:cxn ang="0">
                  <a:pos x="7" y="3"/>
                </a:cxn>
                <a:cxn ang="0">
                  <a:pos x="3" y="0"/>
                </a:cxn>
              </a:cxnLst>
              <a:pathLst>
                <a:path w="1671" h="2847">
                  <a:moveTo>
                    <a:pt x="555" y="0"/>
                  </a:moveTo>
                  <a:lnTo>
                    <a:pt x="0" y="145"/>
                  </a:lnTo>
                  <a:lnTo>
                    <a:pt x="414" y="287"/>
                  </a:lnTo>
                  <a:lnTo>
                    <a:pt x="85" y="397"/>
                  </a:lnTo>
                  <a:lnTo>
                    <a:pt x="470" y="584"/>
                  </a:lnTo>
                  <a:lnTo>
                    <a:pt x="243" y="741"/>
                  </a:lnTo>
                  <a:lnTo>
                    <a:pt x="711" y="899"/>
                  </a:lnTo>
                  <a:lnTo>
                    <a:pt x="527" y="1068"/>
                  </a:lnTo>
                  <a:lnTo>
                    <a:pt x="912" y="1255"/>
                  </a:lnTo>
                  <a:lnTo>
                    <a:pt x="840" y="1410"/>
                  </a:lnTo>
                  <a:lnTo>
                    <a:pt x="1141" y="1580"/>
                  </a:lnTo>
                  <a:lnTo>
                    <a:pt x="1027" y="1753"/>
                  </a:lnTo>
                  <a:lnTo>
                    <a:pt x="1327" y="1924"/>
                  </a:lnTo>
                  <a:lnTo>
                    <a:pt x="1200" y="2135"/>
                  </a:lnTo>
                  <a:lnTo>
                    <a:pt x="1371" y="2292"/>
                  </a:lnTo>
                  <a:lnTo>
                    <a:pt x="1285" y="2490"/>
                  </a:lnTo>
                  <a:lnTo>
                    <a:pt x="1384" y="2619"/>
                  </a:lnTo>
                  <a:lnTo>
                    <a:pt x="1327" y="2847"/>
                  </a:lnTo>
                  <a:lnTo>
                    <a:pt x="1585" y="2393"/>
                  </a:lnTo>
                  <a:lnTo>
                    <a:pt x="1471" y="2292"/>
                  </a:lnTo>
                  <a:lnTo>
                    <a:pt x="1643" y="2049"/>
                  </a:lnTo>
                  <a:lnTo>
                    <a:pt x="1441" y="1910"/>
                  </a:lnTo>
                  <a:lnTo>
                    <a:pt x="1671" y="1737"/>
                  </a:lnTo>
                  <a:lnTo>
                    <a:pt x="1342" y="1566"/>
                  </a:lnTo>
                  <a:lnTo>
                    <a:pt x="1671" y="1424"/>
                  </a:lnTo>
                  <a:lnTo>
                    <a:pt x="1200" y="1239"/>
                  </a:lnTo>
                  <a:lnTo>
                    <a:pt x="1629" y="1082"/>
                  </a:lnTo>
                  <a:lnTo>
                    <a:pt x="1013" y="911"/>
                  </a:lnTo>
                  <a:lnTo>
                    <a:pt x="1557" y="700"/>
                  </a:lnTo>
                  <a:lnTo>
                    <a:pt x="941" y="599"/>
                  </a:lnTo>
                  <a:lnTo>
                    <a:pt x="1570" y="344"/>
                  </a:lnTo>
                  <a:lnTo>
                    <a:pt x="827" y="301"/>
                  </a:lnTo>
                  <a:lnTo>
                    <a:pt x="1414" y="72"/>
                  </a:lnTo>
                  <a:lnTo>
                    <a:pt x="555" y="0"/>
                  </a:lnTo>
                  <a:close/>
                </a:path>
              </a:pathLst>
            </a:custGeom>
            <a:solidFill>
              <a:srgbClr val="594F60">
                <a:alpha val="100000"/>
              </a:srgbClr>
            </a:solidFill>
            <a:ln w="9525">
              <a:noFill/>
            </a:ln>
          </p:spPr>
          <p:txBody>
            <a:bodyPr/>
            <a:p>
              <a:endParaRPr lang="zh-CN" altLang="en-US"/>
            </a:p>
          </p:txBody>
        </p:sp>
        <p:sp>
          <p:nvSpPr>
            <p:cNvPr id="116778" name="Freeform 53"/>
            <p:cNvSpPr/>
            <p:nvPr/>
          </p:nvSpPr>
          <p:spPr>
            <a:xfrm rot="3149019">
              <a:off x="3557" y="2451"/>
              <a:ext cx="40" cy="37"/>
            </a:xfrm>
            <a:custGeom>
              <a:avLst/>
              <a:gdLst/>
              <a:ahLst/>
              <a:cxnLst>
                <a:cxn ang="0">
                  <a:pos x="0" y="0"/>
                </a:cxn>
                <a:cxn ang="0">
                  <a:pos x="2" y="47"/>
                </a:cxn>
                <a:cxn ang="0">
                  <a:pos x="3" y="62"/>
                </a:cxn>
                <a:cxn ang="0">
                  <a:pos x="4" y="70"/>
                </a:cxn>
                <a:cxn ang="0">
                  <a:pos x="7" y="62"/>
                </a:cxn>
              </a:cxnLst>
              <a:pathLst>
                <a:path w="93" h="27">
                  <a:moveTo>
                    <a:pt x="0" y="0"/>
                  </a:moveTo>
                  <a:cubicBezTo>
                    <a:pt x="6" y="9"/>
                    <a:pt x="14" y="13"/>
                    <a:pt x="24" y="18"/>
                  </a:cubicBezTo>
                  <a:cubicBezTo>
                    <a:pt x="30" y="21"/>
                    <a:pt x="36" y="22"/>
                    <a:pt x="42" y="24"/>
                  </a:cubicBezTo>
                  <a:cubicBezTo>
                    <a:pt x="45" y="25"/>
                    <a:pt x="51" y="27"/>
                    <a:pt x="51" y="27"/>
                  </a:cubicBezTo>
                  <a:cubicBezTo>
                    <a:pt x="65" y="26"/>
                    <a:pt x="93" y="24"/>
                    <a:pt x="93" y="24"/>
                  </a:cubicBezTo>
                </a:path>
              </a:pathLst>
            </a:custGeom>
            <a:noFill/>
            <a:ln w="6350" cap="flat" cmpd="sng">
              <a:solidFill>
                <a:schemeClr val="tx1">
                  <a:alpha val="100000"/>
                </a:schemeClr>
              </a:solidFill>
              <a:prstDash val="sysDot"/>
              <a:round/>
              <a:headEnd type="none" w="med" len="med"/>
              <a:tailEnd type="stealth" w="med" len="sm"/>
            </a:ln>
          </p:spPr>
          <p:txBody>
            <a:bodyPr/>
            <a:p>
              <a:endParaRPr lang="zh-CN" altLang="en-US"/>
            </a:p>
          </p:txBody>
        </p:sp>
        <p:sp>
          <p:nvSpPr>
            <p:cNvPr id="116779" name="Freeform 54"/>
            <p:cNvSpPr/>
            <p:nvPr/>
          </p:nvSpPr>
          <p:spPr>
            <a:xfrm>
              <a:off x="3446" y="1536"/>
              <a:ext cx="197" cy="180"/>
            </a:xfrm>
            <a:custGeom>
              <a:avLst/>
              <a:gdLst/>
              <a:ahLst/>
              <a:cxnLst>
                <a:cxn ang="0">
                  <a:pos x="98" y="23"/>
                </a:cxn>
                <a:cxn ang="0">
                  <a:pos x="53" y="0"/>
                </a:cxn>
                <a:cxn ang="0">
                  <a:pos x="31" y="5"/>
                </a:cxn>
                <a:cxn ang="0">
                  <a:pos x="15" y="23"/>
                </a:cxn>
                <a:cxn ang="0">
                  <a:pos x="3" y="59"/>
                </a:cxn>
                <a:cxn ang="0">
                  <a:pos x="0" y="68"/>
                </a:cxn>
                <a:cxn ang="0">
                  <a:pos x="1" y="102"/>
                </a:cxn>
                <a:cxn ang="0">
                  <a:pos x="39" y="146"/>
                </a:cxn>
                <a:cxn ang="0">
                  <a:pos x="65" y="142"/>
                </a:cxn>
                <a:cxn ang="0">
                  <a:pos x="70" y="140"/>
                </a:cxn>
              </a:cxnLst>
              <a:pathLst>
                <a:path w="280" h="200">
                  <a:moveTo>
                    <a:pt x="280" y="32"/>
                  </a:moveTo>
                  <a:cubicBezTo>
                    <a:pt x="241" y="6"/>
                    <a:pt x="198" y="4"/>
                    <a:pt x="152" y="0"/>
                  </a:cubicBezTo>
                  <a:cubicBezTo>
                    <a:pt x="145" y="1"/>
                    <a:pt x="100" y="4"/>
                    <a:pt x="88" y="8"/>
                  </a:cubicBezTo>
                  <a:cubicBezTo>
                    <a:pt x="71" y="13"/>
                    <a:pt x="61" y="26"/>
                    <a:pt x="44" y="32"/>
                  </a:cubicBezTo>
                  <a:cubicBezTo>
                    <a:pt x="33" y="49"/>
                    <a:pt x="20" y="63"/>
                    <a:pt x="8" y="80"/>
                  </a:cubicBezTo>
                  <a:cubicBezTo>
                    <a:pt x="5" y="84"/>
                    <a:pt x="0" y="92"/>
                    <a:pt x="0" y="92"/>
                  </a:cubicBezTo>
                  <a:cubicBezTo>
                    <a:pt x="1" y="108"/>
                    <a:pt x="0" y="125"/>
                    <a:pt x="4" y="140"/>
                  </a:cubicBezTo>
                  <a:cubicBezTo>
                    <a:pt x="16" y="183"/>
                    <a:pt x="77" y="191"/>
                    <a:pt x="112" y="200"/>
                  </a:cubicBezTo>
                  <a:cubicBezTo>
                    <a:pt x="137" y="199"/>
                    <a:pt x="163" y="198"/>
                    <a:pt x="188" y="196"/>
                  </a:cubicBezTo>
                  <a:cubicBezTo>
                    <a:pt x="192" y="196"/>
                    <a:pt x="200" y="192"/>
                    <a:pt x="200" y="192"/>
                  </a:cubicBezTo>
                </a:path>
              </a:pathLst>
            </a:custGeom>
            <a:noFill/>
            <a:ln w="9525" cap="flat" cmpd="sng">
              <a:solidFill>
                <a:schemeClr val="tx1">
                  <a:alpha val="100000"/>
                </a:schemeClr>
              </a:solidFill>
              <a:prstDash val="sysDot"/>
              <a:round/>
              <a:headEnd type="none" w="med" len="med"/>
              <a:tailEnd type="arrow" w="med" len="sm"/>
            </a:ln>
          </p:spPr>
          <p:txBody>
            <a:bodyPr/>
            <a:p>
              <a:endParaRPr lang="zh-CN" altLang="en-US"/>
            </a:p>
          </p:txBody>
        </p:sp>
        <p:sp>
          <p:nvSpPr>
            <p:cNvPr id="116780" name="Freeform 55"/>
            <p:cNvSpPr/>
            <p:nvPr/>
          </p:nvSpPr>
          <p:spPr>
            <a:xfrm>
              <a:off x="3495" y="1643"/>
              <a:ext cx="176" cy="126"/>
            </a:xfrm>
            <a:custGeom>
              <a:avLst/>
              <a:gdLst/>
              <a:ahLst/>
              <a:cxnLst>
                <a:cxn ang="0">
                  <a:pos x="0" y="22"/>
                </a:cxn>
                <a:cxn ang="0">
                  <a:pos x="21" y="27"/>
                </a:cxn>
                <a:cxn ang="0">
                  <a:pos x="36" y="26"/>
                </a:cxn>
                <a:cxn ang="0">
                  <a:pos x="42" y="24"/>
                </a:cxn>
                <a:cxn ang="0">
                  <a:pos x="44" y="23"/>
                </a:cxn>
                <a:cxn ang="0">
                  <a:pos x="45" y="22"/>
                </a:cxn>
                <a:cxn ang="0">
                  <a:pos x="47" y="22"/>
                </a:cxn>
                <a:cxn ang="0">
                  <a:pos x="50" y="13"/>
                </a:cxn>
                <a:cxn ang="0">
                  <a:pos x="49" y="7"/>
                </a:cxn>
                <a:cxn ang="0">
                  <a:pos x="45" y="5"/>
                </a:cxn>
                <a:cxn ang="0">
                  <a:pos x="29" y="0"/>
                </a:cxn>
                <a:cxn ang="0">
                  <a:pos x="14" y="5"/>
                </a:cxn>
              </a:cxnLst>
              <a:pathLst>
                <a:path w="328" h="269">
                  <a:moveTo>
                    <a:pt x="0" y="213"/>
                  </a:moveTo>
                  <a:cubicBezTo>
                    <a:pt x="11" y="247"/>
                    <a:pt x="105" y="258"/>
                    <a:pt x="136" y="261"/>
                  </a:cubicBezTo>
                  <a:cubicBezTo>
                    <a:pt x="169" y="269"/>
                    <a:pt x="203" y="261"/>
                    <a:pt x="236" y="257"/>
                  </a:cubicBezTo>
                  <a:cubicBezTo>
                    <a:pt x="257" y="250"/>
                    <a:pt x="244" y="255"/>
                    <a:pt x="272" y="237"/>
                  </a:cubicBezTo>
                  <a:cubicBezTo>
                    <a:pt x="276" y="234"/>
                    <a:pt x="284" y="229"/>
                    <a:pt x="284" y="229"/>
                  </a:cubicBezTo>
                  <a:cubicBezTo>
                    <a:pt x="287" y="225"/>
                    <a:pt x="288" y="220"/>
                    <a:pt x="292" y="217"/>
                  </a:cubicBezTo>
                  <a:cubicBezTo>
                    <a:pt x="295" y="214"/>
                    <a:pt x="301" y="216"/>
                    <a:pt x="304" y="213"/>
                  </a:cubicBezTo>
                  <a:cubicBezTo>
                    <a:pt x="320" y="197"/>
                    <a:pt x="326" y="149"/>
                    <a:pt x="328" y="129"/>
                  </a:cubicBezTo>
                  <a:cubicBezTo>
                    <a:pt x="323" y="81"/>
                    <a:pt x="328" y="102"/>
                    <a:pt x="316" y="65"/>
                  </a:cubicBezTo>
                  <a:cubicBezTo>
                    <a:pt x="313" y="56"/>
                    <a:pt x="300" y="54"/>
                    <a:pt x="292" y="49"/>
                  </a:cubicBezTo>
                  <a:cubicBezTo>
                    <a:pt x="260" y="27"/>
                    <a:pt x="226" y="13"/>
                    <a:pt x="188" y="5"/>
                  </a:cubicBezTo>
                  <a:cubicBezTo>
                    <a:pt x="103" y="11"/>
                    <a:pt x="137" y="0"/>
                    <a:pt x="92" y="45"/>
                  </a:cubicBezTo>
                </a:path>
              </a:pathLst>
            </a:custGeom>
            <a:noFill/>
            <a:ln w="9525" cap="flat" cmpd="sng">
              <a:solidFill>
                <a:schemeClr val="tx1">
                  <a:alpha val="100000"/>
                </a:schemeClr>
              </a:solidFill>
              <a:prstDash val="sysDot"/>
              <a:round/>
              <a:headEnd type="none" w="med" len="med"/>
              <a:tailEnd type="arrow" w="med" len="sm"/>
            </a:ln>
          </p:spPr>
          <p:txBody>
            <a:bodyPr/>
            <a:p>
              <a:endParaRPr lang="zh-CN" altLang="en-US"/>
            </a:p>
          </p:txBody>
        </p:sp>
        <p:sp>
          <p:nvSpPr>
            <p:cNvPr id="116781" name="Freeform 56"/>
            <p:cNvSpPr/>
            <p:nvPr/>
          </p:nvSpPr>
          <p:spPr>
            <a:xfrm>
              <a:off x="3504" y="1790"/>
              <a:ext cx="111" cy="73"/>
            </a:xfrm>
            <a:custGeom>
              <a:avLst/>
              <a:gdLst/>
              <a:ahLst/>
              <a:cxnLst>
                <a:cxn ang="0">
                  <a:pos x="78" y="0"/>
                </a:cxn>
                <a:cxn ang="0">
                  <a:pos x="21" y="2"/>
                </a:cxn>
                <a:cxn ang="0">
                  <a:pos x="7" y="4"/>
                </a:cxn>
                <a:cxn ang="0">
                  <a:pos x="0" y="5"/>
                </a:cxn>
                <a:cxn ang="0">
                  <a:pos x="7" y="14"/>
                </a:cxn>
                <a:cxn ang="0">
                  <a:pos x="61" y="19"/>
                </a:cxn>
              </a:cxnLst>
              <a:pathLst>
                <a:path w="132" h="144">
                  <a:moveTo>
                    <a:pt x="132" y="0"/>
                  </a:moveTo>
                  <a:cubicBezTo>
                    <a:pt x="83" y="3"/>
                    <a:pt x="73" y="3"/>
                    <a:pt x="36" y="12"/>
                  </a:cubicBezTo>
                  <a:cubicBezTo>
                    <a:pt x="28" y="17"/>
                    <a:pt x="20" y="23"/>
                    <a:pt x="12" y="28"/>
                  </a:cubicBezTo>
                  <a:cubicBezTo>
                    <a:pt x="8" y="31"/>
                    <a:pt x="0" y="36"/>
                    <a:pt x="0" y="36"/>
                  </a:cubicBezTo>
                  <a:cubicBezTo>
                    <a:pt x="1" y="42"/>
                    <a:pt x="1" y="93"/>
                    <a:pt x="12" y="104"/>
                  </a:cubicBezTo>
                  <a:cubicBezTo>
                    <a:pt x="33" y="125"/>
                    <a:pt x="75" y="144"/>
                    <a:pt x="104" y="144"/>
                  </a:cubicBezTo>
                </a:path>
              </a:pathLst>
            </a:custGeom>
            <a:noFill/>
            <a:ln w="9525" cap="flat" cmpd="sng">
              <a:solidFill>
                <a:schemeClr val="tx1">
                  <a:alpha val="100000"/>
                </a:schemeClr>
              </a:solidFill>
              <a:prstDash val="sysDot"/>
              <a:round/>
              <a:headEnd type="none" w="med" len="med"/>
              <a:tailEnd type="arrow" w="sm" len="sm"/>
            </a:ln>
          </p:spPr>
          <p:txBody>
            <a:bodyPr/>
            <a:p>
              <a:endParaRPr lang="zh-CN" altLang="en-US"/>
            </a:p>
          </p:txBody>
        </p:sp>
        <p:sp>
          <p:nvSpPr>
            <p:cNvPr id="116782" name="Freeform 57"/>
            <p:cNvSpPr/>
            <p:nvPr/>
          </p:nvSpPr>
          <p:spPr>
            <a:xfrm flipH="1">
              <a:off x="3559" y="1821"/>
              <a:ext cx="84" cy="89"/>
            </a:xfrm>
            <a:custGeom>
              <a:avLst/>
              <a:gdLst/>
              <a:ahLst/>
              <a:cxnLst>
                <a:cxn ang="0">
                  <a:pos x="34" y="0"/>
                </a:cxn>
                <a:cxn ang="0">
                  <a:pos x="10" y="2"/>
                </a:cxn>
                <a:cxn ang="0">
                  <a:pos x="3" y="7"/>
                </a:cxn>
                <a:cxn ang="0">
                  <a:pos x="0" y="9"/>
                </a:cxn>
                <a:cxn ang="0">
                  <a:pos x="3" y="25"/>
                </a:cxn>
                <a:cxn ang="0">
                  <a:pos x="27" y="34"/>
                </a:cxn>
              </a:cxnLst>
              <a:pathLst>
                <a:path w="132" h="144">
                  <a:moveTo>
                    <a:pt x="132" y="0"/>
                  </a:moveTo>
                  <a:cubicBezTo>
                    <a:pt x="83" y="3"/>
                    <a:pt x="73" y="3"/>
                    <a:pt x="36" y="12"/>
                  </a:cubicBezTo>
                  <a:cubicBezTo>
                    <a:pt x="28" y="17"/>
                    <a:pt x="20" y="23"/>
                    <a:pt x="12" y="28"/>
                  </a:cubicBezTo>
                  <a:cubicBezTo>
                    <a:pt x="8" y="31"/>
                    <a:pt x="0" y="36"/>
                    <a:pt x="0" y="36"/>
                  </a:cubicBezTo>
                  <a:cubicBezTo>
                    <a:pt x="1" y="42"/>
                    <a:pt x="1" y="93"/>
                    <a:pt x="12" y="104"/>
                  </a:cubicBezTo>
                  <a:cubicBezTo>
                    <a:pt x="33" y="125"/>
                    <a:pt x="75" y="144"/>
                    <a:pt x="104" y="144"/>
                  </a:cubicBezTo>
                </a:path>
              </a:pathLst>
            </a:custGeom>
            <a:noFill/>
            <a:ln w="9525" cap="flat" cmpd="sng">
              <a:solidFill>
                <a:schemeClr val="tx1">
                  <a:alpha val="100000"/>
                </a:schemeClr>
              </a:solidFill>
              <a:prstDash val="sysDot"/>
              <a:round/>
              <a:headEnd type="arrow" w="med" len="med"/>
              <a:tailEnd type="none" w="sm" len="sm"/>
            </a:ln>
          </p:spPr>
          <p:txBody>
            <a:bodyPr/>
            <a:p>
              <a:endParaRPr lang="zh-CN" altLang="en-US"/>
            </a:p>
          </p:txBody>
        </p:sp>
        <p:sp>
          <p:nvSpPr>
            <p:cNvPr id="116783" name="AutoShape 58"/>
            <p:cNvSpPr/>
            <p:nvPr/>
          </p:nvSpPr>
          <p:spPr>
            <a:xfrm>
              <a:off x="3409" y="1472"/>
              <a:ext cx="337" cy="344"/>
            </a:xfrm>
            <a:prstGeom prst="flowChartDocumen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84" name="AutoShape 59"/>
            <p:cNvSpPr/>
            <p:nvPr/>
          </p:nvSpPr>
          <p:spPr>
            <a:xfrm rot="10800000">
              <a:off x="3409" y="1741"/>
              <a:ext cx="337" cy="218"/>
            </a:xfrm>
            <a:prstGeom prst="flowChartDocumen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85" name="Line 60"/>
            <p:cNvSpPr/>
            <p:nvPr/>
          </p:nvSpPr>
          <p:spPr>
            <a:xfrm>
              <a:off x="2880" y="2976"/>
              <a:ext cx="2400" cy="0"/>
            </a:xfrm>
            <a:prstGeom prst="line">
              <a:avLst/>
            </a:prstGeom>
            <a:ln w="19050" cap="flat" cmpd="sng">
              <a:solidFill>
                <a:schemeClr val="tx1"/>
              </a:solidFill>
              <a:prstDash val="solid"/>
              <a:headEnd type="none" w="med" len="med"/>
              <a:tailEnd type="none" w="med" len="med"/>
            </a:ln>
          </p:spPr>
        </p:sp>
        <p:grpSp>
          <p:nvGrpSpPr>
            <p:cNvPr id="116786" name="Group 61"/>
            <p:cNvGrpSpPr/>
            <p:nvPr/>
          </p:nvGrpSpPr>
          <p:grpSpPr>
            <a:xfrm>
              <a:off x="4195" y="1360"/>
              <a:ext cx="337" cy="524"/>
              <a:chOff x="864" y="3504"/>
              <a:chExt cx="432" cy="672"/>
            </a:xfrm>
          </p:grpSpPr>
          <p:sp>
            <p:nvSpPr>
              <p:cNvPr id="116796" name="Rectangle 62"/>
              <p:cNvSpPr/>
              <p:nvPr/>
            </p:nvSpPr>
            <p:spPr>
              <a:xfrm>
                <a:off x="864" y="3504"/>
                <a:ext cx="432" cy="672"/>
              </a:xfrm>
              <a:prstGeom prst="rect">
                <a:avLst/>
              </a:prstGeom>
              <a:solidFill>
                <a:srgbClr val="0099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97" name="Rectangle 63"/>
              <p:cNvSpPr/>
              <p:nvPr/>
            </p:nvSpPr>
            <p:spPr>
              <a:xfrm>
                <a:off x="912" y="3552"/>
                <a:ext cx="336" cy="576"/>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98" name="Line 64"/>
              <p:cNvSpPr/>
              <p:nvPr/>
            </p:nvSpPr>
            <p:spPr>
              <a:xfrm>
                <a:off x="960" y="3552"/>
                <a:ext cx="0" cy="576"/>
              </a:xfrm>
              <a:prstGeom prst="line">
                <a:avLst/>
              </a:prstGeom>
              <a:ln w="9525" cap="flat" cmpd="sng">
                <a:solidFill>
                  <a:schemeClr val="tx1"/>
                </a:solidFill>
                <a:prstDash val="solid"/>
                <a:headEnd type="none" w="med" len="med"/>
                <a:tailEnd type="none" w="med" len="med"/>
              </a:ln>
            </p:spPr>
          </p:sp>
          <p:sp>
            <p:nvSpPr>
              <p:cNvPr id="116799" name="Line 65"/>
              <p:cNvSpPr/>
              <p:nvPr/>
            </p:nvSpPr>
            <p:spPr>
              <a:xfrm>
                <a:off x="1008" y="3552"/>
                <a:ext cx="0" cy="576"/>
              </a:xfrm>
              <a:prstGeom prst="line">
                <a:avLst/>
              </a:prstGeom>
              <a:ln w="9525" cap="flat" cmpd="sng">
                <a:solidFill>
                  <a:schemeClr val="tx1"/>
                </a:solidFill>
                <a:prstDash val="solid"/>
                <a:headEnd type="none" w="med" len="med"/>
                <a:tailEnd type="none" w="med" len="med"/>
              </a:ln>
            </p:spPr>
          </p:sp>
          <p:sp>
            <p:nvSpPr>
              <p:cNvPr id="116800" name="Line 66"/>
              <p:cNvSpPr/>
              <p:nvPr/>
            </p:nvSpPr>
            <p:spPr>
              <a:xfrm>
                <a:off x="1056" y="3552"/>
                <a:ext cx="0" cy="576"/>
              </a:xfrm>
              <a:prstGeom prst="line">
                <a:avLst/>
              </a:prstGeom>
              <a:ln w="9525" cap="flat" cmpd="sng">
                <a:solidFill>
                  <a:schemeClr val="tx1"/>
                </a:solidFill>
                <a:prstDash val="solid"/>
                <a:headEnd type="none" w="med" len="med"/>
                <a:tailEnd type="none" w="med" len="med"/>
              </a:ln>
            </p:spPr>
          </p:sp>
          <p:sp>
            <p:nvSpPr>
              <p:cNvPr id="116801" name="Line 67"/>
              <p:cNvSpPr/>
              <p:nvPr/>
            </p:nvSpPr>
            <p:spPr>
              <a:xfrm>
                <a:off x="1104" y="3552"/>
                <a:ext cx="0" cy="576"/>
              </a:xfrm>
              <a:prstGeom prst="line">
                <a:avLst/>
              </a:prstGeom>
              <a:ln w="9525" cap="flat" cmpd="sng">
                <a:solidFill>
                  <a:schemeClr val="tx1"/>
                </a:solidFill>
                <a:prstDash val="solid"/>
                <a:headEnd type="none" w="med" len="med"/>
                <a:tailEnd type="none" w="med" len="med"/>
              </a:ln>
            </p:spPr>
          </p:sp>
          <p:sp>
            <p:nvSpPr>
              <p:cNvPr id="116802" name="Line 68"/>
              <p:cNvSpPr/>
              <p:nvPr/>
            </p:nvSpPr>
            <p:spPr>
              <a:xfrm>
                <a:off x="1152" y="3552"/>
                <a:ext cx="0" cy="576"/>
              </a:xfrm>
              <a:prstGeom prst="line">
                <a:avLst/>
              </a:prstGeom>
              <a:ln w="9525" cap="flat" cmpd="sng">
                <a:solidFill>
                  <a:schemeClr val="tx1"/>
                </a:solidFill>
                <a:prstDash val="solid"/>
                <a:headEnd type="none" w="med" len="med"/>
                <a:tailEnd type="none" w="med" len="med"/>
              </a:ln>
            </p:spPr>
          </p:sp>
          <p:sp>
            <p:nvSpPr>
              <p:cNvPr id="116803" name="Line 69"/>
              <p:cNvSpPr/>
              <p:nvPr/>
            </p:nvSpPr>
            <p:spPr>
              <a:xfrm>
                <a:off x="1200" y="3552"/>
                <a:ext cx="0" cy="576"/>
              </a:xfrm>
              <a:prstGeom prst="line">
                <a:avLst/>
              </a:prstGeom>
              <a:ln w="9525" cap="flat" cmpd="sng">
                <a:solidFill>
                  <a:schemeClr val="tx1"/>
                </a:solidFill>
                <a:prstDash val="solid"/>
                <a:headEnd type="none" w="med" len="med"/>
                <a:tailEnd type="none" w="med" len="med"/>
              </a:ln>
            </p:spPr>
          </p:sp>
        </p:grpSp>
        <p:grpSp>
          <p:nvGrpSpPr>
            <p:cNvPr id="116787" name="Group 70"/>
            <p:cNvGrpSpPr/>
            <p:nvPr/>
          </p:nvGrpSpPr>
          <p:grpSpPr>
            <a:xfrm>
              <a:off x="3484" y="1547"/>
              <a:ext cx="187" cy="300"/>
              <a:chOff x="864" y="3504"/>
              <a:chExt cx="432" cy="672"/>
            </a:xfrm>
          </p:grpSpPr>
          <p:sp>
            <p:nvSpPr>
              <p:cNvPr id="116788" name="Rectangle 71"/>
              <p:cNvSpPr/>
              <p:nvPr/>
            </p:nvSpPr>
            <p:spPr>
              <a:xfrm>
                <a:off x="864" y="3504"/>
                <a:ext cx="432" cy="672"/>
              </a:xfrm>
              <a:prstGeom prst="rect">
                <a:avLst/>
              </a:prstGeom>
              <a:solidFill>
                <a:srgbClr val="0099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89" name="Rectangle 72"/>
              <p:cNvSpPr/>
              <p:nvPr/>
            </p:nvSpPr>
            <p:spPr>
              <a:xfrm>
                <a:off x="912" y="3552"/>
                <a:ext cx="336" cy="576"/>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6790" name="Line 73"/>
              <p:cNvSpPr/>
              <p:nvPr/>
            </p:nvSpPr>
            <p:spPr>
              <a:xfrm>
                <a:off x="960" y="3552"/>
                <a:ext cx="0" cy="576"/>
              </a:xfrm>
              <a:prstGeom prst="line">
                <a:avLst/>
              </a:prstGeom>
              <a:ln w="9525" cap="flat" cmpd="sng">
                <a:solidFill>
                  <a:schemeClr val="tx1"/>
                </a:solidFill>
                <a:prstDash val="solid"/>
                <a:headEnd type="none" w="med" len="med"/>
                <a:tailEnd type="none" w="med" len="med"/>
              </a:ln>
            </p:spPr>
          </p:sp>
          <p:sp>
            <p:nvSpPr>
              <p:cNvPr id="116791" name="Line 74"/>
              <p:cNvSpPr/>
              <p:nvPr/>
            </p:nvSpPr>
            <p:spPr>
              <a:xfrm>
                <a:off x="1008" y="3552"/>
                <a:ext cx="0" cy="576"/>
              </a:xfrm>
              <a:prstGeom prst="line">
                <a:avLst/>
              </a:prstGeom>
              <a:ln w="9525" cap="flat" cmpd="sng">
                <a:solidFill>
                  <a:schemeClr val="tx1"/>
                </a:solidFill>
                <a:prstDash val="solid"/>
                <a:headEnd type="none" w="med" len="med"/>
                <a:tailEnd type="none" w="med" len="med"/>
              </a:ln>
            </p:spPr>
          </p:sp>
          <p:sp>
            <p:nvSpPr>
              <p:cNvPr id="116792" name="Line 75"/>
              <p:cNvSpPr/>
              <p:nvPr/>
            </p:nvSpPr>
            <p:spPr>
              <a:xfrm>
                <a:off x="1056" y="3552"/>
                <a:ext cx="0" cy="576"/>
              </a:xfrm>
              <a:prstGeom prst="line">
                <a:avLst/>
              </a:prstGeom>
              <a:ln w="9525" cap="flat" cmpd="sng">
                <a:solidFill>
                  <a:schemeClr val="tx1"/>
                </a:solidFill>
                <a:prstDash val="solid"/>
                <a:headEnd type="none" w="med" len="med"/>
                <a:tailEnd type="none" w="med" len="med"/>
              </a:ln>
            </p:spPr>
          </p:sp>
          <p:sp>
            <p:nvSpPr>
              <p:cNvPr id="116793" name="Line 76"/>
              <p:cNvSpPr/>
              <p:nvPr/>
            </p:nvSpPr>
            <p:spPr>
              <a:xfrm>
                <a:off x="1104" y="3552"/>
                <a:ext cx="0" cy="576"/>
              </a:xfrm>
              <a:prstGeom prst="line">
                <a:avLst/>
              </a:prstGeom>
              <a:ln w="9525" cap="flat" cmpd="sng">
                <a:solidFill>
                  <a:schemeClr val="tx1"/>
                </a:solidFill>
                <a:prstDash val="solid"/>
                <a:headEnd type="none" w="med" len="med"/>
                <a:tailEnd type="none" w="med" len="med"/>
              </a:ln>
            </p:spPr>
          </p:sp>
          <p:sp>
            <p:nvSpPr>
              <p:cNvPr id="116794" name="Line 77"/>
              <p:cNvSpPr/>
              <p:nvPr/>
            </p:nvSpPr>
            <p:spPr>
              <a:xfrm>
                <a:off x="1152" y="3552"/>
                <a:ext cx="0" cy="576"/>
              </a:xfrm>
              <a:prstGeom prst="line">
                <a:avLst/>
              </a:prstGeom>
              <a:ln w="9525" cap="flat" cmpd="sng">
                <a:solidFill>
                  <a:schemeClr val="tx1"/>
                </a:solidFill>
                <a:prstDash val="solid"/>
                <a:headEnd type="none" w="med" len="med"/>
                <a:tailEnd type="none" w="med" len="med"/>
              </a:ln>
            </p:spPr>
          </p:sp>
          <p:sp>
            <p:nvSpPr>
              <p:cNvPr id="116795" name="Line 78"/>
              <p:cNvSpPr/>
              <p:nvPr/>
            </p:nvSpPr>
            <p:spPr>
              <a:xfrm>
                <a:off x="1200" y="3552"/>
                <a:ext cx="0" cy="576"/>
              </a:xfrm>
              <a:prstGeom prst="line">
                <a:avLst/>
              </a:prstGeom>
              <a:ln w="9525" cap="flat" cmpd="sng">
                <a:solidFill>
                  <a:schemeClr val="tx1"/>
                </a:solidFill>
                <a:prstDash val="solid"/>
                <a:headEnd type="none" w="med" len="med"/>
                <a:tailEnd type="none" w="med" len="med"/>
              </a:ln>
            </p:spPr>
          </p:sp>
        </p:grpSp>
      </p:grpSp>
      <p:sp>
        <p:nvSpPr>
          <p:cNvPr id="278" name="AutoShape 22"/>
          <p:cNvSpPr/>
          <p:nvPr/>
        </p:nvSpPr>
        <p:spPr>
          <a:xfrm>
            <a:off x="381000" y="4876800"/>
            <a:ext cx="1624013" cy="16256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1575049936"/>
              </a:cxn>
              <a:cxn ang="0">
                <a:pos x="2147483646" y="1978720057"/>
              </a:cxn>
              <a:cxn ang="0">
                <a:pos x="1972930840" y="2147483646"/>
              </a:cxn>
              <a:cxn ang="0">
                <a:pos x="1570438540"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957" y="14345"/>
                </a:moveTo>
                <a:cubicBezTo>
                  <a:pt x="17578" y="13266"/>
                  <a:pt x="17905" y="12044"/>
                  <a:pt x="17905" y="10800"/>
                </a:cubicBezTo>
                <a:cubicBezTo>
                  <a:pt x="17905" y="6876"/>
                  <a:pt x="14723" y="3695"/>
                  <a:pt x="10800" y="3695"/>
                </a:cubicBezTo>
                <a:cubicBezTo>
                  <a:pt x="9555" y="3694"/>
                  <a:pt x="8333" y="4021"/>
                  <a:pt x="7254" y="4642"/>
                </a:cubicBezTo>
                <a:lnTo>
                  <a:pt x="16957" y="14345"/>
                </a:lnTo>
                <a:close/>
                <a:moveTo>
                  <a:pt x="4642" y="7254"/>
                </a:moveTo>
                <a:cubicBezTo>
                  <a:pt x="4021" y="8333"/>
                  <a:pt x="3695" y="9555"/>
                  <a:pt x="3695" y="10799"/>
                </a:cubicBezTo>
                <a:cubicBezTo>
                  <a:pt x="3695" y="14723"/>
                  <a:pt x="6876" y="17905"/>
                  <a:pt x="10800" y="17905"/>
                </a:cubicBezTo>
                <a:cubicBezTo>
                  <a:pt x="12044" y="17905"/>
                  <a:pt x="13266" y="17578"/>
                  <a:pt x="14345" y="16957"/>
                </a:cubicBezTo>
                <a:lnTo>
                  <a:pt x="4642" y="7254"/>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6742" name="TextBox 278"/>
          <p:cNvSpPr txBox="1"/>
          <p:nvPr/>
        </p:nvSpPr>
        <p:spPr>
          <a:xfrm>
            <a:off x="4419600" y="5257800"/>
            <a:ext cx="3124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en-US" altLang="zh-CN" sz="1400" b="1" dirty="0">
                <a:solidFill>
                  <a:srgbClr val="FF0000"/>
                </a:solidFill>
                <a:latin typeface="Garamond" pitchFamily="18" charset="0"/>
              </a:rPr>
              <a:t> </a:t>
            </a:r>
            <a:r>
              <a:rPr lang="zh-CN" altLang="en-US" sz="1400" b="1" dirty="0">
                <a:solidFill>
                  <a:srgbClr val="FF0000"/>
                </a:solidFill>
                <a:latin typeface="Garamond" pitchFamily="18" charset="0"/>
              </a:rPr>
              <a:t>收尘器安装于室内，而且泄爆及尾气排放均在室内</a:t>
            </a:r>
            <a:endParaRPr lang="en-US" altLang="zh-CN" sz="1400" b="1" dirty="0">
              <a:solidFill>
                <a:srgbClr val="FF0000"/>
              </a:solidFill>
              <a:latin typeface="Garamond"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7763" name="Content Placeholder 2"/>
          <p:cNvSpPr>
            <a:spLocks noGrp="1"/>
          </p:cNvSpPr>
          <p:nvPr>
            <p:ph idx="1"/>
          </p:nvPr>
        </p:nvSpPr>
        <p:spPr>
          <a:xfrm>
            <a:off x="239713" y="925513"/>
            <a:ext cx="8662987" cy="5399087"/>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通风除尘</a:t>
            </a:r>
            <a:endParaRPr lang="en-US" altLang="zh-CN" sz="2400" dirty="0">
              <a:solidFill>
                <a:srgbClr val="FF0000"/>
              </a:solidFill>
              <a:latin typeface="+mn-lt"/>
              <a:ea typeface="+mn-ea"/>
              <a:cs typeface="+mn-cs"/>
            </a:endParaRPr>
          </a:p>
          <a:p>
            <a:pPr eaLnBrk="1" hangingPunct="1">
              <a:buClr>
                <a:srgbClr val="FF0000"/>
              </a:buClr>
            </a:pPr>
            <a:r>
              <a:rPr lang="zh-CN" altLang="en-US" sz="2400" dirty="0">
                <a:latin typeface="+mn-lt"/>
                <a:ea typeface="+mn-ea"/>
                <a:cs typeface="+mn-cs"/>
              </a:rPr>
              <a:t>除尘器的安装、使用和维护应符合</a:t>
            </a:r>
            <a:r>
              <a:rPr lang="en-US" altLang="zh-CN" sz="2400" dirty="0">
                <a:latin typeface="+mn-lt"/>
                <a:ea typeface="+mn-ea"/>
                <a:cs typeface="+mn-cs"/>
              </a:rPr>
              <a:t>GB/T17919</a:t>
            </a:r>
            <a:r>
              <a:rPr lang="zh-CN" altLang="en-US" sz="2400" dirty="0">
                <a:latin typeface="+mn-lt"/>
                <a:ea typeface="+mn-ea"/>
                <a:cs typeface="+mn-cs"/>
              </a:rPr>
              <a:t>的相关规定</a:t>
            </a:r>
            <a:endParaRPr lang="en-US" altLang="zh-CN" sz="2400" dirty="0">
              <a:latin typeface="+mn-lt"/>
              <a:ea typeface="+mn-ea"/>
              <a:cs typeface="+mn-cs"/>
            </a:endParaRPr>
          </a:p>
          <a:p>
            <a:pPr lvl="1" eaLnBrk="1" hangingPunct="1">
              <a:buClr>
                <a:srgbClr val="FF0000"/>
              </a:buClr>
            </a:pPr>
            <a:r>
              <a:rPr lang="zh-CN" altLang="en-US" sz="1800" dirty="0">
                <a:latin typeface="+mn-lt"/>
                <a:ea typeface="+mn-ea"/>
              </a:rPr>
              <a:t>在收尘器进、出风口处宜设置隔离阀，并安装温度监控装置</a:t>
            </a:r>
            <a:endParaRPr lang="en-US" altLang="zh-CN" sz="1800" dirty="0">
              <a:latin typeface="+mn-lt"/>
              <a:ea typeface="+mn-ea"/>
            </a:endParaRPr>
          </a:p>
          <a:p>
            <a:pPr lvl="1" eaLnBrk="1" hangingPunct="1">
              <a:buClr>
                <a:srgbClr val="FF0000"/>
              </a:buClr>
            </a:pPr>
            <a:r>
              <a:rPr lang="zh-CN" altLang="en-US" sz="1800" dirty="0">
                <a:latin typeface="+mn-lt"/>
                <a:ea typeface="+mn-ea"/>
              </a:rPr>
              <a:t>清灰装置应工作可靠</a:t>
            </a:r>
            <a:endParaRPr lang="en-US" altLang="zh-CN" sz="1800" dirty="0">
              <a:latin typeface="+mn-lt"/>
              <a:ea typeface="+mn-ea"/>
            </a:endParaRPr>
          </a:p>
          <a:p>
            <a:pPr lvl="1" eaLnBrk="1" hangingPunct="1">
              <a:buClr>
                <a:srgbClr val="FF0000"/>
              </a:buClr>
            </a:pPr>
            <a:r>
              <a:rPr lang="zh-CN" altLang="en-US" sz="1800" dirty="0">
                <a:latin typeface="+mn-lt"/>
                <a:ea typeface="+mn-ea"/>
              </a:rPr>
              <a:t>应根据收尘器类型、清灰方式、过滤风速、粉尘物性、入口含尘浓度等因素确定合理的清灰周期</a:t>
            </a:r>
            <a:endParaRPr lang="en-US" altLang="zh-CN" sz="1800" dirty="0">
              <a:latin typeface="+mn-lt"/>
              <a:ea typeface="+mn-ea"/>
            </a:endParaRPr>
          </a:p>
          <a:p>
            <a:pPr lvl="1" eaLnBrk="1" hangingPunct="1">
              <a:buClr>
                <a:srgbClr val="FF0000"/>
              </a:buClr>
            </a:pPr>
            <a:r>
              <a:rPr lang="zh-CN" altLang="en-US" sz="1800" dirty="0">
                <a:latin typeface="+mn-lt"/>
                <a:ea typeface="+mn-ea"/>
              </a:rPr>
              <a:t>滤袋应采用消静电滤料制作</a:t>
            </a:r>
            <a:endParaRPr lang="en-US" altLang="zh-CN" sz="1800" dirty="0">
              <a:latin typeface="+mn-lt"/>
              <a:ea typeface="+mn-ea"/>
            </a:endParaRPr>
          </a:p>
        </p:txBody>
      </p:sp>
      <p:grpSp>
        <p:nvGrpSpPr>
          <p:cNvPr id="117764" name="Group 3"/>
          <p:cNvGrpSpPr/>
          <p:nvPr/>
        </p:nvGrpSpPr>
        <p:grpSpPr>
          <a:xfrm>
            <a:off x="1828800" y="3581400"/>
            <a:ext cx="6172200" cy="2811463"/>
            <a:chOff x="1219200" y="3171313"/>
            <a:chExt cx="7108825" cy="3269175"/>
          </a:xfrm>
        </p:grpSpPr>
        <p:grpSp>
          <p:nvGrpSpPr>
            <p:cNvPr id="117765" name="Group 6"/>
            <p:cNvGrpSpPr/>
            <p:nvPr/>
          </p:nvGrpSpPr>
          <p:grpSpPr>
            <a:xfrm>
              <a:off x="1219200" y="3171313"/>
              <a:ext cx="5430313" cy="3269175"/>
              <a:chOff x="160" y="911"/>
              <a:chExt cx="5456" cy="3386"/>
            </a:xfrm>
          </p:grpSpPr>
          <p:sp>
            <p:nvSpPr>
              <p:cNvPr id="117884" name="Rectangle 7"/>
              <p:cNvSpPr/>
              <p:nvPr/>
            </p:nvSpPr>
            <p:spPr>
              <a:xfrm rot="4469295">
                <a:off x="4112" y="2395"/>
                <a:ext cx="1104" cy="1488"/>
              </a:xfrm>
              <a:prstGeom prst="rect">
                <a:avLst/>
              </a:prstGeom>
              <a:solidFill>
                <a:srgbClr val="BBE0E3"/>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85" name="Rectangle 8"/>
              <p:cNvSpPr/>
              <p:nvPr/>
            </p:nvSpPr>
            <p:spPr>
              <a:xfrm rot="1539807">
                <a:off x="4882" y="2544"/>
                <a:ext cx="734" cy="1488"/>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pic>
            <p:nvPicPr>
              <p:cNvPr id="117886" name="Picture 9" descr="dust collector"/>
              <p:cNvPicPr>
                <a:picLocks noChangeAspect="1"/>
              </p:cNvPicPr>
              <p:nvPr/>
            </p:nvPicPr>
            <p:blipFill>
              <a:blip r:embed="rId1"/>
              <a:stretch>
                <a:fillRect/>
              </a:stretch>
            </p:blipFill>
            <p:spPr>
              <a:xfrm>
                <a:off x="610" y="1100"/>
                <a:ext cx="1583" cy="2927"/>
              </a:xfrm>
              <a:prstGeom prst="rect">
                <a:avLst/>
              </a:prstGeom>
              <a:noFill/>
              <a:ln w="76200">
                <a:noFill/>
              </a:ln>
            </p:spPr>
          </p:pic>
          <p:sp>
            <p:nvSpPr>
              <p:cNvPr id="117887" name="AutoShape 10"/>
              <p:cNvSpPr/>
              <p:nvPr/>
            </p:nvSpPr>
            <p:spPr>
              <a:xfrm>
                <a:off x="918" y="1515"/>
                <a:ext cx="1161" cy="402"/>
              </a:xfrm>
              <a:prstGeom prst="parallelogram">
                <a:avLst>
                  <a:gd name="adj" fmla="val 64086"/>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88" name="AutoShape 11"/>
              <p:cNvSpPr/>
              <p:nvPr/>
            </p:nvSpPr>
            <p:spPr>
              <a:xfrm>
                <a:off x="1388" y="978"/>
                <a:ext cx="678" cy="691"/>
              </a:xfrm>
              <a:custGeom>
                <a:avLst/>
                <a:gdLst/>
                <a:ahLst/>
                <a:cxnLst>
                  <a:cxn ang="0">
                    <a:pos x="0" y="0"/>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bg2">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grpSp>
            <p:nvGrpSpPr>
              <p:cNvPr id="117889" name="Group 12"/>
              <p:cNvGrpSpPr/>
              <p:nvPr/>
            </p:nvGrpSpPr>
            <p:grpSpPr>
              <a:xfrm>
                <a:off x="2153" y="1202"/>
                <a:ext cx="727" cy="786"/>
                <a:chOff x="1936" y="1080"/>
                <a:chExt cx="935" cy="929"/>
              </a:xfrm>
            </p:grpSpPr>
            <p:sp>
              <p:nvSpPr>
                <p:cNvPr id="117960" name="AutoShape 13"/>
                <p:cNvSpPr/>
                <p:nvPr/>
              </p:nvSpPr>
              <p:spPr>
                <a:xfrm rot="5400000" flipH="1" flipV="1">
                  <a:off x="2015" y="1153"/>
                  <a:ext cx="872" cy="837"/>
                </a:xfrm>
                <a:custGeom>
                  <a:avLst/>
                  <a:gdLst/>
                  <a:ahLst/>
                  <a:cxnLst>
                    <a:cxn ang="0">
                      <a:pos x="1" y="1"/>
                    </a:cxn>
                    <a:cxn ang="0">
                      <a:pos x="1" y="0"/>
                    </a:cxn>
                    <a:cxn ang="0">
                      <a:pos x="1" y="0"/>
                    </a:cxn>
                    <a:cxn ang="0">
                      <a:pos x="1" y="0"/>
                    </a:cxn>
                    <a:cxn ang="0">
                      <a:pos x="0" y="1"/>
                    </a:cxn>
                    <a:cxn ang="0">
                      <a:pos x="0" y="1"/>
                    </a:cxn>
                    <a:cxn ang="0">
                      <a:pos x="0" y="1"/>
                    </a:cxn>
                    <a:cxn ang="0">
                      <a:pos x="0" y="0"/>
                    </a:cxn>
                    <a:cxn ang="0">
                      <a:pos x="1" y="0"/>
                    </a:cxn>
                    <a:cxn ang="0">
                      <a:pos x="1" y="0"/>
                    </a:cxn>
                    <a:cxn ang="0">
                      <a:pos x="1" y="0"/>
                    </a:cxn>
                    <a:cxn ang="0">
                      <a:pos x="1" y="0"/>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bg2">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61" name="Rectangle 14"/>
                <p:cNvSpPr/>
                <p:nvPr/>
              </p:nvSpPr>
              <p:spPr>
                <a:xfrm rot="5400000" flipH="1" flipV="1">
                  <a:off x="2056" y="957"/>
                  <a:ext cx="545" cy="788"/>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7890" name="AutoShape 15"/>
              <p:cNvSpPr/>
              <p:nvPr/>
            </p:nvSpPr>
            <p:spPr>
              <a:xfrm flipH="1">
                <a:off x="1743" y="999"/>
                <a:ext cx="665" cy="705"/>
              </a:xfrm>
              <a:custGeom>
                <a:avLst/>
                <a:gdLst/>
                <a:ahLst/>
                <a:cxnLst>
                  <a:cxn ang="0">
                    <a:pos x="0" y="0"/>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bg2">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891" name="Rectangle 16"/>
              <p:cNvSpPr/>
              <p:nvPr/>
            </p:nvSpPr>
            <p:spPr>
              <a:xfrm flipH="1">
                <a:off x="1705" y="911"/>
                <a:ext cx="424" cy="596"/>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92" name="Rectangle 17"/>
              <p:cNvSpPr/>
              <p:nvPr/>
            </p:nvSpPr>
            <p:spPr>
              <a:xfrm>
                <a:off x="1586" y="951"/>
                <a:ext cx="424" cy="556"/>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93" name="Rectangle 18"/>
              <p:cNvSpPr/>
              <p:nvPr/>
            </p:nvSpPr>
            <p:spPr>
              <a:xfrm>
                <a:off x="1581" y="992"/>
                <a:ext cx="547" cy="190"/>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94" name="Rectangle 19"/>
              <p:cNvSpPr/>
              <p:nvPr/>
            </p:nvSpPr>
            <p:spPr>
              <a:xfrm>
                <a:off x="1189" y="1310"/>
                <a:ext cx="186" cy="203"/>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95" name="Oval 20"/>
              <p:cNvSpPr/>
              <p:nvPr/>
            </p:nvSpPr>
            <p:spPr>
              <a:xfrm>
                <a:off x="992" y="2996"/>
                <a:ext cx="86" cy="96"/>
              </a:xfrm>
              <a:prstGeom prst="ellipse">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96" name="AutoShape 21"/>
              <p:cNvSpPr/>
              <p:nvPr/>
            </p:nvSpPr>
            <p:spPr>
              <a:xfrm>
                <a:off x="898" y="2996"/>
                <a:ext cx="29" cy="96"/>
              </a:xfrm>
              <a:prstGeom prst="leftBracket">
                <a:avLst>
                  <a:gd name="adj" fmla="val 165517"/>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7897" name="Group 22"/>
              <p:cNvGrpSpPr/>
              <p:nvPr/>
            </p:nvGrpSpPr>
            <p:grpSpPr>
              <a:xfrm>
                <a:off x="1132" y="1479"/>
                <a:ext cx="145" cy="349"/>
                <a:chOff x="3936" y="1104"/>
                <a:chExt cx="240" cy="519"/>
              </a:xfrm>
            </p:grpSpPr>
            <p:sp>
              <p:nvSpPr>
                <p:cNvPr id="117950" name="Rectangle 23"/>
                <p:cNvSpPr/>
                <p:nvPr/>
              </p:nvSpPr>
              <p:spPr>
                <a:xfrm rot="-2822725">
                  <a:off x="4004" y="1460"/>
                  <a:ext cx="24" cy="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51" name="AutoShape 24"/>
                <p:cNvSpPr/>
                <p:nvPr/>
              </p:nvSpPr>
              <p:spPr>
                <a:xfrm>
                  <a:off x="3936" y="1104"/>
                  <a:ext cx="240" cy="264"/>
                </a:xfrm>
                <a:prstGeom prst="roundRect">
                  <a:avLst>
                    <a:gd name="adj" fmla="val 50000"/>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52" name="Rectangle 25"/>
                <p:cNvSpPr/>
                <p:nvPr/>
              </p:nvSpPr>
              <p:spPr>
                <a:xfrm>
                  <a:off x="3936" y="1296"/>
                  <a:ext cx="240" cy="12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53" name="Rectangle 26"/>
                <p:cNvSpPr/>
                <p:nvPr/>
              </p:nvSpPr>
              <p:spPr>
                <a:xfrm>
                  <a:off x="4016" y="1416"/>
                  <a:ext cx="80" cy="1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7954" name="Group 27"/>
                <p:cNvGrpSpPr/>
                <p:nvPr/>
              </p:nvGrpSpPr>
              <p:grpSpPr>
                <a:xfrm>
                  <a:off x="3981" y="1551"/>
                  <a:ext cx="153" cy="72"/>
                  <a:chOff x="3975" y="1200"/>
                  <a:chExt cx="144" cy="144"/>
                </a:xfrm>
              </p:grpSpPr>
              <p:sp>
                <p:nvSpPr>
                  <p:cNvPr id="117957" name="AutoShape 28"/>
                  <p:cNvSpPr/>
                  <p:nvPr/>
                </p:nvSpPr>
                <p:spPr>
                  <a:xfrm>
                    <a:off x="3975" y="1296"/>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58" name="AutoShape 29"/>
                  <p:cNvSpPr/>
                  <p:nvPr/>
                </p:nvSpPr>
                <p:spPr>
                  <a:xfrm flipV="1">
                    <a:off x="3975" y="1200"/>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59" name="Rectangle 30"/>
                  <p:cNvSpPr/>
                  <p:nvPr/>
                </p:nvSpPr>
                <p:spPr>
                  <a:xfrm>
                    <a:off x="3975" y="1248"/>
                    <a:ext cx="144" cy="4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7955" name="AutoShape 31"/>
                <p:cNvSpPr/>
                <p:nvPr/>
              </p:nvSpPr>
              <p:spPr>
                <a:xfrm>
                  <a:off x="3986" y="1416"/>
                  <a:ext cx="135" cy="24"/>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56" name="Rectangle 32"/>
                <p:cNvSpPr/>
                <p:nvPr/>
              </p:nvSpPr>
              <p:spPr>
                <a:xfrm>
                  <a:off x="3936" y="1344"/>
                  <a:ext cx="240" cy="2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7898" name="Oval 33"/>
              <p:cNvSpPr/>
              <p:nvPr/>
            </p:nvSpPr>
            <p:spPr>
              <a:xfrm>
                <a:off x="1455" y="3223"/>
                <a:ext cx="88" cy="12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7899" name="Group 34"/>
              <p:cNvGrpSpPr/>
              <p:nvPr/>
            </p:nvGrpSpPr>
            <p:grpSpPr>
              <a:xfrm>
                <a:off x="1426" y="2898"/>
                <a:ext cx="145" cy="350"/>
                <a:chOff x="3936" y="1104"/>
                <a:chExt cx="240" cy="519"/>
              </a:xfrm>
            </p:grpSpPr>
            <p:sp>
              <p:nvSpPr>
                <p:cNvPr id="117940" name="Rectangle 35"/>
                <p:cNvSpPr/>
                <p:nvPr/>
              </p:nvSpPr>
              <p:spPr>
                <a:xfrm rot="-2822725">
                  <a:off x="4004" y="1460"/>
                  <a:ext cx="24" cy="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41" name="AutoShape 36"/>
                <p:cNvSpPr/>
                <p:nvPr/>
              </p:nvSpPr>
              <p:spPr>
                <a:xfrm>
                  <a:off x="3936" y="1104"/>
                  <a:ext cx="240" cy="264"/>
                </a:xfrm>
                <a:prstGeom prst="roundRect">
                  <a:avLst>
                    <a:gd name="adj" fmla="val 50000"/>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42" name="Rectangle 37"/>
                <p:cNvSpPr/>
                <p:nvPr/>
              </p:nvSpPr>
              <p:spPr>
                <a:xfrm>
                  <a:off x="3936" y="1296"/>
                  <a:ext cx="240" cy="12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43" name="Rectangle 38"/>
                <p:cNvSpPr/>
                <p:nvPr/>
              </p:nvSpPr>
              <p:spPr>
                <a:xfrm>
                  <a:off x="4016" y="1416"/>
                  <a:ext cx="80" cy="1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7944" name="Group 39"/>
                <p:cNvGrpSpPr/>
                <p:nvPr/>
              </p:nvGrpSpPr>
              <p:grpSpPr>
                <a:xfrm>
                  <a:off x="3981" y="1551"/>
                  <a:ext cx="153" cy="72"/>
                  <a:chOff x="3975" y="1200"/>
                  <a:chExt cx="144" cy="144"/>
                </a:xfrm>
              </p:grpSpPr>
              <p:sp>
                <p:nvSpPr>
                  <p:cNvPr id="117947" name="AutoShape 40"/>
                  <p:cNvSpPr/>
                  <p:nvPr/>
                </p:nvSpPr>
                <p:spPr>
                  <a:xfrm>
                    <a:off x="3975" y="1296"/>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48" name="AutoShape 41"/>
                  <p:cNvSpPr/>
                  <p:nvPr/>
                </p:nvSpPr>
                <p:spPr>
                  <a:xfrm flipV="1">
                    <a:off x="3975" y="1200"/>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49" name="Rectangle 42"/>
                  <p:cNvSpPr/>
                  <p:nvPr/>
                </p:nvSpPr>
                <p:spPr>
                  <a:xfrm>
                    <a:off x="3975" y="1248"/>
                    <a:ext cx="144" cy="4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7945" name="AutoShape 43"/>
                <p:cNvSpPr/>
                <p:nvPr/>
              </p:nvSpPr>
              <p:spPr>
                <a:xfrm>
                  <a:off x="3986" y="1416"/>
                  <a:ext cx="135" cy="24"/>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46" name="Rectangle 44"/>
                <p:cNvSpPr/>
                <p:nvPr/>
              </p:nvSpPr>
              <p:spPr>
                <a:xfrm>
                  <a:off x="3936" y="1344"/>
                  <a:ext cx="240" cy="2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7900" name="AutoShape 45"/>
              <p:cNvSpPr/>
              <p:nvPr/>
            </p:nvSpPr>
            <p:spPr>
              <a:xfrm>
                <a:off x="1472" y="3248"/>
                <a:ext cx="41" cy="64"/>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01" name="AutoShape 46"/>
              <p:cNvSpPr/>
              <p:nvPr/>
            </p:nvSpPr>
            <p:spPr>
              <a:xfrm>
                <a:off x="1482" y="3249"/>
                <a:ext cx="40" cy="65"/>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7902" name="Rectangle 47"/>
              <p:cNvSpPr/>
              <p:nvPr/>
            </p:nvSpPr>
            <p:spPr>
              <a:xfrm>
                <a:off x="1481" y="3251"/>
                <a:ext cx="29" cy="33"/>
              </a:xfrm>
              <a:prstGeom prst="rect">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03" name="Rectangle 48"/>
              <p:cNvSpPr/>
              <p:nvPr/>
            </p:nvSpPr>
            <p:spPr>
              <a:xfrm>
                <a:off x="1483" y="3284"/>
                <a:ext cx="28" cy="33"/>
              </a:xfrm>
              <a:prstGeom prst="rect">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04" name="Rectangle 49"/>
              <p:cNvSpPr/>
              <p:nvPr/>
            </p:nvSpPr>
            <p:spPr>
              <a:xfrm>
                <a:off x="3792" y="1680"/>
                <a:ext cx="1104" cy="1152"/>
              </a:xfrm>
              <a:prstGeom prst="rect">
                <a:avLst/>
              </a:prstGeom>
              <a:gradFill rotWithShape="1">
                <a:gsLst>
                  <a:gs pos="0">
                    <a:srgbClr val="FFFF00"/>
                  </a:gs>
                  <a:gs pos="100000">
                    <a:srgbClr val="FF0000"/>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05" name="AutoShape 50"/>
              <p:cNvSpPr/>
              <p:nvPr/>
            </p:nvSpPr>
            <p:spPr>
              <a:xfrm rot="-5400000" flipH="1">
                <a:off x="4296" y="1896"/>
                <a:ext cx="1536" cy="336"/>
              </a:xfrm>
              <a:prstGeom prst="parallelogram">
                <a:avLst>
                  <a:gd name="adj" fmla="val 11428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06" name="AutoShape 51"/>
              <p:cNvSpPr/>
              <p:nvPr/>
            </p:nvSpPr>
            <p:spPr>
              <a:xfrm>
                <a:off x="3792" y="1296"/>
                <a:ext cx="1440" cy="402"/>
              </a:xfrm>
              <a:prstGeom prst="parallelogram">
                <a:avLst>
                  <a:gd name="adj" fmla="val 82835"/>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07" name="Rectangle 52"/>
              <p:cNvSpPr/>
              <p:nvPr/>
            </p:nvSpPr>
            <p:spPr>
              <a:xfrm rot="8362514">
                <a:off x="3858" y="2809"/>
                <a:ext cx="488" cy="1488"/>
              </a:xfrm>
              <a:prstGeom prst="rect">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08" name="Line 53"/>
              <p:cNvSpPr/>
              <p:nvPr/>
            </p:nvSpPr>
            <p:spPr>
              <a:xfrm>
                <a:off x="3792" y="2832"/>
                <a:ext cx="816" cy="912"/>
              </a:xfrm>
              <a:prstGeom prst="line">
                <a:avLst/>
              </a:prstGeom>
              <a:ln w="9525" cap="flat" cmpd="sng">
                <a:solidFill>
                  <a:schemeClr val="tx1"/>
                </a:solidFill>
                <a:prstDash val="solid"/>
                <a:headEnd type="none" w="med" len="med"/>
                <a:tailEnd type="none" w="med" len="med"/>
              </a:ln>
            </p:spPr>
          </p:sp>
          <p:sp>
            <p:nvSpPr>
              <p:cNvPr id="117909" name="Line 54"/>
              <p:cNvSpPr/>
              <p:nvPr/>
            </p:nvSpPr>
            <p:spPr>
              <a:xfrm flipH="1">
                <a:off x="4608" y="2448"/>
                <a:ext cx="624" cy="1296"/>
              </a:xfrm>
              <a:prstGeom prst="line">
                <a:avLst/>
              </a:prstGeom>
              <a:ln w="9525" cap="flat" cmpd="sng">
                <a:solidFill>
                  <a:schemeClr val="tx1"/>
                </a:solidFill>
                <a:prstDash val="solid"/>
                <a:headEnd type="none" w="med" len="med"/>
                <a:tailEnd type="none" w="med" len="med"/>
              </a:ln>
            </p:spPr>
          </p:sp>
          <p:sp>
            <p:nvSpPr>
              <p:cNvPr id="117910" name="Line 55"/>
              <p:cNvSpPr/>
              <p:nvPr/>
            </p:nvSpPr>
            <p:spPr>
              <a:xfrm flipH="1">
                <a:off x="4608" y="2832"/>
                <a:ext cx="288" cy="912"/>
              </a:xfrm>
              <a:prstGeom prst="line">
                <a:avLst/>
              </a:prstGeom>
              <a:ln w="9525" cap="flat" cmpd="sng">
                <a:solidFill>
                  <a:schemeClr val="tx1"/>
                </a:solidFill>
                <a:prstDash val="solid"/>
                <a:headEnd type="none" w="med" len="med"/>
                <a:tailEnd type="none" w="med" len="med"/>
              </a:ln>
            </p:spPr>
          </p:sp>
          <p:sp>
            <p:nvSpPr>
              <p:cNvPr id="117911" name="AutoShape 56"/>
              <p:cNvSpPr/>
              <p:nvPr/>
            </p:nvSpPr>
            <p:spPr>
              <a:xfrm rot="-5364760" flipH="1">
                <a:off x="4574" y="1927"/>
                <a:ext cx="975" cy="242"/>
              </a:xfrm>
              <a:prstGeom prst="parallelogram">
                <a:avLst>
                  <a:gd name="adj" fmla="val 130565"/>
                </a:avLst>
              </a:prstGeom>
              <a:solidFill>
                <a:srgbClr val="DDDDDD"/>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12" name="AutoShape 57"/>
              <p:cNvSpPr/>
              <p:nvPr/>
            </p:nvSpPr>
            <p:spPr>
              <a:xfrm rot="-5364760" flipH="1">
                <a:off x="4678" y="1967"/>
                <a:ext cx="779" cy="168"/>
              </a:xfrm>
              <a:prstGeom prst="parallelogram">
                <a:avLst>
                  <a:gd name="adj" fmla="val 128201"/>
                </a:avLst>
              </a:prstGeom>
              <a:solidFill>
                <a:srgbClr val="C0C0C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17913" name="Group 58"/>
              <p:cNvGrpSpPr/>
              <p:nvPr/>
            </p:nvGrpSpPr>
            <p:grpSpPr>
              <a:xfrm>
                <a:off x="4440" y="3520"/>
                <a:ext cx="288" cy="288"/>
                <a:chOff x="4560" y="3888"/>
                <a:chExt cx="288" cy="288"/>
              </a:xfrm>
            </p:grpSpPr>
            <p:sp>
              <p:nvSpPr>
                <p:cNvPr id="117935" name="Rectangle 59"/>
                <p:cNvSpPr/>
                <p:nvPr/>
              </p:nvSpPr>
              <p:spPr>
                <a:xfrm>
                  <a:off x="4560" y="3888"/>
                  <a:ext cx="288" cy="288"/>
                </a:xfrm>
                <a:prstGeom prst="rect">
                  <a:avLst/>
                </a:prstGeom>
                <a:solidFill>
                  <a:srgbClr val="4D4D4D"/>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36" name="Oval 60"/>
                <p:cNvSpPr/>
                <p:nvPr/>
              </p:nvSpPr>
              <p:spPr>
                <a:xfrm>
                  <a:off x="4560" y="3888"/>
                  <a:ext cx="288" cy="288"/>
                </a:xfrm>
                <a:prstGeom prst="ellipse">
                  <a:avLst/>
                </a:prstGeom>
                <a:solidFill>
                  <a:srgbClr val="4D4D4D"/>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37" name="Line 61"/>
                <p:cNvSpPr/>
                <p:nvPr/>
              </p:nvSpPr>
              <p:spPr>
                <a:xfrm>
                  <a:off x="4608" y="3936"/>
                  <a:ext cx="192" cy="192"/>
                </a:xfrm>
                <a:prstGeom prst="line">
                  <a:avLst/>
                </a:prstGeom>
                <a:ln w="9525" cap="flat" cmpd="sng">
                  <a:solidFill>
                    <a:schemeClr val="tx1"/>
                  </a:solidFill>
                  <a:prstDash val="solid"/>
                  <a:headEnd type="none" w="med" len="med"/>
                  <a:tailEnd type="none" w="med" len="med"/>
                </a:ln>
              </p:spPr>
            </p:sp>
            <p:sp>
              <p:nvSpPr>
                <p:cNvPr id="117938" name="Line 62"/>
                <p:cNvSpPr/>
                <p:nvPr/>
              </p:nvSpPr>
              <p:spPr>
                <a:xfrm flipH="1">
                  <a:off x="4656" y="3888"/>
                  <a:ext cx="96" cy="288"/>
                </a:xfrm>
                <a:prstGeom prst="line">
                  <a:avLst/>
                </a:prstGeom>
                <a:ln w="9525" cap="flat" cmpd="sng">
                  <a:solidFill>
                    <a:schemeClr val="tx1"/>
                  </a:solidFill>
                  <a:prstDash val="solid"/>
                  <a:headEnd type="none" w="med" len="med"/>
                  <a:tailEnd type="none" w="med" len="med"/>
                </a:ln>
              </p:spPr>
            </p:sp>
            <p:sp>
              <p:nvSpPr>
                <p:cNvPr id="117939" name="Line 63"/>
                <p:cNvSpPr/>
                <p:nvPr/>
              </p:nvSpPr>
              <p:spPr>
                <a:xfrm>
                  <a:off x="4560" y="4032"/>
                  <a:ext cx="288" cy="0"/>
                </a:xfrm>
                <a:prstGeom prst="line">
                  <a:avLst/>
                </a:prstGeom>
                <a:ln w="9525" cap="flat" cmpd="sng">
                  <a:solidFill>
                    <a:schemeClr val="tx1"/>
                  </a:solidFill>
                  <a:prstDash val="solid"/>
                  <a:headEnd type="none" w="med" len="med"/>
                  <a:tailEnd type="none" w="med" len="med"/>
                </a:ln>
              </p:spPr>
            </p:sp>
          </p:grpSp>
          <p:sp>
            <p:nvSpPr>
              <p:cNvPr id="117914" name="Line 64"/>
              <p:cNvSpPr/>
              <p:nvPr/>
            </p:nvSpPr>
            <p:spPr>
              <a:xfrm>
                <a:off x="4728" y="3488"/>
                <a:ext cx="0" cy="288"/>
              </a:xfrm>
              <a:prstGeom prst="line">
                <a:avLst/>
              </a:prstGeom>
              <a:ln w="38100" cap="flat" cmpd="sng">
                <a:solidFill>
                  <a:schemeClr val="tx1"/>
                </a:solidFill>
                <a:prstDash val="solid"/>
                <a:headEnd type="none" w="med" len="med"/>
                <a:tailEnd type="none" w="med" len="med"/>
              </a:ln>
            </p:spPr>
          </p:sp>
          <p:sp>
            <p:nvSpPr>
              <p:cNvPr id="117915" name="Line 65"/>
              <p:cNvSpPr/>
              <p:nvPr/>
            </p:nvSpPr>
            <p:spPr>
              <a:xfrm>
                <a:off x="3792" y="2832"/>
                <a:ext cx="0" cy="1248"/>
              </a:xfrm>
              <a:prstGeom prst="line">
                <a:avLst/>
              </a:prstGeom>
              <a:ln w="76200" cap="flat" cmpd="sng">
                <a:solidFill>
                  <a:schemeClr val="tx1"/>
                </a:solidFill>
                <a:prstDash val="solid"/>
                <a:headEnd type="none" w="med" len="med"/>
                <a:tailEnd type="none" w="med" len="med"/>
              </a:ln>
            </p:spPr>
          </p:sp>
          <p:sp>
            <p:nvSpPr>
              <p:cNvPr id="117916" name="Line 66"/>
              <p:cNvSpPr/>
              <p:nvPr/>
            </p:nvSpPr>
            <p:spPr>
              <a:xfrm>
                <a:off x="4896" y="2832"/>
                <a:ext cx="0" cy="1248"/>
              </a:xfrm>
              <a:prstGeom prst="line">
                <a:avLst/>
              </a:prstGeom>
              <a:ln w="76200" cap="flat" cmpd="sng">
                <a:solidFill>
                  <a:schemeClr val="tx1"/>
                </a:solidFill>
                <a:prstDash val="solid"/>
                <a:headEnd type="none" w="med" len="med"/>
                <a:tailEnd type="none" w="med" len="med"/>
              </a:ln>
            </p:spPr>
          </p:sp>
          <p:sp>
            <p:nvSpPr>
              <p:cNvPr id="117917" name="Line 67"/>
              <p:cNvSpPr/>
              <p:nvPr/>
            </p:nvSpPr>
            <p:spPr>
              <a:xfrm>
                <a:off x="5232" y="2480"/>
                <a:ext cx="0" cy="1056"/>
              </a:xfrm>
              <a:prstGeom prst="line">
                <a:avLst/>
              </a:prstGeom>
              <a:ln w="76200" cap="flat" cmpd="sng">
                <a:solidFill>
                  <a:schemeClr val="tx1"/>
                </a:solidFill>
                <a:prstDash val="solid"/>
                <a:headEnd type="none" w="med" len="med"/>
                <a:tailEnd type="none" w="med" len="med"/>
              </a:ln>
            </p:spPr>
          </p:sp>
          <p:grpSp>
            <p:nvGrpSpPr>
              <p:cNvPr id="117918" name="Group 68"/>
              <p:cNvGrpSpPr/>
              <p:nvPr/>
            </p:nvGrpSpPr>
            <p:grpSpPr>
              <a:xfrm>
                <a:off x="2786" y="1271"/>
                <a:ext cx="181" cy="961"/>
                <a:chOff x="2792" y="1488"/>
                <a:chExt cx="232" cy="1104"/>
              </a:xfrm>
            </p:grpSpPr>
            <p:grpSp>
              <p:nvGrpSpPr>
                <p:cNvPr id="117923" name="Group 69"/>
                <p:cNvGrpSpPr/>
                <p:nvPr/>
              </p:nvGrpSpPr>
              <p:grpSpPr>
                <a:xfrm>
                  <a:off x="2832" y="1488"/>
                  <a:ext cx="192" cy="1104"/>
                  <a:chOff x="2829" y="1544"/>
                  <a:chExt cx="195" cy="1126"/>
                </a:xfrm>
              </p:grpSpPr>
              <p:sp>
                <p:nvSpPr>
                  <p:cNvPr id="117930" name="Rectangle 70"/>
                  <p:cNvSpPr/>
                  <p:nvPr/>
                </p:nvSpPr>
                <p:spPr>
                  <a:xfrm>
                    <a:off x="2913" y="1970"/>
                    <a:ext cx="63" cy="700"/>
                  </a:xfrm>
                  <a:prstGeom prst="rect">
                    <a:avLst/>
                  </a:prstGeom>
                  <a:solidFill>
                    <a:srgbClr val="0066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31" name="Rectangle 71"/>
                  <p:cNvSpPr/>
                  <p:nvPr/>
                </p:nvSpPr>
                <p:spPr>
                  <a:xfrm>
                    <a:off x="2865" y="1930"/>
                    <a:ext cx="159" cy="40"/>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32" name="Rectangle 72"/>
                  <p:cNvSpPr/>
                  <p:nvPr/>
                </p:nvSpPr>
                <p:spPr>
                  <a:xfrm>
                    <a:off x="2905" y="1580"/>
                    <a:ext cx="79" cy="350"/>
                  </a:xfrm>
                  <a:prstGeom prst="rect">
                    <a:avLst/>
                  </a:prstGeom>
                  <a:solidFill>
                    <a:srgbClr val="FF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33" name="Rectangle 73"/>
                  <p:cNvSpPr/>
                  <p:nvPr/>
                </p:nvSpPr>
                <p:spPr>
                  <a:xfrm>
                    <a:off x="2881" y="1544"/>
                    <a:ext cx="127" cy="36"/>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34" name="Rectangle 74"/>
                  <p:cNvSpPr/>
                  <p:nvPr/>
                </p:nvSpPr>
                <p:spPr>
                  <a:xfrm>
                    <a:off x="2829" y="1548"/>
                    <a:ext cx="159" cy="32"/>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17924" name="Group 75"/>
                <p:cNvGrpSpPr/>
                <p:nvPr/>
              </p:nvGrpSpPr>
              <p:grpSpPr>
                <a:xfrm>
                  <a:off x="2792" y="1488"/>
                  <a:ext cx="161" cy="546"/>
                  <a:chOff x="2650" y="1134"/>
                  <a:chExt cx="255" cy="868"/>
                </a:xfrm>
              </p:grpSpPr>
              <p:sp>
                <p:nvSpPr>
                  <p:cNvPr id="117925" name="AutoShape 76"/>
                  <p:cNvSpPr/>
                  <p:nvPr/>
                </p:nvSpPr>
                <p:spPr>
                  <a:xfrm rot="5400000">
                    <a:off x="2697" y="1268"/>
                    <a:ext cx="159" cy="255"/>
                  </a:xfrm>
                  <a:prstGeom prst="leftBracket">
                    <a:avLst>
                      <a:gd name="adj" fmla="val 80181"/>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26" name="Rectangle 77"/>
                  <p:cNvSpPr/>
                  <p:nvPr/>
                </p:nvSpPr>
                <p:spPr>
                  <a:xfrm>
                    <a:off x="2650" y="1460"/>
                    <a:ext cx="255" cy="542"/>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27" name="Rectangle 78"/>
                  <p:cNvSpPr/>
                  <p:nvPr/>
                </p:nvSpPr>
                <p:spPr>
                  <a:xfrm>
                    <a:off x="2666" y="1683"/>
                    <a:ext cx="223" cy="64"/>
                  </a:xfrm>
                  <a:prstGeom prst="rect">
                    <a:avLst/>
                  </a:prstGeom>
                  <a:solidFill>
                    <a:srgbClr val="F8F8F8"/>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28" name="Rectangle 79"/>
                  <p:cNvSpPr/>
                  <p:nvPr/>
                </p:nvSpPr>
                <p:spPr>
                  <a:xfrm>
                    <a:off x="2745" y="1190"/>
                    <a:ext cx="64" cy="12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29" name="Rectangle 80"/>
                  <p:cNvSpPr/>
                  <p:nvPr/>
                </p:nvSpPr>
                <p:spPr>
                  <a:xfrm>
                    <a:off x="2722" y="1134"/>
                    <a:ext cx="111" cy="96"/>
                  </a:xfrm>
                  <a:prstGeom prst="rect">
                    <a:avLst/>
                  </a:prstGeom>
                  <a:solidFill>
                    <a:srgbClr val="969696"/>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sp>
            <p:nvSpPr>
              <p:cNvPr id="117919" name="Line 81"/>
              <p:cNvSpPr/>
              <p:nvPr/>
            </p:nvSpPr>
            <p:spPr>
              <a:xfrm>
                <a:off x="2935" y="1758"/>
                <a:ext cx="0" cy="265"/>
              </a:xfrm>
              <a:prstGeom prst="line">
                <a:avLst/>
              </a:prstGeom>
              <a:ln w="19050" cap="flat" cmpd="sng">
                <a:solidFill>
                  <a:schemeClr val="tx1"/>
                </a:solidFill>
                <a:prstDash val="solid"/>
                <a:headEnd type="none" w="med" len="med"/>
                <a:tailEnd type="none" w="med" len="med"/>
              </a:ln>
            </p:spPr>
          </p:sp>
          <p:sp>
            <p:nvSpPr>
              <p:cNvPr id="117920" name="Line 82"/>
              <p:cNvSpPr/>
              <p:nvPr/>
            </p:nvSpPr>
            <p:spPr>
              <a:xfrm>
                <a:off x="2877" y="1760"/>
                <a:ext cx="0" cy="265"/>
              </a:xfrm>
              <a:prstGeom prst="line">
                <a:avLst/>
              </a:prstGeom>
              <a:ln w="19050" cap="flat" cmpd="sng">
                <a:solidFill>
                  <a:schemeClr val="tx1"/>
                </a:solidFill>
                <a:prstDash val="solid"/>
                <a:headEnd type="none" w="med" len="med"/>
                <a:tailEnd type="none" w="med" len="med"/>
              </a:ln>
            </p:spPr>
          </p:sp>
          <p:sp>
            <p:nvSpPr>
              <p:cNvPr id="117921" name="Rectangle 83"/>
              <p:cNvSpPr/>
              <p:nvPr/>
            </p:nvSpPr>
            <p:spPr>
              <a:xfrm>
                <a:off x="2928" y="1792"/>
                <a:ext cx="864" cy="192"/>
              </a:xfrm>
              <a:prstGeom prst="rect">
                <a:avLst/>
              </a:prstGeom>
              <a:gradFill rotWithShape="1">
                <a:gsLst>
                  <a:gs pos="0">
                    <a:srgbClr val="FFFF00"/>
                  </a:gs>
                  <a:gs pos="100000">
                    <a:srgbClr val="FF0000"/>
                  </a:gs>
                </a:gsLst>
                <a:path path="shape">
                  <a:fillToRect l="50000" t="50000" r="50000" b="50000"/>
                </a:path>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922" name="Rectangle 84"/>
              <p:cNvSpPr/>
              <p:nvPr/>
            </p:nvSpPr>
            <p:spPr>
              <a:xfrm>
                <a:off x="160" y="2016"/>
                <a:ext cx="768" cy="384"/>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17766" name="Group 85"/>
            <p:cNvGrpSpPr/>
            <p:nvPr/>
          </p:nvGrpSpPr>
          <p:grpSpPr>
            <a:xfrm rot="5400000">
              <a:off x="6686080" y="3110916"/>
              <a:ext cx="991912" cy="2291978"/>
              <a:chOff x="4872" y="1200"/>
              <a:chExt cx="654" cy="1614"/>
            </a:xfrm>
          </p:grpSpPr>
          <p:grpSp>
            <p:nvGrpSpPr>
              <p:cNvPr id="117774" name="Group 86"/>
              <p:cNvGrpSpPr/>
              <p:nvPr/>
            </p:nvGrpSpPr>
            <p:grpSpPr>
              <a:xfrm rot="218944">
                <a:off x="4872" y="1200"/>
                <a:ext cx="566" cy="1614"/>
                <a:chOff x="-2486" y="336"/>
                <a:chExt cx="566" cy="826"/>
              </a:xfrm>
            </p:grpSpPr>
            <p:grpSp>
              <p:nvGrpSpPr>
                <p:cNvPr id="117830" name="Group 87"/>
                <p:cNvGrpSpPr/>
                <p:nvPr/>
              </p:nvGrpSpPr>
              <p:grpSpPr>
                <a:xfrm rot="4121553">
                  <a:off x="-2621" y="509"/>
                  <a:ext cx="826" cy="480"/>
                  <a:chOff x="-1152" y="1212"/>
                  <a:chExt cx="486" cy="524"/>
                </a:xfrm>
              </p:grpSpPr>
              <p:sp>
                <p:nvSpPr>
                  <p:cNvPr id="117855" name="Freeform 88"/>
                  <p:cNvSpPr/>
                  <p:nvPr/>
                </p:nvSpPr>
                <p:spPr>
                  <a:xfrm>
                    <a:off x="-740" y="1580"/>
                    <a:ext cx="4" cy="20"/>
                  </a:xfrm>
                  <a:custGeom>
                    <a:avLst/>
                    <a:gdLst/>
                    <a:ahLst/>
                    <a:cxnLst>
                      <a:cxn ang="0">
                        <a:pos x="2" y="0"/>
                      </a:cxn>
                      <a:cxn ang="0">
                        <a:pos x="2" y="0"/>
                      </a:cxn>
                      <a:cxn ang="0">
                        <a:pos x="4" y="4"/>
                      </a:cxn>
                      <a:cxn ang="0">
                        <a:pos x="4" y="10"/>
                      </a:cxn>
                      <a:cxn ang="0">
                        <a:pos x="4" y="18"/>
                      </a:cxn>
                      <a:cxn ang="0">
                        <a:pos x="2" y="20"/>
                      </a:cxn>
                      <a:cxn ang="0">
                        <a:pos x="0" y="20"/>
                      </a:cxn>
                      <a:cxn ang="0">
                        <a:pos x="0" y="14"/>
                      </a:cxn>
                      <a:cxn ang="0">
                        <a:pos x="2" y="12"/>
                      </a:cxn>
                      <a:cxn ang="0">
                        <a:pos x="2" y="8"/>
                      </a:cxn>
                      <a:cxn ang="0">
                        <a:pos x="2" y="0"/>
                      </a:cxn>
                    </a:cxnLst>
                    <a:pathLst>
                      <a:path w="4" h="20">
                        <a:moveTo>
                          <a:pt x="2" y="0"/>
                        </a:moveTo>
                        <a:lnTo>
                          <a:pt x="2" y="0"/>
                        </a:lnTo>
                        <a:lnTo>
                          <a:pt x="4" y="4"/>
                        </a:lnTo>
                        <a:lnTo>
                          <a:pt x="4" y="10"/>
                        </a:lnTo>
                        <a:lnTo>
                          <a:pt x="4" y="18"/>
                        </a:lnTo>
                        <a:lnTo>
                          <a:pt x="2" y="20"/>
                        </a:lnTo>
                        <a:lnTo>
                          <a:pt x="0" y="20"/>
                        </a:lnTo>
                        <a:lnTo>
                          <a:pt x="0" y="14"/>
                        </a:lnTo>
                        <a:lnTo>
                          <a:pt x="2" y="12"/>
                        </a:lnTo>
                        <a:lnTo>
                          <a:pt x="2" y="8"/>
                        </a:lnTo>
                        <a:lnTo>
                          <a:pt x="2" y="0"/>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6" name="Freeform 89"/>
                  <p:cNvSpPr/>
                  <p:nvPr/>
                </p:nvSpPr>
                <p:spPr>
                  <a:xfrm>
                    <a:off x="-908" y="1648"/>
                    <a:ext cx="22" cy="4"/>
                  </a:xfrm>
                  <a:custGeom>
                    <a:avLst/>
                    <a:gdLst/>
                    <a:ahLst/>
                    <a:cxnLst>
                      <a:cxn ang="0">
                        <a:pos x="22" y="0"/>
                      </a:cxn>
                      <a:cxn ang="0">
                        <a:pos x="22" y="0"/>
                      </a:cxn>
                      <a:cxn ang="0">
                        <a:pos x="20" y="2"/>
                      </a:cxn>
                      <a:cxn ang="0">
                        <a:pos x="18" y="2"/>
                      </a:cxn>
                      <a:cxn ang="0">
                        <a:pos x="12" y="2"/>
                      </a:cxn>
                      <a:cxn ang="0">
                        <a:pos x="6" y="2"/>
                      </a:cxn>
                      <a:cxn ang="0">
                        <a:pos x="2" y="2"/>
                      </a:cxn>
                      <a:cxn ang="0">
                        <a:pos x="2" y="4"/>
                      </a:cxn>
                      <a:cxn ang="0">
                        <a:pos x="0" y="2"/>
                      </a:cxn>
                      <a:cxn ang="0">
                        <a:pos x="6" y="0"/>
                      </a:cxn>
                      <a:cxn ang="0">
                        <a:pos x="22" y="0"/>
                      </a:cxn>
                    </a:cxnLst>
                    <a:pathLst>
                      <a:path w="22" h="4">
                        <a:moveTo>
                          <a:pt x="22" y="0"/>
                        </a:moveTo>
                        <a:lnTo>
                          <a:pt x="22" y="0"/>
                        </a:lnTo>
                        <a:lnTo>
                          <a:pt x="20" y="2"/>
                        </a:lnTo>
                        <a:lnTo>
                          <a:pt x="18" y="2"/>
                        </a:lnTo>
                        <a:lnTo>
                          <a:pt x="12" y="2"/>
                        </a:lnTo>
                        <a:lnTo>
                          <a:pt x="6" y="2"/>
                        </a:lnTo>
                        <a:lnTo>
                          <a:pt x="2" y="2"/>
                        </a:lnTo>
                        <a:lnTo>
                          <a:pt x="2" y="4"/>
                        </a:lnTo>
                        <a:lnTo>
                          <a:pt x="0" y="2"/>
                        </a:lnTo>
                        <a:lnTo>
                          <a:pt x="6" y="0"/>
                        </a:lnTo>
                        <a:lnTo>
                          <a:pt x="22" y="0"/>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7" name="Freeform 90"/>
                  <p:cNvSpPr/>
                  <p:nvPr/>
                </p:nvSpPr>
                <p:spPr>
                  <a:xfrm>
                    <a:off x="-800" y="1658"/>
                    <a:ext cx="4" cy="26"/>
                  </a:xfrm>
                  <a:custGeom>
                    <a:avLst/>
                    <a:gdLst/>
                    <a:ahLst/>
                    <a:cxnLst>
                      <a:cxn ang="0">
                        <a:pos x="0" y="0"/>
                      </a:cxn>
                      <a:cxn ang="0">
                        <a:pos x="0" y="0"/>
                      </a:cxn>
                      <a:cxn ang="0">
                        <a:pos x="2" y="2"/>
                      </a:cxn>
                      <a:cxn ang="0">
                        <a:pos x="4" y="4"/>
                      </a:cxn>
                      <a:cxn ang="0">
                        <a:pos x="2" y="12"/>
                      </a:cxn>
                      <a:cxn ang="0">
                        <a:pos x="2" y="20"/>
                      </a:cxn>
                      <a:cxn ang="0">
                        <a:pos x="4" y="22"/>
                      </a:cxn>
                      <a:cxn ang="0">
                        <a:pos x="4" y="24"/>
                      </a:cxn>
                      <a:cxn ang="0">
                        <a:pos x="2" y="26"/>
                      </a:cxn>
                      <a:cxn ang="0">
                        <a:pos x="0" y="18"/>
                      </a:cxn>
                      <a:cxn ang="0">
                        <a:pos x="0" y="0"/>
                      </a:cxn>
                    </a:cxnLst>
                    <a:pathLst>
                      <a:path w="4" h="26">
                        <a:moveTo>
                          <a:pt x="0" y="0"/>
                        </a:moveTo>
                        <a:lnTo>
                          <a:pt x="0" y="0"/>
                        </a:lnTo>
                        <a:lnTo>
                          <a:pt x="2" y="2"/>
                        </a:lnTo>
                        <a:lnTo>
                          <a:pt x="4" y="4"/>
                        </a:lnTo>
                        <a:lnTo>
                          <a:pt x="2" y="12"/>
                        </a:lnTo>
                        <a:lnTo>
                          <a:pt x="2" y="20"/>
                        </a:lnTo>
                        <a:lnTo>
                          <a:pt x="4" y="22"/>
                        </a:lnTo>
                        <a:lnTo>
                          <a:pt x="4" y="24"/>
                        </a:lnTo>
                        <a:lnTo>
                          <a:pt x="2" y="26"/>
                        </a:lnTo>
                        <a:lnTo>
                          <a:pt x="0" y="18"/>
                        </a:lnTo>
                        <a:lnTo>
                          <a:pt x="0" y="0"/>
                        </a:lnTo>
                        <a:close/>
                      </a:path>
                    </a:pathLst>
                  </a:custGeom>
                  <a:solidFill>
                    <a:srgbClr val="D44C3E">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8" name="Freeform 91"/>
                  <p:cNvSpPr/>
                  <p:nvPr/>
                </p:nvSpPr>
                <p:spPr>
                  <a:xfrm>
                    <a:off x="-1102" y="1212"/>
                    <a:ext cx="26" cy="26"/>
                  </a:xfrm>
                  <a:custGeom>
                    <a:avLst/>
                    <a:gdLst/>
                    <a:ahLst/>
                    <a:cxnLst>
                      <a:cxn ang="0">
                        <a:pos x="2" y="10"/>
                      </a:cxn>
                      <a:cxn ang="0">
                        <a:pos x="2" y="10"/>
                      </a:cxn>
                      <a:cxn ang="0">
                        <a:pos x="0" y="10"/>
                      </a:cxn>
                      <a:cxn ang="0">
                        <a:pos x="0" y="6"/>
                      </a:cxn>
                      <a:cxn ang="0">
                        <a:pos x="0" y="0"/>
                      </a:cxn>
                      <a:cxn ang="0">
                        <a:pos x="14" y="12"/>
                      </a:cxn>
                      <a:cxn ang="0">
                        <a:pos x="26" y="26"/>
                      </a:cxn>
                      <a:cxn ang="0">
                        <a:pos x="14" y="16"/>
                      </a:cxn>
                      <a:cxn ang="0">
                        <a:pos x="4" y="4"/>
                      </a:cxn>
                      <a:cxn ang="0">
                        <a:pos x="2" y="6"/>
                      </a:cxn>
                      <a:cxn ang="0">
                        <a:pos x="2" y="10"/>
                      </a:cxn>
                    </a:cxnLst>
                    <a:pathLst>
                      <a:path w="26" h="26">
                        <a:moveTo>
                          <a:pt x="2" y="10"/>
                        </a:moveTo>
                        <a:lnTo>
                          <a:pt x="2" y="10"/>
                        </a:lnTo>
                        <a:lnTo>
                          <a:pt x="0" y="10"/>
                        </a:lnTo>
                        <a:lnTo>
                          <a:pt x="0" y="6"/>
                        </a:lnTo>
                        <a:lnTo>
                          <a:pt x="0" y="0"/>
                        </a:lnTo>
                        <a:lnTo>
                          <a:pt x="14" y="12"/>
                        </a:lnTo>
                        <a:lnTo>
                          <a:pt x="26" y="26"/>
                        </a:lnTo>
                        <a:lnTo>
                          <a:pt x="14" y="16"/>
                        </a:lnTo>
                        <a:lnTo>
                          <a:pt x="4" y="4"/>
                        </a:lnTo>
                        <a:lnTo>
                          <a:pt x="2" y="6"/>
                        </a:lnTo>
                        <a:lnTo>
                          <a:pt x="2" y="10"/>
                        </a:lnTo>
                        <a:close/>
                      </a:path>
                    </a:pathLst>
                  </a:custGeom>
                  <a:solidFill>
                    <a:srgbClr val="A0754C">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9" name="Freeform 92"/>
                  <p:cNvSpPr>
                    <a:spLocks noEditPoints="1"/>
                  </p:cNvSpPr>
                  <p:nvPr/>
                </p:nvSpPr>
                <p:spPr>
                  <a:xfrm>
                    <a:off x="-1100" y="1216"/>
                    <a:ext cx="342" cy="304"/>
                  </a:xfrm>
                  <a:custGeom>
                    <a:avLst/>
                    <a:gdLst/>
                    <a:ahLst/>
                    <a:cxnLst>
                      <a:cxn ang="0">
                        <a:pos x="0" y="2"/>
                      </a:cxn>
                      <a:cxn ang="0">
                        <a:pos x="24" y="22"/>
                      </a:cxn>
                      <a:cxn ang="0">
                        <a:pos x="78" y="60"/>
                      </a:cxn>
                      <a:cxn ang="0">
                        <a:pos x="140" y="88"/>
                      </a:cxn>
                      <a:cxn ang="0">
                        <a:pos x="180" y="122"/>
                      </a:cxn>
                      <a:cxn ang="0">
                        <a:pos x="198" y="144"/>
                      </a:cxn>
                      <a:cxn ang="0">
                        <a:pos x="190" y="112"/>
                      </a:cxn>
                      <a:cxn ang="0">
                        <a:pos x="190" y="90"/>
                      </a:cxn>
                      <a:cxn ang="0">
                        <a:pos x="232" y="118"/>
                      </a:cxn>
                      <a:cxn ang="0">
                        <a:pos x="230" y="88"/>
                      </a:cxn>
                      <a:cxn ang="0">
                        <a:pos x="250" y="112"/>
                      </a:cxn>
                      <a:cxn ang="0">
                        <a:pos x="292" y="154"/>
                      </a:cxn>
                      <a:cxn ang="0">
                        <a:pos x="340" y="190"/>
                      </a:cxn>
                      <a:cxn ang="0">
                        <a:pos x="274" y="162"/>
                      </a:cxn>
                      <a:cxn ang="0">
                        <a:pos x="216" y="134"/>
                      </a:cxn>
                      <a:cxn ang="0">
                        <a:pos x="222" y="146"/>
                      </a:cxn>
                      <a:cxn ang="0">
                        <a:pos x="212" y="146"/>
                      </a:cxn>
                      <a:cxn ang="0">
                        <a:pos x="238" y="166"/>
                      </a:cxn>
                      <a:cxn ang="0">
                        <a:pos x="182" y="162"/>
                      </a:cxn>
                      <a:cxn ang="0">
                        <a:pos x="126" y="130"/>
                      </a:cxn>
                      <a:cxn ang="0">
                        <a:pos x="132" y="150"/>
                      </a:cxn>
                      <a:cxn ang="0">
                        <a:pos x="164" y="174"/>
                      </a:cxn>
                      <a:cxn ang="0">
                        <a:pos x="130" y="168"/>
                      </a:cxn>
                      <a:cxn ang="0">
                        <a:pos x="106" y="164"/>
                      </a:cxn>
                      <a:cxn ang="0">
                        <a:pos x="136" y="196"/>
                      </a:cxn>
                      <a:cxn ang="0">
                        <a:pos x="102" y="186"/>
                      </a:cxn>
                      <a:cxn ang="0">
                        <a:pos x="114" y="224"/>
                      </a:cxn>
                      <a:cxn ang="0">
                        <a:pos x="128" y="260"/>
                      </a:cxn>
                      <a:cxn ang="0">
                        <a:pos x="122" y="260"/>
                      </a:cxn>
                      <a:cxn ang="0">
                        <a:pos x="130" y="284"/>
                      </a:cxn>
                      <a:cxn ang="0">
                        <a:pos x="140" y="302"/>
                      </a:cxn>
                      <a:cxn ang="0">
                        <a:pos x="102" y="278"/>
                      </a:cxn>
                      <a:cxn ang="0">
                        <a:pos x="88" y="276"/>
                      </a:cxn>
                      <a:cxn ang="0">
                        <a:pos x="100" y="300"/>
                      </a:cxn>
                      <a:cxn ang="0">
                        <a:pos x="64" y="252"/>
                      </a:cxn>
                      <a:cxn ang="0">
                        <a:pos x="56" y="208"/>
                      </a:cxn>
                      <a:cxn ang="0">
                        <a:pos x="78" y="220"/>
                      </a:cxn>
                      <a:cxn ang="0">
                        <a:pos x="100" y="236"/>
                      </a:cxn>
                      <a:cxn ang="0">
                        <a:pos x="76" y="186"/>
                      </a:cxn>
                      <a:cxn ang="0">
                        <a:pos x="32" y="126"/>
                      </a:cxn>
                      <a:cxn ang="0">
                        <a:pos x="22" y="74"/>
                      </a:cxn>
                      <a:cxn ang="0">
                        <a:pos x="0" y="6"/>
                      </a:cxn>
                      <a:cxn ang="0">
                        <a:pos x="66" y="144"/>
                      </a:cxn>
                      <a:cxn ang="0">
                        <a:pos x="56" y="138"/>
                      </a:cxn>
                    </a:cxnLst>
                    <a:pathLst>
                      <a:path w="342" h="304">
                        <a:moveTo>
                          <a:pt x="0" y="6"/>
                        </a:moveTo>
                        <a:lnTo>
                          <a:pt x="0" y="6"/>
                        </a:lnTo>
                        <a:lnTo>
                          <a:pt x="0" y="2"/>
                        </a:lnTo>
                        <a:lnTo>
                          <a:pt x="2" y="0"/>
                        </a:lnTo>
                        <a:lnTo>
                          <a:pt x="12" y="12"/>
                        </a:lnTo>
                        <a:lnTo>
                          <a:pt x="24" y="22"/>
                        </a:lnTo>
                        <a:lnTo>
                          <a:pt x="40" y="36"/>
                        </a:lnTo>
                        <a:lnTo>
                          <a:pt x="58" y="48"/>
                        </a:lnTo>
                        <a:lnTo>
                          <a:pt x="78" y="60"/>
                        </a:lnTo>
                        <a:lnTo>
                          <a:pt x="98" y="68"/>
                        </a:lnTo>
                        <a:lnTo>
                          <a:pt x="120" y="78"/>
                        </a:lnTo>
                        <a:lnTo>
                          <a:pt x="140" y="88"/>
                        </a:lnTo>
                        <a:lnTo>
                          <a:pt x="158" y="100"/>
                        </a:lnTo>
                        <a:lnTo>
                          <a:pt x="174" y="114"/>
                        </a:lnTo>
                        <a:lnTo>
                          <a:pt x="180" y="122"/>
                        </a:lnTo>
                        <a:lnTo>
                          <a:pt x="184" y="130"/>
                        </a:lnTo>
                        <a:lnTo>
                          <a:pt x="188" y="138"/>
                        </a:lnTo>
                        <a:lnTo>
                          <a:pt x="198" y="144"/>
                        </a:lnTo>
                        <a:lnTo>
                          <a:pt x="198" y="136"/>
                        </a:lnTo>
                        <a:lnTo>
                          <a:pt x="196" y="128"/>
                        </a:lnTo>
                        <a:lnTo>
                          <a:pt x="190" y="112"/>
                        </a:lnTo>
                        <a:lnTo>
                          <a:pt x="182" y="96"/>
                        </a:lnTo>
                        <a:lnTo>
                          <a:pt x="176" y="80"/>
                        </a:lnTo>
                        <a:lnTo>
                          <a:pt x="190" y="90"/>
                        </a:lnTo>
                        <a:lnTo>
                          <a:pt x="204" y="100"/>
                        </a:lnTo>
                        <a:lnTo>
                          <a:pt x="218" y="110"/>
                        </a:lnTo>
                        <a:lnTo>
                          <a:pt x="232" y="118"/>
                        </a:lnTo>
                        <a:lnTo>
                          <a:pt x="234" y="110"/>
                        </a:lnTo>
                        <a:lnTo>
                          <a:pt x="232" y="100"/>
                        </a:lnTo>
                        <a:lnTo>
                          <a:pt x="230" y="88"/>
                        </a:lnTo>
                        <a:lnTo>
                          <a:pt x="230" y="76"/>
                        </a:lnTo>
                        <a:lnTo>
                          <a:pt x="240" y="96"/>
                        </a:lnTo>
                        <a:lnTo>
                          <a:pt x="250" y="112"/>
                        </a:lnTo>
                        <a:lnTo>
                          <a:pt x="262" y="128"/>
                        </a:lnTo>
                        <a:lnTo>
                          <a:pt x="276" y="142"/>
                        </a:lnTo>
                        <a:lnTo>
                          <a:pt x="292" y="154"/>
                        </a:lnTo>
                        <a:lnTo>
                          <a:pt x="308" y="166"/>
                        </a:lnTo>
                        <a:lnTo>
                          <a:pt x="342" y="188"/>
                        </a:lnTo>
                        <a:lnTo>
                          <a:pt x="340" y="190"/>
                        </a:lnTo>
                        <a:lnTo>
                          <a:pt x="338" y="190"/>
                        </a:lnTo>
                        <a:lnTo>
                          <a:pt x="304" y="176"/>
                        </a:lnTo>
                        <a:lnTo>
                          <a:pt x="274" y="162"/>
                        </a:lnTo>
                        <a:lnTo>
                          <a:pt x="244" y="146"/>
                        </a:lnTo>
                        <a:lnTo>
                          <a:pt x="214" y="130"/>
                        </a:lnTo>
                        <a:lnTo>
                          <a:pt x="216" y="134"/>
                        </a:lnTo>
                        <a:lnTo>
                          <a:pt x="218" y="136"/>
                        </a:lnTo>
                        <a:lnTo>
                          <a:pt x="222" y="140"/>
                        </a:lnTo>
                        <a:lnTo>
                          <a:pt x="222" y="146"/>
                        </a:lnTo>
                        <a:lnTo>
                          <a:pt x="214" y="142"/>
                        </a:lnTo>
                        <a:lnTo>
                          <a:pt x="208" y="140"/>
                        </a:lnTo>
                        <a:lnTo>
                          <a:pt x="212" y="146"/>
                        </a:lnTo>
                        <a:lnTo>
                          <a:pt x="220" y="154"/>
                        </a:lnTo>
                        <a:lnTo>
                          <a:pt x="230" y="160"/>
                        </a:lnTo>
                        <a:lnTo>
                          <a:pt x="238" y="166"/>
                        </a:lnTo>
                        <a:lnTo>
                          <a:pt x="218" y="168"/>
                        </a:lnTo>
                        <a:lnTo>
                          <a:pt x="200" y="166"/>
                        </a:lnTo>
                        <a:lnTo>
                          <a:pt x="182" y="162"/>
                        </a:lnTo>
                        <a:lnTo>
                          <a:pt x="168" y="154"/>
                        </a:lnTo>
                        <a:lnTo>
                          <a:pt x="140" y="138"/>
                        </a:lnTo>
                        <a:lnTo>
                          <a:pt x="126" y="130"/>
                        </a:lnTo>
                        <a:lnTo>
                          <a:pt x="112" y="122"/>
                        </a:lnTo>
                        <a:lnTo>
                          <a:pt x="120" y="136"/>
                        </a:lnTo>
                        <a:lnTo>
                          <a:pt x="132" y="150"/>
                        </a:lnTo>
                        <a:lnTo>
                          <a:pt x="148" y="164"/>
                        </a:lnTo>
                        <a:lnTo>
                          <a:pt x="156" y="170"/>
                        </a:lnTo>
                        <a:lnTo>
                          <a:pt x="164" y="174"/>
                        </a:lnTo>
                        <a:lnTo>
                          <a:pt x="156" y="174"/>
                        </a:lnTo>
                        <a:lnTo>
                          <a:pt x="146" y="172"/>
                        </a:lnTo>
                        <a:lnTo>
                          <a:pt x="130" y="168"/>
                        </a:lnTo>
                        <a:lnTo>
                          <a:pt x="112" y="160"/>
                        </a:lnTo>
                        <a:lnTo>
                          <a:pt x="98" y="152"/>
                        </a:lnTo>
                        <a:lnTo>
                          <a:pt x="106" y="164"/>
                        </a:lnTo>
                        <a:lnTo>
                          <a:pt x="114" y="176"/>
                        </a:lnTo>
                        <a:lnTo>
                          <a:pt x="126" y="186"/>
                        </a:lnTo>
                        <a:lnTo>
                          <a:pt x="136" y="196"/>
                        </a:lnTo>
                        <a:lnTo>
                          <a:pt x="128" y="196"/>
                        </a:lnTo>
                        <a:lnTo>
                          <a:pt x="118" y="194"/>
                        </a:lnTo>
                        <a:lnTo>
                          <a:pt x="102" y="186"/>
                        </a:lnTo>
                        <a:lnTo>
                          <a:pt x="106" y="194"/>
                        </a:lnTo>
                        <a:lnTo>
                          <a:pt x="108" y="204"/>
                        </a:lnTo>
                        <a:lnTo>
                          <a:pt x="114" y="224"/>
                        </a:lnTo>
                        <a:lnTo>
                          <a:pt x="118" y="244"/>
                        </a:lnTo>
                        <a:lnTo>
                          <a:pt x="122" y="252"/>
                        </a:lnTo>
                        <a:lnTo>
                          <a:pt x="128" y="260"/>
                        </a:lnTo>
                        <a:lnTo>
                          <a:pt x="126" y="262"/>
                        </a:lnTo>
                        <a:lnTo>
                          <a:pt x="124" y="262"/>
                        </a:lnTo>
                        <a:lnTo>
                          <a:pt x="122" y="260"/>
                        </a:lnTo>
                        <a:lnTo>
                          <a:pt x="120" y="258"/>
                        </a:lnTo>
                        <a:lnTo>
                          <a:pt x="122" y="270"/>
                        </a:lnTo>
                        <a:lnTo>
                          <a:pt x="130" y="284"/>
                        </a:lnTo>
                        <a:lnTo>
                          <a:pt x="138" y="294"/>
                        </a:lnTo>
                        <a:lnTo>
                          <a:pt x="148" y="304"/>
                        </a:lnTo>
                        <a:lnTo>
                          <a:pt x="140" y="302"/>
                        </a:lnTo>
                        <a:lnTo>
                          <a:pt x="132" y="298"/>
                        </a:lnTo>
                        <a:lnTo>
                          <a:pt x="118" y="288"/>
                        </a:lnTo>
                        <a:lnTo>
                          <a:pt x="102" y="278"/>
                        </a:lnTo>
                        <a:lnTo>
                          <a:pt x="94" y="272"/>
                        </a:lnTo>
                        <a:lnTo>
                          <a:pt x="86" y="268"/>
                        </a:lnTo>
                        <a:lnTo>
                          <a:pt x="88" y="276"/>
                        </a:lnTo>
                        <a:lnTo>
                          <a:pt x="92" y="284"/>
                        </a:lnTo>
                        <a:lnTo>
                          <a:pt x="96" y="292"/>
                        </a:lnTo>
                        <a:lnTo>
                          <a:pt x="100" y="300"/>
                        </a:lnTo>
                        <a:lnTo>
                          <a:pt x="90" y="288"/>
                        </a:lnTo>
                        <a:lnTo>
                          <a:pt x="80" y="278"/>
                        </a:lnTo>
                        <a:lnTo>
                          <a:pt x="64" y="252"/>
                        </a:lnTo>
                        <a:lnTo>
                          <a:pt x="38" y="196"/>
                        </a:lnTo>
                        <a:lnTo>
                          <a:pt x="48" y="202"/>
                        </a:lnTo>
                        <a:lnTo>
                          <a:pt x="56" y="208"/>
                        </a:lnTo>
                        <a:lnTo>
                          <a:pt x="66" y="214"/>
                        </a:lnTo>
                        <a:lnTo>
                          <a:pt x="76" y="220"/>
                        </a:lnTo>
                        <a:lnTo>
                          <a:pt x="78" y="220"/>
                        </a:lnTo>
                        <a:lnTo>
                          <a:pt x="80" y="222"/>
                        </a:lnTo>
                        <a:lnTo>
                          <a:pt x="90" y="228"/>
                        </a:lnTo>
                        <a:lnTo>
                          <a:pt x="100" y="236"/>
                        </a:lnTo>
                        <a:lnTo>
                          <a:pt x="94" y="218"/>
                        </a:lnTo>
                        <a:lnTo>
                          <a:pt x="86" y="200"/>
                        </a:lnTo>
                        <a:lnTo>
                          <a:pt x="76" y="186"/>
                        </a:lnTo>
                        <a:lnTo>
                          <a:pt x="66" y="170"/>
                        </a:lnTo>
                        <a:lnTo>
                          <a:pt x="42" y="142"/>
                        </a:lnTo>
                        <a:lnTo>
                          <a:pt x="32" y="126"/>
                        </a:lnTo>
                        <a:lnTo>
                          <a:pt x="24" y="110"/>
                        </a:lnTo>
                        <a:lnTo>
                          <a:pt x="50" y="132"/>
                        </a:lnTo>
                        <a:lnTo>
                          <a:pt x="22" y="74"/>
                        </a:lnTo>
                        <a:lnTo>
                          <a:pt x="8" y="42"/>
                        </a:lnTo>
                        <a:lnTo>
                          <a:pt x="4" y="24"/>
                        </a:lnTo>
                        <a:lnTo>
                          <a:pt x="0" y="6"/>
                        </a:lnTo>
                        <a:close/>
                        <a:moveTo>
                          <a:pt x="68" y="150"/>
                        </a:moveTo>
                        <a:lnTo>
                          <a:pt x="68" y="150"/>
                        </a:lnTo>
                        <a:lnTo>
                          <a:pt x="66" y="144"/>
                        </a:lnTo>
                        <a:lnTo>
                          <a:pt x="62" y="138"/>
                        </a:lnTo>
                        <a:lnTo>
                          <a:pt x="52" y="132"/>
                        </a:lnTo>
                        <a:lnTo>
                          <a:pt x="56" y="138"/>
                        </a:lnTo>
                        <a:lnTo>
                          <a:pt x="60" y="142"/>
                        </a:lnTo>
                        <a:lnTo>
                          <a:pt x="68" y="150"/>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0" name="Freeform 93"/>
                  <p:cNvSpPr/>
                  <p:nvPr/>
                </p:nvSpPr>
                <p:spPr>
                  <a:xfrm>
                    <a:off x="-1048" y="1348"/>
                    <a:ext cx="16" cy="18"/>
                  </a:xfrm>
                  <a:custGeom>
                    <a:avLst/>
                    <a:gdLst/>
                    <a:ahLst/>
                    <a:cxnLst>
                      <a:cxn ang="0">
                        <a:pos x="0" y="0"/>
                      </a:cxn>
                      <a:cxn ang="0">
                        <a:pos x="0" y="0"/>
                      </a:cxn>
                      <a:cxn ang="0">
                        <a:pos x="10" y="6"/>
                      </a:cxn>
                      <a:cxn ang="0">
                        <a:pos x="14" y="12"/>
                      </a:cxn>
                      <a:cxn ang="0">
                        <a:pos x="16" y="18"/>
                      </a:cxn>
                      <a:cxn ang="0">
                        <a:pos x="8" y="10"/>
                      </a:cxn>
                      <a:cxn ang="0">
                        <a:pos x="4" y="6"/>
                      </a:cxn>
                      <a:cxn ang="0">
                        <a:pos x="0" y="0"/>
                      </a:cxn>
                    </a:cxnLst>
                    <a:pathLst>
                      <a:path w="16" h="18">
                        <a:moveTo>
                          <a:pt x="0" y="0"/>
                        </a:moveTo>
                        <a:lnTo>
                          <a:pt x="0" y="0"/>
                        </a:lnTo>
                        <a:lnTo>
                          <a:pt x="10" y="6"/>
                        </a:lnTo>
                        <a:lnTo>
                          <a:pt x="14" y="12"/>
                        </a:lnTo>
                        <a:lnTo>
                          <a:pt x="16" y="18"/>
                        </a:lnTo>
                        <a:lnTo>
                          <a:pt x="8" y="10"/>
                        </a:lnTo>
                        <a:lnTo>
                          <a:pt x="4" y="6"/>
                        </a:lnTo>
                        <a:lnTo>
                          <a:pt x="0" y="0"/>
                        </a:lnTo>
                        <a:close/>
                      </a:path>
                    </a:pathLst>
                  </a:custGeom>
                  <a:solidFill>
                    <a:srgbClr val="A0754C">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1" name="Freeform 94"/>
                  <p:cNvSpPr/>
                  <p:nvPr/>
                </p:nvSpPr>
                <p:spPr>
                  <a:xfrm>
                    <a:off x="-866" y="1496"/>
                    <a:ext cx="22" cy="26"/>
                  </a:xfrm>
                  <a:custGeom>
                    <a:avLst/>
                    <a:gdLst/>
                    <a:ahLst/>
                    <a:cxnLst>
                      <a:cxn ang="0">
                        <a:pos x="0" y="0"/>
                      </a:cxn>
                      <a:cxn ang="0">
                        <a:pos x="0" y="0"/>
                      </a:cxn>
                      <a:cxn ang="0">
                        <a:pos x="4" y="4"/>
                      </a:cxn>
                      <a:cxn ang="0">
                        <a:pos x="8" y="6"/>
                      </a:cxn>
                      <a:cxn ang="0">
                        <a:pos x="12" y="10"/>
                      </a:cxn>
                      <a:cxn ang="0">
                        <a:pos x="16" y="14"/>
                      </a:cxn>
                      <a:cxn ang="0">
                        <a:pos x="16" y="16"/>
                      </a:cxn>
                      <a:cxn ang="0">
                        <a:pos x="16" y="18"/>
                      </a:cxn>
                      <a:cxn ang="0">
                        <a:pos x="18" y="20"/>
                      </a:cxn>
                      <a:cxn ang="0">
                        <a:pos x="20" y="22"/>
                      </a:cxn>
                      <a:cxn ang="0">
                        <a:pos x="22" y="26"/>
                      </a:cxn>
                      <a:cxn ang="0">
                        <a:pos x="16" y="20"/>
                      </a:cxn>
                      <a:cxn ang="0">
                        <a:pos x="10" y="14"/>
                      </a:cxn>
                      <a:cxn ang="0">
                        <a:pos x="10" y="12"/>
                      </a:cxn>
                      <a:cxn ang="0">
                        <a:pos x="10" y="10"/>
                      </a:cxn>
                      <a:cxn ang="0">
                        <a:pos x="8" y="8"/>
                      </a:cxn>
                      <a:cxn ang="0">
                        <a:pos x="4" y="4"/>
                      </a:cxn>
                      <a:cxn ang="0">
                        <a:pos x="0" y="0"/>
                      </a:cxn>
                    </a:cxnLst>
                    <a:pathLst>
                      <a:path w="22" h="26">
                        <a:moveTo>
                          <a:pt x="0" y="0"/>
                        </a:moveTo>
                        <a:lnTo>
                          <a:pt x="0" y="0"/>
                        </a:lnTo>
                        <a:lnTo>
                          <a:pt x="4" y="4"/>
                        </a:lnTo>
                        <a:lnTo>
                          <a:pt x="8" y="6"/>
                        </a:lnTo>
                        <a:lnTo>
                          <a:pt x="12" y="10"/>
                        </a:lnTo>
                        <a:lnTo>
                          <a:pt x="16" y="14"/>
                        </a:lnTo>
                        <a:lnTo>
                          <a:pt x="16" y="16"/>
                        </a:lnTo>
                        <a:lnTo>
                          <a:pt x="16" y="18"/>
                        </a:lnTo>
                        <a:lnTo>
                          <a:pt x="18" y="20"/>
                        </a:lnTo>
                        <a:lnTo>
                          <a:pt x="20" y="22"/>
                        </a:lnTo>
                        <a:lnTo>
                          <a:pt x="22" y="26"/>
                        </a:lnTo>
                        <a:lnTo>
                          <a:pt x="16" y="20"/>
                        </a:lnTo>
                        <a:lnTo>
                          <a:pt x="10" y="14"/>
                        </a:lnTo>
                        <a:lnTo>
                          <a:pt x="10" y="12"/>
                        </a:lnTo>
                        <a:lnTo>
                          <a:pt x="10" y="10"/>
                        </a:lnTo>
                        <a:lnTo>
                          <a:pt x="8" y="8"/>
                        </a:lnTo>
                        <a:lnTo>
                          <a:pt x="4" y="4"/>
                        </a:lnTo>
                        <a:lnTo>
                          <a:pt x="0" y="0"/>
                        </a:lnTo>
                        <a:close/>
                      </a:path>
                    </a:pathLst>
                  </a:custGeom>
                  <a:solidFill>
                    <a:srgbClr val="5E2524">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2" name="Freeform 95"/>
                  <p:cNvSpPr>
                    <a:spLocks noEditPoints="1"/>
                  </p:cNvSpPr>
                  <p:nvPr/>
                </p:nvSpPr>
                <p:spPr>
                  <a:xfrm>
                    <a:off x="-1152" y="1304"/>
                    <a:ext cx="54" cy="106"/>
                  </a:xfrm>
                  <a:custGeom>
                    <a:avLst/>
                    <a:gdLst/>
                    <a:ahLst/>
                    <a:cxnLst>
                      <a:cxn ang="0">
                        <a:pos x="18" y="56"/>
                      </a:cxn>
                      <a:cxn ang="0">
                        <a:pos x="18" y="56"/>
                      </a:cxn>
                      <a:cxn ang="0">
                        <a:pos x="20" y="48"/>
                      </a:cxn>
                      <a:cxn ang="0">
                        <a:pos x="18" y="42"/>
                      </a:cxn>
                      <a:cxn ang="0">
                        <a:pos x="20" y="36"/>
                      </a:cxn>
                      <a:cxn ang="0">
                        <a:pos x="24" y="32"/>
                      </a:cxn>
                      <a:cxn ang="0">
                        <a:pos x="28" y="42"/>
                      </a:cxn>
                      <a:cxn ang="0">
                        <a:pos x="32" y="50"/>
                      </a:cxn>
                      <a:cxn ang="0">
                        <a:pos x="42" y="68"/>
                      </a:cxn>
                      <a:cxn ang="0">
                        <a:pos x="48" y="76"/>
                      </a:cxn>
                      <a:cxn ang="0">
                        <a:pos x="52" y="86"/>
                      </a:cxn>
                      <a:cxn ang="0">
                        <a:pos x="54" y="96"/>
                      </a:cxn>
                      <a:cxn ang="0">
                        <a:pos x="54" y="106"/>
                      </a:cxn>
                      <a:cxn ang="0">
                        <a:pos x="42" y="104"/>
                      </a:cxn>
                      <a:cxn ang="0">
                        <a:pos x="30" y="96"/>
                      </a:cxn>
                      <a:cxn ang="0">
                        <a:pos x="16" y="90"/>
                      </a:cxn>
                      <a:cxn ang="0">
                        <a:pos x="4" y="84"/>
                      </a:cxn>
                      <a:cxn ang="0">
                        <a:pos x="0" y="0"/>
                      </a:cxn>
                      <a:cxn ang="0">
                        <a:pos x="4" y="14"/>
                      </a:cxn>
                      <a:cxn ang="0">
                        <a:pos x="8" y="28"/>
                      </a:cxn>
                      <a:cxn ang="0">
                        <a:pos x="14" y="42"/>
                      </a:cxn>
                      <a:cxn ang="0">
                        <a:pos x="18" y="56"/>
                      </a:cxn>
                      <a:cxn ang="0">
                        <a:pos x="20" y="66"/>
                      </a:cxn>
                      <a:cxn ang="0">
                        <a:pos x="20" y="66"/>
                      </a:cxn>
                      <a:cxn ang="0">
                        <a:pos x="16" y="58"/>
                      </a:cxn>
                      <a:cxn ang="0">
                        <a:pos x="14" y="52"/>
                      </a:cxn>
                      <a:cxn ang="0">
                        <a:pos x="8" y="38"/>
                      </a:cxn>
                      <a:cxn ang="0">
                        <a:pos x="10" y="64"/>
                      </a:cxn>
                      <a:cxn ang="0">
                        <a:pos x="12" y="74"/>
                      </a:cxn>
                      <a:cxn ang="0">
                        <a:pos x="16" y="84"/>
                      </a:cxn>
                      <a:cxn ang="0">
                        <a:pos x="32" y="90"/>
                      </a:cxn>
                      <a:cxn ang="0">
                        <a:pos x="48" y="96"/>
                      </a:cxn>
                      <a:cxn ang="0">
                        <a:pos x="30" y="54"/>
                      </a:cxn>
                      <a:cxn ang="0">
                        <a:pos x="28" y="54"/>
                      </a:cxn>
                      <a:cxn ang="0">
                        <a:pos x="26" y="54"/>
                      </a:cxn>
                      <a:cxn ang="0">
                        <a:pos x="24" y="58"/>
                      </a:cxn>
                      <a:cxn ang="0">
                        <a:pos x="24" y="62"/>
                      </a:cxn>
                      <a:cxn ang="0">
                        <a:pos x="20" y="66"/>
                      </a:cxn>
                    </a:cxnLst>
                    <a:pathLst>
                      <a:path w="54" h="106">
                        <a:moveTo>
                          <a:pt x="18" y="56"/>
                        </a:moveTo>
                        <a:lnTo>
                          <a:pt x="18" y="56"/>
                        </a:lnTo>
                        <a:lnTo>
                          <a:pt x="20" y="48"/>
                        </a:lnTo>
                        <a:lnTo>
                          <a:pt x="18" y="42"/>
                        </a:lnTo>
                        <a:lnTo>
                          <a:pt x="20" y="36"/>
                        </a:lnTo>
                        <a:lnTo>
                          <a:pt x="24" y="32"/>
                        </a:lnTo>
                        <a:lnTo>
                          <a:pt x="28" y="42"/>
                        </a:lnTo>
                        <a:lnTo>
                          <a:pt x="32" y="50"/>
                        </a:lnTo>
                        <a:lnTo>
                          <a:pt x="42" y="68"/>
                        </a:lnTo>
                        <a:lnTo>
                          <a:pt x="48" y="76"/>
                        </a:lnTo>
                        <a:lnTo>
                          <a:pt x="52" y="86"/>
                        </a:lnTo>
                        <a:lnTo>
                          <a:pt x="54" y="96"/>
                        </a:lnTo>
                        <a:lnTo>
                          <a:pt x="54" y="106"/>
                        </a:lnTo>
                        <a:lnTo>
                          <a:pt x="42" y="104"/>
                        </a:lnTo>
                        <a:lnTo>
                          <a:pt x="30" y="96"/>
                        </a:lnTo>
                        <a:lnTo>
                          <a:pt x="16" y="90"/>
                        </a:lnTo>
                        <a:lnTo>
                          <a:pt x="4" y="84"/>
                        </a:lnTo>
                        <a:lnTo>
                          <a:pt x="0" y="0"/>
                        </a:lnTo>
                        <a:lnTo>
                          <a:pt x="4" y="14"/>
                        </a:lnTo>
                        <a:lnTo>
                          <a:pt x="8" y="28"/>
                        </a:lnTo>
                        <a:lnTo>
                          <a:pt x="14" y="42"/>
                        </a:lnTo>
                        <a:lnTo>
                          <a:pt x="18" y="56"/>
                        </a:lnTo>
                        <a:close/>
                        <a:moveTo>
                          <a:pt x="20" y="66"/>
                        </a:moveTo>
                        <a:lnTo>
                          <a:pt x="20" y="66"/>
                        </a:lnTo>
                        <a:lnTo>
                          <a:pt x="16" y="58"/>
                        </a:lnTo>
                        <a:lnTo>
                          <a:pt x="14" y="52"/>
                        </a:lnTo>
                        <a:lnTo>
                          <a:pt x="8" y="38"/>
                        </a:lnTo>
                        <a:lnTo>
                          <a:pt x="10" y="64"/>
                        </a:lnTo>
                        <a:lnTo>
                          <a:pt x="12" y="74"/>
                        </a:lnTo>
                        <a:lnTo>
                          <a:pt x="16" y="84"/>
                        </a:lnTo>
                        <a:lnTo>
                          <a:pt x="32" y="90"/>
                        </a:lnTo>
                        <a:lnTo>
                          <a:pt x="48" y="96"/>
                        </a:lnTo>
                        <a:lnTo>
                          <a:pt x="30" y="54"/>
                        </a:lnTo>
                        <a:lnTo>
                          <a:pt x="28" y="54"/>
                        </a:lnTo>
                        <a:lnTo>
                          <a:pt x="26" y="54"/>
                        </a:lnTo>
                        <a:lnTo>
                          <a:pt x="24" y="58"/>
                        </a:lnTo>
                        <a:lnTo>
                          <a:pt x="24" y="62"/>
                        </a:lnTo>
                        <a:lnTo>
                          <a:pt x="20" y="66"/>
                        </a:lnTo>
                        <a:close/>
                      </a:path>
                    </a:pathLst>
                  </a:custGeom>
                  <a:solidFill>
                    <a:srgbClr val="4F161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3" name="Freeform 96"/>
                  <p:cNvSpPr/>
                  <p:nvPr/>
                </p:nvSpPr>
                <p:spPr>
                  <a:xfrm>
                    <a:off x="-1014" y="1338"/>
                    <a:ext cx="348" cy="270"/>
                  </a:xfrm>
                  <a:custGeom>
                    <a:avLst/>
                    <a:gdLst/>
                    <a:ahLst/>
                    <a:cxnLst>
                      <a:cxn ang="0">
                        <a:pos x="298" y="96"/>
                      </a:cxn>
                      <a:cxn ang="0">
                        <a:pos x="336" y="144"/>
                      </a:cxn>
                      <a:cxn ang="0">
                        <a:pos x="348" y="188"/>
                      </a:cxn>
                      <a:cxn ang="0">
                        <a:pos x="340" y="236"/>
                      </a:cxn>
                      <a:cxn ang="0">
                        <a:pos x="330" y="220"/>
                      </a:cxn>
                      <a:cxn ang="0">
                        <a:pos x="322" y="230"/>
                      </a:cxn>
                      <a:cxn ang="0">
                        <a:pos x="312" y="270"/>
                      </a:cxn>
                      <a:cxn ang="0">
                        <a:pos x="286" y="194"/>
                      </a:cxn>
                      <a:cxn ang="0">
                        <a:pos x="258" y="164"/>
                      </a:cxn>
                      <a:cxn ang="0">
                        <a:pos x="254" y="174"/>
                      </a:cxn>
                      <a:cxn ang="0">
                        <a:pos x="274" y="228"/>
                      </a:cxn>
                      <a:cxn ang="0">
                        <a:pos x="276" y="254"/>
                      </a:cxn>
                      <a:cxn ang="0">
                        <a:pos x="256" y="222"/>
                      </a:cxn>
                      <a:cxn ang="0">
                        <a:pos x="234" y="200"/>
                      </a:cxn>
                      <a:cxn ang="0">
                        <a:pos x="200" y="166"/>
                      </a:cxn>
                      <a:cxn ang="0">
                        <a:pos x="184" y="178"/>
                      </a:cxn>
                      <a:cxn ang="0">
                        <a:pos x="182" y="192"/>
                      </a:cxn>
                      <a:cxn ang="0">
                        <a:pos x="164" y="174"/>
                      </a:cxn>
                      <a:cxn ang="0">
                        <a:pos x="136" y="144"/>
                      </a:cxn>
                      <a:cxn ang="0">
                        <a:pos x="116" y="118"/>
                      </a:cxn>
                      <a:cxn ang="0">
                        <a:pos x="108" y="118"/>
                      </a:cxn>
                      <a:cxn ang="0">
                        <a:pos x="126" y="152"/>
                      </a:cxn>
                      <a:cxn ang="0">
                        <a:pos x="146" y="218"/>
                      </a:cxn>
                      <a:cxn ang="0">
                        <a:pos x="134" y="226"/>
                      </a:cxn>
                      <a:cxn ang="0">
                        <a:pos x="102" y="218"/>
                      </a:cxn>
                      <a:cxn ang="0">
                        <a:pos x="64" y="214"/>
                      </a:cxn>
                      <a:cxn ang="0">
                        <a:pos x="30" y="192"/>
                      </a:cxn>
                      <a:cxn ang="0">
                        <a:pos x="6" y="162"/>
                      </a:cxn>
                      <a:cxn ang="0">
                        <a:pos x="8" y="150"/>
                      </a:cxn>
                      <a:cxn ang="0">
                        <a:pos x="46" y="176"/>
                      </a:cxn>
                      <a:cxn ang="0">
                        <a:pos x="52" y="172"/>
                      </a:cxn>
                      <a:cxn ang="0">
                        <a:pos x="34" y="136"/>
                      </a:cxn>
                      <a:cxn ang="0">
                        <a:pos x="40" y="140"/>
                      </a:cxn>
                      <a:cxn ang="0">
                        <a:pos x="32" y="122"/>
                      </a:cxn>
                      <a:cxn ang="0">
                        <a:pos x="20" y="72"/>
                      </a:cxn>
                      <a:cxn ang="0">
                        <a:pos x="42" y="74"/>
                      </a:cxn>
                      <a:cxn ang="0">
                        <a:pos x="28" y="54"/>
                      </a:cxn>
                      <a:cxn ang="0">
                        <a:pos x="26" y="38"/>
                      </a:cxn>
                      <a:cxn ang="0">
                        <a:pos x="70" y="52"/>
                      </a:cxn>
                      <a:cxn ang="0">
                        <a:pos x="62" y="42"/>
                      </a:cxn>
                      <a:cxn ang="0">
                        <a:pos x="26" y="0"/>
                      </a:cxn>
                      <a:cxn ang="0">
                        <a:pos x="82" y="32"/>
                      </a:cxn>
                      <a:cxn ang="0">
                        <a:pos x="132" y="46"/>
                      </a:cxn>
                      <a:cxn ang="0">
                        <a:pos x="134" y="32"/>
                      </a:cxn>
                      <a:cxn ang="0">
                        <a:pos x="128" y="20"/>
                      </a:cxn>
                      <a:cxn ang="0">
                        <a:pos x="132" y="14"/>
                      </a:cxn>
                      <a:cxn ang="0">
                        <a:pos x="158" y="24"/>
                      </a:cxn>
                      <a:cxn ang="0">
                        <a:pos x="252" y="68"/>
                      </a:cxn>
                      <a:cxn ang="0">
                        <a:pos x="266" y="72"/>
                      </a:cxn>
                    </a:cxnLst>
                    <a:pathLst>
                      <a:path w="348" h="270">
                        <a:moveTo>
                          <a:pt x="266" y="72"/>
                        </a:moveTo>
                        <a:lnTo>
                          <a:pt x="266" y="72"/>
                        </a:lnTo>
                        <a:lnTo>
                          <a:pt x="298" y="96"/>
                        </a:lnTo>
                        <a:lnTo>
                          <a:pt x="312" y="110"/>
                        </a:lnTo>
                        <a:lnTo>
                          <a:pt x="326" y="126"/>
                        </a:lnTo>
                        <a:lnTo>
                          <a:pt x="336" y="144"/>
                        </a:lnTo>
                        <a:lnTo>
                          <a:pt x="344" y="164"/>
                        </a:lnTo>
                        <a:lnTo>
                          <a:pt x="346" y="176"/>
                        </a:lnTo>
                        <a:lnTo>
                          <a:pt x="348" y="188"/>
                        </a:lnTo>
                        <a:lnTo>
                          <a:pt x="348" y="200"/>
                        </a:lnTo>
                        <a:lnTo>
                          <a:pt x="346" y="214"/>
                        </a:lnTo>
                        <a:lnTo>
                          <a:pt x="340" y="236"/>
                        </a:lnTo>
                        <a:lnTo>
                          <a:pt x="332" y="258"/>
                        </a:lnTo>
                        <a:lnTo>
                          <a:pt x="332" y="240"/>
                        </a:lnTo>
                        <a:lnTo>
                          <a:pt x="330" y="220"/>
                        </a:lnTo>
                        <a:lnTo>
                          <a:pt x="326" y="202"/>
                        </a:lnTo>
                        <a:lnTo>
                          <a:pt x="320" y="188"/>
                        </a:lnTo>
                        <a:lnTo>
                          <a:pt x="322" y="230"/>
                        </a:lnTo>
                        <a:lnTo>
                          <a:pt x="320" y="252"/>
                        </a:lnTo>
                        <a:lnTo>
                          <a:pt x="316" y="260"/>
                        </a:lnTo>
                        <a:lnTo>
                          <a:pt x="312" y="270"/>
                        </a:lnTo>
                        <a:lnTo>
                          <a:pt x="298" y="224"/>
                        </a:lnTo>
                        <a:lnTo>
                          <a:pt x="290" y="204"/>
                        </a:lnTo>
                        <a:lnTo>
                          <a:pt x="286" y="194"/>
                        </a:lnTo>
                        <a:lnTo>
                          <a:pt x="280" y="186"/>
                        </a:lnTo>
                        <a:lnTo>
                          <a:pt x="270" y="174"/>
                        </a:lnTo>
                        <a:lnTo>
                          <a:pt x="258" y="164"/>
                        </a:lnTo>
                        <a:lnTo>
                          <a:pt x="250" y="160"/>
                        </a:lnTo>
                        <a:lnTo>
                          <a:pt x="242" y="156"/>
                        </a:lnTo>
                        <a:lnTo>
                          <a:pt x="254" y="174"/>
                        </a:lnTo>
                        <a:lnTo>
                          <a:pt x="264" y="194"/>
                        </a:lnTo>
                        <a:lnTo>
                          <a:pt x="272" y="216"/>
                        </a:lnTo>
                        <a:lnTo>
                          <a:pt x="274" y="228"/>
                        </a:lnTo>
                        <a:lnTo>
                          <a:pt x="276" y="242"/>
                        </a:lnTo>
                        <a:lnTo>
                          <a:pt x="276" y="250"/>
                        </a:lnTo>
                        <a:lnTo>
                          <a:pt x="276" y="254"/>
                        </a:lnTo>
                        <a:lnTo>
                          <a:pt x="274" y="256"/>
                        </a:lnTo>
                        <a:lnTo>
                          <a:pt x="264" y="232"/>
                        </a:lnTo>
                        <a:lnTo>
                          <a:pt x="256" y="222"/>
                        </a:lnTo>
                        <a:lnTo>
                          <a:pt x="252" y="220"/>
                        </a:lnTo>
                        <a:lnTo>
                          <a:pt x="248" y="218"/>
                        </a:lnTo>
                        <a:lnTo>
                          <a:pt x="234" y="200"/>
                        </a:lnTo>
                        <a:lnTo>
                          <a:pt x="218" y="180"/>
                        </a:lnTo>
                        <a:lnTo>
                          <a:pt x="210" y="172"/>
                        </a:lnTo>
                        <a:lnTo>
                          <a:pt x="200" y="166"/>
                        </a:lnTo>
                        <a:lnTo>
                          <a:pt x="188" y="162"/>
                        </a:lnTo>
                        <a:lnTo>
                          <a:pt x="174" y="162"/>
                        </a:lnTo>
                        <a:lnTo>
                          <a:pt x="184" y="178"/>
                        </a:lnTo>
                        <a:lnTo>
                          <a:pt x="188" y="186"/>
                        </a:lnTo>
                        <a:lnTo>
                          <a:pt x="190" y="198"/>
                        </a:lnTo>
                        <a:lnTo>
                          <a:pt x="182" y="192"/>
                        </a:lnTo>
                        <a:lnTo>
                          <a:pt x="176" y="186"/>
                        </a:lnTo>
                        <a:lnTo>
                          <a:pt x="170" y="180"/>
                        </a:lnTo>
                        <a:lnTo>
                          <a:pt x="164" y="174"/>
                        </a:lnTo>
                        <a:lnTo>
                          <a:pt x="164" y="172"/>
                        </a:lnTo>
                        <a:lnTo>
                          <a:pt x="152" y="158"/>
                        </a:lnTo>
                        <a:lnTo>
                          <a:pt x="136" y="144"/>
                        </a:lnTo>
                        <a:lnTo>
                          <a:pt x="130" y="134"/>
                        </a:lnTo>
                        <a:lnTo>
                          <a:pt x="124" y="126"/>
                        </a:lnTo>
                        <a:lnTo>
                          <a:pt x="116" y="118"/>
                        </a:lnTo>
                        <a:lnTo>
                          <a:pt x="110" y="116"/>
                        </a:lnTo>
                        <a:lnTo>
                          <a:pt x="104" y="116"/>
                        </a:lnTo>
                        <a:lnTo>
                          <a:pt x="108" y="118"/>
                        </a:lnTo>
                        <a:lnTo>
                          <a:pt x="114" y="124"/>
                        </a:lnTo>
                        <a:lnTo>
                          <a:pt x="120" y="136"/>
                        </a:lnTo>
                        <a:lnTo>
                          <a:pt x="126" y="152"/>
                        </a:lnTo>
                        <a:lnTo>
                          <a:pt x="132" y="168"/>
                        </a:lnTo>
                        <a:lnTo>
                          <a:pt x="140" y="202"/>
                        </a:lnTo>
                        <a:lnTo>
                          <a:pt x="146" y="218"/>
                        </a:lnTo>
                        <a:lnTo>
                          <a:pt x="152" y="232"/>
                        </a:lnTo>
                        <a:lnTo>
                          <a:pt x="144" y="228"/>
                        </a:lnTo>
                        <a:lnTo>
                          <a:pt x="134" y="226"/>
                        </a:lnTo>
                        <a:lnTo>
                          <a:pt x="112" y="220"/>
                        </a:lnTo>
                        <a:lnTo>
                          <a:pt x="108" y="218"/>
                        </a:lnTo>
                        <a:lnTo>
                          <a:pt x="102" y="218"/>
                        </a:lnTo>
                        <a:lnTo>
                          <a:pt x="90" y="218"/>
                        </a:lnTo>
                        <a:lnTo>
                          <a:pt x="76" y="218"/>
                        </a:lnTo>
                        <a:lnTo>
                          <a:pt x="64" y="214"/>
                        </a:lnTo>
                        <a:lnTo>
                          <a:pt x="54" y="210"/>
                        </a:lnTo>
                        <a:lnTo>
                          <a:pt x="46" y="204"/>
                        </a:lnTo>
                        <a:lnTo>
                          <a:pt x="30" y="192"/>
                        </a:lnTo>
                        <a:lnTo>
                          <a:pt x="14" y="178"/>
                        </a:lnTo>
                        <a:lnTo>
                          <a:pt x="10" y="170"/>
                        </a:lnTo>
                        <a:lnTo>
                          <a:pt x="6" y="162"/>
                        </a:lnTo>
                        <a:lnTo>
                          <a:pt x="2" y="154"/>
                        </a:lnTo>
                        <a:lnTo>
                          <a:pt x="0" y="146"/>
                        </a:lnTo>
                        <a:lnTo>
                          <a:pt x="8" y="150"/>
                        </a:lnTo>
                        <a:lnTo>
                          <a:pt x="16" y="156"/>
                        </a:lnTo>
                        <a:lnTo>
                          <a:pt x="32" y="166"/>
                        </a:lnTo>
                        <a:lnTo>
                          <a:pt x="46" y="176"/>
                        </a:lnTo>
                        <a:lnTo>
                          <a:pt x="54" y="180"/>
                        </a:lnTo>
                        <a:lnTo>
                          <a:pt x="62" y="182"/>
                        </a:lnTo>
                        <a:lnTo>
                          <a:pt x="52" y="172"/>
                        </a:lnTo>
                        <a:lnTo>
                          <a:pt x="44" y="162"/>
                        </a:lnTo>
                        <a:lnTo>
                          <a:pt x="36" y="148"/>
                        </a:lnTo>
                        <a:lnTo>
                          <a:pt x="34" y="136"/>
                        </a:lnTo>
                        <a:lnTo>
                          <a:pt x="36" y="138"/>
                        </a:lnTo>
                        <a:lnTo>
                          <a:pt x="38" y="140"/>
                        </a:lnTo>
                        <a:lnTo>
                          <a:pt x="40" y="140"/>
                        </a:lnTo>
                        <a:lnTo>
                          <a:pt x="42" y="138"/>
                        </a:lnTo>
                        <a:lnTo>
                          <a:pt x="36" y="130"/>
                        </a:lnTo>
                        <a:lnTo>
                          <a:pt x="32" y="122"/>
                        </a:lnTo>
                        <a:lnTo>
                          <a:pt x="28" y="102"/>
                        </a:lnTo>
                        <a:lnTo>
                          <a:pt x="22" y="82"/>
                        </a:lnTo>
                        <a:lnTo>
                          <a:pt x="20" y="72"/>
                        </a:lnTo>
                        <a:lnTo>
                          <a:pt x="16" y="64"/>
                        </a:lnTo>
                        <a:lnTo>
                          <a:pt x="32" y="72"/>
                        </a:lnTo>
                        <a:lnTo>
                          <a:pt x="42" y="74"/>
                        </a:lnTo>
                        <a:lnTo>
                          <a:pt x="50" y="74"/>
                        </a:lnTo>
                        <a:lnTo>
                          <a:pt x="40" y="64"/>
                        </a:lnTo>
                        <a:lnTo>
                          <a:pt x="28" y="54"/>
                        </a:lnTo>
                        <a:lnTo>
                          <a:pt x="20" y="42"/>
                        </a:lnTo>
                        <a:lnTo>
                          <a:pt x="12" y="30"/>
                        </a:lnTo>
                        <a:lnTo>
                          <a:pt x="26" y="38"/>
                        </a:lnTo>
                        <a:lnTo>
                          <a:pt x="44" y="46"/>
                        </a:lnTo>
                        <a:lnTo>
                          <a:pt x="60" y="50"/>
                        </a:lnTo>
                        <a:lnTo>
                          <a:pt x="70" y="52"/>
                        </a:lnTo>
                        <a:lnTo>
                          <a:pt x="78" y="52"/>
                        </a:lnTo>
                        <a:lnTo>
                          <a:pt x="70" y="48"/>
                        </a:lnTo>
                        <a:lnTo>
                          <a:pt x="62" y="42"/>
                        </a:lnTo>
                        <a:lnTo>
                          <a:pt x="46" y="28"/>
                        </a:lnTo>
                        <a:lnTo>
                          <a:pt x="34" y="14"/>
                        </a:lnTo>
                        <a:lnTo>
                          <a:pt x="26" y="0"/>
                        </a:lnTo>
                        <a:lnTo>
                          <a:pt x="40" y="8"/>
                        </a:lnTo>
                        <a:lnTo>
                          <a:pt x="54" y="16"/>
                        </a:lnTo>
                        <a:lnTo>
                          <a:pt x="82" y="32"/>
                        </a:lnTo>
                        <a:lnTo>
                          <a:pt x="96" y="40"/>
                        </a:lnTo>
                        <a:lnTo>
                          <a:pt x="114" y="44"/>
                        </a:lnTo>
                        <a:lnTo>
                          <a:pt x="132" y="46"/>
                        </a:lnTo>
                        <a:lnTo>
                          <a:pt x="152" y="44"/>
                        </a:lnTo>
                        <a:lnTo>
                          <a:pt x="144" y="38"/>
                        </a:lnTo>
                        <a:lnTo>
                          <a:pt x="134" y="32"/>
                        </a:lnTo>
                        <a:lnTo>
                          <a:pt x="126" y="24"/>
                        </a:lnTo>
                        <a:lnTo>
                          <a:pt x="122" y="18"/>
                        </a:lnTo>
                        <a:lnTo>
                          <a:pt x="128" y="20"/>
                        </a:lnTo>
                        <a:lnTo>
                          <a:pt x="136" y="24"/>
                        </a:lnTo>
                        <a:lnTo>
                          <a:pt x="136" y="18"/>
                        </a:lnTo>
                        <a:lnTo>
                          <a:pt x="132" y="14"/>
                        </a:lnTo>
                        <a:lnTo>
                          <a:pt x="130" y="12"/>
                        </a:lnTo>
                        <a:lnTo>
                          <a:pt x="128" y="8"/>
                        </a:lnTo>
                        <a:lnTo>
                          <a:pt x="158" y="24"/>
                        </a:lnTo>
                        <a:lnTo>
                          <a:pt x="188" y="40"/>
                        </a:lnTo>
                        <a:lnTo>
                          <a:pt x="218" y="54"/>
                        </a:lnTo>
                        <a:lnTo>
                          <a:pt x="252" y="68"/>
                        </a:lnTo>
                        <a:lnTo>
                          <a:pt x="260" y="72"/>
                        </a:lnTo>
                        <a:lnTo>
                          <a:pt x="264" y="74"/>
                        </a:lnTo>
                        <a:lnTo>
                          <a:pt x="266" y="72"/>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4" name="Freeform 97"/>
                  <p:cNvSpPr/>
                  <p:nvPr/>
                </p:nvSpPr>
                <p:spPr>
                  <a:xfrm>
                    <a:off x="-756" y="1502"/>
                    <a:ext cx="22" cy="22"/>
                  </a:xfrm>
                  <a:custGeom>
                    <a:avLst/>
                    <a:gdLst/>
                    <a:ahLst/>
                    <a:cxnLst>
                      <a:cxn ang="0">
                        <a:pos x="22" y="22"/>
                      </a:cxn>
                      <a:cxn ang="0">
                        <a:pos x="22" y="22"/>
                      </a:cxn>
                      <a:cxn ang="0">
                        <a:pos x="10" y="12"/>
                      </a:cxn>
                      <a:cxn ang="0">
                        <a:pos x="0" y="0"/>
                      </a:cxn>
                      <a:cxn ang="0">
                        <a:pos x="12" y="10"/>
                      </a:cxn>
                      <a:cxn ang="0">
                        <a:pos x="22" y="22"/>
                      </a:cxn>
                    </a:cxnLst>
                    <a:pathLst>
                      <a:path w="22" h="22">
                        <a:moveTo>
                          <a:pt x="22" y="22"/>
                        </a:moveTo>
                        <a:lnTo>
                          <a:pt x="22" y="22"/>
                        </a:lnTo>
                        <a:lnTo>
                          <a:pt x="10" y="12"/>
                        </a:lnTo>
                        <a:lnTo>
                          <a:pt x="0" y="0"/>
                        </a:lnTo>
                        <a:lnTo>
                          <a:pt x="12" y="10"/>
                        </a:lnTo>
                        <a:lnTo>
                          <a:pt x="22" y="22"/>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5" name="Freeform 98"/>
                  <p:cNvSpPr/>
                  <p:nvPr/>
                </p:nvSpPr>
                <p:spPr>
                  <a:xfrm>
                    <a:off x="-878" y="1482"/>
                    <a:ext cx="28" cy="28"/>
                  </a:xfrm>
                  <a:custGeom>
                    <a:avLst/>
                    <a:gdLst/>
                    <a:ahLst/>
                    <a:cxnLst>
                      <a:cxn ang="0">
                        <a:pos x="28" y="28"/>
                      </a:cxn>
                      <a:cxn ang="0">
                        <a:pos x="28" y="28"/>
                      </a:cxn>
                      <a:cxn ang="0">
                        <a:pos x="24" y="24"/>
                      </a:cxn>
                      <a:cxn ang="0">
                        <a:pos x="20" y="20"/>
                      </a:cxn>
                      <a:cxn ang="0">
                        <a:pos x="16" y="18"/>
                      </a:cxn>
                      <a:cxn ang="0">
                        <a:pos x="12" y="14"/>
                      </a:cxn>
                      <a:cxn ang="0">
                        <a:pos x="10" y="10"/>
                      </a:cxn>
                      <a:cxn ang="0">
                        <a:pos x="6" y="8"/>
                      </a:cxn>
                      <a:cxn ang="0">
                        <a:pos x="4" y="4"/>
                      </a:cxn>
                      <a:cxn ang="0">
                        <a:pos x="0" y="0"/>
                      </a:cxn>
                      <a:cxn ang="0">
                        <a:pos x="16" y="14"/>
                      </a:cxn>
                      <a:cxn ang="0">
                        <a:pos x="28" y="28"/>
                      </a:cxn>
                    </a:cxnLst>
                    <a:pathLst>
                      <a:path w="28" h="28">
                        <a:moveTo>
                          <a:pt x="28" y="28"/>
                        </a:moveTo>
                        <a:lnTo>
                          <a:pt x="28" y="28"/>
                        </a:lnTo>
                        <a:lnTo>
                          <a:pt x="24" y="24"/>
                        </a:lnTo>
                        <a:lnTo>
                          <a:pt x="20" y="20"/>
                        </a:lnTo>
                        <a:lnTo>
                          <a:pt x="16" y="18"/>
                        </a:lnTo>
                        <a:lnTo>
                          <a:pt x="12" y="14"/>
                        </a:lnTo>
                        <a:lnTo>
                          <a:pt x="10" y="10"/>
                        </a:lnTo>
                        <a:lnTo>
                          <a:pt x="6" y="8"/>
                        </a:lnTo>
                        <a:lnTo>
                          <a:pt x="4" y="4"/>
                        </a:lnTo>
                        <a:lnTo>
                          <a:pt x="0" y="0"/>
                        </a:lnTo>
                        <a:lnTo>
                          <a:pt x="16" y="14"/>
                        </a:lnTo>
                        <a:lnTo>
                          <a:pt x="28" y="28"/>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6" name="Freeform 99"/>
                  <p:cNvSpPr/>
                  <p:nvPr/>
                </p:nvSpPr>
                <p:spPr>
                  <a:xfrm>
                    <a:off x="-1134" y="1410"/>
                    <a:ext cx="38" cy="36"/>
                  </a:xfrm>
                  <a:custGeom>
                    <a:avLst/>
                    <a:gdLst/>
                    <a:ahLst/>
                    <a:cxnLst>
                      <a:cxn ang="0">
                        <a:pos x="26" y="22"/>
                      </a:cxn>
                      <a:cxn ang="0">
                        <a:pos x="26" y="22"/>
                      </a:cxn>
                      <a:cxn ang="0">
                        <a:pos x="24" y="22"/>
                      </a:cxn>
                      <a:cxn ang="0">
                        <a:pos x="22" y="20"/>
                      </a:cxn>
                      <a:cxn ang="0">
                        <a:pos x="20" y="20"/>
                      </a:cxn>
                      <a:cxn ang="0">
                        <a:pos x="16" y="20"/>
                      </a:cxn>
                      <a:cxn ang="0">
                        <a:pos x="20" y="24"/>
                      </a:cxn>
                      <a:cxn ang="0">
                        <a:pos x="26" y="28"/>
                      </a:cxn>
                      <a:cxn ang="0">
                        <a:pos x="38" y="36"/>
                      </a:cxn>
                      <a:cxn ang="0">
                        <a:pos x="32" y="36"/>
                      </a:cxn>
                      <a:cxn ang="0">
                        <a:pos x="26" y="34"/>
                      </a:cxn>
                      <a:cxn ang="0">
                        <a:pos x="20" y="32"/>
                      </a:cxn>
                      <a:cxn ang="0">
                        <a:pos x="12" y="26"/>
                      </a:cxn>
                      <a:cxn ang="0">
                        <a:pos x="8" y="20"/>
                      </a:cxn>
                      <a:cxn ang="0">
                        <a:pos x="4" y="14"/>
                      </a:cxn>
                      <a:cxn ang="0">
                        <a:pos x="0" y="8"/>
                      </a:cxn>
                      <a:cxn ang="0">
                        <a:pos x="0" y="0"/>
                      </a:cxn>
                      <a:cxn ang="0">
                        <a:pos x="10" y="2"/>
                      </a:cxn>
                      <a:cxn ang="0">
                        <a:pos x="16" y="8"/>
                      </a:cxn>
                      <a:cxn ang="0">
                        <a:pos x="26" y="22"/>
                      </a:cxn>
                    </a:cxnLst>
                    <a:pathLst>
                      <a:path w="38" h="36">
                        <a:moveTo>
                          <a:pt x="26" y="22"/>
                        </a:moveTo>
                        <a:lnTo>
                          <a:pt x="26" y="22"/>
                        </a:lnTo>
                        <a:lnTo>
                          <a:pt x="24" y="22"/>
                        </a:lnTo>
                        <a:lnTo>
                          <a:pt x="22" y="20"/>
                        </a:lnTo>
                        <a:lnTo>
                          <a:pt x="20" y="20"/>
                        </a:lnTo>
                        <a:lnTo>
                          <a:pt x="16" y="20"/>
                        </a:lnTo>
                        <a:lnTo>
                          <a:pt x="20" y="24"/>
                        </a:lnTo>
                        <a:lnTo>
                          <a:pt x="26" y="28"/>
                        </a:lnTo>
                        <a:lnTo>
                          <a:pt x="38" y="36"/>
                        </a:lnTo>
                        <a:lnTo>
                          <a:pt x="32" y="36"/>
                        </a:lnTo>
                        <a:lnTo>
                          <a:pt x="26" y="34"/>
                        </a:lnTo>
                        <a:lnTo>
                          <a:pt x="20" y="32"/>
                        </a:lnTo>
                        <a:lnTo>
                          <a:pt x="12" y="26"/>
                        </a:lnTo>
                        <a:lnTo>
                          <a:pt x="8" y="20"/>
                        </a:lnTo>
                        <a:lnTo>
                          <a:pt x="4" y="14"/>
                        </a:lnTo>
                        <a:lnTo>
                          <a:pt x="0" y="8"/>
                        </a:lnTo>
                        <a:lnTo>
                          <a:pt x="0" y="0"/>
                        </a:lnTo>
                        <a:lnTo>
                          <a:pt x="10" y="2"/>
                        </a:lnTo>
                        <a:lnTo>
                          <a:pt x="16" y="8"/>
                        </a:lnTo>
                        <a:lnTo>
                          <a:pt x="26" y="22"/>
                        </a:lnTo>
                        <a:close/>
                      </a:path>
                    </a:pathLst>
                  </a:custGeom>
                  <a:solidFill>
                    <a:srgbClr val="4F161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7" name="Freeform 100"/>
                  <p:cNvSpPr/>
                  <p:nvPr/>
                </p:nvSpPr>
                <p:spPr>
                  <a:xfrm>
                    <a:off x="-872" y="1498"/>
                    <a:ext cx="112" cy="130"/>
                  </a:xfrm>
                  <a:custGeom>
                    <a:avLst/>
                    <a:gdLst/>
                    <a:ahLst/>
                    <a:cxnLst>
                      <a:cxn ang="0">
                        <a:pos x="28" y="24"/>
                      </a:cxn>
                      <a:cxn ang="0">
                        <a:pos x="28" y="24"/>
                      </a:cxn>
                      <a:cxn ang="0">
                        <a:pos x="36" y="32"/>
                      </a:cxn>
                      <a:cxn ang="0">
                        <a:pos x="42" y="42"/>
                      </a:cxn>
                      <a:cxn ang="0">
                        <a:pos x="54" y="64"/>
                      </a:cxn>
                      <a:cxn ang="0">
                        <a:pos x="56" y="60"/>
                      </a:cxn>
                      <a:cxn ang="0">
                        <a:pos x="56" y="54"/>
                      </a:cxn>
                      <a:cxn ang="0">
                        <a:pos x="56" y="40"/>
                      </a:cxn>
                      <a:cxn ang="0">
                        <a:pos x="54" y="28"/>
                      </a:cxn>
                      <a:cxn ang="0">
                        <a:pos x="54" y="20"/>
                      </a:cxn>
                      <a:cxn ang="0">
                        <a:pos x="76" y="40"/>
                      </a:cxn>
                      <a:cxn ang="0">
                        <a:pos x="88" y="50"/>
                      </a:cxn>
                      <a:cxn ang="0">
                        <a:pos x="96" y="64"/>
                      </a:cxn>
                      <a:cxn ang="0">
                        <a:pos x="104" y="78"/>
                      </a:cxn>
                      <a:cxn ang="0">
                        <a:pos x="110" y="94"/>
                      </a:cxn>
                      <a:cxn ang="0">
                        <a:pos x="112" y="110"/>
                      </a:cxn>
                      <a:cxn ang="0">
                        <a:pos x="112" y="130"/>
                      </a:cxn>
                      <a:cxn ang="0">
                        <a:pos x="108" y="122"/>
                      </a:cxn>
                      <a:cxn ang="0">
                        <a:pos x="104" y="114"/>
                      </a:cxn>
                      <a:cxn ang="0">
                        <a:pos x="100" y="92"/>
                      </a:cxn>
                      <a:cxn ang="0">
                        <a:pos x="98" y="96"/>
                      </a:cxn>
                      <a:cxn ang="0">
                        <a:pos x="98" y="102"/>
                      </a:cxn>
                      <a:cxn ang="0">
                        <a:pos x="98" y="106"/>
                      </a:cxn>
                      <a:cxn ang="0">
                        <a:pos x="96" y="112"/>
                      </a:cxn>
                      <a:cxn ang="0">
                        <a:pos x="90" y="96"/>
                      </a:cxn>
                      <a:cxn ang="0">
                        <a:pos x="86" y="80"/>
                      </a:cxn>
                      <a:cxn ang="0">
                        <a:pos x="80" y="66"/>
                      </a:cxn>
                      <a:cxn ang="0">
                        <a:pos x="76" y="60"/>
                      </a:cxn>
                      <a:cxn ang="0">
                        <a:pos x="70" y="54"/>
                      </a:cxn>
                      <a:cxn ang="0">
                        <a:pos x="68" y="60"/>
                      </a:cxn>
                      <a:cxn ang="0">
                        <a:pos x="66" y="66"/>
                      </a:cxn>
                      <a:cxn ang="0">
                        <a:pos x="64" y="80"/>
                      </a:cxn>
                      <a:cxn ang="0">
                        <a:pos x="60" y="94"/>
                      </a:cxn>
                      <a:cxn ang="0">
                        <a:pos x="58" y="100"/>
                      </a:cxn>
                      <a:cxn ang="0">
                        <a:pos x="54" y="104"/>
                      </a:cxn>
                      <a:cxn ang="0">
                        <a:pos x="46" y="92"/>
                      </a:cxn>
                      <a:cxn ang="0">
                        <a:pos x="38" y="80"/>
                      </a:cxn>
                      <a:cxn ang="0">
                        <a:pos x="22" y="58"/>
                      </a:cxn>
                      <a:cxn ang="0">
                        <a:pos x="14" y="46"/>
                      </a:cxn>
                      <a:cxn ang="0">
                        <a:pos x="8" y="32"/>
                      </a:cxn>
                      <a:cxn ang="0">
                        <a:pos x="2" y="18"/>
                      </a:cxn>
                      <a:cxn ang="0">
                        <a:pos x="0" y="0"/>
                      </a:cxn>
                      <a:cxn ang="0">
                        <a:pos x="8" y="6"/>
                      </a:cxn>
                      <a:cxn ang="0">
                        <a:pos x="16" y="12"/>
                      </a:cxn>
                      <a:cxn ang="0">
                        <a:pos x="22" y="18"/>
                      </a:cxn>
                      <a:cxn ang="0">
                        <a:pos x="28" y="24"/>
                      </a:cxn>
                    </a:cxnLst>
                    <a:pathLst>
                      <a:path w="112" h="130">
                        <a:moveTo>
                          <a:pt x="28" y="24"/>
                        </a:moveTo>
                        <a:lnTo>
                          <a:pt x="28" y="24"/>
                        </a:lnTo>
                        <a:lnTo>
                          <a:pt x="36" y="32"/>
                        </a:lnTo>
                        <a:lnTo>
                          <a:pt x="42" y="42"/>
                        </a:lnTo>
                        <a:lnTo>
                          <a:pt x="54" y="64"/>
                        </a:lnTo>
                        <a:lnTo>
                          <a:pt x="56" y="60"/>
                        </a:lnTo>
                        <a:lnTo>
                          <a:pt x="56" y="54"/>
                        </a:lnTo>
                        <a:lnTo>
                          <a:pt x="56" y="40"/>
                        </a:lnTo>
                        <a:lnTo>
                          <a:pt x="54" y="28"/>
                        </a:lnTo>
                        <a:lnTo>
                          <a:pt x="54" y="20"/>
                        </a:lnTo>
                        <a:lnTo>
                          <a:pt x="76" y="40"/>
                        </a:lnTo>
                        <a:lnTo>
                          <a:pt x="88" y="50"/>
                        </a:lnTo>
                        <a:lnTo>
                          <a:pt x="96" y="64"/>
                        </a:lnTo>
                        <a:lnTo>
                          <a:pt x="104" y="78"/>
                        </a:lnTo>
                        <a:lnTo>
                          <a:pt x="110" y="94"/>
                        </a:lnTo>
                        <a:lnTo>
                          <a:pt x="112" y="110"/>
                        </a:lnTo>
                        <a:lnTo>
                          <a:pt x="112" y="130"/>
                        </a:lnTo>
                        <a:lnTo>
                          <a:pt x="108" y="122"/>
                        </a:lnTo>
                        <a:lnTo>
                          <a:pt x="104" y="114"/>
                        </a:lnTo>
                        <a:lnTo>
                          <a:pt x="100" y="92"/>
                        </a:lnTo>
                        <a:lnTo>
                          <a:pt x="98" y="96"/>
                        </a:lnTo>
                        <a:lnTo>
                          <a:pt x="98" y="102"/>
                        </a:lnTo>
                        <a:lnTo>
                          <a:pt x="98" y="106"/>
                        </a:lnTo>
                        <a:lnTo>
                          <a:pt x="96" y="112"/>
                        </a:lnTo>
                        <a:lnTo>
                          <a:pt x="90" y="96"/>
                        </a:lnTo>
                        <a:lnTo>
                          <a:pt x="86" y="80"/>
                        </a:lnTo>
                        <a:lnTo>
                          <a:pt x="80" y="66"/>
                        </a:lnTo>
                        <a:lnTo>
                          <a:pt x="76" y="60"/>
                        </a:lnTo>
                        <a:lnTo>
                          <a:pt x="70" y="54"/>
                        </a:lnTo>
                        <a:lnTo>
                          <a:pt x="68" y="60"/>
                        </a:lnTo>
                        <a:lnTo>
                          <a:pt x="66" y="66"/>
                        </a:lnTo>
                        <a:lnTo>
                          <a:pt x="64" y="80"/>
                        </a:lnTo>
                        <a:lnTo>
                          <a:pt x="60" y="94"/>
                        </a:lnTo>
                        <a:lnTo>
                          <a:pt x="58" y="100"/>
                        </a:lnTo>
                        <a:lnTo>
                          <a:pt x="54" y="104"/>
                        </a:lnTo>
                        <a:lnTo>
                          <a:pt x="46" y="92"/>
                        </a:lnTo>
                        <a:lnTo>
                          <a:pt x="38" y="80"/>
                        </a:lnTo>
                        <a:lnTo>
                          <a:pt x="22" y="58"/>
                        </a:lnTo>
                        <a:lnTo>
                          <a:pt x="14" y="46"/>
                        </a:lnTo>
                        <a:lnTo>
                          <a:pt x="8" y="32"/>
                        </a:lnTo>
                        <a:lnTo>
                          <a:pt x="2" y="18"/>
                        </a:lnTo>
                        <a:lnTo>
                          <a:pt x="0" y="0"/>
                        </a:lnTo>
                        <a:lnTo>
                          <a:pt x="8" y="6"/>
                        </a:lnTo>
                        <a:lnTo>
                          <a:pt x="16" y="12"/>
                        </a:lnTo>
                        <a:lnTo>
                          <a:pt x="22" y="18"/>
                        </a:lnTo>
                        <a:lnTo>
                          <a:pt x="28" y="24"/>
                        </a:lnTo>
                        <a:close/>
                      </a:path>
                    </a:pathLst>
                  </a:custGeom>
                  <a:solidFill>
                    <a:srgbClr val="EBCE8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8" name="Freeform 101"/>
                  <p:cNvSpPr/>
                  <p:nvPr/>
                </p:nvSpPr>
                <p:spPr>
                  <a:xfrm>
                    <a:off x="-1058" y="1512"/>
                    <a:ext cx="96" cy="138"/>
                  </a:xfrm>
                  <a:custGeom>
                    <a:avLst/>
                    <a:gdLst/>
                    <a:ahLst/>
                    <a:cxnLst>
                      <a:cxn ang="0">
                        <a:pos x="44" y="26"/>
                      </a:cxn>
                      <a:cxn ang="0">
                        <a:pos x="44" y="26"/>
                      </a:cxn>
                      <a:cxn ang="0">
                        <a:pos x="64" y="44"/>
                      </a:cxn>
                      <a:cxn ang="0">
                        <a:pos x="82" y="62"/>
                      </a:cxn>
                      <a:cxn ang="0">
                        <a:pos x="72" y="60"/>
                      </a:cxn>
                      <a:cxn ang="0">
                        <a:pos x="66" y="56"/>
                      </a:cxn>
                      <a:cxn ang="0">
                        <a:pos x="58" y="54"/>
                      </a:cxn>
                      <a:cxn ang="0">
                        <a:pos x="52" y="52"/>
                      </a:cxn>
                      <a:cxn ang="0">
                        <a:pos x="36" y="42"/>
                      </a:cxn>
                      <a:cxn ang="0">
                        <a:pos x="38" y="48"/>
                      </a:cxn>
                      <a:cxn ang="0">
                        <a:pos x="42" y="54"/>
                      </a:cxn>
                      <a:cxn ang="0">
                        <a:pos x="50" y="62"/>
                      </a:cxn>
                      <a:cxn ang="0">
                        <a:pos x="60" y="70"/>
                      </a:cxn>
                      <a:cxn ang="0">
                        <a:pos x="68" y="80"/>
                      </a:cxn>
                      <a:cxn ang="0">
                        <a:pos x="54" y="76"/>
                      </a:cxn>
                      <a:cxn ang="0">
                        <a:pos x="42" y="72"/>
                      </a:cxn>
                      <a:cxn ang="0">
                        <a:pos x="52" y="90"/>
                      </a:cxn>
                      <a:cxn ang="0">
                        <a:pos x="64" y="108"/>
                      </a:cxn>
                      <a:cxn ang="0">
                        <a:pos x="80" y="126"/>
                      </a:cxn>
                      <a:cxn ang="0">
                        <a:pos x="88" y="132"/>
                      </a:cxn>
                      <a:cxn ang="0">
                        <a:pos x="96" y="138"/>
                      </a:cxn>
                      <a:cxn ang="0">
                        <a:pos x="82" y="132"/>
                      </a:cxn>
                      <a:cxn ang="0">
                        <a:pos x="68" y="126"/>
                      </a:cxn>
                      <a:cxn ang="0">
                        <a:pos x="56" y="118"/>
                      </a:cxn>
                      <a:cxn ang="0">
                        <a:pos x="46" y="108"/>
                      </a:cxn>
                      <a:cxn ang="0">
                        <a:pos x="36" y="96"/>
                      </a:cxn>
                      <a:cxn ang="0">
                        <a:pos x="28" y="84"/>
                      </a:cxn>
                      <a:cxn ang="0">
                        <a:pos x="14" y="56"/>
                      </a:cxn>
                      <a:cxn ang="0">
                        <a:pos x="22" y="60"/>
                      </a:cxn>
                      <a:cxn ang="0">
                        <a:pos x="26" y="62"/>
                      </a:cxn>
                      <a:cxn ang="0">
                        <a:pos x="30" y="62"/>
                      </a:cxn>
                      <a:cxn ang="0">
                        <a:pos x="24" y="46"/>
                      </a:cxn>
                      <a:cxn ang="0">
                        <a:pos x="16" y="30"/>
                      </a:cxn>
                      <a:cxn ang="0">
                        <a:pos x="6" y="16"/>
                      </a:cxn>
                      <a:cxn ang="0">
                        <a:pos x="0" y="0"/>
                      </a:cxn>
                      <a:cxn ang="0">
                        <a:pos x="2" y="0"/>
                      </a:cxn>
                      <a:cxn ang="0">
                        <a:pos x="4" y="2"/>
                      </a:cxn>
                      <a:cxn ang="0">
                        <a:pos x="8" y="4"/>
                      </a:cxn>
                      <a:cxn ang="0">
                        <a:pos x="10" y="4"/>
                      </a:cxn>
                      <a:cxn ang="0">
                        <a:pos x="22" y="10"/>
                      </a:cxn>
                      <a:cxn ang="0">
                        <a:pos x="30" y="18"/>
                      </a:cxn>
                      <a:cxn ang="0">
                        <a:pos x="34" y="20"/>
                      </a:cxn>
                      <a:cxn ang="0">
                        <a:pos x="36" y="22"/>
                      </a:cxn>
                      <a:cxn ang="0">
                        <a:pos x="44" y="26"/>
                      </a:cxn>
                    </a:cxnLst>
                    <a:pathLst>
                      <a:path w="96" h="138">
                        <a:moveTo>
                          <a:pt x="44" y="26"/>
                        </a:moveTo>
                        <a:lnTo>
                          <a:pt x="44" y="26"/>
                        </a:lnTo>
                        <a:lnTo>
                          <a:pt x="64" y="44"/>
                        </a:lnTo>
                        <a:lnTo>
                          <a:pt x="82" y="62"/>
                        </a:lnTo>
                        <a:lnTo>
                          <a:pt x="72" y="60"/>
                        </a:lnTo>
                        <a:lnTo>
                          <a:pt x="66" y="56"/>
                        </a:lnTo>
                        <a:lnTo>
                          <a:pt x="58" y="54"/>
                        </a:lnTo>
                        <a:lnTo>
                          <a:pt x="52" y="52"/>
                        </a:lnTo>
                        <a:lnTo>
                          <a:pt x="36" y="42"/>
                        </a:lnTo>
                        <a:lnTo>
                          <a:pt x="38" y="48"/>
                        </a:lnTo>
                        <a:lnTo>
                          <a:pt x="42" y="54"/>
                        </a:lnTo>
                        <a:lnTo>
                          <a:pt x="50" y="62"/>
                        </a:lnTo>
                        <a:lnTo>
                          <a:pt x="60" y="70"/>
                        </a:lnTo>
                        <a:lnTo>
                          <a:pt x="68" y="80"/>
                        </a:lnTo>
                        <a:lnTo>
                          <a:pt x="54" y="76"/>
                        </a:lnTo>
                        <a:lnTo>
                          <a:pt x="42" y="72"/>
                        </a:lnTo>
                        <a:lnTo>
                          <a:pt x="52" y="90"/>
                        </a:lnTo>
                        <a:lnTo>
                          <a:pt x="64" y="108"/>
                        </a:lnTo>
                        <a:lnTo>
                          <a:pt x="80" y="126"/>
                        </a:lnTo>
                        <a:lnTo>
                          <a:pt x="88" y="132"/>
                        </a:lnTo>
                        <a:lnTo>
                          <a:pt x="96" y="138"/>
                        </a:lnTo>
                        <a:lnTo>
                          <a:pt x="82" y="132"/>
                        </a:lnTo>
                        <a:lnTo>
                          <a:pt x="68" y="126"/>
                        </a:lnTo>
                        <a:lnTo>
                          <a:pt x="56" y="118"/>
                        </a:lnTo>
                        <a:lnTo>
                          <a:pt x="46" y="108"/>
                        </a:lnTo>
                        <a:lnTo>
                          <a:pt x="36" y="96"/>
                        </a:lnTo>
                        <a:lnTo>
                          <a:pt x="28" y="84"/>
                        </a:lnTo>
                        <a:lnTo>
                          <a:pt x="14" y="56"/>
                        </a:lnTo>
                        <a:lnTo>
                          <a:pt x="22" y="60"/>
                        </a:lnTo>
                        <a:lnTo>
                          <a:pt x="26" y="62"/>
                        </a:lnTo>
                        <a:lnTo>
                          <a:pt x="30" y="62"/>
                        </a:lnTo>
                        <a:lnTo>
                          <a:pt x="24" y="46"/>
                        </a:lnTo>
                        <a:lnTo>
                          <a:pt x="16" y="30"/>
                        </a:lnTo>
                        <a:lnTo>
                          <a:pt x="6" y="16"/>
                        </a:lnTo>
                        <a:lnTo>
                          <a:pt x="0" y="0"/>
                        </a:lnTo>
                        <a:lnTo>
                          <a:pt x="2" y="0"/>
                        </a:lnTo>
                        <a:lnTo>
                          <a:pt x="4" y="2"/>
                        </a:lnTo>
                        <a:lnTo>
                          <a:pt x="8" y="4"/>
                        </a:lnTo>
                        <a:lnTo>
                          <a:pt x="10" y="4"/>
                        </a:lnTo>
                        <a:lnTo>
                          <a:pt x="22" y="10"/>
                        </a:lnTo>
                        <a:lnTo>
                          <a:pt x="30" y="18"/>
                        </a:lnTo>
                        <a:lnTo>
                          <a:pt x="34" y="20"/>
                        </a:lnTo>
                        <a:lnTo>
                          <a:pt x="36" y="22"/>
                        </a:lnTo>
                        <a:lnTo>
                          <a:pt x="44" y="26"/>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69" name="Freeform 102"/>
                  <p:cNvSpPr/>
                  <p:nvPr/>
                </p:nvSpPr>
                <p:spPr>
                  <a:xfrm>
                    <a:off x="-1028" y="1530"/>
                    <a:ext cx="16" cy="8"/>
                  </a:xfrm>
                  <a:custGeom>
                    <a:avLst/>
                    <a:gdLst/>
                    <a:ahLst/>
                    <a:cxnLst>
                      <a:cxn ang="0">
                        <a:pos x="0" y="0"/>
                      </a:cxn>
                      <a:cxn ang="0">
                        <a:pos x="0" y="0"/>
                      </a:cxn>
                      <a:cxn ang="0">
                        <a:pos x="6" y="0"/>
                      </a:cxn>
                      <a:cxn ang="0">
                        <a:pos x="8" y="2"/>
                      </a:cxn>
                      <a:cxn ang="0">
                        <a:pos x="12" y="6"/>
                      </a:cxn>
                      <a:cxn ang="0">
                        <a:pos x="16" y="8"/>
                      </a:cxn>
                      <a:cxn ang="0">
                        <a:pos x="14" y="8"/>
                      </a:cxn>
                      <a:cxn ang="0">
                        <a:pos x="6" y="4"/>
                      </a:cxn>
                      <a:cxn ang="0">
                        <a:pos x="4" y="2"/>
                      </a:cxn>
                      <a:cxn ang="0">
                        <a:pos x="0" y="0"/>
                      </a:cxn>
                    </a:cxnLst>
                    <a:pathLst>
                      <a:path w="16" h="8">
                        <a:moveTo>
                          <a:pt x="0" y="0"/>
                        </a:moveTo>
                        <a:lnTo>
                          <a:pt x="0" y="0"/>
                        </a:lnTo>
                        <a:lnTo>
                          <a:pt x="6" y="0"/>
                        </a:lnTo>
                        <a:lnTo>
                          <a:pt x="8" y="2"/>
                        </a:lnTo>
                        <a:lnTo>
                          <a:pt x="12" y="6"/>
                        </a:lnTo>
                        <a:lnTo>
                          <a:pt x="16" y="8"/>
                        </a:lnTo>
                        <a:lnTo>
                          <a:pt x="14" y="8"/>
                        </a:lnTo>
                        <a:lnTo>
                          <a:pt x="6" y="4"/>
                        </a:lnTo>
                        <a:lnTo>
                          <a:pt x="4" y="2"/>
                        </a:lnTo>
                        <a:lnTo>
                          <a:pt x="0" y="0"/>
                        </a:lnTo>
                        <a:close/>
                      </a:path>
                    </a:pathLst>
                  </a:custGeom>
                  <a:solidFill>
                    <a:srgbClr val="5E2524">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0" name="Freeform 103"/>
                  <p:cNvSpPr/>
                  <p:nvPr/>
                </p:nvSpPr>
                <p:spPr>
                  <a:xfrm>
                    <a:off x="-912" y="1616"/>
                    <a:ext cx="68" cy="80"/>
                  </a:xfrm>
                  <a:custGeom>
                    <a:avLst/>
                    <a:gdLst/>
                    <a:ahLst/>
                    <a:cxnLst>
                      <a:cxn ang="0">
                        <a:pos x="26" y="32"/>
                      </a:cxn>
                      <a:cxn ang="0">
                        <a:pos x="26" y="32"/>
                      </a:cxn>
                      <a:cxn ang="0">
                        <a:pos x="30" y="32"/>
                      </a:cxn>
                      <a:cxn ang="0">
                        <a:pos x="34" y="34"/>
                      </a:cxn>
                      <a:cxn ang="0">
                        <a:pos x="40" y="36"/>
                      </a:cxn>
                      <a:cxn ang="0">
                        <a:pos x="30" y="16"/>
                      </a:cxn>
                      <a:cxn ang="0">
                        <a:pos x="18" y="0"/>
                      </a:cxn>
                      <a:cxn ang="0">
                        <a:pos x="36" y="14"/>
                      </a:cxn>
                      <a:cxn ang="0">
                        <a:pos x="50" y="34"/>
                      </a:cxn>
                      <a:cxn ang="0">
                        <a:pos x="56" y="44"/>
                      </a:cxn>
                      <a:cxn ang="0">
                        <a:pos x="62" y="56"/>
                      </a:cxn>
                      <a:cxn ang="0">
                        <a:pos x="66" y="68"/>
                      </a:cxn>
                      <a:cxn ang="0">
                        <a:pos x="68" y="80"/>
                      </a:cxn>
                      <a:cxn ang="0">
                        <a:pos x="54" y="66"/>
                      </a:cxn>
                      <a:cxn ang="0">
                        <a:pos x="38" y="56"/>
                      </a:cxn>
                      <a:cxn ang="0">
                        <a:pos x="20" y="50"/>
                      </a:cxn>
                      <a:cxn ang="0">
                        <a:pos x="0" y="44"/>
                      </a:cxn>
                      <a:cxn ang="0">
                        <a:pos x="16" y="46"/>
                      </a:cxn>
                      <a:cxn ang="0">
                        <a:pos x="30" y="48"/>
                      </a:cxn>
                      <a:cxn ang="0">
                        <a:pos x="18" y="42"/>
                      </a:cxn>
                      <a:cxn ang="0">
                        <a:pos x="6" y="36"/>
                      </a:cxn>
                      <a:cxn ang="0">
                        <a:pos x="6" y="34"/>
                      </a:cxn>
                      <a:cxn ang="0">
                        <a:pos x="10" y="34"/>
                      </a:cxn>
                      <a:cxn ang="0">
                        <a:pos x="16" y="34"/>
                      </a:cxn>
                      <a:cxn ang="0">
                        <a:pos x="22" y="34"/>
                      </a:cxn>
                      <a:cxn ang="0">
                        <a:pos x="24" y="34"/>
                      </a:cxn>
                      <a:cxn ang="0">
                        <a:pos x="26" y="32"/>
                      </a:cxn>
                    </a:cxnLst>
                    <a:pathLst>
                      <a:path w="68" h="80">
                        <a:moveTo>
                          <a:pt x="26" y="32"/>
                        </a:moveTo>
                        <a:lnTo>
                          <a:pt x="26" y="32"/>
                        </a:lnTo>
                        <a:lnTo>
                          <a:pt x="30" y="32"/>
                        </a:lnTo>
                        <a:lnTo>
                          <a:pt x="34" y="34"/>
                        </a:lnTo>
                        <a:lnTo>
                          <a:pt x="40" y="36"/>
                        </a:lnTo>
                        <a:lnTo>
                          <a:pt x="30" y="16"/>
                        </a:lnTo>
                        <a:lnTo>
                          <a:pt x="18" y="0"/>
                        </a:lnTo>
                        <a:lnTo>
                          <a:pt x="36" y="14"/>
                        </a:lnTo>
                        <a:lnTo>
                          <a:pt x="50" y="34"/>
                        </a:lnTo>
                        <a:lnTo>
                          <a:pt x="56" y="44"/>
                        </a:lnTo>
                        <a:lnTo>
                          <a:pt x="62" y="56"/>
                        </a:lnTo>
                        <a:lnTo>
                          <a:pt x="66" y="68"/>
                        </a:lnTo>
                        <a:lnTo>
                          <a:pt x="68" y="80"/>
                        </a:lnTo>
                        <a:lnTo>
                          <a:pt x="54" y="66"/>
                        </a:lnTo>
                        <a:lnTo>
                          <a:pt x="38" y="56"/>
                        </a:lnTo>
                        <a:lnTo>
                          <a:pt x="20" y="50"/>
                        </a:lnTo>
                        <a:lnTo>
                          <a:pt x="0" y="44"/>
                        </a:lnTo>
                        <a:lnTo>
                          <a:pt x="16" y="46"/>
                        </a:lnTo>
                        <a:lnTo>
                          <a:pt x="30" y="48"/>
                        </a:lnTo>
                        <a:lnTo>
                          <a:pt x="18" y="42"/>
                        </a:lnTo>
                        <a:lnTo>
                          <a:pt x="6" y="36"/>
                        </a:lnTo>
                        <a:lnTo>
                          <a:pt x="6" y="34"/>
                        </a:lnTo>
                        <a:lnTo>
                          <a:pt x="10" y="34"/>
                        </a:lnTo>
                        <a:lnTo>
                          <a:pt x="16" y="34"/>
                        </a:lnTo>
                        <a:lnTo>
                          <a:pt x="22" y="34"/>
                        </a:lnTo>
                        <a:lnTo>
                          <a:pt x="24" y="34"/>
                        </a:lnTo>
                        <a:lnTo>
                          <a:pt x="26" y="32"/>
                        </a:lnTo>
                        <a:close/>
                      </a:path>
                    </a:pathLst>
                  </a:custGeom>
                  <a:solidFill>
                    <a:srgbClr val="D6353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1" name="Freeform 104"/>
                  <p:cNvSpPr/>
                  <p:nvPr/>
                </p:nvSpPr>
                <p:spPr>
                  <a:xfrm>
                    <a:off x="-1144" y="1342"/>
                    <a:ext cx="40" cy="58"/>
                  </a:xfrm>
                  <a:custGeom>
                    <a:avLst/>
                    <a:gdLst/>
                    <a:ahLst/>
                    <a:cxnLst>
                      <a:cxn ang="0">
                        <a:pos x="22" y="16"/>
                      </a:cxn>
                      <a:cxn ang="0">
                        <a:pos x="22" y="16"/>
                      </a:cxn>
                      <a:cxn ang="0">
                        <a:pos x="40" y="58"/>
                      </a:cxn>
                      <a:cxn ang="0">
                        <a:pos x="24" y="52"/>
                      </a:cxn>
                      <a:cxn ang="0">
                        <a:pos x="8" y="46"/>
                      </a:cxn>
                      <a:cxn ang="0">
                        <a:pos x="4" y="36"/>
                      </a:cxn>
                      <a:cxn ang="0">
                        <a:pos x="2" y="26"/>
                      </a:cxn>
                      <a:cxn ang="0">
                        <a:pos x="0" y="0"/>
                      </a:cxn>
                      <a:cxn ang="0">
                        <a:pos x="6" y="14"/>
                      </a:cxn>
                      <a:cxn ang="0">
                        <a:pos x="8" y="20"/>
                      </a:cxn>
                      <a:cxn ang="0">
                        <a:pos x="12" y="28"/>
                      </a:cxn>
                      <a:cxn ang="0">
                        <a:pos x="16" y="24"/>
                      </a:cxn>
                      <a:cxn ang="0">
                        <a:pos x="16" y="20"/>
                      </a:cxn>
                      <a:cxn ang="0">
                        <a:pos x="18" y="16"/>
                      </a:cxn>
                      <a:cxn ang="0">
                        <a:pos x="20" y="16"/>
                      </a:cxn>
                      <a:cxn ang="0">
                        <a:pos x="22" y="16"/>
                      </a:cxn>
                    </a:cxnLst>
                    <a:pathLst>
                      <a:path w="40" h="58">
                        <a:moveTo>
                          <a:pt x="22" y="16"/>
                        </a:moveTo>
                        <a:lnTo>
                          <a:pt x="22" y="16"/>
                        </a:lnTo>
                        <a:lnTo>
                          <a:pt x="40" y="58"/>
                        </a:lnTo>
                        <a:lnTo>
                          <a:pt x="24" y="52"/>
                        </a:lnTo>
                        <a:lnTo>
                          <a:pt x="8" y="46"/>
                        </a:lnTo>
                        <a:lnTo>
                          <a:pt x="4" y="36"/>
                        </a:lnTo>
                        <a:lnTo>
                          <a:pt x="2" y="26"/>
                        </a:lnTo>
                        <a:lnTo>
                          <a:pt x="0" y="0"/>
                        </a:lnTo>
                        <a:lnTo>
                          <a:pt x="6" y="14"/>
                        </a:lnTo>
                        <a:lnTo>
                          <a:pt x="8" y="20"/>
                        </a:lnTo>
                        <a:lnTo>
                          <a:pt x="12" y="28"/>
                        </a:lnTo>
                        <a:lnTo>
                          <a:pt x="16" y="24"/>
                        </a:lnTo>
                        <a:lnTo>
                          <a:pt x="16" y="20"/>
                        </a:lnTo>
                        <a:lnTo>
                          <a:pt x="18" y="16"/>
                        </a:lnTo>
                        <a:lnTo>
                          <a:pt x="20" y="16"/>
                        </a:lnTo>
                        <a:lnTo>
                          <a:pt x="22" y="16"/>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2" name="Freeform 105"/>
                  <p:cNvSpPr/>
                  <p:nvPr/>
                </p:nvSpPr>
                <p:spPr>
                  <a:xfrm>
                    <a:off x="-762" y="1404"/>
                    <a:ext cx="14" cy="8"/>
                  </a:xfrm>
                  <a:custGeom>
                    <a:avLst/>
                    <a:gdLst/>
                    <a:ahLst/>
                    <a:cxnLst>
                      <a:cxn ang="0">
                        <a:pos x="14" y="6"/>
                      </a:cxn>
                      <a:cxn ang="0">
                        <a:pos x="14" y="6"/>
                      </a:cxn>
                      <a:cxn ang="0">
                        <a:pos x="12" y="8"/>
                      </a:cxn>
                      <a:cxn ang="0">
                        <a:pos x="8" y="6"/>
                      </a:cxn>
                      <a:cxn ang="0">
                        <a:pos x="0" y="2"/>
                      </a:cxn>
                      <a:cxn ang="0">
                        <a:pos x="2" y="2"/>
                      </a:cxn>
                      <a:cxn ang="0">
                        <a:pos x="4" y="0"/>
                      </a:cxn>
                      <a:cxn ang="0">
                        <a:pos x="10" y="2"/>
                      </a:cxn>
                      <a:cxn ang="0">
                        <a:pos x="14" y="6"/>
                      </a:cxn>
                    </a:cxnLst>
                    <a:pathLst>
                      <a:path w="14" h="8">
                        <a:moveTo>
                          <a:pt x="14" y="6"/>
                        </a:moveTo>
                        <a:lnTo>
                          <a:pt x="14" y="6"/>
                        </a:lnTo>
                        <a:lnTo>
                          <a:pt x="12" y="8"/>
                        </a:lnTo>
                        <a:lnTo>
                          <a:pt x="8" y="6"/>
                        </a:lnTo>
                        <a:lnTo>
                          <a:pt x="0" y="2"/>
                        </a:lnTo>
                        <a:lnTo>
                          <a:pt x="2" y="2"/>
                        </a:lnTo>
                        <a:lnTo>
                          <a:pt x="4" y="0"/>
                        </a:lnTo>
                        <a:lnTo>
                          <a:pt x="10" y="2"/>
                        </a:lnTo>
                        <a:lnTo>
                          <a:pt x="14" y="6"/>
                        </a:lnTo>
                        <a:close/>
                      </a:path>
                    </a:pathLst>
                  </a:custGeom>
                  <a:solidFill>
                    <a:srgbClr val="EBCE8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3" name="Freeform 106"/>
                  <p:cNvSpPr/>
                  <p:nvPr/>
                </p:nvSpPr>
                <p:spPr>
                  <a:xfrm>
                    <a:off x="-924" y="1556"/>
                    <a:ext cx="22" cy="2"/>
                  </a:xfrm>
                  <a:custGeom>
                    <a:avLst/>
                    <a:gdLst/>
                    <a:ahLst/>
                    <a:cxnLst>
                      <a:cxn ang="0">
                        <a:pos x="0" y="0"/>
                      </a:cxn>
                      <a:cxn ang="0">
                        <a:pos x="0" y="0"/>
                      </a:cxn>
                      <a:cxn ang="0">
                        <a:pos x="12" y="0"/>
                      </a:cxn>
                      <a:cxn ang="0">
                        <a:pos x="18" y="0"/>
                      </a:cxn>
                      <a:cxn ang="0">
                        <a:pos x="22" y="2"/>
                      </a:cxn>
                      <a:cxn ang="0">
                        <a:pos x="10" y="2"/>
                      </a:cxn>
                      <a:cxn ang="0">
                        <a:pos x="4" y="2"/>
                      </a:cxn>
                      <a:cxn ang="0">
                        <a:pos x="0" y="0"/>
                      </a:cxn>
                    </a:cxnLst>
                    <a:pathLst>
                      <a:path w="22" h="2">
                        <a:moveTo>
                          <a:pt x="0" y="0"/>
                        </a:moveTo>
                        <a:lnTo>
                          <a:pt x="0" y="0"/>
                        </a:lnTo>
                        <a:lnTo>
                          <a:pt x="12" y="0"/>
                        </a:lnTo>
                        <a:lnTo>
                          <a:pt x="18" y="0"/>
                        </a:lnTo>
                        <a:lnTo>
                          <a:pt x="22" y="2"/>
                        </a:lnTo>
                        <a:lnTo>
                          <a:pt x="10" y="2"/>
                        </a:lnTo>
                        <a:lnTo>
                          <a:pt x="4" y="2"/>
                        </a:lnTo>
                        <a:lnTo>
                          <a:pt x="0" y="0"/>
                        </a:lnTo>
                        <a:close/>
                      </a:path>
                    </a:pathLst>
                  </a:custGeom>
                  <a:solidFill>
                    <a:srgbClr val="9C4933">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4" name="Freeform 107"/>
                  <p:cNvSpPr/>
                  <p:nvPr/>
                </p:nvSpPr>
                <p:spPr>
                  <a:xfrm>
                    <a:off x="-958" y="1558"/>
                    <a:ext cx="18" cy="4"/>
                  </a:xfrm>
                  <a:custGeom>
                    <a:avLst/>
                    <a:gdLst/>
                    <a:ahLst/>
                    <a:cxnLst>
                      <a:cxn ang="0">
                        <a:pos x="0" y="4"/>
                      </a:cxn>
                      <a:cxn ang="0">
                        <a:pos x="0" y="4"/>
                      </a:cxn>
                      <a:cxn ang="0">
                        <a:pos x="2" y="2"/>
                      </a:cxn>
                      <a:cxn ang="0">
                        <a:pos x="8" y="2"/>
                      </a:cxn>
                      <a:cxn ang="0">
                        <a:pos x="12" y="2"/>
                      </a:cxn>
                      <a:cxn ang="0">
                        <a:pos x="14" y="2"/>
                      </a:cxn>
                      <a:cxn ang="0">
                        <a:pos x="14" y="0"/>
                      </a:cxn>
                      <a:cxn ang="0">
                        <a:pos x="18" y="2"/>
                      </a:cxn>
                      <a:cxn ang="0">
                        <a:pos x="14" y="4"/>
                      </a:cxn>
                      <a:cxn ang="0">
                        <a:pos x="0" y="4"/>
                      </a:cxn>
                    </a:cxnLst>
                    <a:pathLst>
                      <a:path w="18" h="4">
                        <a:moveTo>
                          <a:pt x="0" y="4"/>
                        </a:moveTo>
                        <a:lnTo>
                          <a:pt x="0" y="4"/>
                        </a:lnTo>
                        <a:lnTo>
                          <a:pt x="2" y="2"/>
                        </a:lnTo>
                        <a:lnTo>
                          <a:pt x="8" y="2"/>
                        </a:lnTo>
                        <a:lnTo>
                          <a:pt x="12" y="2"/>
                        </a:lnTo>
                        <a:lnTo>
                          <a:pt x="14" y="2"/>
                        </a:lnTo>
                        <a:lnTo>
                          <a:pt x="14" y="0"/>
                        </a:lnTo>
                        <a:lnTo>
                          <a:pt x="18" y="2"/>
                        </a:lnTo>
                        <a:lnTo>
                          <a:pt x="14" y="4"/>
                        </a:lnTo>
                        <a:lnTo>
                          <a:pt x="0" y="4"/>
                        </a:lnTo>
                        <a:close/>
                      </a:path>
                    </a:pathLst>
                  </a:custGeom>
                  <a:solidFill>
                    <a:srgbClr val="7C402D">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5" name="Freeform 108"/>
                  <p:cNvSpPr/>
                  <p:nvPr/>
                </p:nvSpPr>
                <p:spPr>
                  <a:xfrm>
                    <a:off x="-940" y="1568"/>
                    <a:ext cx="124" cy="74"/>
                  </a:xfrm>
                  <a:custGeom>
                    <a:avLst/>
                    <a:gdLst/>
                    <a:ahLst/>
                    <a:cxnLst>
                      <a:cxn ang="0">
                        <a:pos x="50" y="0"/>
                      </a:cxn>
                      <a:cxn ang="0">
                        <a:pos x="50" y="0"/>
                      </a:cxn>
                      <a:cxn ang="0">
                        <a:pos x="56" y="2"/>
                      </a:cxn>
                      <a:cxn ang="0">
                        <a:pos x="64" y="6"/>
                      </a:cxn>
                      <a:cxn ang="0">
                        <a:pos x="72" y="6"/>
                      </a:cxn>
                      <a:cxn ang="0">
                        <a:pos x="76" y="6"/>
                      </a:cxn>
                      <a:cxn ang="0">
                        <a:pos x="78" y="2"/>
                      </a:cxn>
                      <a:cxn ang="0">
                        <a:pos x="92" y="18"/>
                      </a:cxn>
                      <a:cxn ang="0">
                        <a:pos x="106" y="32"/>
                      </a:cxn>
                      <a:cxn ang="0">
                        <a:pos x="112" y="40"/>
                      </a:cxn>
                      <a:cxn ang="0">
                        <a:pos x="118" y="50"/>
                      </a:cxn>
                      <a:cxn ang="0">
                        <a:pos x="122" y="62"/>
                      </a:cxn>
                      <a:cxn ang="0">
                        <a:pos x="124" y="74"/>
                      </a:cxn>
                      <a:cxn ang="0">
                        <a:pos x="118" y="70"/>
                      </a:cxn>
                      <a:cxn ang="0">
                        <a:pos x="116" y="66"/>
                      </a:cxn>
                      <a:cxn ang="0">
                        <a:pos x="116" y="62"/>
                      </a:cxn>
                      <a:cxn ang="0">
                        <a:pos x="114" y="56"/>
                      </a:cxn>
                      <a:cxn ang="0">
                        <a:pos x="108" y="48"/>
                      </a:cxn>
                      <a:cxn ang="0">
                        <a:pos x="102" y="42"/>
                      </a:cxn>
                      <a:cxn ang="0">
                        <a:pos x="94" y="36"/>
                      </a:cxn>
                      <a:cxn ang="0">
                        <a:pos x="86" y="32"/>
                      </a:cxn>
                      <a:cxn ang="0">
                        <a:pos x="64" y="24"/>
                      </a:cxn>
                      <a:cxn ang="0">
                        <a:pos x="42" y="20"/>
                      </a:cxn>
                      <a:cxn ang="0">
                        <a:pos x="42" y="18"/>
                      </a:cxn>
                      <a:cxn ang="0">
                        <a:pos x="40" y="16"/>
                      </a:cxn>
                      <a:cxn ang="0">
                        <a:pos x="34" y="16"/>
                      </a:cxn>
                      <a:cxn ang="0">
                        <a:pos x="30" y="16"/>
                      </a:cxn>
                      <a:cxn ang="0">
                        <a:pos x="26" y="16"/>
                      </a:cxn>
                      <a:cxn ang="0">
                        <a:pos x="26" y="14"/>
                      </a:cxn>
                      <a:cxn ang="0">
                        <a:pos x="18" y="14"/>
                      </a:cxn>
                      <a:cxn ang="0">
                        <a:pos x="12" y="12"/>
                      </a:cxn>
                      <a:cxn ang="0">
                        <a:pos x="0" y="8"/>
                      </a:cxn>
                      <a:cxn ang="0">
                        <a:pos x="6" y="6"/>
                      </a:cxn>
                      <a:cxn ang="0">
                        <a:pos x="12" y="6"/>
                      </a:cxn>
                      <a:cxn ang="0">
                        <a:pos x="26" y="4"/>
                      </a:cxn>
                      <a:cxn ang="0">
                        <a:pos x="38" y="4"/>
                      </a:cxn>
                      <a:cxn ang="0">
                        <a:pos x="44" y="2"/>
                      </a:cxn>
                      <a:cxn ang="0">
                        <a:pos x="50" y="0"/>
                      </a:cxn>
                    </a:cxnLst>
                    <a:pathLst>
                      <a:path w="124" h="74">
                        <a:moveTo>
                          <a:pt x="50" y="0"/>
                        </a:moveTo>
                        <a:lnTo>
                          <a:pt x="50" y="0"/>
                        </a:lnTo>
                        <a:lnTo>
                          <a:pt x="56" y="2"/>
                        </a:lnTo>
                        <a:lnTo>
                          <a:pt x="64" y="6"/>
                        </a:lnTo>
                        <a:lnTo>
                          <a:pt x="72" y="6"/>
                        </a:lnTo>
                        <a:lnTo>
                          <a:pt x="76" y="6"/>
                        </a:lnTo>
                        <a:lnTo>
                          <a:pt x="78" y="2"/>
                        </a:lnTo>
                        <a:lnTo>
                          <a:pt x="92" y="18"/>
                        </a:lnTo>
                        <a:lnTo>
                          <a:pt x="106" y="32"/>
                        </a:lnTo>
                        <a:lnTo>
                          <a:pt x="112" y="40"/>
                        </a:lnTo>
                        <a:lnTo>
                          <a:pt x="118" y="50"/>
                        </a:lnTo>
                        <a:lnTo>
                          <a:pt x="122" y="62"/>
                        </a:lnTo>
                        <a:lnTo>
                          <a:pt x="124" y="74"/>
                        </a:lnTo>
                        <a:lnTo>
                          <a:pt x="118" y="70"/>
                        </a:lnTo>
                        <a:lnTo>
                          <a:pt x="116" y="66"/>
                        </a:lnTo>
                        <a:lnTo>
                          <a:pt x="116" y="62"/>
                        </a:lnTo>
                        <a:lnTo>
                          <a:pt x="114" y="56"/>
                        </a:lnTo>
                        <a:lnTo>
                          <a:pt x="108" y="48"/>
                        </a:lnTo>
                        <a:lnTo>
                          <a:pt x="102" y="42"/>
                        </a:lnTo>
                        <a:lnTo>
                          <a:pt x="94" y="36"/>
                        </a:lnTo>
                        <a:lnTo>
                          <a:pt x="86" y="32"/>
                        </a:lnTo>
                        <a:lnTo>
                          <a:pt x="64" y="24"/>
                        </a:lnTo>
                        <a:lnTo>
                          <a:pt x="42" y="20"/>
                        </a:lnTo>
                        <a:lnTo>
                          <a:pt x="42" y="18"/>
                        </a:lnTo>
                        <a:lnTo>
                          <a:pt x="40" y="16"/>
                        </a:lnTo>
                        <a:lnTo>
                          <a:pt x="34" y="16"/>
                        </a:lnTo>
                        <a:lnTo>
                          <a:pt x="30" y="16"/>
                        </a:lnTo>
                        <a:lnTo>
                          <a:pt x="26" y="16"/>
                        </a:lnTo>
                        <a:lnTo>
                          <a:pt x="26" y="14"/>
                        </a:lnTo>
                        <a:lnTo>
                          <a:pt x="18" y="14"/>
                        </a:lnTo>
                        <a:lnTo>
                          <a:pt x="12" y="12"/>
                        </a:lnTo>
                        <a:lnTo>
                          <a:pt x="0" y="8"/>
                        </a:lnTo>
                        <a:lnTo>
                          <a:pt x="6" y="6"/>
                        </a:lnTo>
                        <a:lnTo>
                          <a:pt x="12" y="6"/>
                        </a:lnTo>
                        <a:lnTo>
                          <a:pt x="26" y="4"/>
                        </a:lnTo>
                        <a:lnTo>
                          <a:pt x="38" y="4"/>
                        </a:lnTo>
                        <a:lnTo>
                          <a:pt x="44" y="2"/>
                        </a:lnTo>
                        <a:lnTo>
                          <a:pt x="50" y="0"/>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6" name="Freeform 109"/>
                  <p:cNvSpPr/>
                  <p:nvPr/>
                </p:nvSpPr>
                <p:spPr>
                  <a:xfrm>
                    <a:off x="-1022" y="1554"/>
                    <a:ext cx="150" cy="110"/>
                  </a:xfrm>
                  <a:custGeom>
                    <a:avLst/>
                    <a:gdLst/>
                    <a:ahLst/>
                    <a:cxnLst>
                      <a:cxn ang="0">
                        <a:pos x="30" y="14"/>
                      </a:cxn>
                      <a:cxn ang="0">
                        <a:pos x="30" y="14"/>
                      </a:cxn>
                      <a:cxn ang="0">
                        <a:pos x="28" y="18"/>
                      </a:cxn>
                      <a:cxn ang="0">
                        <a:pos x="30" y="20"/>
                      </a:cxn>
                      <a:cxn ang="0">
                        <a:pos x="42" y="28"/>
                      </a:cxn>
                      <a:cxn ang="0">
                        <a:pos x="60" y="34"/>
                      </a:cxn>
                      <a:cxn ang="0">
                        <a:pos x="74" y="40"/>
                      </a:cxn>
                      <a:cxn ang="0">
                        <a:pos x="106" y="48"/>
                      </a:cxn>
                      <a:cxn ang="0">
                        <a:pos x="118" y="54"/>
                      </a:cxn>
                      <a:cxn ang="0">
                        <a:pos x="124" y="58"/>
                      </a:cxn>
                      <a:cxn ang="0">
                        <a:pos x="128" y="62"/>
                      </a:cxn>
                      <a:cxn ang="0">
                        <a:pos x="140" y="78"/>
                      </a:cxn>
                      <a:cxn ang="0">
                        <a:pos x="150" y="98"/>
                      </a:cxn>
                      <a:cxn ang="0">
                        <a:pos x="144" y="96"/>
                      </a:cxn>
                      <a:cxn ang="0">
                        <a:pos x="140" y="94"/>
                      </a:cxn>
                      <a:cxn ang="0">
                        <a:pos x="136" y="94"/>
                      </a:cxn>
                      <a:cxn ang="0">
                        <a:pos x="120" y="94"/>
                      </a:cxn>
                      <a:cxn ang="0">
                        <a:pos x="114" y="96"/>
                      </a:cxn>
                      <a:cxn ang="0">
                        <a:pos x="116" y="98"/>
                      </a:cxn>
                      <a:cxn ang="0">
                        <a:pos x="128" y="104"/>
                      </a:cxn>
                      <a:cxn ang="0">
                        <a:pos x="140" y="110"/>
                      </a:cxn>
                      <a:cxn ang="0">
                        <a:pos x="126" y="108"/>
                      </a:cxn>
                      <a:cxn ang="0">
                        <a:pos x="110" y="106"/>
                      </a:cxn>
                      <a:cxn ang="0">
                        <a:pos x="84" y="102"/>
                      </a:cxn>
                      <a:cxn ang="0">
                        <a:pos x="60" y="96"/>
                      </a:cxn>
                      <a:cxn ang="0">
                        <a:pos x="52" y="90"/>
                      </a:cxn>
                      <a:cxn ang="0">
                        <a:pos x="44" y="84"/>
                      </a:cxn>
                      <a:cxn ang="0">
                        <a:pos x="28" y="66"/>
                      </a:cxn>
                      <a:cxn ang="0">
                        <a:pos x="16" y="48"/>
                      </a:cxn>
                      <a:cxn ang="0">
                        <a:pos x="6" y="30"/>
                      </a:cxn>
                      <a:cxn ang="0">
                        <a:pos x="18" y="34"/>
                      </a:cxn>
                      <a:cxn ang="0">
                        <a:pos x="32" y="38"/>
                      </a:cxn>
                      <a:cxn ang="0">
                        <a:pos x="24" y="28"/>
                      </a:cxn>
                      <a:cxn ang="0">
                        <a:pos x="14" y="20"/>
                      </a:cxn>
                      <a:cxn ang="0">
                        <a:pos x="6" y="12"/>
                      </a:cxn>
                      <a:cxn ang="0">
                        <a:pos x="2" y="6"/>
                      </a:cxn>
                      <a:cxn ang="0">
                        <a:pos x="0" y="0"/>
                      </a:cxn>
                      <a:cxn ang="0">
                        <a:pos x="16" y="10"/>
                      </a:cxn>
                      <a:cxn ang="0">
                        <a:pos x="22" y="12"/>
                      </a:cxn>
                      <a:cxn ang="0">
                        <a:pos x="30" y="14"/>
                      </a:cxn>
                    </a:cxnLst>
                    <a:pathLst>
                      <a:path w="150" h="110">
                        <a:moveTo>
                          <a:pt x="30" y="14"/>
                        </a:moveTo>
                        <a:lnTo>
                          <a:pt x="30" y="14"/>
                        </a:lnTo>
                        <a:lnTo>
                          <a:pt x="28" y="18"/>
                        </a:lnTo>
                        <a:lnTo>
                          <a:pt x="30" y="20"/>
                        </a:lnTo>
                        <a:lnTo>
                          <a:pt x="42" y="28"/>
                        </a:lnTo>
                        <a:lnTo>
                          <a:pt x="60" y="34"/>
                        </a:lnTo>
                        <a:lnTo>
                          <a:pt x="74" y="40"/>
                        </a:lnTo>
                        <a:lnTo>
                          <a:pt x="106" y="48"/>
                        </a:lnTo>
                        <a:lnTo>
                          <a:pt x="118" y="54"/>
                        </a:lnTo>
                        <a:lnTo>
                          <a:pt x="124" y="58"/>
                        </a:lnTo>
                        <a:lnTo>
                          <a:pt x="128" y="62"/>
                        </a:lnTo>
                        <a:lnTo>
                          <a:pt x="140" y="78"/>
                        </a:lnTo>
                        <a:lnTo>
                          <a:pt x="150" y="98"/>
                        </a:lnTo>
                        <a:lnTo>
                          <a:pt x="144" y="96"/>
                        </a:lnTo>
                        <a:lnTo>
                          <a:pt x="140" y="94"/>
                        </a:lnTo>
                        <a:lnTo>
                          <a:pt x="136" y="94"/>
                        </a:lnTo>
                        <a:lnTo>
                          <a:pt x="120" y="94"/>
                        </a:lnTo>
                        <a:lnTo>
                          <a:pt x="114" y="96"/>
                        </a:lnTo>
                        <a:lnTo>
                          <a:pt x="116" y="98"/>
                        </a:lnTo>
                        <a:lnTo>
                          <a:pt x="128" y="104"/>
                        </a:lnTo>
                        <a:lnTo>
                          <a:pt x="140" y="110"/>
                        </a:lnTo>
                        <a:lnTo>
                          <a:pt x="126" y="108"/>
                        </a:lnTo>
                        <a:lnTo>
                          <a:pt x="110" y="106"/>
                        </a:lnTo>
                        <a:lnTo>
                          <a:pt x="84" y="102"/>
                        </a:lnTo>
                        <a:lnTo>
                          <a:pt x="60" y="96"/>
                        </a:lnTo>
                        <a:lnTo>
                          <a:pt x="52" y="90"/>
                        </a:lnTo>
                        <a:lnTo>
                          <a:pt x="44" y="84"/>
                        </a:lnTo>
                        <a:lnTo>
                          <a:pt x="28" y="66"/>
                        </a:lnTo>
                        <a:lnTo>
                          <a:pt x="16" y="48"/>
                        </a:lnTo>
                        <a:lnTo>
                          <a:pt x="6" y="30"/>
                        </a:lnTo>
                        <a:lnTo>
                          <a:pt x="18" y="34"/>
                        </a:lnTo>
                        <a:lnTo>
                          <a:pt x="32" y="38"/>
                        </a:lnTo>
                        <a:lnTo>
                          <a:pt x="24" y="28"/>
                        </a:lnTo>
                        <a:lnTo>
                          <a:pt x="14" y="20"/>
                        </a:lnTo>
                        <a:lnTo>
                          <a:pt x="6" y="12"/>
                        </a:lnTo>
                        <a:lnTo>
                          <a:pt x="2" y="6"/>
                        </a:lnTo>
                        <a:lnTo>
                          <a:pt x="0" y="0"/>
                        </a:lnTo>
                        <a:lnTo>
                          <a:pt x="16" y="10"/>
                        </a:lnTo>
                        <a:lnTo>
                          <a:pt x="22" y="12"/>
                        </a:lnTo>
                        <a:lnTo>
                          <a:pt x="30" y="14"/>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7" name="Freeform 110"/>
                  <p:cNvSpPr/>
                  <p:nvPr/>
                </p:nvSpPr>
                <p:spPr>
                  <a:xfrm>
                    <a:off x="-918" y="1582"/>
                    <a:ext cx="20" cy="6"/>
                  </a:xfrm>
                  <a:custGeom>
                    <a:avLst/>
                    <a:gdLst/>
                    <a:ahLst/>
                    <a:cxnLst>
                      <a:cxn ang="0">
                        <a:pos x="4" y="0"/>
                      </a:cxn>
                      <a:cxn ang="0">
                        <a:pos x="4" y="0"/>
                      </a:cxn>
                      <a:cxn ang="0">
                        <a:pos x="4" y="2"/>
                      </a:cxn>
                      <a:cxn ang="0">
                        <a:pos x="8" y="2"/>
                      </a:cxn>
                      <a:cxn ang="0">
                        <a:pos x="12" y="2"/>
                      </a:cxn>
                      <a:cxn ang="0">
                        <a:pos x="18" y="2"/>
                      </a:cxn>
                      <a:cxn ang="0">
                        <a:pos x="20" y="4"/>
                      </a:cxn>
                      <a:cxn ang="0">
                        <a:pos x="20" y="6"/>
                      </a:cxn>
                      <a:cxn ang="0">
                        <a:pos x="8" y="4"/>
                      </a:cxn>
                      <a:cxn ang="0">
                        <a:pos x="0" y="2"/>
                      </a:cxn>
                      <a:cxn ang="0">
                        <a:pos x="2" y="2"/>
                      </a:cxn>
                      <a:cxn ang="0">
                        <a:pos x="4" y="0"/>
                      </a:cxn>
                    </a:cxnLst>
                    <a:pathLst>
                      <a:path w="20" h="6">
                        <a:moveTo>
                          <a:pt x="4" y="0"/>
                        </a:moveTo>
                        <a:lnTo>
                          <a:pt x="4" y="0"/>
                        </a:lnTo>
                        <a:lnTo>
                          <a:pt x="4" y="2"/>
                        </a:lnTo>
                        <a:lnTo>
                          <a:pt x="8" y="2"/>
                        </a:lnTo>
                        <a:lnTo>
                          <a:pt x="12" y="2"/>
                        </a:lnTo>
                        <a:lnTo>
                          <a:pt x="18" y="2"/>
                        </a:lnTo>
                        <a:lnTo>
                          <a:pt x="20" y="4"/>
                        </a:lnTo>
                        <a:lnTo>
                          <a:pt x="20" y="6"/>
                        </a:lnTo>
                        <a:lnTo>
                          <a:pt x="8" y="4"/>
                        </a:lnTo>
                        <a:lnTo>
                          <a:pt x="0" y="2"/>
                        </a:lnTo>
                        <a:lnTo>
                          <a:pt x="2" y="2"/>
                        </a:lnTo>
                        <a:lnTo>
                          <a:pt x="4" y="0"/>
                        </a:lnTo>
                        <a:close/>
                      </a:path>
                    </a:pathLst>
                  </a:custGeom>
                  <a:solidFill>
                    <a:srgbClr val="E6B26D">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8" name="Freeform 111"/>
                  <p:cNvSpPr/>
                  <p:nvPr/>
                </p:nvSpPr>
                <p:spPr>
                  <a:xfrm>
                    <a:off x="-790" y="1494"/>
                    <a:ext cx="122" cy="242"/>
                  </a:xfrm>
                  <a:custGeom>
                    <a:avLst/>
                    <a:gdLst/>
                    <a:ahLst/>
                    <a:cxnLst>
                      <a:cxn ang="0">
                        <a:pos x="122" y="58"/>
                      </a:cxn>
                      <a:cxn ang="0">
                        <a:pos x="122" y="58"/>
                      </a:cxn>
                      <a:cxn ang="0">
                        <a:pos x="120" y="76"/>
                      </a:cxn>
                      <a:cxn ang="0">
                        <a:pos x="118" y="92"/>
                      </a:cxn>
                      <a:cxn ang="0">
                        <a:pos x="114" y="108"/>
                      </a:cxn>
                      <a:cxn ang="0">
                        <a:pos x="108" y="122"/>
                      </a:cxn>
                      <a:cxn ang="0">
                        <a:pos x="96" y="146"/>
                      </a:cxn>
                      <a:cxn ang="0">
                        <a:pos x="80" y="168"/>
                      </a:cxn>
                      <a:cxn ang="0">
                        <a:pos x="60" y="188"/>
                      </a:cxn>
                      <a:cxn ang="0">
                        <a:pos x="42" y="206"/>
                      </a:cxn>
                      <a:cxn ang="0">
                        <a:pos x="0" y="242"/>
                      </a:cxn>
                      <a:cxn ang="0">
                        <a:pos x="4" y="230"/>
                      </a:cxn>
                      <a:cxn ang="0">
                        <a:pos x="8" y="218"/>
                      </a:cxn>
                      <a:cxn ang="0">
                        <a:pos x="20" y="196"/>
                      </a:cxn>
                      <a:cxn ang="0">
                        <a:pos x="34" y="172"/>
                      </a:cxn>
                      <a:cxn ang="0">
                        <a:pos x="38" y="160"/>
                      </a:cxn>
                      <a:cxn ang="0">
                        <a:pos x="42" y="146"/>
                      </a:cxn>
                      <a:cxn ang="0">
                        <a:pos x="42" y="124"/>
                      </a:cxn>
                      <a:cxn ang="0">
                        <a:pos x="38" y="102"/>
                      </a:cxn>
                      <a:cxn ang="0">
                        <a:pos x="32" y="82"/>
                      </a:cxn>
                      <a:cxn ang="0">
                        <a:pos x="24" y="62"/>
                      </a:cxn>
                      <a:cxn ang="0">
                        <a:pos x="28" y="64"/>
                      </a:cxn>
                      <a:cxn ang="0">
                        <a:pos x="32" y="66"/>
                      </a:cxn>
                      <a:cxn ang="0">
                        <a:pos x="40" y="76"/>
                      </a:cxn>
                      <a:cxn ang="0">
                        <a:pos x="50" y="100"/>
                      </a:cxn>
                      <a:cxn ang="0">
                        <a:pos x="50" y="106"/>
                      </a:cxn>
                      <a:cxn ang="0">
                        <a:pos x="52" y="106"/>
                      </a:cxn>
                      <a:cxn ang="0">
                        <a:pos x="54" y="104"/>
                      </a:cxn>
                      <a:cxn ang="0">
                        <a:pos x="54" y="96"/>
                      </a:cxn>
                      <a:cxn ang="0">
                        <a:pos x="54" y="90"/>
                      </a:cxn>
                      <a:cxn ang="0">
                        <a:pos x="52" y="86"/>
                      </a:cxn>
                      <a:cxn ang="0">
                        <a:pos x="50" y="72"/>
                      </a:cxn>
                      <a:cxn ang="0">
                        <a:pos x="48" y="60"/>
                      </a:cxn>
                      <a:cxn ang="0">
                        <a:pos x="40" y="38"/>
                      </a:cxn>
                      <a:cxn ang="0">
                        <a:pos x="30" y="18"/>
                      </a:cxn>
                      <a:cxn ang="0">
                        <a:pos x="18" y="0"/>
                      </a:cxn>
                      <a:cxn ang="0">
                        <a:pos x="26" y="4"/>
                      </a:cxn>
                      <a:cxn ang="0">
                        <a:pos x="34" y="8"/>
                      </a:cxn>
                      <a:cxn ang="0">
                        <a:pos x="44" y="20"/>
                      </a:cxn>
                      <a:cxn ang="0">
                        <a:pos x="56" y="30"/>
                      </a:cxn>
                      <a:cxn ang="0">
                        <a:pos x="62" y="38"/>
                      </a:cxn>
                      <a:cxn ang="0">
                        <a:pos x="66" y="48"/>
                      </a:cxn>
                      <a:cxn ang="0">
                        <a:pos x="74" y="68"/>
                      </a:cxn>
                      <a:cxn ang="0">
                        <a:pos x="88" y="114"/>
                      </a:cxn>
                      <a:cxn ang="0">
                        <a:pos x="92" y="104"/>
                      </a:cxn>
                      <a:cxn ang="0">
                        <a:pos x="96" y="96"/>
                      </a:cxn>
                      <a:cxn ang="0">
                        <a:pos x="98" y="74"/>
                      </a:cxn>
                      <a:cxn ang="0">
                        <a:pos x="96" y="32"/>
                      </a:cxn>
                      <a:cxn ang="0">
                        <a:pos x="102" y="46"/>
                      </a:cxn>
                      <a:cxn ang="0">
                        <a:pos x="106" y="64"/>
                      </a:cxn>
                      <a:cxn ang="0">
                        <a:pos x="108" y="84"/>
                      </a:cxn>
                      <a:cxn ang="0">
                        <a:pos x="108" y="102"/>
                      </a:cxn>
                      <a:cxn ang="0">
                        <a:pos x="116" y="80"/>
                      </a:cxn>
                      <a:cxn ang="0">
                        <a:pos x="122" y="58"/>
                      </a:cxn>
                    </a:cxnLst>
                    <a:pathLst>
                      <a:path w="122" h="242">
                        <a:moveTo>
                          <a:pt x="122" y="58"/>
                        </a:moveTo>
                        <a:lnTo>
                          <a:pt x="122" y="58"/>
                        </a:lnTo>
                        <a:lnTo>
                          <a:pt x="120" y="76"/>
                        </a:lnTo>
                        <a:lnTo>
                          <a:pt x="118" y="92"/>
                        </a:lnTo>
                        <a:lnTo>
                          <a:pt x="114" y="108"/>
                        </a:lnTo>
                        <a:lnTo>
                          <a:pt x="108" y="122"/>
                        </a:lnTo>
                        <a:lnTo>
                          <a:pt x="96" y="146"/>
                        </a:lnTo>
                        <a:lnTo>
                          <a:pt x="80" y="168"/>
                        </a:lnTo>
                        <a:lnTo>
                          <a:pt x="60" y="188"/>
                        </a:lnTo>
                        <a:lnTo>
                          <a:pt x="42" y="206"/>
                        </a:lnTo>
                        <a:lnTo>
                          <a:pt x="0" y="242"/>
                        </a:lnTo>
                        <a:lnTo>
                          <a:pt x="4" y="230"/>
                        </a:lnTo>
                        <a:lnTo>
                          <a:pt x="8" y="218"/>
                        </a:lnTo>
                        <a:lnTo>
                          <a:pt x="20" y="196"/>
                        </a:lnTo>
                        <a:lnTo>
                          <a:pt x="34" y="172"/>
                        </a:lnTo>
                        <a:lnTo>
                          <a:pt x="38" y="160"/>
                        </a:lnTo>
                        <a:lnTo>
                          <a:pt x="42" y="146"/>
                        </a:lnTo>
                        <a:lnTo>
                          <a:pt x="42" y="124"/>
                        </a:lnTo>
                        <a:lnTo>
                          <a:pt x="38" y="102"/>
                        </a:lnTo>
                        <a:lnTo>
                          <a:pt x="32" y="82"/>
                        </a:lnTo>
                        <a:lnTo>
                          <a:pt x="24" y="62"/>
                        </a:lnTo>
                        <a:lnTo>
                          <a:pt x="28" y="64"/>
                        </a:lnTo>
                        <a:lnTo>
                          <a:pt x="32" y="66"/>
                        </a:lnTo>
                        <a:lnTo>
                          <a:pt x="40" y="76"/>
                        </a:lnTo>
                        <a:lnTo>
                          <a:pt x="50" y="100"/>
                        </a:lnTo>
                        <a:lnTo>
                          <a:pt x="50" y="106"/>
                        </a:lnTo>
                        <a:lnTo>
                          <a:pt x="52" y="106"/>
                        </a:lnTo>
                        <a:lnTo>
                          <a:pt x="54" y="104"/>
                        </a:lnTo>
                        <a:lnTo>
                          <a:pt x="54" y="96"/>
                        </a:lnTo>
                        <a:lnTo>
                          <a:pt x="54" y="90"/>
                        </a:lnTo>
                        <a:lnTo>
                          <a:pt x="52" y="86"/>
                        </a:lnTo>
                        <a:lnTo>
                          <a:pt x="50" y="72"/>
                        </a:lnTo>
                        <a:lnTo>
                          <a:pt x="48" y="60"/>
                        </a:lnTo>
                        <a:lnTo>
                          <a:pt x="40" y="38"/>
                        </a:lnTo>
                        <a:lnTo>
                          <a:pt x="30" y="18"/>
                        </a:lnTo>
                        <a:lnTo>
                          <a:pt x="18" y="0"/>
                        </a:lnTo>
                        <a:lnTo>
                          <a:pt x="26" y="4"/>
                        </a:lnTo>
                        <a:lnTo>
                          <a:pt x="34" y="8"/>
                        </a:lnTo>
                        <a:lnTo>
                          <a:pt x="44" y="20"/>
                        </a:lnTo>
                        <a:lnTo>
                          <a:pt x="56" y="30"/>
                        </a:lnTo>
                        <a:lnTo>
                          <a:pt x="62" y="38"/>
                        </a:lnTo>
                        <a:lnTo>
                          <a:pt x="66" y="48"/>
                        </a:lnTo>
                        <a:lnTo>
                          <a:pt x="74" y="68"/>
                        </a:lnTo>
                        <a:lnTo>
                          <a:pt x="88" y="114"/>
                        </a:lnTo>
                        <a:lnTo>
                          <a:pt x="92" y="104"/>
                        </a:lnTo>
                        <a:lnTo>
                          <a:pt x="96" y="96"/>
                        </a:lnTo>
                        <a:lnTo>
                          <a:pt x="98" y="74"/>
                        </a:lnTo>
                        <a:lnTo>
                          <a:pt x="96" y="32"/>
                        </a:lnTo>
                        <a:lnTo>
                          <a:pt x="102" y="46"/>
                        </a:lnTo>
                        <a:lnTo>
                          <a:pt x="106" y="64"/>
                        </a:lnTo>
                        <a:lnTo>
                          <a:pt x="108" y="84"/>
                        </a:lnTo>
                        <a:lnTo>
                          <a:pt x="108" y="102"/>
                        </a:lnTo>
                        <a:lnTo>
                          <a:pt x="116" y="80"/>
                        </a:lnTo>
                        <a:lnTo>
                          <a:pt x="122" y="58"/>
                        </a:lnTo>
                        <a:close/>
                      </a:path>
                    </a:pathLst>
                  </a:custGeom>
                  <a:solidFill>
                    <a:srgbClr val="D6353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79" name="Freeform 112"/>
                  <p:cNvSpPr/>
                  <p:nvPr/>
                </p:nvSpPr>
                <p:spPr>
                  <a:xfrm>
                    <a:off x="-818" y="1552"/>
                    <a:ext cx="58" cy="130"/>
                  </a:xfrm>
                  <a:custGeom>
                    <a:avLst/>
                    <a:gdLst/>
                    <a:ahLst/>
                    <a:cxnLst>
                      <a:cxn ang="0">
                        <a:pos x="58" y="76"/>
                      </a:cxn>
                      <a:cxn ang="0">
                        <a:pos x="58" y="76"/>
                      </a:cxn>
                      <a:cxn ang="0">
                        <a:pos x="56" y="90"/>
                      </a:cxn>
                      <a:cxn ang="0">
                        <a:pos x="52" y="102"/>
                      </a:cxn>
                      <a:cxn ang="0">
                        <a:pos x="40" y="124"/>
                      </a:cxn>
                      <a:cxn ang="0">
                        <a:pos x="40" y="114"/>
                      </a:cxn>
                      <a:cxn ang="0">
                        <a:pos x="38" y="104"/>
                      </a:cxn>
                      <a:cxn ang="0">
                        <a:pos x="36" y="96"/>
                      </a:cxn>
                      <a:cxn ang="0">
                        <a:pos x="30" y="90"/>
                      </a:cxn>
                      <a:cxn ang="0">
                        <a:pos x="28" y="100"/>
                      </a:cxn>
                      <a:cxn ang="0">
                        <a:pos x="26" y="110"/>
                      </a:cxn>
                      <a:cxn ang="0">
                        <a:pos x="22" y="130"/>
                      </a:cxn>
                      <a:cxn ang="0">
                        <a:pos x="22" y="128"/>
                      </a:cxn>
                      <a:cxn ang="0">
                        <a:pos x="20" y="126"/>
                      </a:cxn>
                      <a:cxn ang="0">
                        <a:pos x="20" y="118"/>
                      </a:cxn>
                      <a:cxn ang="0">
                        <a:pos x="22" y="110"/>
                      </a:cxn>
                      <a:cxn ang="0">
                        <a:pos x="20" y="108"/>
                      </a:cxn>
                      <a:cxn ang="0">
                        <a:pos x="18" y="106"/>
                      </a:cxn>
                      <a:cxn ang="0">
                        <a:pos x="18" y="94"/>
                      </a:cxn>
                      <a:cxn ang="0">
                        <a:pos x="16" y="88"/>
                      </a:cxn>
                      <a:cxn ang="0">
                        <a:pos x="12" y="86"/>
                      </a:cxn>
                      <a:cxn ang="0">
                        <a:pos x="6" y="66"/>
                      </a:cxn>
                      <a:cxn ang="0">
                        <a:pos x="0" y="50"/>
                      </a:cxn>
                      <a:cxn ang="0">
                        <a:pos x="4" y="46"/>
                      </a:cxn>
                      <a:cxn ang="0">
                        <a:pos x="6" y="40"/>
                      </a:cxn>
                      <a:cxn ang="0">
                        <a:pos x="10" y="26"/>
                      </a:cxn>
                      <a:cxn ang="0">
                        <a:pos x="12" y="12"/>
                      </a:cxn>
                      <a:cxn ang="0">
                        <a:pos x="14" y="6"/>
                      </a:cxn>
                      <a:cxn ang="0">
                        <a:pos x="16" y="0"/>
                      </a:cxn>
                      <a:cxn ang="0">
                        <a:pos x="22" y="6"/>
                      </a:cxn>
                      <a:cxn ang="0">
                        <a:pos x="26" y="12"/>
                      </a:cxn>
                      <a:cxn ang="0">
                        <a:pos x="32" y="26"/>
                      </a:cxn>
                      <a:cxn ang="0">
                        <a:pos x="36" y="42"/>
                      </a:cxn>
                      <a:cxn ang="0">
                        <a:pos x="42" y="58"/>
                      </a:cxn>
                      <a:cxn ang="0">
                        <a:pos x="44" y="52"/>
                      </a:cxn>
                      <a:cxn ang="0">
                        <a:pos x="44" y="48"/>
                      </a:cxn>
                      <a:cxn ang="0">
                        <a:pos x="44" y="42"/>
                      </a:cxn>
                      <a:cxn ang="0">
                        <a:pos x="46" y="38"/>
                      </a:cxn>
                      <a:cxn ang="0">
                        <a:pos x="50" y="60"/>
                      </a:cxn>
                      <a:cxn ang="0">
                        <a:pos x="54" y="68"/>
                      </a:cxn>
                      <a:cxn ang="0">
                        <a:pos x="58" y="76"/>
                      </a:cxn>
                    </a:cxnLst>
                    <a:pathLst>
                      <a:path w="58" h="130">
                        <a:moveTo>
                          <a:pt x="58" y="76"/>
                        </a:moveTo>
                        <a:lnTo>
                          <a:pt x="58" y="76"/>
                        </a:lnTo>
                        <a:lnTo>
                          <a:pt x="56" y="90"/>
                        </a:lnTo>
                        <a:lnTo>
                          <a:pt x="52" y="102"/>
                        </a:lnTo>
                        <a:lnTo>
                          <a:pt x="40" y="124"/>
                        </a:lnTo>
                        <a:lnTo>
                          <a:pt x="40" y="114"/>
                        </a:lnTo>
                        <a:lnTo>
                          <a:pt x="38" y="104"/>
                        </a:lnTo>
                        <a:lnTo>
                          <a:pt x="36" y="96"/>
                        </a:lnTo>
                        <a:lnTo>
                          <a:pt x="30" y="90"/>
                        </a:lnTo>
                        <a:lnTo>
                          <a:pt x="28" y="100"/>
                        </a:lnTo>
                        <a:lnTo>
                          <a:pt x="26" y="110"/>
                        </a:lnTo>
                        <a:lnTo>
                          <a:pt x="22" y="130"/>
                        </a:lnTo>
                        <a:lnTo>
                          <a:pt x="22" y="128"/>
                        </a:lnTo>
                        <a:lnTo>
                          <a:pt x="20" y="126"/>
                        </a:lnTo>
                        <a:lnTo>
                          <a:pt x="20" y="118"/>
                        </a:lnTo>
                        <a:lnTo>
                          <a:pt x="22" y="110"/>
                        </a:lnTo>
                        <a:lnTo>
                          <a:pt x="20" y="108"/>
                        </a:lnTo>
                        <a:lnTo>
                          <a:pt x="18" y="106"/>
                        </a:lnTo>
                        <a:lnTo>
                          <a:pt x="18" y="94"/>
                        </a:lnTo>
                        <a:lnTo>
                          <a:pt x="16" y="88"/>
                        </a:lnTo>
                        <a:lnTo>
                          <a:pt x="12" y="86"/>
                        </a:lnTo>
                        <a:lnTo>
                          <a:pt x="6" y="66"/>
                        </a:lnTo>
                        <a:lnTo>
                          <a:pt x="0" y="50"/>
                        </a:lnTo>
                        <a:lnTo>
                          <a:pt x="4" y="46"/>
                        </a:lnTo>
                        <a:lnTo>
                          <a:pt x="6" y="40"/>
                        </a:lnTo>
                        <a:lnTo>
                          <a:pt x="10" y="26"/>
                        </a:lnTo>
                        <a:lnTo>
                          <a:pt x="12" y="12"/>
                        </a:lnTo>
                        <a:lnTo>
                          <a:pt x="14" y="6"/>
                        </a:lnTo>
                        <a:lnTo>
                          <a:pt x="16" y="0"/>
                        </a:lnTo>
                        <a:lnTo>
                          <a:pt x="22" y="6"/>
                        </a:lnTo>
                        <a:lnTo>
                          <a:pt x="26" y="12"/>
                        </a:lnTo>
                        <a:lnTo>
                          <a:pt x="32" y="26"/>
                        </a:lnTo>
                        <a:lnTo>
                          <a:pt x="36" y="42"/>
                        </a:lnTo>
                        <a:lnTo>
                          <a:pt x="42" y="58"/>
                        </a:lnTo>
                        <a:lnTo>
                          <a:pt x="44" y="52"/>
                        </a:lnTo>
                        <a:lnTo>
                          <a:pt x="44" y="48"/>
                        </a:lnTo>
                        <a:lnTo>
                          <a:pt x="44" y="42"/>
                        </a:lnTo>
                        <a:lnTo>
                          <a:pt x="46" y="38"/>
                        </a:lnTo>
                        <a:lnTo>
                          <a:pt x="50" y="60"/>
                        </a:lnTo>
                        <a:lnTo>
                          <a:pt x="54" y="68"/>
                        </a:lnTo>
                        <a:lnTo>
                          <a:pt x="58" y="76"/>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80" name="Freeform 113"/>
                  <p:cNvSpPr/>
                  <p:nvPr/>
                </p:nvSpPr>
                <p:spPr>
                  <a:xfrm>
                    <a:off x="-808" y="1638"/>
                    <a:ext cx="30" cy="94"/>
                  </a:xfrm>
                  <a:custGeom>
                    <a:avLst/>
                    <a:gdLst/>
                    <a:ahLst/>
                    <a:cxnLst>
                      <a:cxn ang="0">
                        <a:pos x="30" y="38"/>
                      </a:cxn>
                      <a:cxn ang="0">
                        <a:pos x="30" y="38"/>
                      </a:cxn>
                      <a:cxn ang="0">
                        <a:pos x="18" y="66"/>
                      </a:cxn>
                      <a:cxn ang="0">
                        <a:pos x="14" y="80"/>
                      </a:cxn>
                      <a:cxn ang="0">
                        <a:pos x="6" y="94"/>
                      </a:cxn>
                      <a:cxn ang="0">
                        <a:pos x="6" y="92"/>
                      </a:cxn>
                      <a:cxn ang="0">
                        <a:pos x="6" y="90"/>
                      </a:cxn>
                      <a:cxn ang="0">
                        <a:pos x="4" y="88"/>
                      </a:cxn>
                      <a:cxn ang="0">
                        <a:pos x="4" y="84"/>
                      </a:cxn>
                      <a:cxn ang="0">
                        <a:pos x="4" y="72"/>
                      </a:cxn>
                      <a:cxn ang="0">
                        <a:pos x="4" y="66"/>
                      </a:cxn>
                      <a:cxn ang="0">
                        <a:pos x="2" y="64"/>
                      </a:cxn>
                      <a:cxn ang="0">
                        <a:pos x="0" y="48"/>
                      </a:cxn>
                      <a:cxn ang="0">
                        <a:pos x="0" y="32"/>
                      </a:cxn>
                      <a:cxn ang="0">
                        <a:pos x="2" y="18"/>
                      </a:cxn>
                      <a:cxn ang="0">
                        <a:pos x="2" y="0"/>
                      </a:cxn>
                      <a:cxn ang="0">
                        <a:pos x="6" y="2"/>
                      </a:cxn>
                      <a:cxn ang="0">
                        <a:pos x="8" y="8"/>
                      </a:cxn>
                      <a:cxn ang="0">
                        <a:pos x="8" y="20"/>
                      </a:cxn>
                      <a:cxn ang="0">
                        <a:pos x="8" y="38"/>
                      </a:cxn>
                      <a:cxn ang="0">
                        <a:pos x="10" y="46"/>
                      </a:cxn>
                      <a:cxn ang="0">
                        <a:pos x="12" y="44"/>
                      </a:cxn>
                      <a:cxn ang="0">
                        <a:pos x="16" y="24"/>
                      </a:cxn>
                      <a:cxn ang="0">
                        <a:pos x="18" y="14"/>
                      </a:cxn>
                      <a:cxn ang="0">
                        <a:pos x="20" y="4"/>
                      </a:cxn>
                      <a:cxn ang="0">
                        <a:pos x="26" y="10"/>
                      </a:cxn>
                      <a:cxn ang="0">
                        <a:pos x="28" y="18"/>
                      </a:cxn>
                      <a:cxn ang="0">
                        <a:pos x="30" y="28"/>
                      </a:cxn>
                      <a:cxn ang="0">
                        <a:pos x="30" y="38"/>
                      </a:cxn>
                    </a:cxnLst>
                    <a:pathLst>
                      <a:path w="30" h="94">
                        <a:moveTo>
                          <a:pt x="30" y="38"/>
                        </a:moveTo>
                        <a:lnTo>
                          <a:pt x="30" y="38"/>
                        </a:lnTo>
                        <a:lnTo>
                          <a:pt x="18" y="66"/>
                        </a:lnTo>
                        <a:lnTo>
                          <a:pt x="14" y="80"/>
                        </a:lnTo>
                        <a:lnTo>
                          <a:pt x="6" y="94"/>
                        </a:lnTo>
                        <a:lnTo>
                          <a:pt x="6" y="92"/>
                        </a:lnTo>
                        <a:lnTo>
                          <a:pt x="6" y="90"/>
                        </a:lnTo>
                        <a:lnTo>
                          <a:pt x="4" y="88"/>
                        </a:lnTo>
                        <a:lnTo>
                          <a:pt x="4" y="84"/>
                        </a:lnTo>
                        <a:lnTo>
                          <a:pt x="4" y="72"/>
                        </a:lnTo>
                        <a:lnTo>
                          <a:pt x="4" y="66"/>
                        </a:lnTo>
                        <a:lnTo>
                          <a:pt x="2" y="64"/>
                        </a:lnTo>
                        <a:lnTo>
                          <a:pt x="0" y="48"/>
                        </a:lnTo>
                        <a:lnTo>
                          <a:pt x="0" y="32"/>
                        </a:lnTo>
                        <a:lnTo>
                          <a:pt x="2" y="18"/>
                        </a:lnTo>
                        <a:lnTo>
                          <a:pt x="2" y="0"/>
                        </a:lnTo>
                        <a:lnTo>
                          <a:pt x="6" y="2"/>
                        </a:lnTo>
                        <a:lnTo>
                          <a:pt x="8" y="8"/>
                        </a:lnTo>
                        <a:lnTo>
                          <a:pt x="8" y="20"/>
                        </a:lnTo>
                        <a:lnTo>
                          <a:pt x="8" y="38"/>
                        </a:lnTo>
                        <a:lnTo>
                          <a:pt x="10" y="46"/>
                        </a:lnTo>
                        <a:lnTo>
                          <a:pt x="12" y="44"/>
                        </a:lnTo>
                        <a:lnTo>
                          <a:pt x="16" y="24"/>
                        </a:lnTo>
                        <a:lnTo>
                          <a:pt x="18" y="14"/>
                        </a:lnTo>
                        <a:lnTo>
                          <a:pt x="20" y="4"/>
                        </a:lnTo>
                        <a:lnTo>
                          <a:pt x="26" y="10"/>
                        </a:lnTo>
                        <a:lnTo>
                          <a:pt x="28" y="18"/>
                        </a:lnTo>
                        <a:lnTo>
                          <a:pt x="30" y="28"/>
                        </a:lnTo>
                        <a:lnTo>
                          <a:pt x="30" y="38"/>
                        </a:lnTo>
                        <a:close/>
                      </a:path>
                    </a:pathLst>
                  </a:custGeom>
                  <a:solidFill>
                    <a:srgbClr val="D6353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81" name="Freeform 114"/>
                  <p:cNvSpPr/>
                  <p:nvPr/>
                </p:nvSpPr>
                <p:spPr>
                  <a:xfrm>
                    <a:off x="-814" y="1704"/>
                    <a:ext cx="2" cy="20"/>
                  </a:xfrm>
                  <a:custGeom>
                    <a:avLst/>
                    <a:gdLst/>
                    <a:ahLst/>
                    <a:cxnLst>
                      <a:cxn ang="0">
                        <a:pos x="0" y="4"/>
                      </a:cxn>
                      <a:cxn ang="0">
                        <a:pos x="0" y="4"/>
                      </a:cxn>
                      <a:cxn ang="0">
                        <a:pos x="0" y="0"/>
                      </a:cxn>
                      <a:cxn ang="0">
                        <a:pos x="2" y="4"/>
                      </a:cxn>
                      <a:cxn ang="0">
                        <a:pos x="2" y="10"/>
                      </a:cxn>
                      <a:cxn ang="0">
                        <a:pos x="2" y="16"/>
                      </a:cxn>
                      <a:cxn ang="0">
                        <a:pos x="0" y="20"/>
                      </a:cxn>
                      <a:cxn ang="0">
                        <a:pos x="0" y="4"/>
                      </a:cxn>
                    </a:cxnLst>
                    <a:pathLst>
                      <a:path w="2" h="20">
                        <a:moveTo>
                          <a:pt x="0" y="4"/>
                        </a:moveTo>
                        <a:lnTo>
                          <a:pt x="0" y="4"/>
                        </a:lnTo>
                        <a:lnTo>
                          <a:pt x="0" y="0"/>
                        </a:lnTo>
                        <a:lnTo>
                          <a:pt x="2" y="4"/>
                        </a:lnTo>
                        <a:lnTo>
                          <a:pt x="2" y="10"/>
                        </a:lnTo>
                        <a:lnTo>
                          <a:pt x="2" y="16"/>
                        </a:lnTo>
                        <a:lnTo>
                          <a:pt x="0" y="20"/>
                        </a:lnTo>
                        <a:lnTo>
                          <a:pt x="0" y="4"/>
                        </a:lnTo>
                        <a:close/>
                      </a:path>
                    </a:pathLst>
                  </a:custGeom>
                  <a:solidFill>
                    <a:srgbClr val="4F161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82" name="Freeform 115"/>
                  <p:cNvSpPr/>
                  <p:nvPr/>
                </p:nvSpPr>
                <p:spPr>
                  <a:xfrm>
                    <a:off x="-808" y="1702"/>
                    <a:ext cx="4" cy="20"/>
                  </a:xfrm>
                  <a:custGeom>
                    <a:avLst/>
                    <a:gdLst/>
                    <a:ahLst/>
                    <a:cxnLst>
                      <a:cxn ang="0">
                        <a:pos x="4" y="20"/>
                      </a:cxn>
                      <a:cxn ang="0">
                        <a:pos x="4" y="20"/>
                      </a:cxn>
                      <a:cxn ang="0">
                        <a:pos x="2" y="16"/>
                      </a:cxn>
                      <a:cxn ang="0">
                        <a:pos x="0" y="12"/>
                      </a:cxn>
                      <a:cxn ang="0">
                        <a:pos x="2" y="0"/>
                      </a:cxn>
                      <a:cxn ang="0">
                        <a:pos x="4" y="2"/>
                      </a:cxn>
                      <a:cxn ang="0">
                        <a:pos x="4" y="8"/>
                      </a:cxn>
                      <a:cxn ang="0">
                        <a:pos x="4" y="20"/>
                      </a:cxn>
                    </a:cxnLst>
                    <a:pathLst>
                      <a:path w="4" h="20">
                        <a:moveTo>
                          <a:pt x="4" y="20"/>
                        </a:moveTo>
                        <a:lnTo>
                          <a:pt x="4" y="20"/>
                        </a:lnTo>
                        <a:lnTo>
                          <a:pt x="2" y="16"/>
                        </a:lnTo>
                        <a:lnTo>
                          <a:pt x="0" y="12"/>
                        </a:lnTo>
                        <a:lnTo>
                          <a:pt x="2" y="0"/>
                        </a:lnTo>
                        <a:lnTo>
                          <a:pt x="4" y="2"/>
                        </a:lnTo>
                        <a:lnTo>
                          <a:pt x="4" y="8"/>
                        </a:lnTo>
                        <a:lnTo>
                          <a:pt x="4" y="20"/>
                        </a:lnTo>
                        <a:close/>
                      </a:path>
                    </a:pathLst>
                  </a:custGeom>
                  <a:solidFill>
                    <a:srgbClr val="982627">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83" name="Freeform 116"/>
                  <p:cNvSpPr/>
                  <p:nvPr/>
                </p:nvSpPr>
                <p:spPr>
                  <a:xfrm>
                    <a:off x="-962" y="1564"/>
                    <a:ext cx="72" cy="20"/>
                  </a:xfrm>
                  <a:custGeom>
                    <a:avLst/>
                    <a:gdLst/>
                    <a:ahLst/>
                    <a:cxnLst>
                      <a:cxn ang="0">
                        <a:pos x="44" y="20"/>
                      </a:cxn>
                      <a:cxn ang="0">
                        <a:pos x="44" y="20"/>
                      </a:cxn>
                      <a:cxn ang="0">
                        <a:pos x="20" y="16"/>
                      </a:cxn>
                      <a:cxn ang="0">
                        <a:pos x="8" y="12"/>
                      </a:cxn>
                      <a:cxn ang="0">
                        <a:pos x="4" y="10"/>
                      </a:cxn>
                      <a:cxn ang="0">
                        <a:pos x="0" y="6"/>
                      </a:cxn>
                      <a:cxn ang="0">
                        <a:pos x="8" y="4"/>
                      </a:cxn>
                      <a:cxn ang="0">
                        <a:pos x="16" y="0"/>
                      </a:cxn>
                      <a:cxn ang="0">
                        <a:pos x="34" y="0"/>
                      </a:cxn>
                      <a:cxn ang="0">
                        <a:pos x="54" y="2"/>
                      </a:cxn>
                      <a:cxn ang="0">
                        <a:pos x="72" y="4"/>
                      </a:cxn>
                      <a:cxn ang="0">
                        <a:pos x="66" y="6"/>
                      </a:cxn>
                      <a:cxn ang="0">
                        <a:pos x="60" y="8"/>
                      </a:cxn>
                      <a:cxn ang="0">
                        <a:pos x="48" y="8"/>
                      </a:cxn>
                      <a:cxn ang="0">
                        <a:pos x="34" y="10"/>
                      </a:cxn>
                      <a:cxn ang="0">
                        <a:pos x="28" y="10"/>
                      </a:cxn>
                      <a:cxn ang="0">
                        <a:pos x="22" y="12"/>
                      </a:cxn>
                      <a:cxn ang="0">
                        <a:pos x="34" y="16"/>
                      </a:cxn>
                      <a:cxn ang="0">
                        <a:pos x="40" y="18"/>
                      </a:cxn>
                      <a:cxn ang="0">
                        <a:pos x="48" y="18"/>
                      </a:cxn>
                      <a:cxn ang="0">
                        <a:pos x="46" y="20"/>
                      </a:cxn>
                      <a:cxn ang="0">
                        <a:pos x="44" y="20"/>
                      </a:cxn>
                    </a:cxnLst>
                    <a:pathLst>
                      <a:path w="72" h="20">
                        <a:moveTo>
                          <a:pt x="44" y="20"/>
                        </a:moveTo>
                        <a:lnTo>
                          <a:pt x="44" y="20"/>
                        </a:lnTo>
                        <a:lnTo>
                          <a:pt x="20" y="16"/>
                        </a:lnTo>
                        <a:lnTo>
                          <a:pt x="8" y="12"/>
                        </a:lnTo>
                        <a:lnTo>
                          <a:pt x="4" y="10"/>
                        </a:lnTo>
                        <a:lnTo>
                          <a:pt x="0" y="6"/>
                        </a:lnTo>
                        <a:lnTo>
                          <a:pt x="8" y="4"/>
                        </a:lnTo>
                        <a:lnTo>
                          <a:pt x="16" y="0"/>
                        </a:lnTo>
                        <a:lnTo>
                          <a:pt x="34" y="0"/>
                        </a:lnTo>
                        <a:lnTo>
                          <a:pt x="54" y="2"/>
                        </a:lnTo>
                        <a:lnTo>
                          <a:pt x="72" y="4"/>
                        </a:lnTo>
                        <a:lnTo>
                          <a:pt x="66" y="6"/>
                        </a:lnTo>
                        <a:lnTo>
                          <a:pt x="60" y="8"/>
                        </a:lnTo>
                        <a:lnTo>
                          <a:pt x="48" y="8"/>
                        </a:lnTo>
                        <a:lnTo>
                          <a:pt x="34" y="10"/>
                        </a:lnTo>
                        <a:lnTo>
                          <a:pt x="28" y="10"/>
                        </a:lnTo>
                        <a:lnTo>
                          <a:pt x="22" y="12"/>
                        </a:lnTo>
                        <a:lnTo>
                          <a:pt x="34" y="16"/>
                        </a:lnTo>
                        <a:lnTo>
                          <a:pt x="40" y="18"/>
                        </a:lnTo>
                        <a:lnTo>
                          <a:pt x="48" y="18"/>
                        </a:lnTo>
                        <a:lnTo>
                          <a:pt x="46" y="20"/>
                        </a:lnTo>
                        <a:lnTo>
                          <a:pt x="44" y="20"/>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grpSp>
            <p:grpSp>
              <p:nvGrpSpPr>
                <p:cNvPr id="117831" name="Group 117"/>
                <p:cNvGrpSpPr/>
                <p:nvPr/>
              </p:nvGrpSpPr>
              <p:grpSpPr>
                <a:xfrm>
                  <a:off x="-2486" y="528"/>
                  <a:ext cx="566" cy="626"/>
                  <a:chOff x="-2486" y="528"/>
                  <a:chExt cx="372" cy="626"/>
                </a:xfrm>
              </p:grpSpPr>
              <p:sp>
                <p:nvSpPr>
                  <p:cNvPr id="117832" name="Freeform 118"/>
                  <p:cNvSpPr/>
                  <p:nvPr/>
                </p:nvSpPr>
                <p:spPr>
                  <a:xfrm>
                    <a:off x="-2418" y="896"/>
                    <a:ext cx="40" cy="62"/>
                  </a:xfrm>
                  <a:custGeom>
                    <a:avLst/>
                    <a:gdLst/>
                    <a:ahLst/>
                    <a:cxnLst>
                      <a:cxn ang="0">
                        <a:pos x="6" y="8"/>
                      </a:cxn>
                      <a:cxn ang="0">
                        <a:pos x="6" y="8"/>
                      </a:cxn>
                      <a:cxn ang="0">
                        <a:pos x="2" y="16"/>
                      </a:cxn>
                      <a:cxn ang="0">
                        <a:pos x="0" y="26"/>
                      </a:cxn>
                      <a:cxn ang="0">
                        <a:pos x="2" y="36"/>
                      </a:cxn>
                      <a:cxn ang="0">
                        <a:pos x="6" y="48"/>
                      </a:cxn>
                      <a:cxn ang="0">
                        <a:pos x="6" y="52"/>
                      </a:cxn>
                      <a:cxn ang="0">
                        <a:pos x="10" y="54"/>
                      </a:cxn>
                      <a:cxn ang="0">
                        <a:pos x="16" y="60"/>
                      </a:cxn>
                      <a:cxn ang="0">
                        <a:pos x="20" y="62"/>
                      </a:cxn>
                      <a:cxn ang="0">
                        <a:pos x="26" y="62"/>
                      </a:cxn>
                      <a:cxn ang="0">
                        <a:pos x="30" y="62"/>
                      </a:cxn>
                      <a:cxn ang="0">
                        <a:pos x="34" y="60"/>
                      </a:cxn>
                      <a:cxn ang="0">
                        <a:pos x="36" y="56"/>
                      </a:cxn>
                      <a:cxn ang="0">
                        <a:pos x="38" y="52"/>
                      </a:cxn>
                      <a:cxn ang="0">
                        <a:pos x="40" y="48"/>
                      </a:cxn>
                      <a:cxn ang="0">
                        <a:pos x="38" y="42"/>
                      </a:cxn>
                      <a:cxn ang="0">
                        <a:pos x="34" y="30"/>
                      </a:cxn>
                      <a:cxn ang="0">
                        <a:pos x="32" y="14"/>
                      </a:cxn>
                      <a:cxn ang="0">
                        <a:pos x="30" y="10"/>
                      </a:cxn>
                      <a:cxn ang="0">
                        <a:pos x="28" y="6"/>
                      </a:cxn>
                      <a:cxn ang="0">
                        <a:pos x="24" y="2"/>
                      </a:cxn>
                      <a:cxn ang="0">
                        <a:pos x="20" y="2"/>
                      </a:cxn>
                      <a:cxn ang="0">
                        <a:pos x="16" y="0"/>
                      </a:cxn>
                      <a:cxn ang="0">
                        <a:pos x="12" y="2"/>
                      </a:cxn>
                      <a:cxn ang="0">
                        <a:pos x="8" y="4"/>
                      </a:cxn>
                      <a:cxn ang="0">
                        <a:pos x="6" y="8"/>
                      </a:cxn>
                    </a:cxnLst>
                    <a:pathLst>
                      <a:path w="40" h="62">
                        <a:moveTo>
                          <a:pt x="6" y="8"/>
                        </a:moveTo>
                        <a:lnTo>
                          <a:pt x="6" y="8"/>
                        </a:lnTo>
                        <a:lnTo>
                          <a:pt x="2" y="16"/>
                        </a:lnTo>
                        <a:lnTo>
                          <a:pt x="0" y="26"/>
                        </a:lnTo>
                        <a:lnTo>
                          <a:pt x="2" y="36"/>
                        </a:lnTo>
                        <a:lnTo>
                          <a:pt x="6" y="48"/>
                        </a:lnTo>
                        <a:lnTo>
                          <a:pt x="6" y="52"/>
                        </a:lnTo>
                        <a:lnTo>
                          <a:pt x="10" y="54"/>
                        </a:lnTo>
                        <a:lnTo>
                          <a:pt x="16" y="60"/>
                        </a:lnTo>
                        <a:lnTo>
                          <a:pt x="20" y="62"/>
                        </a:lnTo>
                        <a:lnTo>
                          <a:pt x="26" y="62"/>
                        </a:lnTo>
                        <a:lnTo>
                          <a:pt x="30" y="62"/>
                        </a:lnTo>
                        <a:lnTo>
                          <a:pt x="34" y="60"/>
                        </a:lnTo>
                        <a:lnTo>
                          <a:pt x="36" y="56"/>
                        </a:lnTo>
                        <a:lnTo>
                          <a:pt x="38" y="52"/>
                        </a:lnTo>
                        <a:lnTo>
                          <a:pt x="40" y="48"/>
                        </a:lnTo>
                        <a:lnTo>
                          <a:pt x="38" y="42"/>
                        </a:lnTo>
                        <a:lnTo>
                          <a:pt x="34" y="30"/>
                        </a:lnTo>
                        <a:lnTo>
                          <a:pt x="32" y="14"/>
                        </a:lnTo>
                        <a:lnTo>
                          <a:pt x="30" y="10"/>
                        </a:lnTo>
                        <a:lnTo>
                          <a:pt x="28" y="6"/>
                        </a:lnTo>
                        <a:lnTo>
                          <a:pt x="24" y="2"/>
                        </a:lnTo>
                        <a:lnTo>
                          <a:pt x="20" y="2"/>
                        </a:lnTo>
                        <a:lnTo>
                          <a:pt x="16" y="0"/>
                        </a:lnTo>
                        <a:lnTo>
                          <a:pt x="12" y="2"/>
                        </a:lnTo>
                        <a:lnTo>
                          <a:pt x="8" y="4"/>
                        </a:lnTo>
                        <a:lnTo>
                          <a:pt x="6" y="8"/>
                        </a:lnTo>
                        <a:close/>
                      </a:path>
                    </a:pathLst>
                  </a:custGeom>
                  <a:solidFill>
                    <a:srgbClr val="000000">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33" name="Freeform 119"/>
                  <p:cNvSpPr>
                    <a:spLocks noEditPoints="1"/>
                  </p:cNvSpPr>
                  <p:nvPr/>
                </p:nvSpPr>
                <p:spPr>
                  <a:xfrm>
                    <a:off x="-2216" y="688"/>
                    <a:ext cx="76" cy="138"/>
                  </a:xfrm>
                  <a:custGeom>
                    <a:avLst/>
                    <a:gdLst/>
                    <a:ahLst/>
                    <a:cxnLst>
                      <a:cxn ang="0">
                        <a:pos x="42" y="0"/>
                      </a:cxn>
                      <a:cxn ang="0">
                        <a:pos x="42" y="0"/>
                      </a:cxn>
                      <a:cxn ang="0">
                        <a:pos x="38" y="4"/>
                      </a:cxn>
                      <a:cxn ang="0">
                        <a:pos x="36" y="6"/>
                      </a:cxn>
                      <a:cxn ang="0">
                        <a:pos x="34" y="14"/>
                      </a:cxn>
                      <a:cxn ang="0">
                        <a:pos x="34" y="18"/>
                      </a:cxn>
                      <a:cxn ang="0">
                        <a:pos x="34" y="22"/>
                      </a:cxn>
                      <a:cxn ang="0">
                        <a:pos x="34" y="28"/>
                      </a:cxn>
                      <a:cxn ang="0">
                        <a:pos x="30" y="38"/>
                      </a:cxn>
                      <a:cxn ang="0">
                        <a:pos x="22" y="50"/>
                      </a:cxn>
                      <a:cxn ang="0">
                        <a:pos x="16" y="60"/>
                      </a:cxn>
                      <a:cxn ang="0">
                        <a:pos x="10" y="70"/>
                      </a:cxn>
                      <a:cxn ang="0">
                        <a:pos x="4" y="84"/>
                      </a:cxn>
                      <a:cxn ang="0">
                        <a:pos x="0" y="100"/>
                      </a:cxn>
                      <a:cxn ang="0">
                        <a:pos x="0" y="106"/>
                      </a:cxn>
                      <a:cxn ang="0">
                        <a:pos x="4" y="118"/>
                      </a:cxn>
                      <a:cxn ang="0">
                        <a:pos x="8" y="126"/>
                      </a:cxn>
                      <a:cxn ang="0">
                        <a:pos x="14" y="132"/>
                      </a:cxn>
                      <a:cxn ang="0">
                        <a:pos x="22" y="138"/>
                      </a:cxn>
                      <a:cxn ang="0">
                        <a:pos x="34" y="138"/>
                      </a:cxn>
                      <a:cxn ang="0">
                        <a:pos x="46" y="134"/>
                      </a:cxn>
                      <a:cxn ang="0">
                        <a:pos x="56" y="128"/>
                      </a:cxn>
                      <a:cxn ang="0">
                        <a:pos x="64" y="118"/>
                      </a:cxn>
                      <a:cxn ang="0">
                        <a:pos x="70" y="106"/>
                      </a:cxn>
                      <a:cxn ang="0">
                        <a:pos x="72" y="96"/>
                      </a:cxn>
                      <a:cxn ang="0">
                        <a:pos x="74" y="84"/>
                      </a:cxn>
                      <a:cxn ang="0">
                        <a:pos x="76" y="60"/>
                      </a:cxn>
                      <a:cxn ang="0">
                        <a:pos x="72" y="36"/>
                      </a:cxn>
                      <a:cxn ang="0">
                        <a:pos x="70" y="24"/>
                      </a:cxn>
                      <a:cxn ang="0">
                        <a:pos x="64" y="14"/>
                      </a:cxn>
                      <a:cxn ang="0">
                        <a:pos x="60" y="6"/>
                      </a:cxn>
                      <a:cxn ang="0">
                        <a:pos x="56" y="2"/>
                      </a:cxn>
                      <a:cxn ang="0">
                        <a:pos x="52" y="0"/>
                      </a:cxn>
                      <a:cxn ang="0">
                        <a:pos x="46" y="0"/>
                      </a:cxn>
                      <a:cxn ang="0">
                        <a:pos x="42" y="0"/>
                      </a:cxn>
                      <a:cxn ang="0">
                        <a:pos x="62" y="10"/>
                      </a:cxn>
                      <a:cxn ang="0">
                        <a:pos x="62" y="10"/>
                      </a:cxn>
                      <a:cxn ang="0">
                        <a:pos x="62" y="14"/>
                      </a:cxn>
                      <a:cxn ang="0">
                        <a:pos x="62" y="10"/>
                      </a:cxn>
                      <a:cxn ang="0">
                        <a:pos x="30" y="104"/>
                      </a:cxn>
                      <a:cxn ang="0">
                        <a:pos x="30" y="104"/>
                      </a:cxn>
                      <a:cxn ang="0">
                        <a:pos x="30" y="102"/>
                      </a:cxn>
                      <a:cxn ang="0">
                        <a:pos x="30" y="92"/>
                      </a:cxn>
                      <a:cxn ang="0">
                        <a:pos x="34" y="86"/>
                      </a:cxn>
                      <a:cxn ang="0">
                        <a:pos x="40" y="78"/>
                      </a:cxn>
                      <a:cxn ang="0">
                        <a:pos x="48" y="66"/>
                      </a:cxn>
                      <a:cxn ang="0">
                        <a:pos x="46" y="82"/>
                      </a:cxn>
                      <a:cxn ang="0">
                        <a:pos x="42" y="96"/>
                      </a:cxn>
                      <a:cxn ang="0">
                        <a:pos x="38" y="104"/>
                      </a:cxn>
                      <a:cxn ang="0">
                        <a:pos x="36" y="108"/>
                      </a:cxn>
                      <a:cxn ang="0">
                        <a:pos x="30" y="110"/>
                      </a:cxn>
                      <a:cxn ang="0">
                        <a:pos x="30" y="104"/>
                      </a:cxn>
                      <a:cxn ang="0">
                        <a:pos x="0" y="106"/>
                      </a:cxn>
                      <a:cxn ang="0">
                        <a:pos x="0" y="106"/>
                      </a:cxn>
                    </a:cxnLst>
                    <a:pathLst>
                      <a:path w="76" h="138">
                        <a:moveTo>
                          <a:pt x="42" y="0"/>
                        </a:moveTo>
                        <a:lnTo>
                          <a:pt x="42" y="0"/>
                        </a:lnTo>
                        <a:lnTo>
                          <a:pt x="38" y="4"/>
                        </a:lnTo>
                        <a:lnTo>
                          <a:pt x="36" y="6"/>
                        </a:lnTo>
                        <a:lnTo>
                          <a:pt x="34" y="14"/>
                        </a:lnTo>
                        <a:lnTo>
                          <a:pt x="34" y="18"/>
                        </a:lnTo>
                        <a:lnTo>
                          <a:pt x="34" y="22"/>
                        </a:lnTo>
                        <a:lnTo>
                          <a:pt x="34" y="28"/>
                        </a:lnTo>
                        <a:lnTo>
                          <a:pt x="30" y="38"/>
                        </a:lnTo>
                        <a:lnTo>
                          <a:pt x="22" y="50"/>
                        </a:lnTo>
                        <a:lnTo>
                          <a:pt x="16" y="60"/>
                        </a:lnTo>
                        <a:lnTo>
                          <a:pt x="10" y="70"/>
                        </a:lnTo>
                        <a:lnTo>
                          <a:pt x="4" y="84"/>
                        </a:lnTo>
                        <a:lnTo>
                          <a:pt x="0" y="100"/>
                        </a:lnTo>
                        <a:lnTo>
                          <a:pt x="0" y="106"/>
                        </a:lnTo>
                        <a:lnTo>
                          <a:pt x="4" y="118"/>
                        </a:lnTo>
                        <a:lnTo>
                          <a:pt x="8" y="126"/>
                        </a:lnTo>
                        <a:lnTo>
                          <a:pt x="14" y="132"/>
                        </a:lnTo>
                        <a:lnTo>
                          <a:pt x="22" y="138"/>
                        </a:lnTo>
                        <a:lnTo>
                          <a:pt x="34" y="138"/>
                        </a:lnTo>
                        <a:lnTo>
                          <a:pt x="46" y="134"/>
                        </a:lnTo>
                        <a:lnTo>
                          <a:pt x="56" y="128"/>
                        </a:lnTo>
                        <a:lnTo>
                          <a:pt x="64" y="118"/>
                        </a:lnTo>
                        <a:lnTo>
                          <a:pt x="70" y="106"/>
                        </a:lnTo>
                        <a:lnTo>
                          <a:pt x="72" y="96"/>
                        </a:lnTo>
                        <a:lnTo>
                          <a:pt x="74" y="84"/>
                        </a:lnTo>
                        <a:lnTo>
                          <a:pt x="76" y="60"/>
                        </a:lnTo>
                        <a:lnTo>
                          <a:pt x="72" y="36"/>
                        </a:lnTo>
                        <a:lnTo>
                          <a:pt x="70" y="24"/>
                        </a:lnTo>
                        <a:lnTo>
                          <a:pt x="64" y="14"/>
                        </a:lnTo>
                        <a:lnTo>
                          <a:pt x="60" y="6"/>
                        </a:lnTo>
                        <a:lnTo>
                          <a:pt x="56" y="2"/>
                        </a:lnTo>
                        <a:lnTo>
                          <a:pt x="52" y="0"/>
                        </a:lnTo>
                        <a:lnTo>
                          <a:pt x="46" y="0"/>
                        </a:lnTo>
                        <a:lnTo>
                          <a:pt x="42" y="0"/>
                        </a:lnTo>
                        <a:close/>
                        <a:moveTo>
                          <a:pt x="62" y="10"/>
                        </a:moveTo>
                        <a:lnTo>
                          <a:pt x="62" y="10"/>
                        </a:lnTo>
                        <a:lnTo>
                          <a:pt x="62" y="14"/>
                        </a:lnTo>
                        <a:lnTo>
                          <a:pt x="62" y="10"/>
                        </a:lnTo>
                        <a:close/>
                        <a:moveTo>
                          <a:pt x="30" y="104"/>
                        </a:moveTo>
                        <a:lnTo>
                          <a:pt x="30" y="104"/>
                        </a:lnTo>
                        <a:lnTo>
                          <a:pt x="30" y="102"/>
                        </a:lnTo>
                        <a:lnTo>
                          <a:pt x="30" y="92"/>
                        </a:lnTo>
                        <a:lnTo>
                          <a:pt x="34" y="86"/>
                        </a:lnTo>
                        <a:lnTo>
                          <a:pt x="40" y="78"/>
                        </a:lnTo>
                        <a:lnTo>
                          <a:pt x="48" y="66"/>
                        </a:lnTo>
                        <a:lnTo>
                          <a:pt x="46" y="82"/>
                        </a:lnTo>
                        <a:lnTo>
                          <a:pt x="42" y="96"/>
                        </a:lnTo>
                        <a:lnTo>
                          <a:pt x="38" y="104"/>
                        </a:lnTo>
                        <a:lnTo>
                          <a:pt x="36" y="108"/>
                        </a:lnTo>
                        <a:lnTo>
                          <a:pt x="30" y="110"/>
                        </a:lnTo>
                        <a:lnTo>
                          <a:pt x="30" y="104"/>
                        </a:lnTo>
                        <a:close/>
                        <a:moveTo>
                          <a:pt x="0" y="106"/>
                        </a:moveTo>
                        <a:lnTo>
                          <a:pt x="0" y="106"/>
                        </a:lnTo>
                        <a:close/>
                      </a:path>
                    </a:pathLst>
                  </a:custGeom>
                  <a:solidFill>
                    <a:srgbClr val="000000">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34" name="Freeform 120"/>
                  <p:cNvSpPr/>
                  <p:nvPr/>
                </p:nvSpPr>
                <p:spPr>
                  <a:xfrm>
                    <a:off x="-2256" y="672"/>
                    <a:ext cx="46" cy="110"/>
                  </a:xfrm>
                  <a:custGeom>
                    <a:avLst/>
                    <a:gdLst/>
                    <a:ahLst/>
                    <a:cxnLst>
                      <a:cxn ang="0">
                        <a:pos x="16" y="110"/>
                      </a:cxn>
                      <a:cxn ang="0">
                        <a:pos x="16" y="110"/>
                      </a:cxn>
                      <a:cxn ang="0">
                        <a:pos x="24" y="108"/>
                      </a:cxn>
                      <a:cxn ang="0">
                        <a:pos x="28" y="104"/>
                      </a:cxn>
                      <a:cxn ang="0">
                        <a:pos x="34" y="100"/>
                      </a:cxn>
                      <a:cxn ang="0">
                        <a:pos x="38" y="94"/>
                      </a:cxn>
                      <a:cxn ang="0">
                        <a:pos x="42" y="80"/>
                      </a:cxn>
                      <a:cxn ang="0">
                        <a:pos x="44" y="66"/>
                      </a:cxn>
                      <a:cxn ang="0">
                        <a:pos x="46" y="52"/>
                      </a:cxn>
                      <a:cxn ang="0">
                        <a:pos x="44" y="36"/>
                      </a:cxn>
                      <a:cxn ang="0">
                        <a:pos x="42" y="20"/>
                      </a:cxn>
                      <a:cxn ang="0">
                        <a:pos x="36" y="6"/>
                      </a:cxn>
                      <a:cxn ang="0">
                        <a:pos x="32" y="0"/>
                      </a:cxn>
                      <a:cxn ang="0">
                        <a:pos x="34" y="8"/>
                      </a:cxn>
                      <a:cxn ang="0">
                        <a:pos x="32" y="16"/>
                      </a:cxn>
                      <a:cxn ang="0">
                        <a:pos x="30" y="24"/>
                      </a:cxn>
                      <a:cxn ang="0">
                        <a:pos x="26" y="32"/>
                      </a:cxn>
                      <a:cxn ang="0">
                        <a:pos x="18" y="46"/>
                      </a:cxn>
                      <a:cxn ang="0">
                        <a:pos x="8" y="60"/>
                      </a:cxn>
                      <a:cxn ang="0">
                        <a:pos x="4" y="68"/>
                      </a:cxn>
                      <a:cxn ang="0">
                        <a:pos x="0" y="76"/>
                      </a:cxn>
                      <a:cxn ang="0">
                        <a:pos x="0" y="84"/>
                      </a:cxn>
                      <a:cxn ang="0">
                        <a:pos x="0" y="92"/>
                      </a:cxn>
                      <a:cxn ang="0">
                        <a:pos x="2" y="100"/>
                      </a:cxn>
                      <a:cxn ang="0">
                        <a:pos x="4" y="104"/>
                      </a:cxn>
                      <a:cxn ang="0">
                        <a:pos x="10" y="108"/>
                      </a:cxn>
                      <a:cxn ang="0">
                        <a:pos x="16" y="110"/>
                      </a:cxn>
                    </a:cxnLst>
                    <a:pathLst>
                      <a:path w="46" h="110">
                        <a:moveTo>
                          <a:pt x="16" y="110"/>
                        </a:moveTo>
                        <a:lnTo>
                          <a:pt x="16" y="110"/>
                        </a:lnTo>
                        <a:lnTo>
                          <a:pt x="24" y="108"/>
                        </a:lnTo>
                        <a:lnTo>
                          <a:pt x="28" y="104"/>
                        </a:lnTo>
                        <a:lnTo>
                          <a:pt x="34" y="100"/>
                        </a:lnTo>
                        <a:lnTo>
                          <a:pt x="38" y="94"/>
                        </a:lnTo>
                        <a:lnTo>
                          <a:pt x="42" y="80"/>
                        </a:lnTo>
                        <a:lnTo>
                          <a:pt x="44" y="66"/>
                        </a:lnTo>
                        <a:lnTo>
                          <a:pt x="46" y="52"/>
                        </a:lnTo>
                        <a:lnTo>
                          <a:pt x="44" y="36"/>
                        </a:lnTo>
                        <a:lnTo>
                          <a:pt x="42" y="20"/>
                        </a:lnTo>
                        <a:lnTo>
                          <a:pt x="36" y="6"/>
                        </a:lnTo>
                        <a:lnTo>
                          <a:pt x="32" y="0"/>
                        </a:lnTo>
                        <a:lnTo>
                          <a:pt x="34" y="8"/>
                        </a:lnTo>
                        <a:lnTo>
                          <a:pt x="32" y="16"/>
                        </a:lnTo>
                        <a:lnTo>
                          <a:pt x="30" y="24"/>
                        </a:lnTo>
                        <a:lnTo>
                          <a:pt x="26" y="32"/>
                        </a:lnTo>
                        <a:lnTo>
                          <a:pt x="18" y="46"/>
                        </a:lnTo>
                        <a:lnTo>
                          <a:pt x="8" y="60"/>
                        </a:lnTo>
                        <a:lnTo>
                          <a:pt x="4" y="68"/>
                        </a:lnTo>
                        <a:lnTo>
                          <a:pt x="0" y="76"/>
                        </a:lnTo>
                        <a:lnTo>
                          <a:pt x="0" y="84"/>
                        </a:lnTo>
                        <a:lnTo>
                          <a:pt x="0" y="92"/>
                        </a:lnTo>
                        <a:lnTo>
                          <a:pt x="2" y="100"/>
                        </a:lnTo>
                        <a:lnTo>
                          <a:pt x="4" y="104"/>
                        </a:lnTo>
                        <a:lnTo>
                          <a:pt x="10" y="108"/>
                        </a:lnTo>
                        <a:lnTo>
                          <a:pt x="16" y="110"/>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35" name="Rectangle 121"/>
                  <p:cNvSpPr/>
                  <p:nvPr/>
                </p:nvSpPr>
                <p:spPr>
                  <a:xfrm>
                    <a:off x="-2404" y="838"/>
                    <a:ext cx="1" cy="1"/>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36" name="Freeform 122"/>
                  <p:cNvSpPr/>
                  <p:nvPr/>
                </p:nvSpPr>
                <p:spPr>
                  <a:xfrm>
                    <a:off x="-2402" y="928"/>
                    <a:ext cx="8" cy="16"/>
                  </a:xfrm>
                  <a:custGeom>
                    <a:avLst/>
                    <a:gdLst/>
                    <a:ahLst/>
                    <a:cxnLst>
                      <a:cxn ang="0">
                        <a:pos x="8" y="16"/>
                      </a:cxn>
                      <a:cxn ang="0">
                        <a:pos x="8" y="16"/>
                      </a:cxn>
                      <a:cxn ang="0">
                        <a:pos x="2" y="12"/>
                      </a:cxn>
                      <a:cxn ang="0">
                        <a:pos x="0" y="4"/>
                      </a:cxn>
                      <a:cxn ang="0">
                        <a:pos x="4" y="0"/>
                      </a:cxn>
                      <a:cxn ang="0">
                        <a:pos x="8" y="16"/>
                      </a:cxn>
                    </a:cxnLst>
                    <a:pathLst>
                      <a:path w="8" h="16">
                        <a:moveTo>
                          <a:pt x="8" y="16"/>
                        </a:moveTo>
                        <a:lnTo>
                          <a:pt x="8" y="16"/>
                        </a:lnTo>
                        <a:lnTo>
                          <a:pt x="2" y="12"/>
                        </a:lnTo>
                        <a:lnTo>
                          <a:pt x="0" y="4"/>
                        </a:lnTo>
                        <a:lnTo>
                          <a:pt x="4" y="0"/>
                        </a:lnTo>
                        <a:lnTo>
                          <a:pt x="8" y="16"/>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37" name="Rectangle 123"/>
                  <p:cNvSpPr/>
                  <p:nvPr/>
                </p:nvSpPr>
                <p:spPr>
                  <a:xfrm>
                    <a:off x="-2228" y="872"/>
                    <a:ext cx="1" cy="2"/>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838" name="Freeform 124"/>
                  <p:cNvSpPr/>
                  <p:nvPr/>
                </p:nvSpPr>
                <p:spPr>
                  <a:xfrm>
                    <a:off x="-2402" y="838"/>
                    <a:ext cx="62" cy="136"/>
                  </a:xfrm>
                  <a:custGeom>
                    <a:avLst/>
                    <a:gdLst/>
                    <a:ahLst/>
                    <a:cxnLst>
                      <a:cxn ang="0">
                        <a:pos x="34" y="134"/>
                      </a:cxn>
                      <a:cxn ang="0">
                        <a:pos x="34" y="134"/>
                      </a:cxn>
                      <a:cxn ang="0">
                        <a:pos x="40" y="136"/>
                      </a:cxn>
                      <a:cxn ang="0">
                        <a:pos x="46" y="136"/>
                      </a:cxn>
                      <a:cxn ang="0">
                        <a:pos x="50" y="136"/>
                      </a:cxn>
                      <a:cxn ang="0">
                        <a:pos x="54" y="134"/>
                      </a:cxn>
                      <a:cxn ang="0">
                        <a:pos x="60" y="126"/>
                      </a:cxn>
                      <a:cxn ang="0">
                        <a:pos x="62" y="116"/>
                      </a:cxn>
                      <a:cxn ang="0">
                        <a:pos x="62" y="104"/>
                      </a:cxn>
                      <a:cxn ang="0">
                        <a:pos x="58" y="92"/>
                      </a:cxn>
                      <a:cxn ang="0">
                        <a:pos x="54" y="82"/>
                      </a:cxn>
                      <a:cxn ang="0">
                        <a:pos x="48" y="74"/>
                      </a:cxn>
                      <a:cxn ang="0">
                        <a:pos x="36" y="58"/>
                      </a:cxn>
                      <a:cxn ang="0">
                        <a:pos x="24" y="38"/>
                      </a:cxn>
                      <a:cxn ang="0">
                        <a:pos x="14" y="18"/>
                      </a:cxn>
                      <a:cxn ang="0">
                        <a:pos x="12" y="8"/>
                      </a:cxn>
                      <a:cxn ang="0">
                        <a:pos x="12" y="0"/>
                      </a:cxn>
                      <a:cxn ang="0">
                        <a:pos x="6" y="16"/>
                      </a:cxn>
                      <a:cxn ang="0">
                        <a:pos x="2" y="34"/>
                      </a:cxn>
                      <a:cxn ang="0">
                        <a:pos x="0" y="56"/>
                      </a:cxn>
                      <a:cxn ang="0">
                        <a:pos x="2" y="76"/>
                      </a:cxn>
                      <a:cxn ang="0">
                        <a:pos x="6" y="96"/>
                      </a:cxn>
                      <a:cxn ang="0">
                        <a:pos x="12" y="114"/>
                      </a:cxn>
                      <a:cxn ang="0">
                        <a:pos x="16" y="122"/>
                      </a:cxn>
                      <a:cxn ang="0">
                        <a:pos x="22" y="126"/>
                      </a:cxn>
                      <a:cxn ang="0">
                        <a:pos x="26" y="132"/>
                      </a:cxn>
                      <a:cxn ang="0">
                        <a:pos x="32" y="134"/>
                      </a:cxn>
                      <a:cxn ang="0">
                        <a:pos x="34" y="134"/>
                      </a:cxn>
                    </a:cxnLst>
                    <a:pathLst>
                      <a:path w="62" h="136">
                        <a:moveTo>
                          <a:pt x="34" y="134"/>
                        </a:moveTo>
                        <a:lnTo>
                          <a:pt x="34" y="134"/>
                        </a:lnTo>
                        <a:lnTo>
                          <a:pt x="40" y="136"/>
                        </a:lnTo>
                        <a:lnTo>
                          <a:pt x="46" y="136"/>
                        </a:lnTo>
                        <a:lnTo>
                          <a:pt x="50" y="136"/>
                        </a:lnTo>
                        <a:lnTo>
                          <a:pt x="54" y="134"/>
                        </a:lnTo>
                        <a:lnTo>
                          <a:pt x="60" y="126"/>
                        </a:lnTo>
                        <a:lnTo>
                          <a:pt x="62" y="116"/>
                        </a:lnTo>
                        <a:lnTo>
                          <a:pt x="62" y="104"/>
                        </a:lnTo>
                        <a:lnTo>
                          <a:pt x="58" y="92"/>
                        </a:lnTo>
                        <a:lnTo>
                          <a:pt x="54" y="82"/>
                        </a:lnTo>
                        <a:lnTo>
                          <a:pt x="48" y="74"/>
                        </a:lnTo>
                        <a:lnTo>
                          <a:pt x="36" y="58"/>
                        </a:lnTo>
                        <a:lnTo>
                          <a:pt x="24" y="38"/>
                        </a:lnTo>
                        <a:lnTo>
                          <a:pt x="14" y="18"/>
                        </a:lnTo>
                        <a:lnTo>
                          <a:pt x="12" y="8"/>
                        </a:lnTo>
                        <a:lnTo>
                          <a:pt x="12" y="0"/>
                        </a:lnTo>
                        <a:lnTo>
                          <a:pt x="6" y="16"/>
                        </a:lnTo>
                        <a:lnTo>
                          <a:pt x="2" y="34"/>
                        </a:lnTo>
                        <a:lnTo>
                          <a:pt x="0" y="56"/>
                        </a:lnTo>
                        <a:lnTo>
                          <a:pt x="2" y="76"/>
                        </a:lnTo>
                        <a:lnTo>
                          <a:pt x="6" y="96"/>
                        </a:lnTo>
                        <a:lnTo>
                          <a:pt x="12" y="114"/>
                        </a:lnTo>
                        <a:lnTo>
                          <a:pt x="16" y="122"/>
                        </a:lnTo>
                        <a:lnTo>
                          <a:pt x="22" y="126"/>
                        </a:lnTo>
                        <a:lnTo>
                          <a:pt x="26" y="132"/>
                        </a:lnTo>
                        <a:lnTo>
                          <a:pt x="32" y="134"/>
                        </a:lnTo>
                        <a:lnTo>
                          <a:pt x="34" y="134"/>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39" name="Freeform 125"/>
                  <p:cNvSpPr/>
                  <p:nvPr/>
                </p:nvSpPr>
                <p:spPr>
                  <a:xfrm>
                    <a:off x="-2402" y="838"/>
                    <a:ext cx="62" cy="136"/>
                  </a:xfrm>
                  <a:custGeom>
                    <a:avLst/>
                    <a:gdLst/>
                    <a:ahLst/>
                    <a:cxnLst>
                      <a:cxn ang="0">
                        <a:pos x="34" y="134"/>
                      </a:cxn>
                      <a:cxn ang="0">
                        <a:pos x="34" y="134"/>
                      </a:cxn>
                      <a:cxn ang="0">
                        <a:pos x="40" y="136"/>
                      </a:cxn>
                      <a:cxn ang="0">
                        <a:pos x="46" y="136"/>
                      </a:cxn>
                      <a:cxn ang="0">
                        <a:pos x="50" y="136"/>
                      </a:cxn>
                      <a:cxn ang="0">
                        <a:pos x="54" y="134"/>
                      </a:cxn>
                      <a:cxn ang="0">
                        <a:pos x="60" y="126"/>
                      </a:cxn>
                      <a:cxn ang="0">
                        <a:pos x="62" y="116"/>
                      </a:cxn>
                      <a:cxn ang="0">
                        <a:pos x="62" y="104"/>
                      </a:cxn>
                      <a:cxn ang="0">
                        <a:pos x="58" y="92"/>
                      </a:cxn>
                      <a:cxn ang="0">
                        <a:pos x="54" y="82"/>
                      </a:cxn>
                      <a:cxn ang="0">
                        <a:pos x="48" y="74"/>
                      </a:cxn>
                      <a:cxn ang="0">
                        <a:pos x="36" y="58"/>
                      </a:cxn>
                      <a:cxn ang="0">
                        <a:pos x="24" y="38"/>
                      </a:cxn>
                      <a:cxn ang="0">
                        <a:pos x="14" y="18"/>
                      </a:cxn>
                      <a:cxn ang="0">
                        <a:pos x="12" y="8"/>
                      </a:cxn>
                      <a:cxn ang="0">
                        <a:pos x="12" y="0"/>
                      </a:cxn>
                      <a:cxn ang="0">
                        <a:pos x="6" y="16"/>
                      </a:cxn>
                      <a:cxn ang="0">
                        <a:pos x="2" y="34"/>
                      </a:cxn>
                      <a:cxn ang="0">
                        <a:pos x="0" y="56"/>
                      </a:cxn>
                      <a:cxn ang="0">
                        <a:pos x="2" y="76"/>
                      </a:cxn>
                      <a:cxn ang="0">
                        <a:pos x="6" y="96"/>
                      </a:cxn>
                      <a:cxn ang="0">
                        <a:pos x="12" y="114"/>
                      </a:cxn>
                      <a:cxn ang="0">
                        <a:pos x="16" y="122"/>
                      </a:cxn>
                      <a:cxn ang="0">
                        <a:pos x="22" y="126"/>
                      </a:cxn>
                      <a:cxn ang="0">
                        <a:pos x="26" y="132"/>
                      </a:cxn>
                      <a:cxn ang="0">
                        <a:pos x="32" y="134"/>
                      </a:cxn>
                    </a:cxnLst>
                    <a:pathLst>
                      <a:path w="62" h="136">
                        <a:moveTo>
                          <a:pt x="34" y="134"/>
                        </a:moveTo>
                        <a:lnTo>
                          <a:pt x="34" y="134"/>
                        </a:lnTo>
                        <a:lnTo>
                          <a:pt x="40" y="136"/>
                        </a:lnTo>
                        <a:lnTo>
                          <a:pt x="46" y="136"/>
                        </a:lnTo>
                        <a:lnTo>
                          <a:pt x="50" y="136"/>
                        </a:lnTo>
                        <a:lnTo>
                          <a:pt x="54" y="134"/>
                        </a:lnTo>
                        <a:lnTo>
                          <a:pt x="60" y="126"/>
                        </a:lnTo>
                        <a:lnTo>
                          <a:pt x="62" y="116"/>
                        </a:lnTo>
                        <a:lnTo>
                          <a:pt x="62" y="104"/>
                        </a:lnTo>
                        <a:lnTo>
                          <a:pt x="58" y="92"/>
                        </a:lnTo>
                        <a:lnTo>
                          <a:pt x="54" y="82"/>
                        </a:lnTo>
                        <a:lnTo>
                          <a:pt x="48" y="74"/>
                        </a:lnTo>
                        <a:lnTo>
                          <a:pt x="36" y="58"/>
                        </a:lnTo>
                        <a:lnTo>
                          <a:pt x="24" y="38"/>
                        </a:lnTo>
                        <a:lnTo>
                          <a:pt x="14" y="18"/>
                        </a:lnTo>
                        <a:lnTo>
                          <a:pt x="12" y="8"/>
                        </a:lnTo>
                        <a:lnTo>
                          <a:pt x="12" y="0"/>
                        </a:lnTo>
                        <a:lnTo>
                          <a:pt x="6" y="16"/>
                        </a:lnTo>
                        <a:lnTo>
                          <a:pt x="2" y="34"/>
                        </a:lnTo>
                        <a:lnTo>
                          <a:pt x="0" y="56"/>
                        </a:lnTo>
                        <a:lnTo>
                          <a:pt x="2" y="76"/>
                        </a:lnTo>
                        <a:lnTo>
                          <a:pt x="6" y="96"/>
                        </a:lnTo>
                        <a:lnTo>
                          <a:pt x="12" y="114"/>
                        </a:lnTo>
                        <a:lnTo>
                          <a:pt x="16" y="122"/>
                        </a:lnTo>
                        <a:lnTo>
                          <a:pt x="22" y="126"/>
                        </a:lnTo>
                        <a:lnTo>
                          <a:pt x="26" y="132"/>
                        </a:lnTo>
                        <a:lnTo>
                          <a:pt x="32" y="134"/>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0" name="Freeform 126"/>
                  <p:cNvSpPr/>
                  <p:nvPr/>
                </p:nvSpPr>
                <p:spPr>
                  <a:xfrm>
                    <a:off x="-2402" y="848"/>
                    <a:ext cx="62" cy="126"/>
                  </a:xfrm>
                  <a:custGeom>
                    <a:avLst/>
                    <a:gdLst/>
                    <a:ahLst/>
                    <a:cxnLst>
                      <a:cxn ang="0">
                        <a:pos x="8" y="0"/>
                      </a:cxn>
                      <a:cxn ang="0">
                        <a:pos x="8" y="0"/>
                      </a:cxn>
                      <a:cxn ang="0">
                        <a:pos x="8" y="14"/>
                      </a:cxn>
                      <a:cxn ang="0">
                        <a:pos x="8" y="30"/>
                      </a:cxn>
                      <a:cxn ang="0">
                        <a:pos x="10" y="46"/>
                      </a:cxn>
                      <a:cxn ang="0">
                        <a:pos x="12" y="62"/>
                      </a:cxn>
                      <a:cxn ang="0">
                        <a:pos x="18" y="76"/>
                      </a:cxn>
                      <a:cxn ang="0">
                        <a:pos x="24" y="86"/>
                      </a:cxn>
                      <a:cxn ang="0">
                        <a:pos x="30" y="94"/>
                      </a:cxn>
                      <a:cxn ang="0">
                        <a:pos x="38" y="98"/>
                      </a:cxn>
                      <a:cxn ang="0">
                        <a:pos x="40" y="100"/>
                      </a:cxn>
                      <a:cxn ang="0">
                        <a:pos x="48" y="102"/>
                      </a:cxn>
                      <a:cxn ang="0">
                        <a:pos x="54" y="102"/>
                      </a:cxn>
                      <a:cxn ang="0">
                        <a:pos x="58" y="100"/>
                      </a:cxn>
                      <a:cxn ang="0">
                        <a:pos x="62" y="98"/>
                      </a:cxn>
                      <a:cxn ang="0">
                        <a:pos x="62" y="110"/>
                      </a:cxn>
                      <a:cxn ang="0">
                        <a:pos x="60" y="116"/>
                      </a:cxn>
                      <a:cxn ang="0">
                        <a:pos x="56" y="120"/>
                      </a:cxn>
                      <a:cxn ang="0">
                        <a:pos x="54" y="124"/>
                      </a:cxn>
                      <a:cxn ang="0">
                        <a:pos x="48" y="126"/>
                      </a:cxn>
                      <a:cxn ang="0">
                        <a:pos x="42" y="126"/>
                      </a:cxn>
                      <a:cxn ang="0">
                        <a:pos x="34" y="124"/>
                      </a:cxn>
                      <a:cxn ang="0">
                        <a:pos x="32" y="124"/>
                      </a:cxn>
                      <a:cxn ang="0">
                        <a:pos x="26" y="122"/>
                      </a:cxn>
                      <a:cxn ang="0">
                        <a:pos x="22" y="118"/>
                      </a:cxn>
                      <a:cxn ang="0">
                        <a:pos x="14" y="106"/>
                      </a:cxn>
                      <a:cxn ang="0">
                        <a:pos x="8" y="90"/>
                      </a:cxn>
                      <a:cxn ang="0">
                        <a:pos x="2" y="72"/>
                      </a:cxn>
                      <a:cxn ang="0">
                        <a:pos x="0" y="54"/>
                      </a:cxn>
                      <a:cxn ang="0">
                        <a:pos x="0" y="34"/>
                      </a:cxn>
                      <a:cxn ang="0">
                        <a:pos x="4" y="14"/>
                      </a:cxn>
                      <a:cxn ang="0">
                        <a:pos x="8" y="0"/>
                      </a:cxn>
                    </a:cxnLst>
                    <a:pathLst>
                      <a:path w="62" h="126">
                        <a:moveTo>
                          <a:pt x="8" y="0"/>
                        </a:moveTo>
                        <a:lnTo>
                          <a:pt x="8" y="0"/>
                        </a:lnTo>
                        <a:lnTo>
                          <a:pt x="8" y="14"/>
                        </a:lnTo>
                        <a:lnTo>
                          <a:pt x="8" y="30"/>
                        </a:lnTo>
                        <a:lnTo>
                          <a:pt x="10" y="46"/>
                        </a:lnTo>
                        <a:lnTo>
                          <a:pt x="12" y="62"/>
                        </a:lnTo>
                        <a:lnTo>
                          <a:pt x="18" y="76"/>
                        </a:lnTo>
                        <a:lnTo>
                          <a:pt x="24" y="86"/>
                        </a:lnTo>
                        <a:lnTo>
                          <a:pt x="30" y="94"/>
                        </a:lnTo>
                        <a:lnTo>
                          <a:pt x="38" y="98"/>
                        </a:lnTo>
                        <a:lnTo>
                          <a:pt x="40" y="100"/>
                        </a:lnTo>
                        <a:lnTo>
                          <a:pt x="48" y="102"/>
                        </a:lnTo>
                        <a:lnTo>
                          <a:pt x="54" y="102"/>
                        </a:lnTo>
                        <a:lnTo>
                          <a:pt x="58" y="100"/>
                        </a:lnTo>
                        <a:lnTo>
                          <a:pt x="62" y="98"/>
                        </a:lnTo>
                        <a:lnTo>
                          <a:pt x="62" y="110"/>
                        </a:lnTo>
                        <a:lnTo>
                          <a:pt x="60" y="116"/>
                        </a:lnTo>
                        <a:lnTo>
                          <a:pt x="56" y="120"/>
                        </a:lnTo>
                        <a:lnTo>
                          <a:pt x="54" y="124"/>
                        </a:lnTo>
                        <a:lnTo>
                          <a:pt x="48" y="126"/>
                        </a:lnTo>
                        <a:lnTo>
                          <a:pt x="42" y="126"/>
                        </a:lnTo>
                        <a:lnTo>
                          <a:pt x="34" y="124"/>
                        </a:lnTo>
                        <a:lnTo>
                          <a:pt x="32" y="124"/>
                        </a:lnTo>
                        <a:lnTo>
                          <a:pt x="26" y="122"/>
                        </a:lnTo>
                        <a:lnTo>
                          <a:pt x="22" y="118"/>
                        </a:lnTo>
                        <a:lnTo>
                          <a:pt x="14" y="106"/>
                        </a:lnTo>
                        <a:lnTo>
                          <a:pt x="8" y="90"/>
                        </a:lnTo>
                        <a:lnTo>
                          <a:pt x="2" y="72"/>
                        </a:lnTo>
                        <a:lnTo>
                          <a:pt x="0" y="54"/>
                        </a:lnTo>
                        <a:lnTo>
                          <a:pt x="0" y="34"/>
                        </a:lnTo>
                        <a:lnTo>
                          <a:pt x="4" y="14"/>
                        </a:lnTo>
                        <a:lnTo>
                          <a:pt x="8" y="0"/>
                        </a:lnTo>
                        <a:close/>
                      </a:path>
                    </a:pathLst>
                  </a:custGeom>
                  <a:solidFill>
                    <a:srgbClr val="E69E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1" name="Freeform 127"/>
                  <p:cNvSpPr/>
                  <p:nvPr/>
                </p:nvSpPr>
                <p:spPr>
                  <a:xfrm>
                    <a:off x="-2486" y="528"/>
                    <a:ext cx="372" cy="626"/>
                  </a:xfrm>
                  <a:custGeom>
                    <a:avLst/>
                    <a:gdLst/>
                    <a:ahLst/>
                    <a:cxnLst>
                      <a:cxn ang="0">
                        <a:pos x="30" y="230"/>
                      </a:cxn>
                      <a:cxn ang="0">
                        <a:pos x="38" y="254"/>
                      </a:cxn>
                      <a:cxn ang="0">
                        <a:pos x="36" y="284"/>
                      </a:cxn>
                      <a:cxn ang="0">
                        <a:pos x="14" y="358"/>
                      </a:cxn>
                      <a:cxn ang="0">
                        <a:pos x="4" y="398"/>
                      </a:cxn>
                      <a:cxn ang="0">
                        <a:pos x="0" y="436"/>
                      </a:cxn>
                      <a:cxn ang="0">
                        <a:pos x="8" y="474"/>
                      </a:cxn>
                      <a:cxn ang="0">
                        <a:pos x="32" y="510"/>
                      </a:cxn>
                      <a:cxn ang="0">
                        <a:pos x="88" y="558"/>
                      </a:cxn>
                      <a:cxn ang="0">
                        <a:pos x="130" y="588"/>
                      </a:cxn>
                      <a:cxn ang="0">
                        <a:pos x="174" y="610"/>
                      </a:cxn>
                      <a:cxn ang="0">
                        <a:pos x="218" y="624"/>
                      </a:cxn>
                      <a:cxn ang="0">
                        <a:pos x="260" y="626"/>
                      </a:cxn>
                      <a:cxn ang="0">
                        <a:pos x="296" y="614"/>
                      </a:cxn>
                      <a:cxn ang="0">
                        <a:pos x="328" y="584"/>
                      </a:cxn>
                      <a:cxn ang="0">
                        <a:pos x="350" y="538"/>
                      </a:cxn>
                      <a:cxn ang="0">
                        <a:pos x="356" y="496"/>
                      </a:cxn>
                      <a:cxn ang="0">
                        <a:pos x="352" y="458"/>
                      </a:cxn>
                      <a:cxn ang="0">
                        <a:pos x="338" y="410"/>
                      </a:cxn>
                      <a:cxn ang="0">
                        <a:pos x="330" y="382"/>
                      </a:cxn>
                      <a:cxn ang="0">
                        <a:pos x="330" y="354"/>
                      </a:cxn>
                      <a:cxn ang="0">
                        <a:pos x="342" y="324"/>
                      </a:cxn>
                      <a:cxn ang="0">
                        <a:pos x="372" y="296"/>
                      </a:cxn>
                      <a:cxn ang="0">
                        <a:pos x="348" y="298"/>
                      </a:cxn>
                      <a:cxn ang="0">
                        <a:pos x="328" y="304"/>
                      </a:cxn>
                      <a:cxn ang="0">
                        <a:pos x="300" y="328"/>
                      </a:cxn>
                      <a:cxn ang="0">
                        <a:pos x="282" y="360"/>
                      </a:cxn>
                      <a:cxn ang="0">
                        <a:pos x="276" y="394"/>
                      </a:cxn>
                      <a:cxn ang="0">
                        <a:pos x="272" y="414"/>
                      </a:cxn>
                      <a:cxn ang="0">
                        <a:pos x="266" y="418"/>
                      </a:cxn>
                      <a:cxn ang="0">
                        <a:pos x="250" y="410"/>
                      </a:cxn>
                      <a:cxn ang="0">
                        <a:pos x="230" y="388"/>
                      </a:cxn>
                      <a:cxn ang="0">
                        <a:pos x="212" y="356"/>
                      </a:cxn>
                      <a:cxn ang="0">
                        <a:pos x="198" y="316"/>
                      </a:cxn>
                      <a:cxn ang="0">
                        <a:pos x="190" y="270"/>
                      </a:cxn>
                      <a:cxn ang="0">
                        <a:pos x="192" y="222"/>
                      </a:cxn>
                      <a:cxn ang="0">
                        <a:pos x="204" y="176"/>
                      </a:cxn>
                      <a:cxn ang="0">
                        <a:pos x="208" y="134"/>
                      </a:cxn>
                      <a:cxn ang="0">
                        <a:pos x="206" y="96"/>
                      </a:cxn>
                      <a:cxn ang="0">
                        <a:pos x="196" y="66"/>
                      </a:cxn>
                      <a:cxn ang="0">
                        <a:pos x="178" y="30"/>
                      </a:cxn>
                      <a:cxn ang="0">
                        <a:pos x="152" y="0"/>
                      </a:cxn>
                      <a:cxn ang="0">
                        <a:pos x="168" y="52"/>
                      </a:cxn>
                      <a:cxn ang="0">
                        <a:pos x="174" y="106"/>
                      </a:cxn>
                      <a:cxn ang="0">
                        <a:pos x="168" y="156"/>
                      </a:cxn>
                      <a:cxn ang="0">
                        <a:pos x="158" y="178"/>
                      </a:cxn>
                      <a:cxn ang="0">
                        <a:pos x="142" y="198"/>
                      </a:cxn>
                      <a:cxn ang="0">
                        <a:pos x="128" y="218"/>
                      </a:cxn>
                      <a:cxn ang="0">
                        <a:pos x="120" y="244"/>
                      </a:cxn>
                      <a:cxn ang="0">
                        <a:pos x="116" y="300"/>
                      </a:cxn>
                      <a:cxn ang="0">
                        <a:pos x="124" y="352"/>
                      </a:cxn>
                      <a:cxn ang="0">
                        <a:pos x="134" y="400"/>
                      </a:cxn>
                      <a:cxn ang="0">
                        <a:pos x="130" y="418"/>
                      </a:cxn>
                      <a:cxn ang="0">
                        <a:pos x="118" y="424"/>
                      </a:cxn>
                      <a:cxn ang="0">
                        <a:pos x="102" y="420"/>
                      </a:cxn>
                      <a:cxn ang="0">
                        <a:pos x="84" y="408"/>
                      </a:cxn>
                      <a:cxn ang="0">
                        <a:pos x="66" y="390"/>
                      </a:cxn>
                      <a:cxn ang="0">
                        <a:pos x="54" y="368"/>
                      </a:cxn>
                      <a:cxn ang="0">
                        <a:pos x="50" y="344"/>
                      </a:cxn>
                      <a:cxn ang="0">
                        <a:pos x="56" y="306"/>
                      </a:cxn>
                      <a:cxn ang="0">
                        <a:pos x="52" y="268"/>
                      </a:cxn>
                      <a:cxn ang="0">
                        <a:pos x="42" y="242"/>
                      </a:cxn>
                      <a:cxn ang="0">
                        <a:pos x="30" y="230"/>
                      </a:cxn>
                    </a:cxnLst>
                    <a:pathLst>
                      <a:path w="372" h="626">
                        <a:moveTo>
                          <a:pt x="30" y="230"/>
                        </a:moveTo>
                        <a:lnTo>
                          <a:pt x="30" y="230"/>
                        </a:lnTo>
                        <a:lnTo>
                          <a:pt x="36" y="242"/>
                        </a:lnTo>
                        <a:lnTo>
                          <a:pt x="38" y="254"/>
                        </a:lnTo>
                        <a:lnTo>
                          <a:pt x="38" y="268"/>
                        </a:lnTo>
                        <a:lnTo>
                          <a:pt x="36" y="284"/>
                        </a:lnTo>
                        <a:lnTo>
                          <a:pt x="26" y="320"/>
                        </a:lnTo>
                        <a:lnTo>
                          <a:pt x="14" y="358"/>
                        </a:lnTo>
                        <a:lnTo>
                          <a:pt x="8" y="378"/>
                        </a:lnTo>
                        <a:lnTo>
                          <a:pt x="4" y="398"/>
                        </a:lnTo>
                        <a:lnTo>
                          <a:pt x="0" y="418"/>
                        </a:lnTo>
                        <a:lnTo>
                          <a:pt x="0" y="436"/>
                        </a:lnTo>
                        <a:lnTo>
                          <a:pt x="2" y="456"/>
                        </a:lnTo>
                        <a:lnTo>
                          <a:pt x="8" y="474"/>
                        </a:lnTo>
                        <a:lnTo>
                          <a:pt x="18" y="492"/>
                        </a:lnTo>
                        <a:lnTo>
                          <a:pt x="32" y="510"/>
                        </a:lnTo>
                        <a:lnTo>
                          <a:pt x="68" y="542"/>
                        </a:lnTo>
                        <a:lnTo>
                          <a:pt x="88" y="558"/>
                        </a:lnTo>
                        <a:lnTo>
                          <a:pt x="108" y="574"/>
                        </a:lnTo>
                        <a:lnTo>
                          <a:pt x="130" y="588"/>
                        </a:lnTo>
                        <a:lnTo>
                          <a:pt x="152" y="600"/>
                        </a:lnTo>
                        <a:lnTo>
                          <a:pt x="174" y="610"/>
                        </a:lnTo>
                        <a:lnTo>
                          <a:pt x="196" y="618"/>
                        </a:lnTo>
                        <a:lnTo>
                          <a:pt x="218" y="624"/>
                        </a:lnTo>
                        <a:lnTo>
                          <a:pt x="238" y="626"/>
                        </a:lnTo>
                        <a:lnTo>
                          <a:pt x="260" y="626"/>
                        </a:lnTo>
                        <a:lnTo>
                          <a:pt x="278" y="622"/>
                        </a:lnTo>
                        <a:lnTo>
                          <a:pt x="296" y="614"/>
                        </a:lnTo>
                        <a:lnTo>
                          <a:pt x="312" y="600"/>
                        </a:lnTo>
                        <a:lnTo>
                          <a:pt x="328" y="584"/>
                        </a:lnTo>
                        <a:lnTo>
                          <a:pt x="340" y="562"/>
                        </a:lnTo>
                        <a:lnTo>
                          <a:pt x="350" y="538"/>
                        </a:lnTo>
                        <a:lnTo>
                          <a:pt x="354" y="516"/>
                        </a:lnTo>
                        <a:lnTo>
                          <a:pt x="356" y="496"/>
                        </a:lnTo>
                        <a:lnTo>
                          <a:pt x="356" y="476"/>
                        </a:lnTo>
                        <a:lnTo>
                          <a:pt x="352" y="458"/>
                        </a:lnTo>
                        <a:lnTo>
                          <a:pt x="348" y="442"/>
                        </a:lnTo>
                        <a:lnTo>
                          <a:pt x="338" y="410"/>
                        </a:lnTo>
                        <a:lnTo>
                          <a:pt x="334" y="396"/>
                        </a:lnTo>
                        <a:lnTo>
                          <a:pt x="330" y="382"/>
                        </a:lnTo>
                        <a:lnTo>
                          <a:pt x="328" y="368"/>
                        </a:lnTo>
                        <a:lnTo>
                          <a:pt x="330" y="354"/>
                        </a:lnTo>
                        <a:lnTo>
                          <a:pt x="334" y="340"/>
                        </a:lnTo>
                        <a:lnTo>
                          <a:pt x="342" y="324"/>
                        </a:lnTo>
                        <a:lnTo>
                          <a:pt x="354" y="310"/>
                        </a:lnTo>
                        <a:lnTo>
                          <a:pt x="372" y="296"/>
                        </a:lnTo>
                        <a:lnTo>
                          <a:pt x="360" y="296"/>
                        </a:lnTo>
                        <a:lnTo>
                          <a:pt x="348" y="298"/>
                        </a:lnTo>
                        <a:lnTo>
                          <a:pt x="338" y="300"/>
                        </a:lnTo>
                        <a:lnTo>
                          <a:pt x="328" y="304"/>
                        </a:lnTo>
                        <a:lnTo>
                          <a:pt x="312" y="316"/>
                        </a:lnTo>
                        <a:lnTo>
                          <a:pt x="300" y="328"/>
                        </a:lnTo>
                        <a:lnTo>
                          <a:pt x="290" y="344"/>
                        </a:lnTo>
                        <a:lnTo>
                          <a:pt x="282" y="360"/>
                        </a:lnTo>
                        <a:lnTo>
                          <a:pt x="278" y="378"/>
                        </a:lnTo>
                        <a:lnTo>
                          <a:pt x="276" y="394"/>
                        </a:lnTo>
                        <a:lnTo>
                          <a:pt x="276" y="408"/>
                        </a:lnTo>
                        <a:lnTo>
                          <a:pt x="272" y="414"/>
                        </a:lnTo>
                        <a:lnTo>
                          <a:pt x="268" y="416"/>
                        </a:lnTo>
                        <a:lnTo>
                          <a:pt x="266" y="418"/>
                        </a:lnTo>
                        <a:lnTo>
                          <a:pt x="258" y="416"/>
                        </a:lnTo>
                        <a:lnTo>
                          <a:pt x="250" y="410"/>
                        </a:lnTo>
                        <a:lnTo>
                          <a:pt x="240" y="402"/>
                        </a:lnTo>
                        <a:lnTo>
                          <a:pt x="230" y="388"/>
                        </a:lnTo>
                        <a:lnTo>
                          <a:pt x="222" y="374"/>
                        </a:lnTo>
                        <a:lnTo>
                          <a:pt x="212" y="356"/>
                        </a:lnTo>
                        <a:lnTo>
                          <a:pt x="204" y="338"/>
                        </a:lnTo>
                        <a:lnTo>
                          <a:pt x="198" y="316"/>
                        </a:lnTo>
                        <a:lnTo>
                          <a:pt x="194" y="294"/>
                        </a:lnTo>
                        <a:lnTo>
                          <a:pt x="190" y="270"/>
                        </a:lnTo>
                        <a:lnTo>
                          <a:pt x="190" y="246"/>
                        </a:lnTo>
                        <a:lnTo>
                          <a:pt x="192" y="222"/>
                        </a:lnTo>
                        <a:lnTo>
                          <a:pt x="198" y="200"/>
                        </a:lnTo>
                        <a:lnTo>
                          <a:pt x="204" y="176"/>
                        </a:lnTo>
                        <a:lnTo>
                          <a:pt x="208" y="154"/>
                        </a:lnTo>
                        <a:lnTo>
                          <a:pt x="208" y="134"/>
                        </a:lnTo>
                        <a:lnTo>
                          <a:pt x="208" y="114"/>
                        </a:lnTo>
                        <a:lnTo>
                          <a:pt x="206" y="96"/>
                        </a:lnTo>
                        <a:lnTo>
                          <a:pt x="202" y="80"/>
                        </a:lnTo>
                        <a:lnTo>
                          <a:pt x="196" y="66"/>
                        </a:lnTo>
                        <a:lnTo>
                          <a:pt x="190" y="52"/>
                        </a:lnTo>
                        <a:lnTo>
                          <a:pt x="178" y="30"/>
                        </a:lnTo>
                        <a:lnTo>
                          <a:pt x="166" y="14"/>
                        </a:lnTo>
                        <a:lnTo>
                          <a:pt x="152" y="0"/>
                        </a:lnTo>
                        <a:lnTo>
                          <a:pt x="160" y="26"/>
                        </a:lnTo>
                        <a:lnTo>
                          <a:pt x="168" y="52"/>
                        </a:lnTo>
                        <a:lnTo>
                          <a:pt x="172" y="78"/>
                        </a:lnTo>
                        <a:lnTo>
                          <a:pt x="174" y="106"/>
                        </a:lnTo>
                        <a:lnTo>
                          <a:pt x="172" y="132"/>
                        </a:lnTo>
                        <a:lnTo>
                          <a:pt x="168" y="156"/>
                        </a:lnTo>
                        <a:lnTo>
                          <a:pt x="164" y="166"/>
                        </a:lnTo>
                        <a:lnTo>
                          <a:pt x="158" y="178"/>
                        </a:lnTo>
                        <a:lnTo>
                          <a:pt x="150" y="188"/>
                        </a:lnTo>
                        <a:lnTo>
                          <a:pt x="142" y="198"/>
                        </a:lnTo>
                        <a:lnTo>
                          <a:pt x="134" y="208"/>
                        </a:lnTo>
                        <a:lnTo>
                          <a:pt x="128" y="218"/>
                        </a:lnTo>
                        <a:lnTo>
                          <a:pt x="124" y="230"/>
                        </a:lnTo>
                        <a:lnTo>
                          <a:pt x="120" y="244"/>
                        </a:lnTo>
                        <a:lnTo>
                          <a:pt x="116" y="270"/>
                        </a:lnTo>
                        <a:lnTo>
                          <a:pt x="116" y="300"/>
                        </a:lnTo>
                        <a:lnTo>
                          <a:pt x="120" y="328"/>
                        </a:lnTo>
                        <a:lnTo>
                          <a:pt x="124" y="352"/>
                        </a:lnTo>
                        <a:lnTo>
                          <a:pt x="132" y="388"/>
                        </a:lnTo>
                        <a:lnTo>
                          <a:pt x="134" y="400"/>
                        </a:lnTo>
                        <a:lnTo>
                          <a:pt x="132" y="410"/>
                        </a:lnTo>
                        <a:lnTo>
                          <a:pt x="130" y="418"/>
                        </a:lnTo>
                        <a:lnTo>
                          <a:pt x="124" y="422"/>
                        </a:lnTo>
                        <a:lnTo>
                          <a:pt x="118" y="424"/>
                        </a:lnTo>
                        <a:lnTo>
                          <a:pt x="110" y="424"/>
                        </a:lnTo>
                        <a:lnTo>
                          <a:pt x="102" y="420"/>
                        </a:lnTo>
                        <a:lnTo>
                          <a:pt x="92" y="416"/>
                        </a:lnTo>
                        <a:lnTo>
                          <a:pt x="84" y="408"/>
                        </a:lnTo>
                        <a:lnTo>
                          <a:pt x="74" y="400"/>
                        </a:lnTo>
                        <a:lnTo>
                          <a:pt x="66" y="390"/>
                        </a:lnTo>
                        <a:lnTo>
                          <a:pt x="60" y="380"/>
                        </a:lnTo>
                        <a:lnTo>
                          <a:pt x="54" y="368"/>
                        </a:lnTo>
                        <a:lnTo>
                          <a:pt x="52" y="356"/>
                        </a:lnTo>
                        <a:lnTo>
                          <a:pt x="50" y="344"/>
                        </a:lnTo>
                        <a:lnTo>
                          <a:pt x="52" y="330"/>
                        </a:lnTo>
                        <a:lnTo>
                          <a:pt x="56" y="306"/>
                        </a:lnTo>
                        <a:lnTo>
                          <a:pt x="56" y="284"/>
                        </a:lnTo>
                        <a:lnTo>
                          <a:pt x="52" y="268"/>
                        </a:lnTo>
                        <a:lnTo>
                          <a:pt x="48" y="254"/>
                        </a:lnTo>
                        <a:lnTo>
                          <a:pt x="42" y="242"/>
                        </a:lnTo>
                        <a:lnTo>
                          <a:pt x="36" y="236"/>
                        </a:lnTo>
                        <a:lnTo>
                          <a:pt x="30" y="230"/>
                        </a:lnTo>
                        <a:close/>
                      </a:path>
                    </a:pathLst>
                  </a:custGeom>
                  <a:solidFill>
                    <a:srgbClr val="FFFF00">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2" name="Freeform 128"/>
                  <p:cNvSpPr>
                    <a:spLocks noEditPoints="1"/>
                  </p:cNvSpPr>
                  <p:nvPr/>
                </p:nvSpPr>
                <p:spPr>
                  <a:xfrm>
                    <a:off x="-2456" y="528"/>
                    <a:ext cx="342" cy="626"/>
                  </a:xfrm>
                  <a:custGeom>
                    <a:avLst/>
                    <a:gdLst/>
                    <a:ahLst/>
                    <a:cxnLst>
                      <a:cxn ang="0">
                        <a:pos x="210" y="402"/>
                      </a:cxn>
                      <a:cxn ang="0">
                        <a:pos x="172" y="332"/>
                      </a:cxn>
                      <a:cxn ang="0">
                        <a:pos x="160" y="268"/>
                      </a:cxn>
                      <a:cxn ang="0">
                        <a:pos x="164" y="216"/>
                      </a:cxn>
                      <a:cxn ang="0">
                        <a:pos x="178" y="154"/>
                      </a:cxn>
                      <a:cxn ang="0">
                        <a:pos x="176" y="96"/>
                      </a:cxn>
                      <a:cxn ang="0">
                        <a:pos x="160" y="52"/>
                      </a:cxn>
                      <a:cxn ang="0">
                        <a:pos x="122" y="0"/>
                      </a:cxn>
                      <a:cxn ang="0">
                        <a:pos x="148" y="68"/>
                      </a:cxn>
                      <a:cxn ang="0">
                        <a:pos x="160" y="126"/>
                      </a:cxn>
                      <a:cxn ang="0">
                        <a:pos x="148" y="200"/>
                      </a:cxn>
                      <a:cxn ang="0">
                        <a:pos x="140" y="262"/>
                      </a:cxn>
                      <a:cxn ang="0">
                        <a:pos x="152" y="324"/>
                      </a:cxn>
                      <a:cxn ang="0">
                        <a:pos x="172" y="374"/>
                      </a:cxn>
                      <a:cxn ang="0">
                        <a:pos x="198" y="408"/>
                      </a:cxn>
                      <a:cxn ang="0">
                        <a:pos x="218" y="416"/>
                      </a:cxn>
                      <a:cxn ang="0">
                        <a:pos x="342" y="296"/>
                      </a:cxn>
                      <a:cxn ang="0">
                        <a:pos x="292" y="326"/>
                      </a:cxn>
                      <a:cxn ang="0">
                        <a:pos x="280" y="368"/>
                      </a:cxn>
                      <a:cxn ang="0">
                        <a:pos x="290" y="412"/>
                      </a:cxn>
                      <a:cxn ang="0">
                        <a:pos x="306" y="478"/>
                      </a:cxn>
                      <a:cxn ang="0">
                        <a:pos x="300" y="538"/>
                      </a:cxn>
                      <a:cxn ang="0">
                        <a:pos x="274" y="590"/>
                      </a:cxn>
                      <a:cxn ang="0">
                        <a:pos x="242" y="616"/>
                      </a:cxn>
                      <a:cxn ang="0">
                        <a:pos x="206" y="626"/>
                      </a:cxn>
                      <a:cxn ang="0">
                        <a:pos x="252" y="620"/>
                      </a:cxn>
                      <a:cxn ang="0">
                        <a:pos x="290" y="594"/>
                      </a:cxn>
                      <a:cxn ang="0">
                        <a:pos x="320" y="538"/>
                      </a:cxn>
                      <a:cxn ang="0">
                        <a:pos x="326" y="476"/>
                      </a:cxn>
                      <a:cxn ang="0">
                        <a:pos x="308" y="410"/>
                      </a:cxn>
                      <a:cxn ang="0">
                        <a:pos x="298" y="368"/>
                      </a:cxn>
                      <a:cxn ang="0">
                        <a:pos x="312" y="324"/>
                      </a:cxn>
                      <a:cxn ang="0">
                        <a:pos x="22" y="330"/>
                      </a:cxn>
                      <a:cxn ang="0">
                        <a:pos x="26" y="284"/>
                      </a:cxn>
                      <a:cxn ang="0">
                        <a:pos x="12" y="242"/>
                      </a:cxn>
                      <a:cxn ang="0">
                        <a:pos x="6" y="240"/>
                      </a:cxn>
                      <a:cxn ang="0">
                        <a:pos x="6" y="280"/>
                      </a:cxn>
                      <a:cxn ang="0">
                        <a:pos x="6" y="316"/>
                      </a:cxn>
                      <a:cxn ang="0">
                        <a:pos x="2" y="350"/>
                      </a:cxn>
                      <a:cxn ang="0">
                        <a:pos x="14" y="386"/>
                      </a:cxn>
                      <a:cxn ang="0">
                        <a:pos x="52" y="420"/>
                      </a:cxn>
                      <a:cxn ang="0">
                        <a:pos x="76" y="422"/>
                      </a:cxn>
                      <a:cxn ang="0">
                        <a:pos x="44" y="400"/>
                      </a:cxn>
                      <a:cxn ang="0">
                        <a:pos x="22" y="360"/>
                      </a:cxn>
                    </a:cxnLst>
                    <a:pathLst>
                      <a:path w="342" h="626">
                        <a:moveTo>
                          <a:pt x="224" y="414"/>
                        </a:moveTo>
                        <a:lnTo>
                          <a:pt x="224" y="414"/>
                        </a:lnTo>
                        <a:lnTo>
                          <a:pt x="210" y="402"/>
                        </a:lnTo>
                        <a:lnTo>
                          <a:pt x="196" y="382"/>
                        </a:lnTo>
                        <a:lnTo>
                          <a:pt x="184" y="360"/>
                        </a:lnTo>
                        <a:lnTo>
                          <a:pt x="172" y="332"/>
                        </a:lnTo>
                        <a:lnTo>
                          <a:pt x="164" y="300"/>
                        </a:lnTo>
                        <a:lnTo>
                          <a:pt x="162" y="284"/>
                        </a:lnTo>
                        <a:lnTo>
                          <a:pt x="160" y="268"/>
                        </a:lnTo>
                        <a:lnTo>
                          <a:pt x="160" y="250"/>
                        </a:lnTo>
                        <a:lnTo>
                          <a:pt x="160" y="234"/>
                        </a:lnTo>
                        <a:lnTo>
                          <a:pt x="164" y="216"/>
                        </a:lnTo>
                        <a:lnTo>
                          <a:pt x="168" y="200"/>
                        </a:lnTo>
                        <a:lnTo>
                          <a:pt x="174" y="176"/>
                        </a:lnTo>
                        <a:lnTo>
                          <a:pt x="178" y="154"/>
                        </a:lnTo>
                        <a:lnTo>
                          <a:pt x="178" y="134"/>
                        </a:lnTo>
                        <a:lnTo>
                          <a:pt x="178" y="114"/>
                        </a:lnTo>
                        <a:lnTo>
                          <a:pt x="176" y="96"/>
                        </a:lnTo>
                        <a:lnTo>
                          <a:pt x="172" y="80"/>
                        </a:lnTo>
                        <a:lnTo>
                          <a:pt x="166" y="66"/>
                        </a:lnTo>
                        <a:lnTo>
                          <a:pt x="160" y="52"/>
                        </a:lnTo>
                        <a:lnTo>
                          <a:pt x="148" y="30"/>
                        </a:lnTo>
                        <a:lnTo>
                          <a:pt x="136" y="14"/>
                        </a:lnTo>
                        <a:lnTo>
                          <a:pt x="122" y="0"/>
                        </a:lnTo>
                        <a:lnTo>
                          <a:pt x="134" y="40"/>
                        </a:lnTo>
                        <a:lnTo>
                          <a:pt x="142" y="52"/>
                        </a:lnTo>
                        <a:lnTo>
                          <a:pt x="148" y="68"/>
                        </a:lnTo>
                        <a:lnTo>
                          <a:pt x="154" y="86"/>
                        </a:lnTo>
                        <a:lnTo>
                          <a:pt x="158" y="104"/>
                        </a:lnTo>
                        <a:lnTo>
                          <a:pt x="160" y="126"/>
                        </a:lnTo>
                        <a:lnTo>
                          <a:pt x="160" y="148"/>
                        </a:lnTo>
                        <a:lnTo>
                          <a:pt x="156" y="172"/>
                        </a:lnTo>
                        <a:lnTo>
                          <a:pt x="148" y="200"/>
                        </a:lnTo>
                        <a:lnTo>
                          <a:pt x="144" y="220"/>
                        </a:lnTo>
                        <a:lnTo>
                          <a:pt x="142" y="242"/>
                        </a:lnTo>
                        <a:lnTo>
                          <a:pt x="140" y="262"/>
                        </a:lnTo>
                        <a:lnTo>
                          <a:pt x="142" y="284"/>
                        </a:lnTo>
                        <a:lnTo>
                          <a:pt x="146" y="304"/>
                        </a:lnTo>
                        <a:lnTo>
                          <a:pt x="152" y="324"/>
                        </a:lnTo>
                        <a:lnTo>
                          <a:pt x="158" y="342"/>
                        </a:lnTo>
                        <a:lnTo>
                          <a:pt x="164" y="358"/>
                        </a:lnTo>
                        <a:lnTo>
                          <a:pt x="172" y="374"/>
                        </a:lnTo>
                        <a:lnTo>
                          <a:pt x="180" y="388"/>
                        </a:lnTo>
                        <a:lnTo>
                          <a:pt x="190" y="398"/>
                        </a:lnTo>
                        <a:lnTo>
                          <a:pt x="198" y="408"/>
                        </a:lnTo>
                        <a:lnTo>
                          <a:pt x="206" y="414"/>
                        </a:lnTo>
                        <a:lnTo>
                          <a:pt x="212" y="416"/>
                        </a:lnTo>
                        <a:lnTo>
                          <a:pt x="218" y="416"/>
                        </a:lnTo>
                        <a:lnTo>
                          <a:pt x="224" y="414"/>
                        </a:lnTo>
                        <a:close/>
                        <a:moveTo>
                          <a:pt x="342" y="296"/>
                        </a:moveTo>
                        <a:lnTo>
                          <a:pt x="342" y="296"/>
                        </a:lnTo>
                        <a:lnTo>
                          <a:pt x="322" y="298"/>
                        </a:lnTo>
                        <a:lnTo>
                          <a:pt x="304" y="312"/>
                        </a:lnTo>
                        <a:lnTo>
                          <a:pt x="292" y="326"/>
                        </a:lnTo>
                        <a:lnTo>
                          <a:pt x="284" y="340"/>
                        </a:lnTo>
                        <a:lnTo>
                          <a:pt x="280" y="354"/>
                        </a:lnTo>
                        <a:lnTo>
                          <a:pt x="280" y="368"/>
                        </a:lnTo>
                        <a:lnTo>
                          <a:pt x="282" y="382"/>
                        </a:lnTo>
                        <a:lnTo>
                          <a:pt x="284" y="396"/>
                        </a:lnTo>
                        <a:lnTo>
                          <a:pt x="290" y="412"/>
                        </a:lnTo>
                        <a:lnTo>
                          <a:pt x="300" y="442"/>
                        </a:lnTo>
                        <a:lnTo>
                          <a:pt x="304" y="460"/>
                        </a:lnTo>
                        <a:lnTo>
                          <a:pt x="306" y="478"/>
                        </a:lnTo>
                        <a:lnTo>
                          <a:pt x="308" y="496"/>
                        </a:lnTo>
                        <a:lnTo>
                          <a:pt x="306" y="516"/>
                        </a:lnTo>
                        <a:lnTo>
                          <a:pt x="300" y="538"/>
                        </a:lnTo>
                        <a:lnTo>
                          <a:pt x="292" y="562"/>
                        </a:lnTo>
                        <a:lnTo>
                          <a:pt x="284" y="576"/>
                        </a:lnTo>
                        <a:lnTo>
                          <a:pt x="274" y="590"/>
                        </a:lnTo>
                        <a:lnTo>
                          <a:pt x="264" y="600"/>
                        </a:lnTo>
                        <a:lnTo>
                          <a:pt x="254" y="608"/>
                        </a:lnTo>
                        <a:lnTo>
                          <a:pt x="242" y="616"/>
                        </a:lnTo>
                        <a:lnTo>
                          <a:pt x="230" y="620"/>
                        </a:lnTo>
                        <a:lnTo>
                          <a:pt x="218" y="624"/>
                        </a:lnTo>
                        <a:lnTo>
                          <a:pt x="206" y="626"/>
                        </a:lnTo>
                        <a:lnTo>
                          <a:pt x="222" y="626"/>
                        </a:lnTo>
                        <a:lnTo>
                          <a:pt x="236" y="624"/>
                        </a:lnTo>
                        <a:lnTo>
                          <a:pt x="252" y="620"/>
                        </a:lnTo>
                        <a:lnTo>
                          <a:pt x="266" y="614"/>
                        </a:lnTo>
                        <a:lnTo>
                          <a:pt x="278" y="604"/>
                        </a:lnTo>
                        <a:lnTo>
                          <a:pt x="290" y="594"/>
                        </a:lnTo>
                        <a:lnTo>
                          <a:pt x="300" y="580"/>
                        </a:lnTo>
                        <a:lnTo>
                          <a:pt x="310" y="562"/>
                        </a:lnTo>
                        <a:lnTo>
                          <a:pt x="320" y="538"/>
                        </a:lnTo>
                        <a:lnTo>
                          <a:pt x="324" y="516"/>
                        </a:lnTo>
                        <a:lnTo>
                          <a:pt x="326" y="496"/>
                        </a:lnTo>
                        <a:lnTo>
                          <a:pt x="326" y="476"/>
                        </a:lnTo>
                        <a:lnTo>
                          <a:pt x="322" y="458"/>
                        </a:lnTo>
                        <a:lnTo>
                          <a:pt x="318" y="442"/>
                        </a:lnTo>
                        <a:lnTo>
                          <a:pt x="308" y="410"/>
                        </a:lnTo>
                        <a:lnTo>
                          <a:pt x="304" y="396"/>
                        </a:lnTo>
                        <a:lnTo>
                          <a:pt x="300" y="382"/>
                        </a:lnTo>
                        <a:lnTo>
                          <a:pt x="298" y="368"/>
                        </a:lnTo>
                        <a:lnTo>
                          <a:pt x="300" y="354"/>
                        </a:lnTo>
                        <a:lnTo>
                          <a:pt x="304" y="340"/>
                        </a:lnTo>
                        <a:lnTo>
                          <a:pt x="312" y="324"/>
                        </a:lnTo>
                        <a:lnTo>
                          <a:pt x="324" y="310"/>
                        </a:lnTo>
                        <a:lnTo>
                          <a:pt x="342" y="296"/>
                        </a:lnTo>
                        <a:close/>
                        <a:moveTo>
                          <a:pt x="22" y="330"/>
                        </a:moveTo>
                        <a:lnTo>
                          <a:pt x="22" y="330"/>
                        </a:lnTo>
                        <a:lnTo>
                          <a:pt x="26" y="306"/>
                        </a:lnTo>
                        <a:lnTo>
                          <a:pt x="26" y="284"/>
                        </a:lnTo>
                        <a:lnTo>
                          <a:pt x="22" y="268"/>
                        </a:lnTo>
                        <a:lnTo>
                          <a:pt x="18" y="254"/>
                        </a:lnTo>
                        <a:lnTo>
                          <a:pt x="12" y="242"/>
                        </a:lnTo>
                        <a:lnTo>
                          <a:pt x="6" y="236"/>
                        </a:lnTo>
                        <a:lnTo>
                          <a:pt x="0" y="230"/>
                        </a:lnTo>
                        <a:lnTo>
                          <a:pt x="6" y="240"/>
                        </a:lnTo>
                        <a:lnTo>
                          <a:pt x="8" y="252"/>
                        </a:lnTo>
                        <a:lnTo>
                          <a:pt x="8" y="266"/>
                        </a:lnTo>
                        <a:lnTo>
                          <a:pt x="6" y="280"/>
                        </a:lnTo>
                        <a:lnTo>
                          <a:pt x="8" y="290"/>
                        </a:lnTo>
                        <a:lnTo>
                          <a:pt x="8" y="302"/>
                        </a:lnTo>
                        <a:lnTo>
                          <a:pt x="6" y="316"/>
                        </a:lnTo>
                        <a:lnTo>
                          <a:pt x="4" y="330"/>
                        </a:lnTo>
                        <a:lnTo>
                          <a:pt x="2" y="340"/>
                        </a:lnTo>
                        <a:lnTo>
                          <a:pt x="2" y="350"/>
                        </a:lnTo>
                        <a:lnTo>
                          <a:pt x="2" y="360"/>
                        </a:lnTo>
                        <a:lnTo>
                          <a:pt x="6" y="368"/>
                        </a:lnTo>
                        <a:lnTo>
                          <a:pt x="14" y="386"/>
                        </a:lnTo>
                        <a:lnTo>
                          <a:pt x="26" y="400"/>
                        </a:lnTo>
                        <a:lnTo>
                          <a:pt x="40" y="412"/>
                        </a:lnTo>
                        <a:lnTo>
                          <a:pt x="52" y="420"/>
                        </a:lnTo>
                        <a:lnTo>
                          <a:pt x="66" y="424"/>
                        </a:lnTo>
                        <a:lnTo>
                          <a:pt x="72" y="424"/>
                        </a:lnTo>
                        <a:lnTo>
                          <a:pt x="76" y="422"/>
                        </a:lnTo>
                        <a:lnTo>
                          <a:pt x="66" y="418"/>
                        </a:lnTo>
                        <a:lnTo>
                          <a:pt x="54" y="410"/>
                        </a:lnTo>
                        <a:lnTo>
                          <a:pt x="44" y="400"/>
                        </a:lnTo>
                        <a:lnTo>
                          <a:pt x="34" y="388"/>
                        </a:lnTo>
                        <a:lnTo>
                          <a:pt x="28" y="376"/>
                        </a:lnTo>
                        <a:lnTo>
                          <a:pt x="22" y="360"/>
                        </a:lnTo>
                        <a:lnTo>
                          <a:pt x="20" y="346"/>
                        </a:lnTo>
                        <a:lnTo>
                          <a:pt x="22" y="33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3" name="Freeform 129"/>
                  <p:cNvSpPr/>
                  <p:nvPr/>
                </p:nvSpPr>
                <p:spPr>
                  <a:xfrm>
                    <a:off x="-2322" y="874"/>
                    <a:ext cx="98" cy="218"/>
                  </a:xfrm>
                  <a:custGeom>
                    <a:avLst/>
                    <a:gdLst/>
                    <a:ahLst/>
                    <a:cxnLst>
                      <a:cxn ang="0">
                        <a:pos x="44" y="216"/>
                      </a:cxn>
                      <a:cxn ang="0">
                        <a:pos x="44" y="216"/>
                      </a:cxn>
                      <a:cxn ang="0">
                        <a:pos x="34" y="218"/>
                      </a:cxn>
                      <a:cxn ang="0">
                        <a:pos x="24" y="218"/>
                      </a:cxn>
                      <a:cxn ang="0">
                        <a:pos x="18" y="216"/>
                      </a:cxn>
                      <a:cxn ang="0">
                        <a:pos x="12" y="212"/>
                      </a:cxn>
                      <a:cxn ang="0">
                        <a:pos x="6" y="208"/>
                      </a:cxn>
                      <a:cxn ang="0">
                        <a:pos x="4" y="200"/>
                      </a:cxn>
                      <a:cxn ang="0">
                        <a:pos x="2" y="192"/>
                      </a:cxn>
                      <a:cxn ang="0">
                        <a:pos x="0" y="184"/>
                      </a:cxn>
                      <a:cxn ang="0">
                        <a:pos x="0" y="166"/>
                      </a:cxn>
                      <a:cxn ang="0">
                        <a:pos x="4" y="148"/>
                      </a:cxn>
                      <a:cxn ang="0">
                        <a:pos x="12" y="130"/>
                      </a:cxn>
                      <a:cxn ang="0">
                        <a:pos x="20" y="118"/>
                      </a:cxn>
                      <a:cxn ang="0">
                        <a:pos x="32" y="106"/>
                      </a:cxn>
                      <a:cxn ang="0">
                        <a:pos x="42" y="92"/>
                      </a:cxn>
                      <a:cxn ang="0">
                        <a:pos x="52" y="76"/>
                      </a:cxn>
                      <a:cxn ang="0">
                        <a:pos x="62" y="60"/>
                      </a:cxn>
                      <a:cxn ang="0">
                        <a:pos x="70" y="42"/>
                      </a:cxn>
                      <a:cxn ang="0">
                        <a:pos x="76" y="26"/>
                      </a:cxn>
                      <a:cxn ang="0">
                        <a:pos x="80" y="12"/>
                      </a:cxn>
                      <a:cxn ang="0">
                        <a:pos x="80" y="0"/>
                      </a:cxn>
                      <a:cxn ang="0">
                        <a:pos x="86" y="10"/>
                      </a:cxn>
                      <a:cxn ang="0">
                        <a:pos x="90" y="24"/>
                      </a:cxn>
                      <a:cxn ang="0">
                        <a:pos x="94" y="38"/>
                      </a:cxn>
                      <a:cxn ang="0">
                        <a:pos x="96" y="54"/>
                      </a:cxn>
                      <a:cxn ang="0">
                        <a:pos x="98" y="88"/>
                      </a:cxn>
                      <a:cxn ang="0">
                        <a:pos x="96" y="122"/>
                      </a:cxn>
                      <a:cxn ang="0">
                        <a:pos x="90" y="154"/>
                      </a:cxn>
                      <a:cxn ang="0">
                        <a:pos x="84" y="168"/>
                      </a:cxn>
                      <a:cxn ang="0">
                        <a:pos x="80" y="182"/>
                      </a:cxn>
                      <a:cxn ang="0">
                        <a:pos x="72" y="194"/>
                      </a:cxn>
                      <a:cxn ang="0">
                        <a:pos x="66" y="202"/>
                      </a:cxn>
                      <a:cxn ang="0">
                        <a:pos x="56" y="210"/>
                      </a:cxn>
                      <a:cxn ang="0">
                        <a:pos x="48" y="214"/>
                      </a:cxn>
                      <a:cxn ang="0">
                        <a:pos x="44" y="216"/>
                      </a:cxn>
                    </a:cxnLst>
                    <a:pathLst>
                      <a:path w="98" h="218">
                        <a:moveTo>
                          <a:pt x="44" y="216"/>
                        </a:moveTo>
                        <a:lnTo>
                          <a:pt x="44" y="216"/>
                        </a:lnTo>
                        <a:lnTo>
                          <a:pt x="34" y="218"/>
                        </a:lnTo>
                        <a:lnTo>
                          <a:pt x="24" y="218"/>
                        </a:lnTo>
                        <a:lnTo>
                          <a:pt x="18" y="216"/>
                        </a:lnTo>
                        <a:lnTo>
                          <a:pt x="12" y="212"/>
                        </a:lnTo>
                        <a:lnTo>
                          <a:pt x="6" y="208"/>
                        </a:lnTo>
                        <a:lnTo>
                          <a:pt x="4" y="200"/>
                        </a:lnTo>
                        <a:lnTo>
                          <a:pt x="2" y="192"/>
                        </a:lnTo>
                        <a:lnTo>
                          <a:pt x="0" y="184"/>
                        </a:lnTo>
                        <a:lnTo>
                          <a:pt x="0" y="166"/>
                        </a:lnTo>
                        <a:lnTo>
                          <a:pt x="4" y="148"/>
                        </a:lnTo>
                        <a:lnTo>
                          <a:pt x="12" y="130"/>
                        </a:lnTo>
                        <a:lnTo>
                          <a:pt x="20" y="118"/>
                        </a:lnTo>
                        <a:lnTo>
                          <a:pt x="32" y="106"/>
                        </a:lnTo>
                        <a:lnTo>
                          <a:pt x="42" y="92"/>
                        </a:lnTo>
                        <a:lnTo>
                          <a:pt x="52" y="76"/>
                        </a:lnTo>
                        <a:lnTo>
                          <a:pt x="62" y="60"/>
                        </a:lnTo>
                        <a:lnTo>
                          <a:pt x="70" y="42"/>
                        </a:lnTo>
                        <a:lnTo>
                          <a:pt x="76" y="26"/>
                        </a:lnTo>
                        <a:lnTo>
                          <a:pt x="80" y="12"/>
                        </a:lnTo>
                        <a:lnTo>
                          <a:pt x="80" y="0"/>
                        </a:lnTo>
                        <a:lnTo>
                          <a:pt x="86" y="10"/>
                        </a:lnTo>
                        <a:lnTo>
                          <a:pt x="90" y="24"/>
                        </a:lnTo>
                        <a:lnTo>
                          <a:pt x="94" y="38"/>
                        </a:lnTo>
                        <a:lnTo>
                          <a:pt x="96" y="54"/>
                        </a:lnTo>
                        <a:lnTo>
                          <a:pt x="98" y="88"/>
                        </a:lnTo>
                        <a:lnTo>
                          <a:pt x="96" y="122"/>
                        </a:lnTo>
                        <a:lnTo>
                          <a:pt x="90" y="154"/>
                        </a:lnTo>
                        <a:lnTo>
                          <a:pt x="84" y="168"/>
                        </a:lnTo>
                        <a:lnTo>
                          <a:pt x="80" y="182"/>
                        </a:lnTo>
                        <a:lnTo>
                          <a:pt x="72" y="194"/>
                        </a:lnTo>
                        <a:lnTo>
                          <a:pt x="66" y="202"/>
                        </a:lnTo>
                        <a:lnTo>
                          <a:pt x="56" y="210"/>
                        </a:lnTo>
                        <a:lnTo>
                          <a:pt x="48" y="214"/>
                        </a:lnTo>
                        <a:lnTo>
                          <a:pt x="44" y="216"/>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4" name="Freeform 130"/>
                  <p:cNvSpPr/>
                  <p:nvPr/>
                </p:nvSpPr>
                <p:spPr>
                  <a:xfrm>
                    <a:off x="-2322" y="874"/>
                    <a:ext cx="98" cy="218"/>
                  </a:xfrm>
                  <a:custGeom>
                    <a:avLst/>
                    <a:gdLst/>
                    <a:ahLst/>
                    <a:cxnLst>
                      <a:cxn ang="0">
                        <a:pos x="44" y="216"/>
                      </a:cxn>
                      <a:cxn ang="0">
                        <a:pos x="44" y="216"/>
                      </a:cxn>
                      <a:cxn ang="0">
                        <a:pos x="34" y="218"/>
                      </a:cxn>
                      <a:cxn ang="0">
                        <a:pos x="24" y="218"/>
                      </a:cxn>
                      <a:cxn ang="0">
                        <a:pos x="18" y="216"/>
                      </a:cxn>
                      <a:cxn ang="0">
                        <a:pos x="12" y="212"/>
                      </a:cxn>
                      <a:cxn ang="0">
                        <a:pos x="6" y="208"/>
                      </a:cxn>
                      <a:cxn ang="0">
                        <a:pos x="4" y="200"/>
                      </a:cxn>
                      <a:cxn ang="0">
                        <a:pos x="2" y="192"/>
                      </a:cxn>
                      <a:cxn ang="0">
                        <a:pos x="0" y="184"/>
                      </a:cxn>
                      <a:cxn ang="0">
                        <a:pos x="0" y="166"/>
                      </a:cxn>
                      <a:cxn ang="0">
                        <a:pos x="4" y="148"/>
                      </a:cxn>
                      <a:cxn ang="0">
                        <a:pos x="12" y="130"/>
                      </a:cxn>
                      <a:cxn ang="0">
                        <a:pos x="20" y="118"/>
                      </a:cxn>
                      <a:cxn ang="0">
                        <a:pos x="32" y="106"/>
                      </a:cxn>
                      <a:cxn ang="0">
                        <a:pos x="42" y="92"/>
                      </a:cxn>
                      <a:cxn ang="0">
                        <a:pos x="52" y="76"/>
                      </a:cxn>
                      <a:cxn ang="0">
                        <a:pos x="62" y="60"/>
                      </a:cxn>
                      <a:cxn ang="0">
                        <a:pos x="70" y="42"/>
                      </a:cxn>
                      <a:cxn ang="0">
                        <a:pos x="76" y="26"/>
                      </a:cxn>
                      <a:cxn ang="0">
                        <a:pos x="80" y="12"/>
                      </a:cxn>
                      <a:cxn ang="0">
                        <a:pos x="80" y="0"/>
                      </a:cxn>
                      <a:cxn ang="0">
                        <a:pos x="86" y="10"/>
                      </a:cxn>
                      <a:cxn ang="0">
                        <a:pos x="90" y="24"/>
                      </a:cxn>
                      <a:cxn ang="0">
                        <a:pos x="94" y="38"/>
                      </a:cxn>
                      <a:cxn ang="0">
                        <a:pos x="96" y="54"/>
                      </a:cxn>
                      <a:cxn ang="0">
                        <a:pos x="98" y="88"/>
                      </a:cxn>
                      <a:cxn ang="0">
                        <a:pos x="96" y="122"/>
                      </a:cxn>
                      <a:cxn ang="0">
                        <a:pos x="90" y="154"/>
                      </a:cxn>
                      <a:cxn ang="0">
                        <a:pos x="84" y="168"/>
                      </a:cxn>
                      <a:cxn ang="0">
                        <a:pos x="80" y="182"/>
                      </a:cxn>
                      <a:cxn ang="0">
                        <a:pos x="72" y="194"/>
                      </a:cxn>
                      <a:cxn ang="0">
                        <a:pos x="66" y="202"/>
                      </a:cxn>
                      <a:cxn ang="0">
                        <a:pos x="56" y="210"/>
                      </a:cxn>
                      <a:cxn ang="0">
                        <a:pos x="48" y="214"/>
                      </a:cxn>
                    </a:cxnLst>
                    <a:pathLst>
                      <a:path w="98" h="218">
                        <a:moveTo>
                          <a:pt x="44" y="216"/>
                        </a:moveTo>
                        <a:lnTo>
                          <a:pt x="44" y="216"/>
                        </a:lnTo>
                        <a:lnTo>
                          <a:pt x="34" y="218"/>
                        </a:lnTo>
                        <a:lnTo>
                          <a:pt x="24" y="218"/>
                        </a:lnTo>
                        <a:lnTo>
                          <a:pt x="18" y="216"/>
                        </a:lnTo>
                        <a:lnTo>
                          <a:pt x="12" y="212"/>
                        </a:lnTo>
                        <a:lnTo>
                          <a:pt x="6" y="208"/>
                        </a:lnTo>
                        <a:lnTo>
                          <a:pt x="4" y="200"/>
                        </a:lnTo>
                        <a:lnTo>
                          <a:pt x="2" y="192"/>
                        </a:lnTo>
                        <a:lnTo>
                          <a:pt x="0" y="184"/>
                        </a:lnTo>
                        <a:lnTo>
                          <a:pt x="0" y="166"/>
                        </a:lnTo>
                        <a:lnTo>
                          <a:pt x="4" y="148"/>
                        </a:lnTo>
                        <a:lnTo>
                          <a:pt x="12" y="130"/>
                        </a:lnTo>
                        <a:lnTo>
                          <a:pt x="20" y="118"/>
                        </a:lnTo>
                        <a:lnTo>
                          <a:pt x="32" y="106"/>
                        </a:lnTo>
                        <a:lnTo>
                          <a:pt x="42" y="92"/>
                        </a:lnTo>
                        <a:lnTo>
                          <a:pt x="52" y="76"/>
                        </a:lnTo>
                        <a:lnTo>
                          <a:pt x="62" y="60"/>
                        </a:lnTo>
                        <a:lnTo>
                          <a:pt x="70" y="42"/>
                        </a:lnTo>
                        <a:lnTo>
                          <a:pt x="76" y="26"/>
                        </a:lnTo>
                        <a:lnTo>
                          <a:pt x="80" y="12"/>
                        </a:lnTo>
                        <a:lnTo>
                          <a:pt x="80" y="0"/>
                        </a:lnTo>
                        <a:lnTo>
                          <a:pt x="86" y="10"/>
                        </a:lnTo>
                        <a:lnTo>
                          <a:pt x="90" y="24"/>
                        </a:lnTo>
                        <a:lnTo>
                          <a:pt x="94" y="38"/>
                        </a:lnTo>
                        <a:lnTo>
                          <a:pt x="96" y="54"/>
                        </a:lnTo>
                        <a:lnTo>
                          <a:pt x="98" y="88"/>
                        </a:lnTo>
                        <a:lnTo>
                          <a:pt x="96" y="122"/>
                        </a:lnTo>
                        <a:lnTo>
                          <a:pt x="90" y="154"/>
                        </a:lnTo>
                        <a:lnTo>
                          <a:pt x="84" y="168"/>
                        </a:lnTo>
                        <a:lnTo>
                          <a:pt x="80" y="182"/>
                        </a:lnTo>
                        <a:lnTo>
                          <a:pt x="72" y="194"/>
                        </a:lnTo>
                        <a:lnTo>
                          <a:pt x="66" y="202"/>
                        </a:lnTo>
                        <a:lnTo>
                          <a:pt x="56" y="210"/>
                        </a:lnTo>
                        <a:lnTo>
                          <a:pt x="48" y="214"/>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5" name="Freeform 131"/>
                  <p:cNvSpPr/>
                  <p:nvPr/>
                </p:nvSpPr>
                <p:spPr>
                  <a:xfrm>
                    <a:off x="-2322" y="886"/>
                    <a:ext cx="98" cy="206"/>
                  </a:xfrm>
                  <a:custGeom>
                    <a:avLst/>
                    <a:gdLst/>
                    <a:ahLst/>
                    <a:cxnLst>
                      <a:cxn ang="0">
                        <a:pos x="86" y="0"/>
                      </a:cxn>
                      <a:cxn ang="0">
                        <a:pos x="86" y="0"/>
                      </a:cxn>
                      <a:cxn ang="0">
                        <a:pos x="88" y="26"/>
                      </a:cxn>
                      <a:cxn ang="0">
                        <a:pos x="88" y="52"/>
                      </a:cxn>
                      <a:cxn ang="0">
                        <a:pos x="84" y="78"/>
                      </a:cxn>
                      <a:cxn ang="0">
                        <a:pos x="80" y="102"/>
                      </a:cxn>
                      <a:cxn ang="0">
                        <a:pos x="72" y="124"/>
                      </a:cxn>
                      <a:cxn ang="0">
                        <a:pos x="62" y="140"/>
                      </a:cxn>
                      <a:cxn ang="0">
                        <a:pos x="56" y="148"/>
                      </a:cxn>
                      <a:cxn ang="0">
                        <a:pos x="50" y="154"/>
                      </a:cxn>
                      <a:cxn ang="0">
                        <a:pos x="44" y="158"/>
                      </a:cxn>
                      <a:cxn ang="0">
                        <a:pos x="38" y="160"/>
                      </a:cxn>
                      <a:cxn ang="0">
                        <a:pos x="34" y="162"/>
                      </a:cxn>
                      <a:cxn ang="0">
                        <a:pos x="22" y="166"/>
                      </a:cxn>
                      <a:cxn ang="0">
                        <a:pos x="14" y="166"/>
                      </a:cxn>
                      <a:cxn ang="0">
                        <a:pos x="6" y="164"/>
                      </a:cxn>
                      <a:cxn ang="0">
                        <a:pos x="0" y="160"/>
                      </a:cxn>
                      <a:cxn ang="0">
                        <a:pos x="0" y="170"/>
                      </a:cxn>
                      <a:cxn ang="0">
                        <a:pos x="2" y="180"/>
                      </a:cxn>
                      <a:cxn ang="0">
                        <a:pos x="4" y="190"/>
                      </a:cxn>
                      <a:cxn ang="0">
                        <a:pos x="8" y="196"/>
                      </a:cxn>
                      <a:cxn ang="0">
                        <a:pos x="14" y="202"/>
                      </a:cxn>
                      <a:cxn ang="0">
                        <a:pos x="22" y="206"/>
                      </a:cxn>
                      <a:cxn ang="0">
                        <a:pos x="32" y="206"/>
                      </a:cxn>
                      <a:cxn ang="0">
                        <a:pos x="44" y="204"/>
                      </a:cxn>
                      <a:cxn ang="0">
                        <a:pos x="48" y="202"/>
                      </a:cxn>
                      <a:cxn ang="0">
                        <a:pos x="56" y="198"/>
                      </a:cxn>
                      <a:cxn ang="0">
                        <a:pos x="64" y="192"/>
                      </a:cxn>
                      <a:cxn ang="0">
                        <a:pos x="72" y="184"/>
                      </a:cxn>
                      <a:cxn ang="0">
                        <a:pos x="78" y="174"/>
                      </a:cxn>
                      <a:cxn ang="0">
                        <a:pos x="82" y="162"/>
                      </a:cxn>
                      <a:cxn ang="0">
                        <a:pos x="88" y="148"/>
                      </a:cxn>
                      <a:cxn ang="0">
                        <a:pos x="94" y="120"/>
                      </a:cxn>
                      <a:cxn ang="0">
                        <a:pos x="98" y="88"/>
                      </a:cxn>
                      <a:cxn ang="0">
                        <a:pos x="98" y="56"/>
                      </a:cxn>
                      <a:cxn ang="0">
                        <a:pos x="94" y="26"/>
                      </a:cxn>
                      <a:cxn ang="0">
                        <a:pos x="90" y="12"/>
                      </a:cxn>
                      <a:cxn ang="0">
                        <a:pos x="86" y="0"/>
                      </a:cxn>
                    </a:cxnLst>
                    <a:pathLst>
                      <a:path w="98" h="206">
                        <a:moveTo>
                          <a:pt x="86" y="0"/>
                        </a:moveTo>
                        <a:lnTo>
                          <a:pt x="86" y="0"/>
                        </a:lnTo>
                        <a:lnTo>
                          <a:pt x="88" y="26"/>
                        </a:lnTo>
                        <a:lnTo>
                          <a:pt x="88" y="52"/>
                        </a:lnTo>
                        <a:lnTo>
                          <a:pt x="84" y="78"/>
                        </a:lnTo>
                        <a:lnTo>
                          <a:pt x="80" y="102"/>
                        </a:lnTo>
                        <a:lnTo>
                          <a:pt x="72" y="124"/>
                        </a:lnTo>
                        <a:lnTo>
                          <a:pt x="62" y="140"/>
                        </a:lnTo>
                        <a:lnTo>
                          <a:pt x="56" y="148"/>
                        </a:lnTo>
                        <a:lnTo>
                          <a:pt x="50" y="154"/>
                        </a:lnTo>
                        <a:lnTo>
                          <a:pt x="44" y="158"/>
                        </a:lnTo>
                        <a:lnTo>
                          <a:pt x="38" y="160"/>
                        </a:lnTo>
                        <a:lnTo>
                          <a:pt x="34" y="162"/>
                        </a:lnTo>
                        <a:lnTo>
                          <a:pt x="22" y="166"/>
                        </a:lnTo>
                        <a:lnTo>
                          <a:pt x="14" y="166"/>
                        </a:lnTo>
                        <a:lnTo>
                          <a:pt x="6" y="164"/>
                        </a:lnTo>
                        <a:lnTo>
                          <a:pt x="0" y="160"/>
                        </a:lnTo>
                        <a:lnTo>
                          <a:pt x="0" y="170"/>
                        </a:lnTo>
                        <a:lnTo>
                          <a:pt x="2" y="180"/>
                        </a:lnTo>
                        <a:lnTo>
                          <a:pt x="4" y="190"/>
                        </a:lnTo>
                        <a:lnTo>
                          <a:pt x="8" y="196"/>
                        </a:lnTo>
                        <a:lnTo>
                          <a:pt x="14" y="202"/>
                        </a:lnTo>
                        <a:lnTo>
                          <a:pt x="22" y="206"/>
                        </a:lnTo>
                        <a:lnTo>
                          <a:pt x="32" y="206"/>
                        </a:lnTo>
                        <a:lnTo>
                          <a:pt x="44" y="204"/>
                        </a:lnTo>
                        <a:lnTo>
                          <a:pt x="48" y="202"/>
                        </a:lnTo>
                        <a:lnTo>
                          <a:pt x="56" y="198"/>
                        </a:lnTo>
                        <a:lnTo>
                          <a:pt x="64" y="192"/>
                        </a:lnTo>
                        <a:lnTo>
                          <a:pt x="72" y="184"/>
                        </a:lnTo>
                        <a:lnTo>
                          <a:pt x="78" y="174"/>
                        </a:lnTo>
                        <a:lnTo>
                          <a:pt x="82" y="162"/>
                        </a:lnTo>
                        <a:lnTo>
                          <a:pt x="88" y="148"/>
                        </a:lnTo>
                        <a:lnTo>
                          <a:pt x="94" y="120"/>
                        </a:lnTo>
                        <a:lnTo>
                          <a:pt x="98" y="88"/>
                        </a:lnTo>
                        <a:lnTo>
                          <a:pt x="98" y="56"/>
                        </a:lnTo>
                        <a:lnTo>
                          <a:pt x="94" y="26"/>
                        </a:lnTo>
                        <a:lnTo>
                          <a:pt x="90" y="12"/>
                        </a:lnTo>
                        <a:lnTo>
                          <a:pt x="86"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6" name="Freeform 132"/>
                  <p:cNvSpPr/>
                  <p:nvPr/>
                </p:nvSpPr>
                <p:spPr>
                  <a:xfrm>
                    <a:off x="-2200" y="702"/>
                    <a:ext cx="44" cy="110"/>
                  </a:xfrm>
                  <a:custGeom>
                    <a:avLst/>
                    <a:gdLst/>
                    <a:ahLst/>
                    <a:cxnLst>
                      <a:cxn ang="0">
                        <a:pos x="22" y="108"/>
                      </a:cxn>
                      <a:cxn ang="0">
                        <a:pos x="22" y="108"/>
                      </a:cxn>
                      <a:cxn ang="0">
                        <a:pos x="14" y="110"/>
                      </a:cxn>
                      <a:cxn ang="0">
                        <a:pos x="6" y="108"/>
                      </a:cxn>
                      <a:cxn ang="0">
                        <a:pos x="2" y="102"/>
                      </a:cxn>
                      <a:cxn ang="0">
                        <a:pos x="0" y="94"/>
                      </a:cxn>
                      <a:cxn ang="0">
                        <a:pos x="0" y="86"/>
                      </a:cxn>
                      <a:cxn ang="0">
                        <a:pos x="0" y="76"/>
                      </a:cxn>
                      <a:cxn ang="0">
                        <a:pos x="4" y="68"/>
                      </a:cxn>
                      <a:cxn ang="0">
                        <a:pos x="8" y="60"/>
                      </a:cxn>
                      <a:cxn ang="0">
                        <a:pos x="18" y="48"/>
                      </a:cxn>
                      <a:cxn ang="0">
                        <a:pos x="26" y="30"/>
                      </a:cxn>
                      <a:cxn ang="0">
                        <a:pos x="32" y="14"/>
                      </a:cxn>
                      <a:cxn ang="0">
                        <a:pos x="32" y="6"/>
                      </a:cxn>
                      <a:cxn ang="0">
                        <a:pos x="32" y="0"/>
                      </a:cxn>
                      <a:cxn ang="0">
                        <a:pos x="38" y="12"/>
                      </a:cxn>
                      <a:cxn ang="0">
                        <a:pos x="42" y="26"/>
                      </a:cxn>
                      <a:cxn ang="0">
                        <a:pos x="44" y="42"/>
                      </a:cxn>
                      <a:cxn ang="0">
                        <a:pos x="44" y="60"/>
                      </a:cxn>
                      <a:cxn ang="0">
                        <a:pos x="42" y="76"/>
                      </a:cxn>
                      <a:cxn ang="0">
                        <a:pos x="38" y="90"/>
                      </a:cxn>
                      <a:cxn ang="0">
                        <a:pos x="32" y="100"/>
                      </a:cxn>
                      <a:cxn ang="0">
                        <a:pos x="28" y="104"/>
                      </a:cxn>
                      <a:cxn ang="0">
                        <a:pos x="24" y="106"/>
                      </a:cxn>
                      <a:cxn ang="0">
                        <a:pos x="22" y="108"/>
                      </a:cxn>
                    </a:cxnLst>
                    <a:pathLst>
                      <a:path w="44" h="110">
                        <a:moveTo>
                          <a:pt x="22" y="108"/>
                        </a:moveTo>
                        <a:lnTo>
                          <a:pt x="22" y="108"/>
                        </a:lnTo>
                        <a:lnTo>
                          <a:pt x="14" y="110"/>
                        </a:lnTo>
                        <a:lnTo>
                          <a:pt x="6" y="108"/>
                        </a:lnTo>
                        <a:lnTo>
                          <a:pt x="2" y="102"/>
                        </a:lnTo>
                        <a:lnTo>
                          <a:pt x="0" y="94"/>
                        </a:lnTo>
                        <a:lnTo>
                          <a:pt x="0" y="86"/>
                        </a:lnTo>
                        <a:lnTo>
                          <a:pt x="0" y="76"/>
                        </a:lnTo>
                        <a:lnTo>
                          <a:pt x="4" y="68"/>
                        </a:lnTo>
                        <a:lnTo>
                          <a:pt x="8" y="60"/>
                        </a:lnTo>
                        <a:lnTo>
                          <a:pt x="18" y="48"/>
                        </a:lnTo>
                        <a:lnTo>
                          <a:pt x="26" y="30"/>
                        </a:lnTo>
                        <a:lnTo>
                          <a:pt x="32" y="14"/>
                        </a:lnTo>
                        <a:lnTo>
                          <a:pt x="32" y="6"/>
                        </a:lnTo>
                        <a:lnTo>
                          <a:pt x="32" y="0"/>
                        </a:lnTo>
                        <a:lnTo>
                          <a:pt x="38" y="12"/>
                        </a:lnTo>
                        <a:lnTo>
                          <a:pt x="42" y="26"/>
                        </a:lnTo>
                        <a:lnTo>
                          <a:pt x="44" y="42"/>
                        </a:lnTo>
                        <a:lnTo>
                          <a:pt x="44" y="60"/>
                        </a:lnTo>
                        <a:lnTo>
                          <a:pt x="42" y="76"/>
                        </a:lnTo>
                        <a:lnTo>
                          <a:pt x="38" y="90"/>
                        </a:lnTo>
                        <a:lnTo>
                          <a:pt x="32" y="100"/>
                        </a:lnTo>
                        <a:lnTo>
                          <a:pt x="28" y="104"/>
                        </a:lnTo>
                        <a:lnTo>
                          <a:pt x="24" y="106"/>
                        </a:lnTo>
                        <a:lnTo>
                          <a:pt x="22" y="108"/>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7" name="Freeform 133"/>
                  <p:cNvSpPr/>
                  <p:nvPr/>
                </p:nvSpPr>
                <p:spPr>
                  <a:xfrm>
                    <a:off x="-2168" y="702"/>
                    <a:ext cx="44" cy="110"/>
                  </a:xfrm>
                  <a:custGeom>
                    <a:avLst/>
                    <a:gdLst/>
                    <a:ahLst/>
                    <a:cxnLst>
                      <a:cxn ang="0">
                        <a:pos x="22" y="108"/>
                      </a:cxn>
                      <a:cxn ang="0">
                        <a:pos x="22" y="108"/>
                      </a:cxn>
                      <a:cxn ang="0">
                        <a:pos x="14" y="110"/>
                      </a:cxn>
                      <a:cxn ang="0">
                        <a:pos x="6" y="108"/>
                      </a:cxn>
                      <a:cxn ang="0">
                        <a:pos x="2" y="102"/>
                      </a:cxn>
                      <a:cxn ang="0">
                        <a:pos x="0" y="94"/>
                      </a:cxn>
                      <a:cxn ang="0">
                        <a:pos x="0" y="86"/>
                      </a:cxn>
                      <a:cxn ang="0">
                        <a:pos x="0" y="76"/>
                      </a:cxn>
                      <a:cxn ang="0">
                        <a:pos x="4" y="68"/>
                      </a:cxn>
                      <a:cxn ang="0">
                        <a:pos x="8" y="60"/>
                      </a:cxn>
                      <a:cxn ang="0">
                        <a:pos x="18" y="48"/>
                      </a:cxn>
                      <a:cxn ang="0">
                        <a:pos x="26" y="30"/>
                      </a:cxn>
                      <a:cxn ang="0">
                        <a:pos x="32" y="14"/>
                      </a:cxn>
                      <a:cxn ang="0">
                        <a:pos x="32" y="6"/>
                      </a:cxn>
                      <a:cxn ang="0">
                        <a:pos x="32" y="0"/>
                      </a:cxn>
                      <a:cxn ang="0">
                        <a:pos x="38" y="12"/>
                      </a:cxn>
                      <a:cxn ang="0">
                        <a:pos x="42" y="26"/>
                      </a:cxn>
                      <a:cxn ang="0">
                        <a:pos x="44" y="42"/>
                      </a:cxn>
                      <a:cxn ang="0">
                        <a:pos x="44" y="60"/>
                      </a:cxn>
                      <a:cxn ang="0">
                        <a:pos x="42" y="76"/>
                      </a:cxn>
                      <a:cxn ang="0">
                        <a:pos x="38" y="90"/>
                      </a:cxn>
                      <a:cxn ang="0">
                        <a:pos x="32" y="100"/>
                      </a:cxn>
                      <a:cxn ang="0">
                        <a:pos x="28" y="104"/>
                      </a:cxn>
                      <a:cxn ang="0">
                        <a:pos x="24" y="106"/>
                      </a:cxn>
                    </a:cxnLst>
                    <a:pathLst>
                      <a:path w="44" h="110">
                        <a:moveTo>
                          <a:pt x="22" y="108"/>
                        </a:moveTo>
                        <a:lnTo>
                          <a:pt x="22" y="108"/>
                        </a:lnTo>
                        <a:lnTo>
                          <a:pt x="14" y="110"/>
                        </a:lnTo>
                        <a:lnTo>
                          <a:pt x="6" y="108"/>
                        </a:lnTo>
                        <a:lnTo>
                          <a:pt x="2" y="102"/>
                        </a:lnTo>
                        <a:lnTo>
                          <a:pt x="0" y="94"/>
                        </a:lnTo>
                        <a:lnTo>
                          <a:pt x="0" y="86"/>
                        </a:lnTo>
                        <a:lnTo>
                          <a:pt x="0" y="76"/>
                        </a:lnTo>
                        <a:lnTo>
                          <a:pt x="4" y="68"/>
                        </a:lnTo>
                        <a:lnTo>
                          <a:pt x="8" y="60"/>
                        </a:lnTo>
                        <a:lnTo>
                          <a:pt x="18" y="48"/>
                        </a:lnTo>
                        <a:lnTo>
                          <a:pt x="26" y="30"/>
                        </a:lnTo>
                        <a:lnTo>
                          <a:pt x="32" y="14"/>
                        </a:lnTo>
                        <a:lnTo>
                          <a:pt x="32" y="6"/>
                        </a:lnTo>
                        <a:lnTo>
                          <a:pt x="32" y="0"/>
                        </a:lnTo>
                        <a:lnTo>
                          <a:pt x="38" y="12"/>
                        </a:lnTo>
                        <a:lnTo>
                          <a:pt x="42" y="26"/>
                        </a:lnTo>
                        <a:lnTo>
                          <a:pt x="44" y="42"/>
                        </a:lnTo>
                        <a:lnTo>
                          <a:pt x="44" y="60"/>
                        </a:lnTo>
                        <a:lnTo>
                          <a:pt x="42" y="76"/>
                        </a:lnTo>
                        <a:lnTo>
                          <a:pt x="38" y="90"/>
                        </a:lnTo>
                        <a:lnTo>
                          <a:pt x="32" y="100"/>
                        </a:lnTo>
                        <a:lnTo>
                          <a:pt x="28" y="104"/>
                        </a:lnTo>
                        <a:lnTo>
                          <a:pt x="24" y="106"/>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8" name="Freeform 134"/>
                  <p:cNvSpPr/>
                  <p:nvPr/>
                </p:nvSpPr>
                <p:spPr>
                  <a:xfrm>
                    <a:off x="-2160" y="720"/>
                    <a:ext cx="46" cy="104"/>
                  </a:xfrm>
                  <a:custGeom>
                    <a:avLst/>
                    <a:gdLst/>
                    <a:ahLst/>
                    <a:cxnLst>
                      <a:cxn ang="0">
                        <a:pos x="36" y="0"/>
                      </a:cxn>
                      <a:cxn ang="0">
                        <a:pos x="36" y="0"/>
                      </a:cxn>
                      <a:cxn ang="0">
                        <a:pos x="38" y="12"/>
                      </a:cxn>
                      <a:cxn ang="0">
                        <a:pos x="38" y="26"/>
                      </a:cxn>
                      <a:cxn ang="0">
                        <a:pos x="38" y="38"/>
                      </a:cxn>
                      <a:cxn ang="0">
                        <a:pos x="36" y="50"/>
                      </a:cxn>
                      <a:cxn ang="0">
                        <a:pos x="34" y="62"/>
                      </a:cxn>
                      <a:cxn ang="0">
                        <a:pos x="30" y="70"/>
                      </a:cxn>
                      <a:cxn ang="0">
                        <a:pos x="24" y="78"/>
                      </a:cxn>
                      <a:cxn ang="0">
                        <a:pos x="18" y="82"/>
                      </a:cxn>
                      <a:cxn ang="0">
                        <a:pos x="16" y="82"/>
                      </a:cxn>
                      <a:cxn ang="0">
                        <a:pos x="10" y="84"/>
                      </a:cxn>
                      <a:cxn ang="0">
                        <a:pos x="6" y="84"/>
                      </a:cxn>
                      <a:cxn ang="0">
                        <a:pos x="2" y="84"/>
                      </a:cxn>
                      <a:cxn ang="0">
                        <a:pos x="0" y="82"/>
                      </a:cxn>
                      <a:cxn ang="0">
                        <a:pos x="0" y="92"/>
                      </a:cxn>
                      <a:cxn ang="0">
                        <a:pos x="4" y="100"/>
                      </a:cxn>
                      <a:cxn ang="0">
                        <a:pos x="8" y="102"/>
                      </a:cxn>
                      <a:cxn ang="0">
                        <a:pos x="12" y="104"/>
                      </a:cxn>
                      <a:cxn ang="0">
                        <a:pos x="16" y="104"/>
                      </a:cxn>
                      <a:cxn ang="0">
                        <a:pos x="22" y="102"/>
                      </a:cxn>
                      <a:cxn ang="0">
                        <a:pos x="24" y="100"/>
                      </a:cxn>
                      <a:cxn ang="0">
                        <a:pos x="28" y="98"/>
                      </a:cxn>
                      <a:cxn ang="0">
                        <a:pos x="32" y="96"/>
                      </a:cxn>
                      <a:cxn ang="0">
                        <a:pos x="38" y="86"/>
                      </a:cxn>
                      <a:cxn ang="0">
                        <a:pos x="42" y="74"/>
                      </a:cxn>
                      <a:cxn ang="0">
                        <a:pos x="44" y="58"/>
                      </a:cxn>
                      <a:cxn ang="0">
                        <a:pos x="46" y="44"/>
                      </a:cxn>
                      <a:cxn ang="0">
                        <a:pos x="44" y="28"/>
                      </a:cxn>
                      <a:cxn ang="0">
                        <a:pos x="40" y="14"/>
                      </a:cxn>
                      <a:cxn ang="0">
                        <a:pos x="36" y="0"/>
                      </a:cxn>
                    </a:cxnLst>
                    <a:pathLst>
                      <a:path w="46" h="104">
                        <a:moveTo>
                          <a:pt x="36" y="0"/>
                        </a:moveTo>
                        <a:lnTo>
                          <a:pt x="36" y="0"/>
                        </a:lnTo>
                        <a:lnTo>
                          <a:pt x="38" y="12"/>
                        </a:lnTo>
                        <a:lnTo>
                          <a:pt x="38" y="26"/>
                        </a:lnTo>
                        <a:lnTo>
                          <a:pt x="38" y="38"/>
                        </a:lnTo>
                        <a:lnTo>
                          <a:pt x="36" y="50"/>
                        </a:lnTo>
                        <a:lnTo>
                          <a:pt x="34" y="62"/>
                        </a:lnTo>
                        <a:lnTo>
                          <a:pt x="30" y="70"/>
                        </a:lnTo>
                        <a:lnTo>
                          <a:pt x="24" y="78"/>
                        </a:lnTo>
                        <a:lnTo>
                          <a:pt x="18" y="82"/>
                        </a:lnTo>
                        <a:lnTo>
                          <a:pt x="16" y="82"/>
                        </a:lnTo>
                        <a:lnTo>
                          <a:pt x="10" y="84"/>
                        </a:lnTo>
                        <a:lnTo>
                          <a:pt x="6" y="84"/>
                        </a:lnTo>
                        <a:lnTo>
                          <a:pt x="2" y="84"/>
                        </a:lnTo>
                        <a:lnTo>
                          <a:pt x="0" y="82"/>
                        </a:lnTo>
                        <a:lnTo>
                          <a:pt x="0" y="92"/>
                        </a:lnTo>
                        <a:lnTo>
                          <a:pt x="4" y="100"/>
                        </a:lnTo>
                        <a:lnTo>
                          <a:pt x="8" y="102"/>
                        </a:lnTo>
                        <a:lnTo>
                          <a:pt x="12" y="104"/>
                        </a:lnTo>
                        <a:lnTo>
                          <a:pt x="16" y="104"/>
                        </a:lnTo>
                        <a:lnTo>
                          <a:pt x="22" y="102"/>
                        </a:lnTo>
                        <a:lnTo>
                          <a:pt x="24" y="100"/>
                        </a:lnTo>
                        <a:lnTo>
                          <a:pt x="28" y="98"/>
                        </a:lnTo>
                        <a:lnTo>
                          <a:pt x="32" y="96"/>
                        </a:lnTo>
                        <a:lnTo>
                          <a:pt x="38" y="86"/>
                        </a:lnTo>
                        <a:lnTo>
                          <a:pt x="42" y="74"/>
                        </a:lnTo>
                        <a:lnTo>
                          <a:pt x="44" y="58"/>
                        </a:lnTo>
                        <a:lnTo>
                          <a:pt x="46" y="44"/>
                        </a:lnTo>
                        <a:lnTo>
                          <a:pt x="44" y="28"/>
                        </a:lnTo>
                        <a:lnTo>
                          <a:pt x="40" y="14"/>
                        </a:lnTo>
                        <a:lnTo>
                          <a:pt x="36"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49" name="Freeform 135"/>
                  <p:cNvSpPr/>
                  <p:nvPr/>
                </p:nvSpPr>
                <p:spPr>
                  <a:xfrm>
                    <a:off x="-2428" y="694"/>
                    <a:ext cx="30" cy="78"/>
                  </a:xfrm>
                  <a:custGeom>
                    <a:avLst/>
                    <a:gdLst/>
                    <a:ahLst/>
                    <a:cxnLst>
                      <a:cxn ang="0">
                        <a:pos x="10" y="76"/>
                      </a:cxn>
                      <a:cxn ang="0">
                        <a:pos x="10" y="76"/>
                      </a:cxn>
                      <a:cxn ang="0">
                        <a:pos x="16" y="78"/>
                      </a:cxn>
                      <a:cxn ang="0">
                        <a:pos x="22" y="78"/>
                      </a:cxn>
                      <a:cxn ang="0">
                        <a:pos x="26" y="74"/>
                      </a:cxn>
                      <a:cxn ang="0">
                        <a:pos x="28" y="70"/>
                      </a:cxn>
                      <a:cxn ang="0">
                        <a:pos x="30" y="64"/>
                      </a:cxn>
                      <a:cxn ang="0">
                        <a:pos x="30" y="56"/>
                      </a:cxn>
                      <a:cxn ang="0">
                        <a:pos x="28" y="50"/>
                      </a:cxn>
                      <a:cxn ang="0">
                        <a:pos x="26" y="46"/>
                      </a:cxn>
                      <a:cxn ang="0">
                        <a:pos x="22" y="36"/>
                      </a:cxn>
                      <a:cxn ang="0">
                        <a:pos x="16" y="22"/>
                      </a:cxn>
                      <a:cxn ang="0">
                        <a:pos x="14" y="10"/>
                      </a:cxn>
                      <a:cxn ang="0">
                        <a:pos x="16" y="6"/>
                      </a:cxn>
                      <a:cxn ang="0">
                        <a:pos x="16" y="0"/>
                      </a:cxn>
                      <a:cxn ang="0">
                        <a:pos x="10" y="8"/>
                      </a:cxn>
                      <a:cxn ang="0">
                        <a:pos x="6" y="18"/>
                      </a:cxn>
                      <a:cxn ang="0">
                        <a:pos x="2" y="28"/>
                      </a:cxn>
                      <a:cxn ang="0">
                        <a:pos x="0" y="40"/>
                      </a:cxn>
                      <a:cxn ang="0">
                        <a:pos x="0" y="52"/>
                      </a:cxn>
                      <a:cxn ang="0">
                        <a:pos x="2" y="62"/>
                      </a:cxn>
                      <a:cxn ang="0">
                        <a:pos x="4" y="70"/>
                      </a:cxn>
                      <a:cxn ang="0">
                        <a:pos x="10" y="76"/>
                      </a:cxn>
                    </a:cxnLst>
                    <a:pathLst>
                      <a:path w="30" h="78">
                        <a:moveTo>
                          <a:pt x="10" y="76"/>
                        </a:moveTo>
                        <a:lnTo>
                          <a:pt x="10" y="76"/>
                        </a:lnTo>
                        <a:lnTo>
                          <a:pt x="16" y="78"/>
                        </a:lnTo>
                        <a:lnTo>
                          <a:pt x="22" y="78"/>
                        </a:lnTo>
                        <a:lnTo>
                          <a:pt x="26" y="74"/>
                        </a:lnTo>
                        <a:lnTo>
                          <a:pt x="28" y="70"/>
                        </a:lnTo>
                        <a:lnTo>
                          <a:pt x="30" y="64"/>
                        </a:lnTo>
                        <a:lnTo>
                          <a:pt x="30" y="56"/>
                        </a:lnTo>
                        <a:lnTo>
                          <a:pt x="28" y="50"/>
                        </a:lnTo>
                        <a:lnTo>
                          <a:pt x="26" y="46"/>
                        </a:lnTo>
                        <a:lnTo>
                          <a:pt x="22" y="36"/>
                        </a:lnTo>
                        <a:lnTo>
                          <a:pt x="16" y="22"/>
                        </a:lnTo>
                        <a:lnTo>
                          <a:pt x="14" y="10"/>
                        </a:lnTo>
                        <a:lnTo>
                          <a:pt x="16" y="6"/>
                        </a:lnTo>
                        <a:lnTo>
                          <a:pt x="16" y="0"/>
                        </a:lnTo>
                        <a:lnTo>
                          <a:pt x="10" y="8"/>
                        </a:lnTo>
                        <a:lnTo>
                          <a:pt x="6" y="18"/>
                        </a:lnTo>
                        <a:lnTo>
                          <a:pt x="2" y="28"/>
                        </a:lnTo>
                        <a:lnTo>
                          <a:pt x="0" y="40"/>
                        </a:lnTo>
                        <a:lnTo>
                          <a:pt x="0" y="52"/>
                        </a:lnTo>
                        <a:lnTo>
                          <a:pt x="2" y="62"/>
                        </a:lnTo>
                        <a:lnTo>
                          <a:pt x="4" y="70"/>
                        </a:lnTo>
                        <a:lnTo>
                          <a:pt x="10" y="76"/>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0" name="Freeform 136"/>
                  <p:cNvSpPr/>
                  <p:nvPr/>
                </p:nvSpPr>
                <p:spPr>
                  <a:xfrm>
                    <a:off x="-2428" y="694"/>
                    <a:ext cx="30" cy="78"/>
                  </a:xfrm>
                  <a:custGeom>
                    <a:avLst/>
                    <a:gdLst/>
                    <a:ahLst/>
                    <a:cxnLst>
                      <a:cxn ang="0">
                        <a:pos x="10" y="76"/>
                      </a:cxn>
                      <a:cxn ang="0">
                        <a:pos x="10" y="76"/>
                      </a:cxn>
                      <a:cxn ang="0">
                        <a:pos x="16" y="78"/>
                      </a:cxn>
                      <a:cxn ang="0">
                        <a:pos x="22" y="78"/>
                      </a:cxn>
                      <a:cxn ang="0">
                        <a:pos x="26" y="74"/>
                      </a:cxn>
                      <a:cxn ang="0">
                        <a:pos x="28" y="70"/>
                      </a:cxn>
                      <a:cxn ang="0">
                        <a:pos x="30" y="64"/>
                      </a:cxn>
                      <a:cxn ang="0">
                        <a:pos x="30" y="56"/>
                      </a:cxn>
                      <a:cxn ang="0">
                        <a:pos x="28" y="50"/>
                      </a:cxn>
                      <a:cxn ang="0">
                        <a:pos x="26" y="46"/>
                      </a:cxn>
                      <a:cxn ang="0">
                        <a:pos x="22" y="36"/>
                      </a:cxn>
                      <a:cxn ang="0">
                        <a:pos x="16" y="22"/>
                      </a:cxn>
                      <a:cxn ang="0">
                        <a:pos x="14" y="10"/>
                      </a:cxn>
                      <a:cxn ang="0">
                        <a:pos x="16" y="6"/>
                      </a:cxn>
                      <a:cxn ang="0">
                        <a:pos x="16" y="0"/>
                      </a:cxn>
                      <a:cxn ang="0">
                        <a:pos x="10" y="8"/>
                      </a:cxn>
                      <a:cxn ang="0">
                        <a:pos x="6" y="18"/>
                      </a:cxn>
                      <a:cxn ang="0">
                        <a:pos x="2" y="28"/>
                      </a:cxn>
                      <a:cxn ang="0">
                        <a:pos x="0" y="40"/>
                      </a:cxn>
                      <a:cxn ang="0">
                        <a:pos x="0" y="52"/>
                      </a:cxn>
                      <a:cxn ang="0">
                        <a:pos x="2" y="62"/>
                      </a:cxn>
                      <a:cxn ang="0">
                        <a:pos x="4" y="70"/>
                      </a:cxn>
                      <a:cxn ang="0">
                        <a:pos x="10" y="76"/>
                      </a:cxn>
                    </a:cxnLst>
                    <a:pathLst>
                      <a:path w="30" h="78">
                        <a:moveTo>
                          <a:pt x="10" y="76"/>
                        </a:moveTo>
                        <a:lnTo>
                          <a:pt x="10" y="76"/>
                        </a:lnTo>
                        <a:lnTo>
                          <a:pt x="16" y="78"/>
                        </a:lnTo>
                        <a:lnTo>
                          <a:pt x="22" y="78"/>
                        </a:lnTo>
                        <a:lnTo>
                          <a:pt x="26" y="74"/>
                        </a:lnTo>
                        <a:lnTo>
                          <a:pt x="28" y="70"/>
                        </a:lnTo>
                        <a:lnTo>
                          <a:pt x="30" y="64"/>
                        </a:lnTo>
                        <a:lnTo>
                          <a:pt x="30" y="56"/>
                        </a:lnTo>
                        <a:lnTo>
                          <a:pt x="28" y="50"/>
                        </a:lnTo>
                        <a:lnTo>
                          <a:pt x="26" y="46"/>
                        </a:lnTo>
                        <a:lnTo>
                          <a:pt x="22" y="36"/>
                        </a:lnTo>
                        <a:lnTo>
                          <a:pt x="16" y="22"/>
                        </a:lnTo>
                        <a:lnTo>
                          <a:pt x="14" y="10"/>
                        </a:lnTo>
                        <a:lnTo>
                          <a:pt x="16" y="6"/>
                        </a:lnTo>
                        <a:lnTo>
                          <a:pt x="16" y="0"/>
                        </a:lnTo>
                        <a:lnTo>
                          <a:pt x="10" y="8"/>
                        </a:lnTo>
                        <a:lnTo>
                          <a:pt x="6" y="18"/>
                        </a:lnTo>
                        <a:lnTo>
                          <a:pt x="2" y="28"/>
                        </a:lnTo>
                        <a:lnTo>
                          <a:pt x="0" y="40"/>
                        </a:lnTo>
                        <a:lnTo>
                          <a:pt x="0" y="52"/>
                        </a:lnTo>
                        <a:lnTo>
                          <a:pt x="2" y="62"/>
                        </a:lnTo>
                        <a:lnTo>
                          <a:pt x="4" y="70"/>
                        </a:lnTo>
                        <a:lnTo>
                          <a:pt x="10" y="76"/>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1" name="Freeform 137"/>
                  <p:cNvSpPr/>
                  <p:nvPr/>
                </p:nvSpPr>
                <p:spPr>
                  <a:xfrm>
                    <a:off x="-2428" y="698"/>
                    <a:ext cx="28" cy="74"/>
                  </a:xfrm>
                  <a:custGeom>
                    <a:avLst/>
                    <a:gdLst/>
                    <a:ahLst/>
                    <a:cxnLst>
                      <a:cxn ang="0">
                        <a:pos x="12" y="0"/>
                      </a:cxn>
                      <a:cxn ang="0">
                        <a:pos x="12" y="0"/>
                      </a:cxn>
                      <a:cxn ang="0">
                        <a:pos x="8" y="18"/>
                      </a:cxn>
                      <a:cxn ang="0">
                        <a:pos x="6" y="36"/>
                      </a:cxn>
                      <a:cxn ang="0">
                        <a:pos x="8" y="44"/>
                      </a:cxn>
                      <a:cxn ang="0">
                        <a:pos x="10" y="50"/>
                      </a:cxn>
                      <a:cxn ang="0">
                        <a:pos x="12" y="56"/>
                      </a:cxn>
                      <a:cxn ang="0">
                        <a:pos x="16" y="58"/>
                      </a:cxn>
                      <a:cxn ang="0">
                        <a:pos x="18" y="60"/>
                      </a:cxn>
                      <a:cxn ang="0">
                        <a:pos x="24" y="62"/>
                      </a:cxn>
                      <a:cxn ang="0">
                        <a:pos x="28" y="62"/>
                      </a:cxn>
                      <a:cxn ang="0">
                        <a:pos x="26" y="68"/>
                      </a:cxn>
                      <a:cxn ang="0">
                        <a:pos x="24" y="74"/>
                      </a:cxn>
                      <a:cxn ang="0">
                        <a:pos x="18" y="74"/>
                      </a:cxn>
                      <a:cxn ang="0">
                        <a:pos x="10" y="72"/>
                      </a:cxn>
                      <a:cxn ang="0">
                        <a:pos x="4" y="66"/>
                      </a:cxn>
                      <a:cxn ang="0">
                        <a:pos x="2" y="60"/>
                      </a:cxn>
                      <a:cxn ang="0">
                        <a:pos x="0" y="50"/>
                      </a:cxn>
                      <a:cxn ang="0">
                        <a:pos x="0" y="40"/>
                      </a:cxn>
                      <a:cxn ang="0">
                        <a:pos x="2" y="30"/>
                      </a:cxn>
                      <a:cxn ang="0">
                        <a:pos x="4" y="18"/>
                      </a:cxn>
                      <a:cxn ang="0">
                        <a:pos x="8" y="8"/>
                      </a:cxn>
                      <a:cxn ang="0">
                        <a:pos x="12" y="0"/>
                      </a:cxn>
                    </a:cxnLst>
                    <a:pathLst>
                      <a:path w="28" h="74">
                        <a:moveTo>
                          <a:pt x="12" y="0"/>
                        </a:moveTo>
                        <a:lnTo>
                          <a:pt x="12" y="0"/>
                        </a:lnTo>
                        <a:lnTo>
                          <a:pt x="8" y="18"/>
                        </a:lnTo>
                        <a:lnTo>
                          <a:pt x="6" y="36"/>
                        </a:lnTo>
                        <a:lnTo>
                          <a:pt x="8" y="44"/>
                        </a:lnTo>
                        <a:lnTo>
                          <a:pt x="10" y="50"/>
                        </a:lnTo>
                        <a:lnTo>
                          <a:pt x="12" y="56"/>
                        </a:lnTo>
                        <a:lnTo>
                          <a:pt x="16" y="58"/>
                        </a:lnTo>
                        <a:lnTo>
                          <a:pt x="18" y="60"/>
                        </a:lnTo>
                        <a:lnTo>
                          <a:pt x="24" y="62"/>
                        </a:lnTo>
                        <a:lnTo>
                          <a:pt x="28" y="62"/>
                        </a:lnTo>
                        <a:lnTo>
                          <a:pt x="26" y="68"/>
                        </a:lnTo>
                        <a:lnTo>
                          <a:pt x="24" y="74"/>
                        </a:lnTo>
                        <a:lnTo>
                          <a:pt x="18" y="74"/>
                        </a:lnTo>
                        <a:lnTo>
                          <a:pt x="10" y="72"/>
                        </a:lnTo>
                        <a:lnTo>
                          <a:pt x="4" y="66"/>
                        </a:lnTo>
                        <a:lnTo>
                          <a:pt x="2" y="60"/>
                        </a:lnTo>
                        <a:lnTo>
                          <a:pt x="0" y="50"/>
                        </a:lnTo>
                        <a:lnTo>
                          <a:pt x="0" y="40"/>
                        </a:lnTo>
                        <a:lnTo>
                          <a:pt x="2" y="30"/>
                        </a:lnTo>
                        <a:lnTo>
                          <a:pt x="4" y="18"/>
                        </a:lnTo>
                        <a:lnTo>
                          <a:pt x="8" y="8"/>
                        </a:lnTo>
                        <a:lnTo>
                          <a:pt x="12"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2" name="Freeform 138"/>
                  <p:cNvSpPr/>
                  <p:nvPr/>
                </p:nvSpPr>
                <p:spPr>
                  <a:xfrm>
                    <a:off x="-2434" y="910"/>
                    <a:ext cx="68" cy="128"/>
                  </a:xfrm>
                  <a:custGeom>
                    <a:avLst/>
                    <a:gdLst/>
                    <a:ahLst/>
                    <a:cxnLst>
                      <a:cxn ang="0">
                        <a:pos x="26" y="122"/>
                      </a:cxn>
                      <a:cxn ang="0">
                        <a:pos x="26" y="122"/>
                      </a:cxn>
                      <a:cxn ang="0">
                        <a:pos x="34" y="126"/>
                      </a:cxn>
                      <a:cxn ang="0">
                        <a:pos x="40" y="128"/>
                      </a:cxn>
                      <a:cxn ang="0">
                        <a:pos x="46" y="128"/>
                      </a:cxn>
                      <a:cxn ang="0">
                        <a:pos x="52" y="126"/>
                      </a:cxn>
                      <a:cxn ang="0">
                        <a:pos x="56" y="124"/>
                      </a:cxn>
                      <a:cxn ang="0">
                        <a:pos x="60" y="120"/>
                      </a:cxn>
                      <a:cxn ang="0">
                        <a:pos x="66" y="112"/>
                      </a:cxn>
                      <a:cxn ang="0">
                        <a:pos x="68" y="102"/>
                      </a:cxn>
                      <a:cxn ang="0">
                        <a:pos x="68" y="92"/>
                      </a:cxn>
                      <a:cxn ang="0">
                        <a:pos x="66" y="82"/>
                      </a:cxn>
                      <a:cxn ang="0">
                        <a:pos x="60" y="74"/>
                      </a:cxn>
                      <a:cxn ang="0">
                        <a:pos x="48" y="56"/>
                      </a:cxn>
                      <a:cxn ang="0">
                        <a:pos x="38" y="36"/>
                      </a:cxn>
                      <a:cxn ang="0">
                        <a:pos x="34" y="26"/>
                      </a:cxn>
                      <a:cxn ang="0">
                        <a:pos x="32" y="16"/>
                      </a:cxn>
                      <a:cxn ang="0">
                        <a:pos x="32" y="8"/>
                      </a:cxn>
                      <a:cxn ang="0">
                        <a:pos x="34" y="0"/>
                      </a:cxn>
                      <a:cxn ang="0">
                        <a:pos x="28" y="6"/>
                      </a:cxn>
                      <a:cxn ang="0">
                        <a:pos x="22" y="12"/>
                      </a:cxn>
                      <a:cxn ang="0">
                        <a:pos x="10" y="28"/>
                      </a:cxn>
                      <a:cxn ang="0">
                        <a:pos x="4" y="46"/>
                      </a:cxn>
                      <a:cxn ang="0">
                        <a:pos x="0" y="64"/>
                      </a:cxn>
                      <a:cxn ang="0">
                        <a:pos x="0" y="82"/>
                      </a:cxn>
                      <a:cxn ang="0">
                        <a:pos x="4" y="100"/>
                      </a:cxn>
                      <a:cxn ang="0">
                        <a:pos x="6" y="106"/>
                      </a:cxn>
                      <a:cxn ang="0">
                        <a:pos x="10" y="112"/>
                      </a:cxn>
                      <a:cxn ang="0">
                        <a:pos x="16" y="118"/>
                      </a:cxn>
                      <a:cxn ang="0">
                        <a:pos x="24" y="120"/>
                      </a:cxn>
                      <a:cxn ang="0">
                        <a:pos x="26" y="122"/>
                      </a:cxn>
                    </a:cxnLst>
                    <a:pathLst>
                      <a:path w="68" h="128">
                        <a:moveTo>
                          <a:pt x="26" y="122"/>
                        </a:moveTo>
                        <a:lnTo>
                          <a:pt x="26" y="122"/>
                        </a:lnTo>
                        <a:lnTo>
                          <a:pt x="34" y="126"/>
                        </a:lnTo>
                        <a:lnTo>
                          <a:pt x="40" y="128"/>
                        </a:lnTo>
                        <a:lnTo>
                          <a:pt x="46" y="128"/>
                        </a:lnTo>
                        <a:lnTo>
                          <a:pt x="52" y="126"/>
                        </a:lnTo>
                        <a:lnTo>
                          <a:pt x="56" y="124"/>
                        </a:lnTo>
                        <a:lnTo>
                          <a:pt x="60" y="120"/>
                        </a:lnTo>
                        <a:lnTo>
                          <a:pt x="66" y="112"/>
                        </a:lnTo>
                        <a:lnTo>
                          <a:pt x="68" y="102"/>
                        </a:lnTo>
                        <a:lnTo>
                          <a:pt x="68" y="92"/>
                        </a:lnTo>
                        <a:lnTo>
                          <a:pt x="66" y="82"/>
                        </a:lnTo>
                        <a:lnTo>
                          <a:pt x="60" y="74"/>
                        </a:lnTo>
                        <a:lnTo>
                          <a:pt x="48" y="56"/>
                        </a:lnTo>
                        <a:lnTo>
                          <a:pt x="38" y="36"/>
                        </a:lnTo>
                        <a:lnTo>
                          <a:pt x="34" y="26"/>
                        </a:lnTo>
                        <a:lnTo>
                          <a:pt x="32" y="16"/>
                        </a:lnTo>
                        <a:lnTo>
                          <a:pt x="32" y="8"/>
                        </a:lnTo>
                        <a:lnTo>
                          <a:pt x="34" y="0"/>
                        </a:lnTo>
                        <a:lnTo>
                          <a:pt x="28" y="6"/>
                        </a:lnTo>
                        <a:lnTo>
                          <a:pt x="22" y="12"/>
                        </a:lnTo>
                        <a:lnTo>
                          <a:pt x="10" y="28"/>
                        </a:lnTo>
                        <a:lnTo>
                          <a:pt x="4" y="46"/>
                        </a:lnTo>
                        <a:lnTo>
                          <a:pt x="0" y="64"/>
                        </a:lnTo>
                        <a:lnTo>
                          <a:pt x="0" y="82"/>
                        </a:lnTo>
                        <a:lnTo>
                          <a:pt x="4" y="100"/>
                        </a:lnTo>
                        <a:lnTo>
                          <a:pt x="6" y="106"/>
                        </a:lnTo>
                        <a:lnTo>
                          <a:pt x="10" y="112"/>
                        </a:lnTo>
                        <a:lnTo>
                          <a:pt x="16" y="118"/>
                        </a:lnTo>
                        <a:lnTo>
                          <a:pt x="24" y="120"/>
                        </a:lnTo>
                        <a:lnTo>
                          <a:pt x="26" y="122"/>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3" name="Freeform 139"/>
                  <p:cNvSpPr/>
                  <p:nvPr/>
                </p:nvSpPr>
                <p:spPr>
                  <a:xfrm>
                    <a:off x="-2434" y="910"/>
                    <a:ext cx="68" cy="128"/>
                  </a:xfrm>
                  <a:custGeom>
                    <a:avLst/>
                    <a:gdLst/>
                    <a:ahLst/>
                    <a:cxnLst>
                      <a:cxn ang="0">
                        <a:pos x="26" y="122"/>
                      </a:cxn>
                      <a:cxn ang="0">
                        <a:pos x="26" y="122"/>
                      </a:cxn>
                      <a:cxn ang="0">
                        <a:pos x="34" y="126"/>
                      </a:cxn>
                      <a:cxn ang="0">
                        <a:pos x="40" y="128"/>
                      </a:cxn>
                      <a:cxn ang="0">
                        <a:pos x="46" y="128"/>
                      </a:cxn>
                      <a:cxn ang="0">
                        <a:pos x="52" y="126"/>
                      </a:cxn>
                      <a:cxn ang="0">
                        <a:pos x="56" y="124"/>
                      </a:cxn>
                      <a:cxn ang="0">
                        <a:pos x="60" y="120"/>
                      </a:cxn>
                      <a:cxn ang="0">
                        <a:pos x="66" y="112"/>
                      </a:cxn>
                      <a:cxn ang="0">
                        <a:pos x="68" y="102"/>
                      </a:cxn>
                      <a:cxn ang="0">
                        <a:pos x="68" y="92"/>
                      </a:cxn>
                      <a:cxn ang="0">
                        <a:pos x="66" y="82"/>
                      </a:cxn>
                      <a:cxn ang="0">
                        <a:pos x="60" y="74"/>
                      </a:cxn>
                      <a:cxn ang="0">
                        <a:pos x="48" y="56"/>
                      </a:cxn>
                      <a:cxn ang="0">
                        <a:pos x="38" y="36"/>
                      </a:cxn>
                      <a:cxn ang="0">
                        <a:pos x="34" y="26"/>
                      </a:cxn>
                      <a:cxn ang="0">
                        <a:pos x="32" y="16"/>
                      </a:cxn>
                      <a:cxn ang="0">
                        <a:pos x="32" y="8"/>
                      </a:cxn>
                      <a:cxn ang="0">
                        <a:pos x="34" y="0"/>
                      </a:cxn>
                      <a:cxn ang="0">
                        <a:pos x="28" y="6"/>
                      </a:cxn>
                      <a:cxn ang="0">
                        <a:pos x="22" y="12"/>
                      </a:cxn>
                      <a:cxn ang="0">
                        <a:pos x="10" y="28"/>
                      </a:cxn>
                      <a:cxn ang="0">
                        <a:pos x="4" y="46"/>
                      </a:cxn>
                      <a:cxn ang="0">
                        <a:pos x="0" y="64"/>
                      </a:cxn>
                      <a:cxn ang="0">
                        <a:pos x="0" y="82"/>
                      </a:cxn>
                      <a:cxn ang="0">
                        <a:pos x="4" y="100"/>
                      </a:cxn>
                      <a:cxn ang="0">
                        <a:pos x="6" y="106"/>
                      </a:cxn>
                      <a:cxn ang="0">
                        <a:pos x="10" y="112"/>
                      </a:cxn>
                      <a:cxn ang="0">
                        <a:pos x="16" y="118"/>
                      </a:cxn>
                      <a:cxn ang="0">
                        <a:pos x="24" y="120"/>
                      </a:cxn>
                    </a:cxnLst>
                    <a:pathLst>
                      <a:path w="68" h="128">
                        <a:moveTo>
                          <a:pt x="26" y="122"/>
                        </a:moveTo>
                        <a:lnTo>
                          <a:pt x="26" y="122"/>
                        </a:lnTo>
                        <a:lnTo>
                          <a:pt x="34" y="126"/>
                        </a:lnTo>
                        <a:lnTo>
                          <a:pt x="40" y="128"/>
                        </a:lnTo>
                        <a:lnTo>
                          <a:pt x="46" y="128"/>
                        </a:lnTo>
                        <a:lnTo>
                          <a:pt x="52" y="126"/>
                        </a:lnTo>
                        <a:lnTo>
                          <a:pt x="56" y="124"/>
                        </a:lnTo>
                        <a:lnTo>
                          <a:pt x="60" y="120"/>
                        </a:lnTo>
                        <a:lnTo>
                          <a:pt x="66" y="112"/>
                        </a:lnTo>
                        <a:lnTo>
                          <a:pt x="68" y="102"/>
                        </a:lnTo>
                        <a:lnTo>
                          <a:pt x="68" y="92"/>
                        </a:lnTo>
                        <a:lnTo>
                          <a:pt x="66" y="82"/>
                        </a:lnTo>
                        <a:lnTo>
                          <a:pt x="60" y="74"/>
                        </a:lnTo>
                        <a:lnTo>
                          <a:pt x="48" y="56"/>
                        </a:lnTo>
                        <a:lnTo>
                          <a:pt x="38" y="36"/>
                        </a:lnTo>
                        <a:lnTo>
                          <a:pt x="34" y="26"/>
                        </a:lnTo>
                        <a:lnTo>
                          <a:pt x="32" y="16"/>
                        </a:lnTo>
                        <a:lnTo>
                          <a:pt x="32" y="8"/>
                        </a:lnTo>
                        <a:lnTo>
                          <a:pt x="34" y="0"/>
                        </a:lnTo>
                        <a:lnTo>
                          <a:pt x="28" y="6"/>
                        </a:lnTo>
                        <a:lnTo>
                          <a:pt x="22" y="12"/>
                        </a:lnTo>
                        <a:lnTo>
                          <a:pt x="10" y="28"/>
                        </a:lnTo>
                        <a:lnTo>
                          <a:pt x="4" y="46"/>
                        </a:lnTo>
                        <a:lnTo>
                          <a:pt x="0" y="64"/>
                        </a:lnTo>
                        <a:lnTo>
                          <a:pt x="0" y="82"/>
                        </a:lnTo>
                        <a:lnTo>
                          <a:pt x="4" y="100"/>
                        </a:lnTo>
                        <a:lnTo>
                          <a:pt x="6" y="106"/>
                        </a:lnTo>
                        <a:lnTo>
                          <a:pt x="10" y="112"/>
                        </a:lnTo>
                        <a:lnTo>
                          <a:pt x="16" y="118"/>
                        </a:lnTo>
                        <a:lnTo>
                          <a:pt x="24" y="120"/>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54" name="Freeform 140"/>
                  <p:cNvSpPr/>
                  <p:nvPr/>
                </p:nvSpPr>
                <p:spPr>
                  <a:xfrm>
                    <a:off x="-2434" y="916"/>
                    <a:ext cx="68" cy="122"/>
                  </a:xfrm>
                  <a:custGeom>
                    <a:avLst/>
                    <a:gdLst/>
                    <a:ahLst/>
                    <a:cxnLst>
                      <a:cxn ang="0">
                        <a:pos x="26" y="0"/>
                      </a:cxn>
                      <a:cxn ang="0">
                        <a:pos x="26" y="0"/>
                      </a:cxn>
                      <a:cxn ang="0">
                        <a:pos x="20" y="14"/>
                      </a:cxn>
                      <a:cxn ang="0">
                        <a:pos x="16" y="28"/>
                      </a:cxn>
                      <a:cxn ang="0">
                        <a:pos x="14" y="42"/>
                      </a:cxn>
                      <a:cxn ang="0">
                        <a:pos x="14" y="56"/>
                      </a:cxn>
                      <a:cxn ang="0">
                        <a:pos x="16" y="68"/>
                      </a:cxn>
                      <a:cxn ang="0">
                        <a:pos x="22" y="80"/>
                      </a:cxn>
                      <a:cxn ang="0">
                        <a:pos x="28" y="88"/>
                      </a:cxn>
                      <a:cxn ang="0">
                        <a:pos x="38" y="94"/>
                      </a:cxn>
                      <a:cxn ang="0">
                        <a:pos x="40" y="96"/>
                      </a:cxn>
                      <a:cxn ang="0">
                        <a:pos x="48" y="100"/>
                      </a:cxn>
                      <a:cxn ang="0">
                        <a:pos x="56" y="100"/>
                      </a:cxn>
                      <a:cxn ang="0">
                        <a:pos x="62" y="100"/>
                      </a:cxn>
                      <a:cxn ang="0">
                        <a:pos x="68" y="100"/>
                      </a:cxn>
                      <a:cxn ang="0">
                        <a:pos x="64" y="110"/>
                      </a:cxn>
                      <a:cxn ang="0">
                        <a:pos x="60" y="116"/>
                      </a:cxn>
                      <a:cxn ang="0">
                        <a:pos x="56" y="118"/>
                      </a:cxn>
                      <a:cxn ang="0">
                        <a:pos x="50" y="120"/>
                      </a:cxn>
                      <a:cxn ang="0">
                        <a:pos x="42" y="122"/>
                      </a:cxn>
                      <a:cxn ang="0">
                        <a:pos x="34" y="120"/>
                      </a:cxn>
                      <a:cxn ang="0">
                        <a:pos x="26" y="116"/>
                      </a:cxn>
                      <a:cxn ang="0">
                        <a:pos x="24" y="114"/>
                      </a:cxn>
                      <a:cxn ang="0">
                        <a:pos x="16" y="112"/>
                      </a:cxn>
                      <a:cxn ang="0">
                        <a:pos x="12" y="108"/>
                      </a:cxn>
                      <a:cxn ang="0">
                        <a:pos x="8" y="102"/>
                      </a:cxn>
                      <a:cxn ang="0">
                        <a:pos x="4" y="96"/>
                      </a:cxn>
                      <a:cxn ang="0">
                        <a:pos x="0" y="80"/>
                      </a:cxn>
                      <a:cxn ang="0">
                        <a:pos x="0" y="64"/>
                      </a:cxn>
                      <a:cxn ang="0">
                        <a:pos x="2" y="46"/>
                      </a:cxn>
                      <a:cxn ang="0">
                        <a:pos x="8" y="28"/>
                      </a:cxn>
                      <a:cxn ang="0">
                        <a:pos x="16" y="14"/>
                      </a:cxn>
                      <a:cxn ang="0">
                        <a:pos x="26" y="0"/>
                      </a:cxn>
                    </a:cxnLst>
                    <a:pathLst>
                      <a:path w="68" h="122">
                        <a:moveTo>
                          <a:pt x="26" y="0"/>
                        </a:moveTo>
                        <a:lnTo>
                          <a:pt x="26" y="0"/>
                        </a:lnTo>
                        <a:lnTo>
                          <a:pt x="20" y="14"/>
                        </a:lnTo>
                        <a:lnTo>
                          <a:pt x="16" y="28"/>
                        </a:lnTo>
                        <a:lnTo>
                          <a:pt x="14" y="42"/>
                        </a:lnTo>
                        <a:lnTo>
                          <a:pt x="14" y="56"/>
                        </a:lnTo>
                        <a:lnTo>
                          <a:pt x="16" y="68"/>
                        </a:lnTo>
                        <a:lnTo>
                          <a:pt x="22" y="80"/>
                        </a:lnTo>
                        <a:lnTo>
                          <a:pt x="28" y="88"/>
                        </a:lnTo>
                        <a:lnTo>
                          <a:pt x="38" y="94"/>
                        </a:lnTo>
                        <a:lnTo>
                          <a:pt x="40" y="96"/>
                        </a:lnTo>
                        <a:lnTo>
                          <a:pt x="48" y="100"/>
                        </a:lnTo>
                        <a:lnTo>
                          <a:pt x="56" y="100"/>
                        </a:lnTo>
                        <a:lnTo>
                          <a:pt x="62" y="100"/>
                        </a:lnTo>
                        <a:lnTo>
                          <a:pt x="68" y="100"/>
                        </a:lnTo>
                        <a:lnTo>
                          <a:pt x="64" y="110"/>
                        </a:lnTo>
                        <a:lnTo>
                          <a:pt x="60" y="116"/>
                        </a:lnTo>
                        <a:lnTo>
                          <a:pt x="56" y="118"/>
                        </a:lnTo>
                        <a:lnTo>
                          <a:pt x="50" y="120"/>
                        </a:lnTo>
                        <a:lnTo>
                          <a:pt x="42" y="122"/>
                        </a:lnTo>
                        <a:lnTo>
                          <a:pt x="34" y="120"/>
                        </a:lnTo>
                        <a:lnTo>
                          <a:pt x="26" y="116"/>
                        </a:lnTo>
                        <a:lnTo>
                          <a:pt x="24" y="114"/>
                        </a:lnTo>
                        <a:lnTo>
                          <a:pt x="16" y="112"/>
                        </a:lnTo>
                        <a:lnTo>
                          <a:pt x="12" y="108"/>
                        </a:lnTo>
                        <a:lnTo>
                          <a:pt x="8" y="102"/>
                        </a:lnTo>
                        <a:lnTo>
                          <a:pt x="4" y="96"/>
                        </a:lnTo>
                        <a:lnTo>
                          <a:pt x="0" y="80"/>
                        </a:lnTo>
                        <a:lnTo>
                          <a:pt x="0" y="64"/>
                        </a:lnTo>
                        <a:lnTo>
                          <a:pt x="2" y="46"/>
                        </a:lnTo>
                        <a:lnTo>
                          <a:pt x="8" y="28"/>
                        </a:lnTo>
                        <a:lnTo>
                          <a:pt x="16" y="14"/>
                        </a:lnTo>
                        <a:lnTo>
                          <a:pt x="26"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grpSp>
          </p:grpSp>
          <p:grpSp>
            <p:nvGrpSpPr>
              <p:cNvPr id="117775" name="Group 141"/>
              <p:cNvGrpSpPr/>
              <p:nvPr/>
            </p:nvGrpSpPr>
            <p:grpSpPr>
              <a:xfrm rot="-588768" flipH="1">
                <a:off x="4960" y="1200"/>
                <a:ext cx="566" cy="1614"/>
                <a:chOff x="-2486" y="336"/>
                <a:chExt cx="566" cy="826"/>
              </a:xfrm>
            </p:grpSpPr>
            <p:grpSp>
              <p:nvGrpSpPr>
                <p:cNvPr id="117776" name="Group 142"/>
                <p:cNvGrpSpPr/>
                <p:nvPr/>
              </p:nvGrpSpPr>
              <p:grpSpPr>
                <a:xfrm rot="4121553">
                  <a:off x="-2621" y="509"/>
                  <a:ext cx="826" cy="480"/>
                  <a:chOff x="-1152" y="1212"/>
                  <a:chExt cx="486" cy="524"/>
                </a:xfrm>
              </p:grpSpPr>
              <p:sp>
                <p:nvSpPr>
                  <p:cNvPr id="117801" name="Freeform 143"/>
                  <p:cNvSpPr/>
                  <p:nvPr/>
                </p:nvSpPr>
                <p:spPr>
                  <a:xfrm>
                    <a:off x="-740" y="1580"/>
                    <a:ext cx="4" cy="20"/>
                  </a:xfrm>
                  <a:custGeom>
                    <a:avLst/>
                    <a:gdLst/>
                    <a:ahLst/>
                    <a:cxnLst>
                      <a:cxn ang="0">
                        <a:pos x="2" y="0"/>
                      </a:cxn>
                      <a:cxn ang="0">
                        <a:pos x="2" y="0"/>
                      </a:cxn>
                      <a:cxn ang="0">
                        <a:pos x="4" y="4"/>
                      </a:cxn>
                      <a:cxn ang="0">
                        <a:pos x="4" y="10"/>
                      </a:cxn>
                      <a:cxn ang="0">
                        <a:pos x="4" y="18"/>
                      </a:cxn>
                      <a:cxn ang="0">
                        <a:pos x="2" y="20"/>
                      </a:cxn>
                      <a:cxn ang="0">
                        <a:pos x="0" y="20"/>
                      </a:cxn>
                      <a:cxn ang="0">
                        <a:pos x="0" y="14"/>
                      </a:cxn>
                      <a:cxn ang="0">
                        <a:pos x="2" y="12"/>
                      </a:cxn>
                      <a:cxn ang="0">
                        <a:pos x="2" y="8"/>
                      </a:cxn>
                      <a:cxn ang="0">
                        <a:pos x="2" y="0"/>
                      </a:cxn>
                    </a:cxnLst>
                    <a:pathLst>
                      <a:path w="4" h="20">
                        <a:moveTo>
                          <a:pt x="2" y="0"/>
                        </a:moveTo>
                        <a:lnTo>
                          <a:pt x="2" y="0"/>
                        </a:lnTo>
                        <a:lnTo>
                          <a:pt x="4" y="4"/>
                        </a:lnTo>
                        <a:lnTo>
                          <a:pt x="4" y="10"/>
                        </a:lnTo>
                        <a:lnTo>
                          <a:pt x="4" y="18"/>
                        </a:lnTo>
                        <a:lnTo>
                          <a:pt x="2" y="20"/>
                        </a:lnTo>
                        <a:lnTo>
                          <a:pt x="0" y="20"/>
                        </a:lnTo>
                        <a:lnTo>
                          <a:pt x="0" y="14"/>
                        </a:lnTo>
                        <a:lnTo>
                          <a:pt x="2" y="12"/>
                        </a:lnTo>
                        <a:lnTo>
                          <a:pt x="2" y="8"/>
                        </a:lnTo>
                        <a:lnTo>
                          <a:pt x="2" y="0"/>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2" name="Freeform 144"/>
                  <p:cNvSpPr/>
                  <p:nvPr/>
                </p:nvSpPr>
                <p:spPr>
                  <a:xfrm>
                    <a:off x="-908" y="1648"/>
                    <a:ext cx="22" cy="4"/>
                  </a:xfrm>
                  <a:custGeom>
                    <a:avLst/>
                    <a:gdLst/>
                    <a:ahLst/>
                    <a:cxnLst>
                      <a:cxn ang="0">
                        <a:pos x="22" y="0"/>
                      </a:cxn>
                      <a:cxn ang="0">
                        <a:pos x="22" y="0"/>
                      </a:cxn>
                      <a:cxn ang="0">
                        <a:pos x="20" y="2"/>
                      </a:cxn>
                      <a:cxn ang="0">
                        <a:pos x="18" y="2"/>
                      </a:cxn>
                      <a:cxn ang="0">
                        <a:pos x="12" y="2"/>
                      </a:cxn>
                      <a:cxn ang="0">
                        <a:pos x="6" y="2"/>
                      </a:cxn>
                      <a:cxn ang="0">
                        <a:pos x="2" y="2"/>
                      </a:cxn>
                      <a:cxn ang="0">
                        <a:pos x="2" y="4"/>
                      </a:cxn>
                      <a:cxn ang="0">
                        <a:pos x="0" y="2"/>
                      </a:cxn>
                      <a:cxn ang="0">
                        <a:pos x="6" y="0"/>
                      </a:cxn>
                      <a:cxn ang="0">
                        <a:pos x="22" y="0"/>
                      </a:cxn>
                    </a:cxnLst>
                    <a:pathLst>
                      <a:path w="22" h="4">
                        <a:moveTo>
                          <a:pt x="22" y="0"/>
                        </a:moveTo>
                        <a:lnTo>
                          <a:pt x="22" y="0"/>
                        </a:lnTo>
                        <a:lnTo>
                          <a:pt x="20" y="2"/>
                        </a:lnTo>
                        <a:lnTo>
                          <a:pt x="18" y="2"/>
                        </a:lnTo>
                        <a:lnTo>
                          <a:pt x="12" y="2"/>
                        </a:lnTo>
                        <a:lnTo>
                          <a:pt x="6" y="2"/>
                        </a:lnTo>
                        <a:lnTo>
                          <a:pt x="2" y="2"/>
                        </a:lnTo>
                        <a:lnTo>
                          <a:pt x="2" y="4"/>
                        </a:lnTo>
                        <a:lnTo>
                          <a:pt x="0" y="2"/>
                        </a:lnTo>
                        <a:lnTo>
                          <a:pt x="6" y="0"/>
                        </a:lnTo>
                        <a:lnTo>
                          <a:pt x="22" y="0"/>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3" name="Freeform 145"/>
                  <p:cNvSpPr/>
                  <p:nvPr/>
                </p:nvSpPr>
                <p:spPr>
                  <a:xfrm>
                    <a:off x="-800" y="1658"/>
                    <a:ext cx="4" cy="26"/>
                  </a:xfrm>
                  <a:custGeom>
                    <a:avLst/>
                    <a:gdLst/>
                    <a:ahLst/>
                    <a:cxnLst>
                      <a:cxn ang="0">
                        <a:pos x="0" y="0"/>
                      </a:cxn>
                      <a:cxn ang="0">
                        <a:pos x="0" y="0"/>
                      </a:cxn>
                      <a:cxn ang="0">
                        <a:pos x="2" y="2"/>
                      </a:cxn>
                      <a:cxn ang="0">
                        <a:pos x="4" y="4"/>
                      </a:cxn>
                      <a:cxn ang="0">
                        <a:pos x="2" y="12"/>
                      </a:cxn>
                      <a:cxn ang="0">
                        <a:pos x="2" y="20"/>
                      </a:cxn>
                      <a:cxn ang="0">
                        <a:pos x="4" y="22"/>
                      </a:cxn>
                      <a:cxn ang="0">
                        <a:pos x="4" y="24"/>
                      </a:cxn>
                      <a:cxn ang="0">
                        <a:pos x="2" y="26"/>
                      </a:cxn>
                      <a:cxn ang="0">
                        <a:pos x="0" y="18"/>
                      </a:cxn>
                      <a:cxn ang="0">
                        <a:pos x="0" y="0"/>
                      </a:cxn>
                    </a:cxnLst>
                    <a:pathLst>
                      <a:path w="4" h="26">
                        <a:moveTo>
                          <a:pt x="0" y="0"/>
                        </a:moveTo>
                        <a:lnTo>
                          <a:pt x="0" y="0"/>
                        </a:lnTo>
                        <a:lnTo>
                          <a:pt x="2" y="2"/>
                        </a:lnTo>
                        <a:lnTo>
                          <a:pt x="4" y="4"/>
                        </a:lnTo>
                        <a:lnTo>
                          <a:pt x="2" y="12"/>
                        </a:lnTo>
                        <a:lnTo>
                          <a:pt x="2" y="20"/>
                        </a:lnTo>
                        <a:lnTo>
                          <a:pt x="4" y="22"/>
                        </a:lnTo>
                        <a:lnTo>
                          <a:pt x="4" y="24"/>
                        </a:lnTo>
                        <a:lnTo>
                          <a:pt x="2" y="26"/>
                        </a:lnTo>
                        <a:lnTo>
                          <a:pt x="0" y="18"/>
                        </a:lnTo>
                        <a:lnTo>
                          <a:pt x="0" y="0"/>
                        </a:lnTo>
                        <a:close/>
                      </a:path>
                    </a:pathLst>
                  </a:custGeom>
                  <a:solidFill>
                    <a:srgbClr val="D44C3E">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4" name="Freeform 146"/>
                  <p:cNvSpPr/>
                  <p:nvPr/>
                </p:nvSpPr>
                <p:spPr>
                  <a:xfrm>
                    <a:off x="-1102" y="1212"/>
                    <a:ext cx="26" cy="26"/>
                  </a:xfrm>
                  <a:custGeom>
                    <a:avLst/>
                    <a:gdLst/>
                    <a:ahLst/>
                    <a:cxnLst>
                      <a:cxn ang="0">
                        <a:pos x="2" y="10"/>
                      </a:cxn>
                      <a:cxn ang="0">
                        <a:pos x="2" y="10"/>
                      </a:cxn>
                      <a:cxn ang="0">
                        <a:pos x="0" y="10"/>
                      </a:cxn>
                      <a:cxn ang="0">
                        <a:pos x="0" y="6"/>
                      </a:cxn>
                      <a:cxn ang="0">
                        <a:pos x="0" y="0"/>
                      </a:cxn>
                      <a:cxn ang="0">
                        <a:pos x="14" y="12"/>
                      </a:cxn>
                      <a:cxn ang="0">
                        <a:pos x="26" y="26"/>
                      </a:cxn>
                      <a:cxn ang="0">
                        <a:pos x="14" y="16"/>
                      </a:cxn>
                      <a:cxn ang="0">
                        <a:pos x="4" y="4"/>
                      </a:cxn>
                      <a:cxn ang="0">
                        <a:pos x="2" y="6"/>
                      </a:cxn>
                      <a:cxn ang="0">
                        <a:pos x="2" y="10"/>
                      </a:cxn>
                    </a:cxnLst>
                    <a:pathLst>
                      <a:path w="26" h="26">
                        <a:moveTo>
                          <a:pt x="2" y="10"/>
                        </a:moveTo>
                        <a:lnTo>
                          <a:pt x="2" y="10"/>
                        </a:lnTo>
                        <a:lnTo>
                          <a:pt x="0" y="10"/>
                        </a:lnTo>
                        <a:lnTo>
                          <a:pt x="0" y="6"/>
                        </a:lnTo>
                        <a:lnTo>
                          <a:pt x="0" y="0"/>
                        </a:lnTo>
                        <a:lnTo>
                          <a:pt x="14" y="12"/>
                        </a:lnTo>
                        <a:lnTo>
                          <a:pt x="26" y="26"/>
                        </a:lnTo>
                        <a:lnTo>
                          <a:pt x="14" y="16"/>
                        </a:lnTo>
                        <a:lnTo>
                          <a:pt x="4" y="4"/>
                        </a:lnTo>
                        <a:lnTo>
                          <a:pt x="2" y="6"/>
                        </a:lnTo>
                        <a:lnTo>
                          <a:pt x="2" y="10"/>
                        </a:lnTo>
                        <a:close/>
                      </a:path>
                    </a:pathLst>
                  </a:custGeom>
                  <a:solidFill>
                    <a:srgbClr val="A0754C">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5" name="Freeform 147"/>
                  <p:cNvSpPr>
                    <a:spLocks noEditPoints="1"/>
                  </p:cNvSpPr>
                  <p:nvPr/>
                </p:nvSpPr>
                <p:spPr>
                  <a:xfrm>
                    <a:off x="-1100" y="1216"/>
                    <a:ext cx="342" cy="304"/>
                  </a:xfrm>
                  <a:custGeom>
                    <a:avLst/>
                    <a:gdLst/>
                    <a:ahLst/>
                    <a:cxnLst>
                      <a:cxn ang="0">
                        <a:pos x="0" y="2"/>
                      </a:cxn>
                      <a:cxn ang="0">
                        <a:pos x="24" y="22"/>
                      </a:cxn>
                      <a:cxn ang="0">
                        <a:pos x="78" y="60"/>
                      </a:cxn>
                      <a:cxn ang="0">
                        <a:pos x="140" y="88"/>
                      </a:cxn>
                      <a:cxn ang="0">
                        <a:pos x="180" y="122"/>
                      </a:cxn>
                      <a:cxn ang="0">
                        <a:pos x="198" y="144"/>
                      </a:cxn>
                      <a:cxn ang="0">
                        <a:pos x="190" y="112"/>
                      </a:cxn>
                      <a:cxn ang="0">
                        <a:pos x="190" y="90"/>
                      </a:cxn>
                      <a:cxn ang="0">
                        <a:pos x="232" y="118"/>
                      </a:cxn>
                      <a:cxn ang="0">
                        <a:pos x="230" y="88"/>
                      </a:cxn>
                      <a:cxn ang="0">
                        <a:pos x="250" y="112"/>
                      </a:cxn>
                      <a:cxn ang="0">
                        <a:pos x="292" y="154"/>
                      </a:cxn>
                      <a:cxn ang="0">
                        <a:pos x="340" y="190"/>
                      </a:cxn>
                      <a:cxn ang="0">
                        <a:pos x="274" y="162"/>
                      </a:cxn>
                      <a:cxn ang="0">
                        <a:pos x="216" y="134"/>
                      </a:cxn>
                      <a:cxn ang="0">
                        <a:pos x="222" y="146"/>
                      </a:cxn>
                      <a:cxn ang="0">
                        <a:pos x="212" y="146"/>
                      </a:cxn>
                      <a:cxn ang="0">
                        <a:pos x="238" y="166"/>
                      </a:cxn>
                      <a:cxn ang="0">
                        <a:pos x="182" y="162"/>
                      </a:cxn>
                      <a:cxn ang="0">
                        <a:pos x="126" y="130"/>
                      </a:cxn>
                      <a:cxn ang="0">
                        <a:pos x="132" y="150"/>
                      </a:cxn>
                      <a:cxn ang="0">
                        <a:pos x="164" y="174"/>
                      </a:cxn>
                      <a:cxn ang="0">
                        <a:pos x="130" y="168"/>
                      </a:cxn>
                      <a:cxn ang="0">
                        <a:pos x="106" y="164"/>
                      </a:cxn>
                      <a:cxn ang="0">
                        <a:pos x="136" y="196"/>
                      </a:cxn>
                      <a:cxn ang="0">
                        <a:pos x="102" y="186"/>
                      </a:cxn>
                      <a:cxn ang="0">
                        <a:pos x="114" y="224"/>
                      </a:cxn>
                      <a:cxn ang="0">
                        <a:pos x="128" y="260"/>
                      </a:cxn>
                      <a:cxn ang="0">
                        <a:pos x="122" y="260"/>
                      </a:cxn>
                      <a:cxn ang="0">
                        <a:pos x="130" y="284"/>
                      </a:cxn>
                      <a:cxn ang="0">
                        <a:pos x="140" y="302"/>
                      </a:cxn>
                      <a:cxn ang="0">
                        <a:pos x="102" y="278"/>
                      </a:cxn>
                      <a:cxn ang="0">
                        <a:pos x="88" y="276"/>
                      </a:cxn>
                      <a:cxn ang="0">
                        <a:pos x="100" y="300"/>
                      </a:cxn>
                      <a:cxn ang="0">
                        <a:pos x="64" y="252"/>
                      </a:cxn>
                      <a:cxn ang="0">
                        <a:pos x="56" y="208"/>
                      </a:cxn>
                      <a:cxn ang="0">
                        <a:pos x="78" y="220"/>
                      </a:cxn>
                      <a:cxn ang="0">
                        <a:pos x="100" y="236"/>
                      </a:cxn>
                      <a:cxn ang="0">
                        <a:pos x="76" y="186"/>
                      </a:cxn>
                      <a:cxn ang="0">
                        <a:pos x="32" y="126"/>
                      </a:cxn>
                      <a:cxn ang="0">
                        <a:pos x="22" y="74"/>
                      </a:cxn>
                      <a:cxn ang="0">
                        <a:pos x="0" y="6"/>
                      </a:cxn>
                      <a:cxn ang="0">
                        <a:pos x="66" y="144"/>
                      </a:cxn>
                      <a:cxn ang="0">
                        <a:pos x="56" y="138"/>
                      </a:cxn>
                    </a:cxnLst>
                    <a:pathLst>
                      <a:path w="342" h="304">
                        <a:moveTo>
                          <a:pt x="0" y="6"/>
                        </a:moveTo>
                        <a:lnTo>
                          <a:pt x="0" y="6"/>
                        </a:lnTo>
                        <a:lnTo>
                          <a:pt x="0" y="2"/>
                        </a:lnTo>
                        <a:lnTo>
                          <a:pt x="2" y="0"/>
                        </a:lnTo>
                        <a:lnTo>
                          <a:pt x="12" y="12"/>
                        </a:lnTo>
                        <a:lnTo>
                          <a:pt x="24" y="22"/>
                        </a:lnTo>
                        <a:lnTo>
                          <a:pt x="40" y="36"/>
                        </a:lnTo>
                        <a:lnTo>
                          <a:pt x="58" y="48"/>
                        </a:lnTo>
                        <a:lnTo>
                          <a:pt x="78" y="60"/>
                        </a:lnTo>
                        <a:lnTo>
                          <a:pt x="98" y="68"/>
                        </a:lnTo>
                        <a:lnTo>
                          <a:pt x="120" y="78"/>
                        </a:lnTo>
                        <a:lnTo>
                          <a:pt x="140" y="88"/>
                        </a:lnTo>
                        <a:lnTo>
                          <a:pt x="158" y="100"/>
                        </a:lnTo>
                        <a:lnTo>
                          <a:pt x="174" y="114"/>
                        </a:lnTo>
                        <a:lnTo>
                          <a:pt x="180" y="122"/>
                        </a:lnTo>
                        <a:lnTo>
                          <a:pt x="184" y="130"/>
                        </a:lnTo>
                        <a:lnTo>
                          <a:pt x="188" y="138"/>
                        </a:lnTo>
                        <a:lnTo>
                          <a:pt x="198" y="144"/>
                        </a:lnTo>
                        <a:lnTo>
                          <a:pt x="198" y="136"/>
                        </a:lnTo>
                        <a:lnTo>
                          <a:pt x="196" y="128"/>
                        </a:lnTo>
                        <a:lnTo>
                          <a:pt x="190" y="112"/>
                        </a:lnTo>
                        <a:lnTo>
                          <a:pt x="182" y="96"/>
                        </a:lnTo>
                        <a:lnTo>
                          <a:pt x="176" y="80"/>
                        </a:lnTo>
                        <a:lnTo>
                          <a:pt x="190" y="90"/>
                        </a:lnTo>
                        <a:lnTo>
                          <a:pt x="204" y="100"/>
                        </a:lnTo>
                        <a:lnTo>
                          <a:pt x="218" y="110"/>
                        </a:lnTo>
                        <a:lnTo>
                          <a:pt x="232" y="118"/>
                        </a:lnTo>
                        <a:lnTo>
                          <a:pt x="234" y="110"/>
                        </a:lnTo>
                        <a:lnTo>
                          <a:pt x="232" y="100"/>
                        </a:lnTo>
                        <a:lnTo>
                          <a:pt x="230" y="88"/>
                        </a:lnTo>
                        <a:lnTo>
                          <a:pt x="230" y="76"/>
                        </a:lnTo>
                        <a:lnTo>
                          <a:pt x="240" y="96"/>
                        </a:lnTo>
                        <a:lnTo>
                          <a:pt x="250" y="112"/>
                        </a:lnTo>
                        <a:lnTo>
                          <a:pt x="262" y="128"/>
                        </a:lnTo>
                        <a:lnTo>
                          <a:pt x="276" y="142"/>
                        </a:lnTo>
                        <a:lnTo>
                          <a:pt x="292" y="154"/>
                        </a:lnTo>
                        <a:lnTo>
                          <a:pt x="308" y="166"/>
                        </a:lnTo>
                        <a:lnTo>
                          <a:pt x="342" y="188"/>
                        </a:lnTo>
                        <a:lnTo>
                          <a:pt x="340" y="190"/>
                        </a:lnTo>
                        <a:lnTo>
                          <a:pt x="338" y="190"/>
                        </a:lnTo>
                        <a:lnTo>
                          <a:pt x="304" y="176"/>
                        </a:lnTo>
                        <a:lnTo>
                          <a:pt x="274" y="162"/>
                        </a:lnTo>
                        <a:lnTo>
                          <a:pt x="244" y="146"/>
                        </a:lnTo>
                        <a:lnTo>
                          <a:pt x="214" y="130"/>
                        </a:lnTo>
                        <a:lnTo>
                          <a:pt x="216" y="134"/>
                        </a:lnTo>
                        <a:lnTo>
                          <a:pt x="218" y="136"/>
                        </a:lnTo>
                        <a:lnTo>
                          <a:pt x="222" y="140"/>
                        </a:lnTo>
                        <a:lnTo>
                          <a:pt x="222" y="146"/>
                        </a:lnTo>
                        <a:lnTo>
                          <a:pt x="214" y="142"/>
                        </a:lnTo>
                        <a:lnTo>
                          <a:pt x="208" y="140"/>
                        </a:lnTo>
                        <a:lnTo>
                          <a:pt x="212" y="146"/>
                        </a:lnTo>
                        <a:lnTo>
                          <a:pt x="220" y="154"/>
                        </a:lnTo>
                        <a:lnTo>
                          <a:pt x="230" y="160"/>
                        </a:lnTo>
                        <a:lnTo>
                          <a:pt x="238" y="166"/>
                        </a:lnTo>
                        <a:lnTo>
                          <a:pt x="218" y="168"/>
                        </a:lnTo>
                        <a:lnTo>
                          <a:pt x="200" y="166"/>
                        </a:lnTo>
                        <a:lnTo>
                          <a:pt x="182" y="162"/>
                        </a:lnTo>
                        <a:lnTo>
                          <a:pt x="168" y="154"/>
                        </a:lnTo>
                        <a:lnTo>
                          <a:pt x="140" y="138"/>
                        </a:lnTo>
                        <a:lnTo>
                          <a:pt x="126" y="130"/>
                        </a:lnTo>
                        <a:lnTo>
                          <a:pt x="112" y="122"/>
                        </a:lnTo>
                        <a:lnTo>
                          <a:pt x="120" y="136"/>
                        </a:lnTo>
                        <a:lnTo>
                          <a:pt x="132" y="150"/>
                        </a:lnTo>
                        <a:lnTo>
                          <a:pt x="148" y="164"/>
                        </a:lnTo>
                        <a:lnTo>
                          <a:pt x="156" y="170"/>
                        </a:lnTo>
                        <a:lnTo>
                          <a:pt x="164" y="174"/>
                        </a:lnTo>
                        <a:lnTo>
                          <a:pt x="156" y="174"/>
                        </a:lnTo>
                        <a:lnTo>
                          <a:pt x="146" y="172"/>
                        </a:lnTo>
                        <a:lnTo>
                          <a:pt x="130" y="168"/>
                        </a:lnTo>
                        <a:lnTo>
                          <a:pt x="112" y="160"/>
                        </a:lnTo>
                        <a:lnTo>
                          <a:pt x="98" y="152"/>
                        </a:lnTo>
                        <a:lnTo>
                          <a:pt x="106" y="164"/>
                        </a:lnTo>
                        <a:lnTo>
                          <a:pt x="114" y="176"/>
                        </a:lnTo>
                        <a:lnTo>
                          <a:pt x="126" y="186"/>
                        </a:lnTo>
                        <a:lnTo>
                          <a:pt x="136" y="196"/>
                        </a:lnTo>
                        <a:lnTo>
                          <a:pt x="128" y="196"/>
                        </a:lnTo>
                        <a:lnTo>
                          <a:pt x="118" y="194"/>
                        </a:lnTo>
                        <a:lnTo>
                          <a:pt x="102" y="186"/>
                        </a:lnTo>
                        <a:lnTo>
                          <a:pt x="106" y="194"/>
                        </a:lnTo>
                        <a:lnTo>
                          <a:pt x="108" y="204"/>
                        </a:lnTo>
                        <a:lnTo>
                          <a:pt x="114" y="224"/>
                        </a:lnTo>
                        <a:lnTo>
                          <a:pt x="118" y="244"/>
                        </a:lnTo>
                        <a:lnTo>
                          <a:pt x="122" y="252"/>
                        </a:lnTo>
                        <a:lnTo>
                          <a:pt x="128" y="260"/>
                        </a:lnTo>
                        <a:lnTo>
                          <a:pt x="126" y="262"/>
                        </a:lnTo>
                        <a:lnTo>
                          <a:pt x="124" y="262"/>
                        </a:lnTo>
                        <a:lnTo>
                          <a:pt x="122" y="260"/>
                        </a:lnTo>
                        <a:lnTo>
                          <a:pt x="120" y="258"/>
                        </a:lnTo>
                        <a:lnTo>
                          <a:pt x="122" y="270"/>
                        </a:lnTo>
                        <a:lnTo>
                          <a:pt x="130" y="284"/>
                        </a:lnTo>
                        <a:lnTo>
                          <a:pt x="138" y="294"/>
                        </a:lnTo>
                        <a:lnTo>
                          <a:pt x="148" y="304"/>
                        </a:lnTo>
                        <a:lnTo>
                          <a:pt x="140" y="302"/>
                        </a:lnTo>
                        <a:lnTo>
                          <a:pt x="132" y="298"/>
                        </a:lnTo>
                        <a:lnTo>
                          <a:pt x="118" y="288"/>
                        </a:lnTo>
                        <a:lnTo>
                          <a:pt x="102" y="278"/>
                        </a:lnTo>
                        <a:lnTo>
                          <a:pt x="94" y="272"/>
                        </a:lnTo>
                        <a:lnTo>
                          <a:pt x="86" y="268"/>
                        </a:lnTo>
                        <a:lnTo>
                          <a:pt x="88" y="276"/>
                        </a:lnTo>
                        <a:lnTo>
                          <a:pt x="92" y="284"/>
                        </a:lnTo>
                        <a:lnTo>
                          <a:pt x="96" y="292"/>
                        </a:lnTo>
                        <a:lnTo>
                          <a:pt x="100" y="300"/>
                        </a:lnTo>
                        <a:lnTo>
                          <a:pt x="90" y="288"/>
                        </a:lnTo>
                        <a:lnTo>
                          <a:pt x="80" y="278"/>
                        </a:lnTo>
                        <a:lnTo>
                          <a:pt x="64" y="252"/>
                        </a:lnTo>
                        <a:lnTo>
                          <a:pt x="38" y="196"/>
                        </a:lnTo>
                        <a:lnTo>
                          <a:pt x="48" y="202"/>
                        </a:lnTo>
                        <a:lnTo>
                          <a:pt x="56" y="208"/>
                        </a:lnTo>
                        <a:lnTo>
                          <a:pt x="66" y="214"/>
                        </a:lnTo>
                        <a:lnTo>
                          <a:pt x="76" y="220"/>
                        </a:lnTo>
                        <a:lnTo>
                          <a:pt x="78" y="220"/>
                        </a:lnTo>
                        <a:lnTo>
                          <a:pt x="80" y="222"/>
                        </a:lnTo>
                        <a:lnTo>
                          <a:pt x="90" y="228"/>
                        </a:lnTo>
                        <a:lnTo>
                          <a:pt x="100" y="236"/>
                        </a:lnTo>
                        <a:lnTo>
                          <a:pt x="94" y="218"/>
                        </a:lnTo>
                        <a:lnTo>
                          <a:pt x="86" y="200"/>
                        </a:lnTo>
                        <a:lnTo>
                          <a:pt x="76" y="186"/>
                        </a:lnTo>
                        <a:lnTo>
                          <a:pt x="66" y="170"/>
                        </a:lnTo>
                        <a:lnTo>
                          <a:pt x="42" y="142"/>
                        </a:lnTo>
                        <a:lnTo>
                          <a:pt x="32" y="126"/>
                        </a:lnTo>
                        <a:lnTo>
                          <a:pt x="24" y="110"/>
                        </a:lnTo>
                        <a:lnTo>
                          <a:pt x="50" y="132"/>
                        </a:lnTo>
                        <a:lnTo>
                          <a:pt x="22" y="74"/>
                        </a:lnTo>
                        <a:lnTo>
                          <a:pt x="8" y="42"/>
                        </a:lnTo>
                        <a:lnTo>
                          <a:pt x="4" y="24"/>
                        </a:lnTo>
                        <a:lnTo>
                          <a:pt x="0" y="6"/>
                        </a:lnTo>
                        <a:close/>
                        <a:moveTo>
                          <a:pt x="68" y="150"/>
                        </a:moveTo>
                        <a:lnTo>
                          <a:pt x="68" y="150"/>
                        </a:lnTo>
                        <a:lnTo>
                          <a:pt x="66" y="144"/>
                        </a:lnTo>
                        <a:lnTo>
                          <a:pt x="62" y="138"/>
                        </a:lnTo>
                        <a:lnTo>
                          <a:pt x="52" y="132"/>
                        </a:lnTo>
                        <a:lnTo>
                          <a:pt x="56" y="138"/>
                        </a:lnTo>
                        <a:lnTo>
                          <a:pt x="60" y="142"/>
                        </a:lnTo>
                        <a:lnTo>
                          <a:pt x="68" y="150"/>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6" name="Freeform 148"/>
                  <p:cNvSpPr/>
                  <p:nvPr/>
                </p:nvSpPr>
                <p:spPr>
                  <a:xfrm>
                    <a:off x="-1048" y="1348"/>
                    <a:ext cx="16" cy="18"/>
                  </a:xfrm>
                  <a:custGeom>
                    <a:avLst/>
                    <a:gdLst/>
                    <a:ahLst/>
                    <a:cxnLst>
                      <a:cxn ang="0">
                        <a:pos x="0" y="0"/>
                      </a:cxn>
                      <a:cxn ang="0">
                        <a:pos x="0" y="0"/>
                      </a:cxn>
                      <a:cxn ang="0">
                        <a:pos x="10" y="6"/>
                      </a:cxn>
                      <a:cxn ang="0">
                        <a:pos x="14" y="12"/>
                      </a:cxn>
                      <a:cxn ang="0">
                        <a:pos x="16" y="18"/>
                      </a:cxn>
                      <a:cxn ang="0">
                        <a:pos x="8" y="10"/>
                      </a:cxn>
                      <a:cxn ang="0">
                        <a:pos x="4" y="6"/>
                      </a:cxn>
                      <a:cxn ang="0">
                        <a:pos x="0" y="0"/>
                      </a:cxn>
                    </a:cxnLst>
                    <a:pathLst>
                      <a:path w="16" h="18">
                        <a:moveTo>
                          <a:pt x="0" y="0"/>
                        </a:moveTo>
                        <a:lnTo>
                          <a:pt x="0" y="0"/>
                        </a:lnTo>
                        <a:lnTo>
                          <a:pt x="10" y="6"/>
                        </a:lnTo>
                        <a:lnTo>
                          <a:pt x="14" y="12"/>
                        </a:lnTo>
                        <a:lnTo>
                          <a:pt x="16" y="18"/>
                        </a:lnTo>
                        <a:lnTo>
                          <a:pt x="8" y="10"/>
                        </a:lnTo>
                        <a:lnTo>
                          <a:pt x="4" y="6"/>
                        </a:lnTo>
                        <a:lnTo>
                          <a:pt x="0" y="0"/>
                        </a:lnTo>
                        <a:close/>
                      </a:path>
                    </a:pathLst>
                  </a:custGeom>
                  <a:solidFill>
                    <a:srgbClr val="A0754C">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7" name="Freeform 149"/>
                  <p:cNvSpPr/>
                  <p:nvPr/>
                </p:nvSpPr>
                <p:spPr>
                  <a:xfrm>
                    <a:off x="-866" y="1496"/>
                    <a:ext cx="22" cy="26"/>
                  </a:xfrm>
                  <a:custGeom>
                    <a:avLst/>
                    <a:gdLst/>
                    <a:ahLst/>
                    <a:cxnLst>
                      <a:cxn ang="0">
                        <a:pos x="0" y="0"/>
                      </a:cxn>
                      <a:cxn ang="0">
                        <a:pos x="0" y="0"/>
                      </a:cxn>
                      <a:cxn ang="0">
                        <a:pos x="4" y="4"/>
                      </a:cxn>
                      <a:cxn ang="0">
                        <a:pos x="8" y="6"/>
                      </a:cxn>
                      <a:cxn ang="0">
                        <a:pos x="12" y="10"/>
                      </a:cxn>
                      <a:cxn ang="0">
                        <a:pos x="16" y="14"/>
                      </a:cxn>
                      <a:cxn ang="0">
                        <a:pos x="16" y="16"/>
                      </a:cxn>
                      <a:cxn ang="0">
                        <a:pos x="16" y="18"/>
                      </a:cxn>
                      <a:cxn ang="0">
                        <a:pos x="18" y="20"/>
                      </a:cxn>
                      <a:cxn ang="0">
                        <a:pos x="20" y="22"/>
                      </a:cxn>
                      <a:cxn ang="0">
                        <a:pos x="22" y="26"/>
                      </a:cxn>
                      <a:cxn ang="0">
                        <a:pos x="16" y="20"/>
                      </a:cxn>
                      <a:cxn ang="0">
                        <a:pos x="10" y="14"/>
                      </a:cxn>
                      <a:cxn ang="0">
                        <a:pos x="10" y="12"/>
                      </a:cxn>
                      <a:cxn ang="0">
                        <a:pos x="10" y="10"/>
                      </a:cxn>
                      <a:cxn ang="0">
                        <a:pos x="8" y="8"/>
                      </a:cxn>
                      <a:cxn ang="0">
                        <a:pos x="4" y="4"/>
                      </a:cxn>
                      <a:cxn ang="0">
                        <a:pos x="0" y="0"/>
                      </a:cxn>
                    </a:cxnLst>
                    <a:pathLst>
                      <a:path w="22" h="26">
                        <a:moveTo>
                          <a:pt x="0" y="0"/>
                        </a:moveTo>
                        <a:lnTo>
                          <a:pt x="0" y="0"/>
                        </a:lnTo>
                        <a:lnTo>
                          <a:pt x="4" y="4"/>
                        </a:lnTo>
                        <a:lnTo>
                          <a:pt x="8" y="6"/>
                        </a:lnTo>
                        <a:lnTo>
                          <a:pt x="12" y="10"/>
                        </a:lnTo>
                        <a:lnTo>
                          <a:pt x="16" y="14"/>
                        </a:lnTo>
                        <a:lnTo>
                          <a:pt x="16" y="16"/>
                        </a:lnTo>
                        <a:lnTo>
                          <a:pt x="16" y="18"/>
                        </a:lnTo>
                        <a:lnTo>
                          <a:pt x="18" y="20"/>
                        </a:lnTo>
                        <a:lnTo>
                          <a:pt x="20" y="22"/>
                        </a:lnTo>
                        <a:lnTo>
                          <a:pt x="22" y="26"/>
                        </a:lnTo>
                        <a:lnTo>
                          <a:pt x="16" y="20"/>
                        </a:lnTo>
                        <a:lnTo>
                          <a:pt x="10" y="14"/>
                        </a:lnTo>
                        <a:lnTo>
                          <a:pt x="10" y="12"/>
                        </a:lnTo>
                        <a:lnTo>
                          <a:pt x="10" y="10"/>
                        </a:lnTo>
                        <a:lnTo>
                          <a:pt x="8" y="8"/>
                        </a:lnTo>
                        <a:lnTo>
                          <a:pt x="4" y="4"/>
                        </a:lnTo>
                        <a:lnTo>
                          <a:pt x="0" y="0"/>
                        </a:lnTo>
                        <a:close/>
                      </a:path>
                    </a:pathLst>
                  </a:custGeom>
                  <a:solidFill>
                    <a:srgbClr val="5E2524">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8" name="Freeform 150"/>
                  <p:cNvSpPr>
                    <a:spLocks noEditPoints="1"/>
                  </p:cNvSpPr>
                  <p:nvPr/>
                </p:nvSpPr>
                <p:spPr>
                  <a:xfrm>
                    <a:off x="-1152" y="1304"/>
                    <a:ext cx="54" cy="106"/>
                  </a:xfrm>
                  <a:custGeom>
                    <a:avLst/>
                    <a:gdLst/>
                    <a:ahLst/>
                    <a:cxnLst>
                      <a:cxn ang="0">
                        <a:pos x="18" y="56"/>
                      </a:cxn>
                      <a:cxn ang="0">
                        <a:pos x="18" y="56"/>
                      </a:cxn>
                      <a:cxn ang="0">
                        <a:pos x="20" y="48"/>
                      </a:cxn>
                      <a:cxn ang="0">
                        <a:pos x="18" y="42"/>
                      </a:cxn>
                      <a:cxn ang="0">
                        <a:pos x="20" y="36"/>
                      </a:cxn>
                      <a:cxn ang="0">
                        <a:pos x="24" y="32"/>
                      </a:cxn>
                      <a:cxn ang="0">
                        <a:pos x="28" y="42"/>
                      </a:cxn>
                      <a:cxn ang="0">
                        <a:pos x="32" y="50"/>
                      </a:cxn>
                      <a:cxn ang="0">
                        <a:pos x="42" y="68"/>
                      </a:cxn>
                      <a:cxn ang="0">
                        <a:pos x="48" y="76"/>
                      </a:cxn>
                      <a:cxn ang="0">
                        <a:pos x="52" y="86"/>
                      </a:cxn>
                      <a:cxn ang="0">
                        <a:pos x="54" y="96"/>
                      </a:cxn>
                      <a:cxn ang="0">
                        <a:pos x="54" y="106"/>
                      </a:cxn>
                      <a:cxn ang="0">
                        <a:pos x="42" y="104"/>
                      </a:cxn>
                      <a:cxn ang="0">
                        <a:pos x="30" y="96"/>
                      </a:cxn>
                      <a:cxn ang="0">
                        <a:pos x="16" y="90"/>
                      </a:cxn>
                      <a:cxn ang="0">
                        <a:pos x="4" y="84"/>
                      </a:cxn>
                      <a:cxn ang="0">
                        <a:pos x="0" y="0"/>
                      </a:cxn>
                      <a:cxn ang="0">
                        <a:pos x="4" y="14"/>
                      </a:cxn>
                      <a:cxn ang="0">
                        <a:pos x="8" y="28"/>
                      </a:cxn>
                      <a:cxn ang="0">
                        <a:pos x="14" y="42"/>
                      </a:cxn>
                      <a:cxn ang="0">
                        <a:pos x="18" y="56"/>
                      </a:cxn>
                      <a:cxn ang="0">
                        <a:pos x="20" y="66"/>
                      </a:cxn>
                      <a:cxn ang="0">
                        <a:pos x="20" y="66"/>
                      </a:cxn>
                      <a:cxn ang="0">
                        <a:pos x="16" y="58"/>
                      </a:cxn>
                      <a:cxn ang="0">
                        <a:pos x="14" y="52"/>
                      </a:cxn>
                      <a:cxn ang="0">
                        <a:pos x="8" y="38"/>
                      </a:cxn>
                      <a:cxn ang="0">
                        <a:pos x="10" y="64"/>
                      </a:cxn>
                      <a:cxn ang="0">
                        <a:pos x="12" y="74"/>
                      </a:cxn>
                      <a:cxn ang="0">
                        <a:pos x="16" y="84"/>
                      </a:cxn>
                      <a:cxn ang="0">
                        <a:pos x="32" y="90"/>
                      </a:cxn>
                      <a:cxn ang="0">
                        <a:pos x="48" y="96"/>
                      </a:cxn>
                      <a:cxn ang="0">
                        <a:pos x="30" y="54"/>
                      </a:cxn>
                      <a:cxn ang="0">
                        <a:pos x="28" y="54"/>
                      </a:cxn>
                      <a:cxn ang="0">
                        <a:pos x="26" y="54"/>
                      </a:cxn>
                      <a:cxn ang="0">
                        <a:pos x="24" y="58"/>
                      </a:cxn>
                      <a:cxn ang="0">
                        <a:pos x="24" y="62"/>
                      </a:cxn>
                      <a:cxn ang="0">
                        <a:pos x="20" y="66"/>
                      </a:cxn>
                    </a:cxnLst>
                    <a:pathLst>
                      <a:path w="54" h="106">
                        <a:moveTo>
                          <a:pt x="18" y="56"/>
                        </a:moveTo>
                        <a:lnTo>
                          <a:pt x="18" y="56"/>
                        </a:lnTo>
                        <a:lnTo>
                          <a:pt x="20" y="48"/>
                        </a:lnTo>
                        <a:lnTo>
                          <a:pt x="18" y="42"/>
                        </a:lnTo>
                        <a:lnTo>
                          <a:pt x="20" y="36"/>
                        </a:lnTo>
                        <a:lnTo>
                          <a:pt x="24" y="32"/>
                        </a:lnTo>
                        <a:lnTo>
                          <a:pt x="28" y="42"/>
                        </a:lnTo>
                        <a:lnTo>
                          <a:pt x="32" y="50"/>
                        </a:lnTo>
                        <a:lnTo>
                          <a:pt x="42" y="68"/>
                        </a:lnTo>
                        <a:lnTo>
                          <a:pt x="48" y="76"/>
                        </a:lnTo>
                        <a:lnTo>
                          <a:pt x="52" y="86"/>
                        </a:lnTo>
                        <a:lnTo>
                          <a:pt x="54" y="96"/>
                        </a:lnTo>
                        <a:lnTo>
                          <a:pt x="54" y="106"/>
                        </a:lnTo>
                        <a:lnTo>
                          <a:pt x="42" y="104"/>
                        </a:lnTo>
                        <a:lnTo>
                          <a:pt x="30" y="96"/>
                        </a:lnTo>
                        <a:lnTo>
                          <a:pt x="16" y="90"/>
                        </a:lnTo>
                        <a:lnTo>
                          <a:pt x="4" y="84"/>
                        </a:lnTo>
                        <a:lnTo>
                          <a:pt x="0" y="0"/>
                        </a:lnTo>
                        <a:lnTo>
                          <a:pt x="4" y="14"/>
                        </a:lnTo>
                        <a:lnTo>
                          <a:pt x="8" y="28"/>
                        </a:lnTo>
                        <a:lnTo>
                          <a:pt x="14" y="42"/>
                        </a:lnTo>
                        <a:lnTo>
                          <a:pt x="18" y="56"/>
                        </a:lnTo>
                        <a:close/>
                        <a:moveTo>
                          <a:pt x="20" y="66"/>
                        </a:moveTo>
                        <a:lnTo>
                          <a:pt x="20" y="66"/>
                        </a:lnTo>
                        <a:lnTo>
                          <a:pt x="16" y="58"/>
                        </a:lnTo>
                        <a:lnTo>
                          <a:pt x="14" y="52"/>
                        </a:lnTo>
                        <a:lnTo>
                          <a:pt x="8" y="38"/>
                        </a:lnTo>
                        <a:lnTo>
                          <a:pt x="10" y="64"/>
                        </a:lnTo>
                        <a:lnTo>
                          <a:pt x="12" y="74"/>
                        </a:lnTo>
                        <a:lnTo>
                          <a:pt x="16" y="84"/>
                        </a:lnTo>
                        <a:lnTo>
                          <a:pt x="32" y="90"/>
                        </a:lnTo>
                        <a:lnTo>
                          <a:pt x="48" y="96"/>
                        </a:lnTo>
                        <a:lnTo>
                          <a:pt x="30" y="54"/>
                        </a:lnTo>
                        <a:lnTo>
                          <a:pt x="28" y="54"/>
                        </a:lnTo>
                        <a:lnTo>
                          <a:pt x="26" y="54"/>
                        </a:lnTo>
                        <a:lnTo>
                          <a:pt x="24" y="58"/>
                        </a:lnTo>
                        <a:lnTo>
                          <a:pt x="24" y="62"/>
                        </a:lnTo>
                        <a:lnTo>
                          <a:pt x="20" y="66"/>
                        </a:lnTo>
                        <a:close/>
                      </a:path>
                    </a:pathLst>
                  </a:custGeom>
                  <a:solidFill>
                    <a:srgbClr val="4F161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9" name="Freeform 151"/>
                  <p:cNvSpPr/>
                  <p:nvPr/>
                </p:nvSpPr>
                <p:spPr>
                  <a:xfrm>
                    <a:off x="-1014" y="1338"/>
                    <a:ext cx="348" cy="270"/>
                  </a:xfrm>
                  <a:custGeom>
                    <a:avLst/>
                    <a:gdLst/>
                    <a:ahLst/>
                    <a:cxnLst>
                      <a:cxn ang="0">
                        <a:pos x="298" y="96"/>
                      </a:cxn>
                      <a:cxn ang="0">
                        <a:pos x="336" y="144"/>
                      </a:cxn>
                      <a:cxn ang="0">
                        <a:pos x="348" y="188"/>
                      </a:cxn>
                      <a:cxn ang="0">
                        <a:pos x="340" y="236"/>
                      </a:cxn>
                      <a:cxn ang="0">
                        <a:pos x="330" y="220"/>
                      </a:cxn>
                      <a:cxn ang="0">
                        <a:pos x="322" y="230"/>
                      </a:cxn>
                      <a:cxn ang="0">
                        <a:pos x="312" y="270"/>
                      </a:cxn>
                      <a:cxn ang="0">
                        <a:pos x="286" y="194"/>
                      </a:cxn>
                      <a:cxn ang="0">
                        <a:pos x="258" y="164"/>
                      </a:cxn>
                      <a:cxn ang="0">
                        <a:pos x="254" y="174"/>
                      </a:cxn>
                      <a:cxn ang="0">
                        <a:pos x="274" y="228"/>
                      </a:cxn>
                      <a:cxn ang="0">
                        <a:pos x="276" y="254"/>
                      </a:cxn>
                      <a:cxn ang="0">
                        <a:pos x="256" y="222"/>
                      </a:cxn>
                      <a:cxn ang="0">
                        <a:pos x="234" y="200"/>
                      </a:cxn>
                      <a:cxn ang="0">
                        <a:pos x="200" y="166"/>
                      </a:cxn>
                      <a:cxn ang="0">
                        <a:pos x="184" y="178"/>
                      </a:cxn>
                      <a:cxn ang="0">
                        <a:pos x="182" y="192"/>
                      </a:cxn>
                      <a:cxn ang="0">
                        <a:pos x="164" y="174"/>
                      </a:cxn>
                      <a:cxn ang="0">
                        <a:pos x="136" y="144"/>
                      </a:cxn>
                      <a:cxn ang="0">
                        <a:pos x="116" y="118"/>
                      </a:cxn>
                      <a:cxn ang="0">
                        <a:pos x="108" y="118"/>
                      </a:cxn>
                      <a:cxn ang="0">
                        <a:pos x="126" y="152"/>
                      </a:cxn>
                      <a:cxn ang="0">
                        <a:pos x="146" y="218"/>
                      </a:cxn>
                      <a:cxn ang="0">
                        <a:pos x="134" y="226"/>
                      </a:cxn>
                      <a:cxn ang="0">
                        <a:pos x="102" y="218"/>
                      </a:cxn>
                      <a:cxn ang="0">
                        <a:pos x="64" y="214"/>
                      </a:cxn>
                      <a:cxn ang="0">
                        <a:pos x="30" y="192"/>
                      </a:cxn>
                      <a:cxn ang="0">
                        <a:pos x="6" y="162"/>
                      </a:cxn>
                      <a:cxn ang="0">
                        <a:pos x="8" y="150"/>
                      </a:cxn>
                      <a:cxn ang="0">
                        <a:pos x="46" y="176"/>
                      </a:cxn>
                      <a:cxn ang="0">
                        <a:pos x="52" y="172"/>
                      </a:cxn>
                      <a:cxn ang="0">
                        <a:pos x="34" y="136"/>
                      </a:cxn>
                      <a:cxn ang="0">
                        <a:pos x="40" y="140"/>
                      </a:cxn>
                      <a:cxn ang="0">
                        <a:pos x="32" y="122"/>
                      </a:cxn>
                      <a:cxn ang="0">
                        <a:pos x="20" y="72"/>
                      </a:cxn>
                      <a:cxn ang="0">
                        <a:pos x="42" y="74"/>
                      </a:cxn>
                      <a:cxn ang="0">
                        <a:pos x="28" y="54"/>
                      </a:cxn>
                      <a:cxn ang="0">
                        <a:pos x="26" y="38"/>
                      </a:cxn>
                      <a:cxn ang="0">
                        <a:pos x="70" y="52"/>
                      </a:cxn>
                      <a:cxn ang="0">
                        <a:pos x="62" y="42"/>
                      </a:cxn>
                      <a:cxn ang="0">
                        <a:pos x="26" y="0"/>
                      </a:cxn>
                      <a:cxn ang="0">
                        <a:pos x="82" y="32"/>
                      </a:cxn>
                      <a:cxn ang="0">
                        <a:pos x="132" y="46"/>
                      </a:cxn>
                      <a:cxn ang="0">
                        <a:pos x="134" y="32"/>
                      </a:cxn>
                      <a:cxn ang="0">
                        <a:pos x="128" y="20"/>
                      </a:cxn>
                      <a:cxn ang="0">
                        <a:pos x="132" y="14"/>
                      </a:cxn>
                      <a:cxn ang="0">
                        <a:pos x="158" y="24"/>
                      </a:cxn>
                      <a:cxn ang="0">
                        <a:pos x="252" y="68"/>
                      </a:cxn>
                      <a:cxn ang="0">
                        <a:pos x="266" y="72"/>
                      </a:cxn>
                    </a:cxnLst>
                    <a:pathLst>
                      <a:path w="348" h="270">
                        <a:moveTo>
                          <a:pt x="266" y="72"/>
                        </a:moveTo>
                        <a:lnTo>
                          <a:pt x="266" y="72"/>
                        </a:lnTo>
                        <a:lnTo>
                          <a:pt x="298" y="96"/>
                        </a:lnTo>
                        <a:lnTo>
                          <a:pt x="312" y="110"/>
                        </a:lnTo>
                        <a:lnTo>
                          <a:pt x="326" y="126"/>
                        </a:lnTo>
                        <a:lnTo>
                          <a:pt x="336" y="144"/>
                        </a:lnTo>
                        <a:lnTo>
                          <a:pt x="344" y="164"/>
                        </a:lnTo>
                        <a:lnTo>
                          <a:pt x="346" y="176"/>
                        </a:lnTo>
                        <a:lnTo>
                          <a:pt x="348" y="188"/>
                        </a:lnTo>
                        <a:lnTo>
                          <a:pt x="348" y="200"/>
                        </a:lnTo>
                        <a:lnTo>
                          <a:pt x="346" y="214"/>
                        </a:lnTo>
                        <a:lnTo>
                          <a:pt x="340" y="236"/>
                        </a:lnTo>
                        <a:lnTo>
                          <a:pt x="332" y="258"/>
                        </a:lnTo>
                        <a:lnTo>
                          <a:pt x="332" y="240"/>
                        </a:lnTo>
                        <a:lnTo>
                          <a:pt x="330" y="220"/>
                        </a:lnTo>
                        <a:lnTo>
                          <a:pt x="326" y="202"/>
                        </a:lnTo>
                        <a:lnTo>
                          <a:pt x="320" y="188"/>
                        </a:lnTo>
                        <a:lnTo>
                          <a:pt x="322" y="230"/>
                        </a:lnTo>
                        <a:lnTo>
                          <a:pt x="320" y="252"/>
                        </a:lnTo>
                        <a:lnTo>
                          <a:pt x="316" y="260"/>
                        </a:lnTo>
                        <a:lnTo>
                          <a:pt x="312" y="270"/>
                        </a:lnTo>
                        <a:lnTo>
                          <a:pt x="298" y="224"/>
                        </a:lnTo>
                        <a:lnTo>
                          <a:pt x="290" y="204"/>
                        </a:lnTo>
                        <a:lnTo>
                          <a:pt x="286" y="194"/>
                        </a:lnTo>
                        <a:lnTo>
                          <a:pt x="280" y="186"/>
                        </a:lnTo>
                        <a:lnTo>
                          <a:pt x="270" y="174"/>
                        </a:lnTo>
                        <a:lnTo>
                          <a:pt x="258" y="164"/>
                        </a:lnTo>
                        <a:lnTo>
                          <a:pt x="250" y="160"/>
                        </a:lnTo>
                        <a:lnTo>
                          <a:pt x="242" y="156"/>
                        </a:lnTo>
                        <a:lnTo>
                          <a:pt x="254" y="174"/>
                        </a:lnTo>
                        <a:lnTo>
                          <a:pt x="264" y="194"/>
                        </a:lnTo>
                        <a:lnTo>
                          <a:pt x="272" y="216"/>
                        </a:lnTo>
                        <a:lnTo>
                          <a:pt x="274" y="228"/>
                        </a:lnTo>
                        <a:lnTo>
                          <a:pt x="276" y="242"/>
                        </a:lnTo>
                        <a:lnTo>
                          <a:pt x="276" y="250"/>
                        </a:lnTo>
                        <a:lnTo>
                          <a:pt x="276" y="254"/>
                        </a:lnTo>
                        <a:lnTo>
                          <a:pt x="274" y="256"/>
                        </a:lnTo>
                        <a:lnTo>
                          <a:pt x="264" y="232"/>
                        </a:lnTo>
                        <a:lnTo>
                          <a:pt x="256" y="222"/>
                        </a:lnTo>
                        <a:lnTo>
                          <a:pt x="252" y="220"/>
                        </a:lnTo>
                        <a:lnTo>
                          <a:pt x="248" y="218"/>
                        </a:lnTo>
                        <a:lnTo>
                          <a:pt x="234" y="200"/>
                        </a:lnTo>
                        <a:lnTo>
                          <a:pt x="218" y="180"/>
                        </a:lnTo>
                        <a:lnTo>
                          <a:pt x="210" y="172"/>
                        </a:lnTo>
                        <a:lnTo>
                          <a:pt x="200" y="166"/>
                        </a:lnTo>
                        <a:lnTo>
                          <a:pt x="188" y="162"/>
                        </a:lnTo>
                        <a:lnTo>
                          <a:pt x="174" y="162"/>
                        </a:lnTo>
                        <a:lnTo>
                          <a:pt x="184" y="178"/>
                        </a:lnTo>
                        <a:lnTo>
                          <a:pt x="188" y="186"/>
                        </a:lnTo>
                        <a:lnTo>
                          <a:pt x="190" y="198"/>
                        </a:lnTo>
                        <a:lnTo>
                          <a:pt x="182" y="192"/>
                        </a:lnTo>
                        <a:lnTo>
                          <a:pt x="176" y="186"/>
                        </a:lnTo>
                        <a:lnTo>
                          <a:pt x="170" y="180"/>
                        </a:lnTo>
                        <a:lnTo>
                          <a:pt x="164" y="174"/>
                        </a:lnTo>
                        <a:lnTo>
                          <a:pt x="164" y="172"/>
                        </a:lnTo>
                        <a:lnTo>
                          <a:pt x="152" y="158"/>
                        </a:lnTo>
                        <a:lnTo>
                          <a:pt x="136" y="144"/>
                        </a:lnTo>
                        <a:lnTo>
                          <a:pt x="130" y="134"/>
                        </a:lnTo>
                        <a:lnTo>
                          <a:pt x="124" y="126"/>
                        </a:lnTo>
                        <a:lnTo>
                          <a:pt x="116" y="118"/>
                        </a:lnTo>
                        <a:lnTo>
                          <a:pt x="110" y="116"/>
                        </a:lnTo>
                        <a:lnTo>
                          <a:pt x="104" y="116"/>
                        </a:lnTo>
                        <a:lnTo>
                          <a:pt x="108" y="118"/>
                        </a:lnTo>
                        <a:lnTo>
                          <a:pt x="114" y="124"/>
                        </a:lnTo>
                        <a:lnTo>
                          <a:pt x="120" y="136"/>
                        </a:lnTo>
                        <a:lnTo>
                          <a:pt x="126" y="152"/>
                        </a:lnTo>
                        <a:lnTo>
                          <a:pt x="132" y="168"/>
                        </a:lnTo>
                        <a:lnTo>
                          <a:pt x="140" y="202"/>
                        </a:lnTo>
                        <a:lnTo>
                          <a:pt x="146" y="218"/>
                        </a:lnTo>
                        <a:lnTo>
                          <a:pt x="152" y="232"/>
                        </a:lnTo>
                        <a:lnTo>
                          <a:pt x="144" y="228"/>
                        </a:lnTo>
                        <a:lnTo>
                          <a:pt x="134" y="226"/>
                        </a:lnTo>
                        <a:lnTo>
                          <a:pt x="112" y="220"/>
                        </a:lnTo>
                        <a:lnTo>
                          <a:pt x="108" y="218"/>
                        </a:lnTo>
                        <a:lnTo>
                          <a:pt x="102" y="218"/>
                        </a:lnTo>
                        <a:lnTo>
                          <a:pt x="90" y="218"/>
                        </a:lnTo>
                        <a:lnTo>
                          <a:pt x="76" y="218"/>
                        </a:lnTo>
                        <a:lnTo>
                          <a:pt x="64" y="214"/>
                        </a:lnTo>
                        <a:lnTo>
                          <a:pt x="54" y="210"/>
                        </a:lnTo>
                        <a:lnTo>
                          <a:pt x="46" y="204"/>
                        </a:lnTo>
                        <a:lnTo>
                          <a:pt x="30" y="192"/>
                        </a:lnTo>
                        <a:lnTo>
                          <a:pt x="14" y="178"/>
                        </a:lnTo>
                        <a:lnTo>
                          <a:pt x="10" y="170"/>
                        </a:lnTo>
                        <a:lnTo>
                          <a:pt x="6" y="162"/>
                        </a:lnTo>
                        <a:lnTo>
                          <a:pt x="2" y="154"/>
                        </a:lnTo>
                        <a:lnTo>
                          <a:pt x="0" y="146"/>
                        </a:lnTo>
                        <a:lnTo>
                          <a:pt x="8" y="150"/>
                        </a:lnTo>
                        <a:lnTo>
                          <a:pt x="16" y="156"/>
                        </a:lnTo>
                        <a:lnTo>
                          <a:pt x="32" y="166"/>
                        </a:lnTo>
                        <a:lnTo>
                          <a:pt x="46" y="176"/>
                        </a:lnTo>
                        <a:lnTo>
                          <a:pt x="54" y="180"/>
                        </a:lnTo>
                        <a:lnTo>
                          <a:pt x="62" y="182"/>
                        </a:lnTo>
                        <a:lnTo>
                          <a:pt x="52" y="172"/>
                        </a:lnTo>
                        <a:lnTo>
                          <a:pt x="44" y="162"/>
                        </a:lnTo>
                        <a:lnTo>
                          <a:pt x="36" y="148"/>
                        </a:lnTo>
                        <a:lnTo>
                          <a:pt x="34" y="136"/>
                        </a:lnTo>
                        <a:lnTo>
                          <a:pt x="36" y="138"/>
                        </a:lnTo>
                        <a:lnTo>
                          <a:pt x="38" y="140"/>
                        </a:lnTo>
                        <a:lnTo>
                          <a:pt x="40" y="140"/>
                        </a:lnTo>
                        <a:lnTo>
                          <a:pt x="42" y="138"/>
                        </a:lnTo>
                        <a:lnTo>
                          <a:pt x="36" y="130"/>
                        </a:lnTo>
                        <a:lnTo>
                          <a:pt x="32" y="122"/>
                        </a:lnTo>
                        <a:lnTo>
                          <a:pt x="28" y="102"/>
                        </a:lnTo>
                        <a:lnTo>
                          <a:pt x="22" y="82"/>
                        </a:lnTo>
                        <a:lnTo>
                          <a:pt x="20" y="72"/>
                        </a:lnTo>
                        <a:lnTo>
                          <a:pt x="16" y="64"/>
                        </a:lnTo>
                        <a:lnTo>
                          <a:pt x="32" y="72"/>
                        </a:lnTo>
                        <a:lnTo>
                          <a:pt x="42" y="74"/>
                        </a:lnTo>
                        <a:lnTo>
                          <a:pt x="50" y="74"/>
                        </a:lnTo>
                        <a:lnTo>
                          <a:pt x="40" y="64"/>
                        </a:lnTo>
                        <a:lnTo>
                          <a:pt x="28" y="54"/>
                        </a:lnTo>
                        <a:lnTo>
                          <a:pt x="20" y="42"/>
                        </a:lnTo>
                        <a:lnTo>
                          <a:pt x="12" y="30"/>
                        </a:lnTo>
                        <a:lnTo>
                          <a:pt x="26" y="38"/>
                        </a:lnTo>
                        <a:lnTo>
                          <a:pt x="44" y="46"/>
                        </a:lnTo>
                        <a:lnTo>
                          <a:pt x="60" y="50"/>
                        </a:lnTo>
                        <a:lnTo>
                          <a:pt x="70" y="52"/>
                        </a:lnTo>
                        <a:lnTo>
                          <a:pt x="78" y="52"/>
                        </a:lnTo>
                        <a:lnTo>
                          <a:pt x="70" y="48"/>
                        </a:lnTo>
                        <a:lnTo>
                          <a:pt x="62" y="42"/>
                        </a:lnTo>
                        <a:lnTo>
                          <a:pt x="46" y="28"/>
                        </a:lnTo>
                        <a:lnTo>
                          <a:pt x="34" y="14"/>
                        </a:lnTo>
                        <a:lnTo>
                          <a:pt x="26" y="0"/>
                        </a:lnTo>
                        <a:lnTo>
                          <a:pt x="40" y="8"/>
                        </a:lnTo>
                        <a:lnTo>
                          <a:pt x="54" y="16"/>
                        </a:lnTo>
                        <a:lnTo>
                          <a:pt x="82" y="32"/>
                        </a:lnTo>
                        <a:lnTo>
                          <a:pt x="96" y="40"/>
                        </a:lnTo>
                        <a:lnTo>
                          <a:pt x="114" y="44"/>
                        </a:lnTo>
                        <a:lnTo>
                          <a:pt x="132" y="46"/>
                        </a:lnTo>
                        <a:lnTo>
                          <a:pt x="152" y="44"/>
                        </a:lnTo>
                        <a:lnTo>
                          <a:pt x="144" y="38"/>
                        </a:lnTo>
                        <a:lnTo>
                          <a:pt x="134" y="32"/>
                        </a:lnTo>
                        <a:lnTo>
                          <a:pt x="126" y="24"/>
                        </a:lnTo>
                        <a:lnTo>
                          <a:pt x="122" y="18"/>
                        </a:lnTo>
                        <a:lnTo>
                          <a:pt x="128" y="20"/>
                        </a:lnTo>
                        <a:lnTo>
                          <a:pt x="136" y="24"/>
                        </a:lnTo>
                        <a:lnTo>
                          <a:pt x="136" y="18"/>
                        </a:lnTo>
                        <a:lnTo>
                          <a:pt x="132" y="14"/>
                        </a:lnTo>
                        <a:lnTo>
                          <a:pt x="130" y="12"/>
                        </a:lnTo>
                        <a:lnTo>
                          <a:pt x="128" y="8"/>
                        </a:lnTo>
                        <a:lnTo>
                          <a:pt x="158" y="24"/>
                        </a:lnTo>
                        <a:lnTo>
                          <a:pt x="188" y="40"/>
                        </a:lnTo>
                        <a:lnTo>
                          <a:pt x="218" y="54"/>
                        </a:lnTo>
                        <a:lnTo>
                          <a:pt x="252" y="68"/>
                        </a:lnTo>
                        <a:lnTo>
                          <a:pt x="260" y="72"/>
                        </a:lnTo>
                        <a:lnTo>
                          <a:pt x="264" y="74"/>
                        </a:lnTo>
                        <a:lnTo>
                          <a:pt x="266" y="72"/>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0" name="Freeform 152"/>
                  <p:cNvSpPr/>
                  <p:nvPr/>
                </p:nvSpPr>
                <p:spPr>
                  <a:xfrm>
                    <a:off x="-756" y="1502"/>
                    <a:ext cx="22" cy="22"/>
                  </a:xfrm>
                  <a:custGeom>
                    <a:avLst/>
                    <a:gdLst/>
                    <a:ahLst/>
                    <a:cxnLst>
                      <a:cxn ang="0">
                        <a:pos x="22" y="22"/>
                      </a:cxn>
                      <a:cxn ang="0">
                        <a:pos x="22" y="22"/>
                      </a:cxn>
                      <a:cxn ang="0">
                        <a:pos x="10" y="12"/>
                      </a:cxn>
                      <a:cxn ang="0">
                        <a:pos x="0" y="0"/>
                      </a:cxn>
                      <a:cxn ang="0">
                        <a:pos x="12" y="10"/>
                      </a:cxn>
                      <a:cxn ang="0">
                        <a:pos x="22" y="22"/>
                      </a:cxn>
                    </a:cxnLst>
                    <a:pathLst>
                      <a:path w="22" h="22">
                        <a:moveTo>
                          <a:pt x="22" y="22"/>
                        </a:moveTo>
                        <a:lnTo>
                          <a:pt x="22" y="22"/>
                        </a:lnTo>
                        <a:lnTo>
                          <a:pt x="10" y="12"/>
                        </a:lnTo>
                        <a:lnTo>
                          <a:pt x="0" y="0"/>
                        </a:lnTo>
                        <a:lnTo>
                          <a:pt x="12" y="10"/>
                        </a:lnTo>
                        <a:lnTo>
                          <a:pt x="22" y="22"/>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1" name="Freeform 153"/>
                  <p:cNvSpPr/>
                  <p:nvPr/>
                </p:nvSpPr>
                <p:spPr>
                  <a:xfrm>
                    <a:off x="-878" y="1482"/>
                    <a:ext cx="28" cy="28"/>
                  </a:xfrm>
                  <a:custGeom>
                    <a:avLst/>
                    <a:gdLst/>
                    <a:ahLst/>
                    <a:cxnLst>
                      <a:cxn ang="0">
                        <a:pos x="28" y="28"/>
                      </a:cxn>
                      <a:cxn ang="0">
                        <a:pos x="28" y="28"/>
                      </a:cxn>
                      <a:cxn ang="0">
                        <a:pos x="24" y="24"/>
                      </a:cxn>
                      <a:cxn ang="0">
                        <a:pos x="20" y="20"/>
                      </a:cxn>
                      <a:cxn ang="0">
                        <a:pos x="16" y="18"/>
                      </a:cxn>
                      <a:cxn ang="0">
                        <a:pos x="12" y="14"/>
                      </a:cxn>
                      <a:cxn ang="0">
                        <a:pos x="10" y="10"/>
                      </a:cxn>
                      <a:cxn ang="0">
                        <a:pos x="6" y="8"/>
                      </a:cxn>
                      <a:cxn ang="0">
                        <a:pos x="4" y="4"/>
                      </a:cxn>
                      <a:cxn ang="0">
                        <a:pos x="0" y="0"/>
                      </a:cxn>
                      <a:cxn ang="0">
                        <a:pos x="16" y="14"/>
                      </a:cxn>
                      <a:cxn ang="0">
                        <a:pos x="28" y="28"/>
                      </a:cxn>
                    </a:cxnLst>
                    <a:pathLst>
                      <a:path w="28" h="28">
                        <a:moveTo>
                          <a:pt x="28" y="28"/>
                        </a:moveTo>
                        <a:lnTo>
                          <a:pt x="28" y="28"/>
                        </a:lnTo>
                        <a:lnTo>
                          <a:pt x="24" y="24"/>
                        </a:lnTo>
                        <a:lnTo>
                          <a:pt x="20" y="20"/>
                        </a:lnTo>
                        <a:lnTo>
                          <a:pt x="16" y="18"/>
                        </a:lnTo>
                        <a:lnTo>
                          <a:pt x="12" y="14"/>
                        </a:lnTo>
                        <a:lnTo>
                          <a:pt x="10" y="10"/>
                        </a:lnTo>
                        <a:lnTo>
                          <a:pt x="6" y="8"/>
                        </a:lnTo>
                        <a:lnTo>
                          <a:pt x="4" y="4"/>
                        </a:lnTo>
                        <a:lnTo>
                          <a:pt x="0" y="0"/>
                        </a:lnTo>
                        <a:lnTo>
                          <a:pt x="16" y="14"/>
                        </a:lnTo>
                        <a:lnTo>
                          <a:pt x="28" y="28"/>
                        </a:lnTo>
                        <a:close/>
                      </a:path>
                    </a:pathLst>
                  </a:custGeom>
                  <a:solidFill>
                    <a:srgbClr val="D06741">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2" name="Freeform 154"/>
                  <p:cNvSpPr/>
                  <p:nvPr/>
                </p:nvSpPr>
                <p:spPr>
                  <a:xfrm>
                    <a:off x="-1134" y="1410"/>
                    <a:ext cx="38" cy="36"/>
                  </a:xfrm>
                  <a:custGeom>
                    <a:avLst/>
                    <a:gdLst/>
                    <a:ahLst/>
                    <a:cxnLst>
                      <a:cxn ang="0">
                        <a:pos x="26" y="22"/>
                      </a:cxn>
                      <a:cxn ang="0">
                        <a:pos x="26" y="22"/>
                      </a:cxn>
                      <a:cxn ang="0">
                        <a:pos x="24" y="22"/>
                      </a:cxn>
                      <a:cxn ang="0">
                        <a:pos x="22" y="20"/>
                      </a:cxn>
                      <a:cxn ang="0">
                        <a:pos x="20" y="20"/>
                      </a:cxn>
                      <a:cxn ang="0">
                        <a:pos x="16" y="20"/>
                      </a:cxn>
                      <a:cxn ang="0">
                        <a:pos x="20" y="24"/>
                      </a:cxn>
                      <a:cxn ang="0">
                        <a:pos x="26" y="28"/>
                      </a:cxn>
                      <a:cxn ang="0">
                        <a:pos x="38" y="36"/>
                      </a:cxn>
                      <a:cxn ang="0">
                        <a:pos x="32" y="36"/>
                      </a:cxn>
                      <a:cxn ang="0">
                        <a:pos x="26" y="34"/>
                      </a:cxn>
                      <a:cxn ang="0">
                        <a:pos x="20" y="32"/>
                      </a:cxn>
                      <a:cxn ang="0">
                        <a:pos x="12" y="26"/>
                      </a:cxn>
                      <a:cxn ang="0">
                        <a:pos x="8" y="20"/>
                      </a:cxn>
                      <a:cxn ang="0">
                        <a:pos x="4" y="14"/>
                      </a:cxn>
                      <a:cxn ang="0">
                        <a:pos x="0" y="8"/>
                      </a:cxn>
                      <a:cxn ang="0">
                        <a:pos x="0" y="0"/>
                      </a:cxn>
                      <a:cxn ang="0">
                        <a:pos x="10" y="2"/>
                      </a:cxn>
                      <a:cxn ang="0">
                        <a:pos x="16" y="8"/>
                      </a:cxn>
                      <a:cxn ang="0">
                        <a:pos x="26" y="22"/>
                      </a:cxn>
                    </a:cxnLst>
                    <a:pathLst>
                      <a:path w="38" h="36">
                        <a:moveTo>
                          <a:pt x="26" y="22"/>
                        </a:moveTo>
                        <a:lnTo>
                          <a:pt x="26" y="22"/>
                        </a:lnTo>
                        <a:lnTo>
                          <a:pt x="24" y="22"/>
                        </a:lnTo>
                        <a:lnTo>
                          <a:pt x="22" y="20"/>
                        </a:lnTo>
                        <a:lnTo>
                          <a:pt x="20" y="20"/>
                        </a:lnTo>
                        <a:lnTo>
                          <a:pt x="16" y="20"/>
                        </a:lnTo>
                        <a:lnTo>
                          <a:pt x="20" y="24"/>
                        </a:lnTo>
                        <a:lnTo>
                          <a:pt x="26" y="28"/>
                        </a:lnTo>
                        <a:lnTo>
                          <a:pt x="38" y="36"/>
                        </a:lnTo>
                        <a:lnTo>
                          <a:pt x="32" y="36"/>
                        </a:lnTo>
                        <a:lnTo>
                          <a:pt x="26" y="34"/>
                        </a:lnTo>
                        <a:lnTo>
                          <a:pt x="20" y="32"/>
                        </a:lnTo>
                        <a:lnTo>
                          <a:pt x="12" y="26"/>
                        </a:lnTo>
                        <a:lnTo>
                          <a:pt x="8" y="20"/>
                        </a:lnTo>
                        <a:lnTo>
                          <a:pt x="4" y="14"/>
                        </a:lnTo>
                        <a:lnTo>
                          <a:pt x="0" y="8"/>
                        </a:lnTo>
                        <a:lnTo>
                          <a:pt x="0" y="0"/>
                        </a:lnTo>
                        <a:lnTo>
                          <a:pt x="10" y="2"/>
                        </a:lnTo>
                        <a:lnTo>
                          <a:pt x="16" y="8"/>
                        </a:lnTo>
                        <a:lnTo>
                          <a:pt x="26" y="22"/>
                        </a:lnTo>
                        <a:close/>
                      </a:path>
                    </a:pathLst>
                  </a:custGeom>
                  <a:solidFill>
                    <a:srgbClr val="4F161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3" name="Freeform 155"/>
                  <p:cNvSpPr/>
                  <p:nvPr/>
                </p:nvSpPr>
                <p:spPr>
                  <a:xfrm>
                    <a:off x="-872" y="1498"/>
                    <a:ext cx="112" cy="130"/>
                  </a:xfrm>
                  <a:custGeom>
                    <a:avLst/>
                    <a:gdLst/>
                    <a:ahLst/>
                    <a:cxnLst>
                      <a:cxn ang="0">
                        <a:pos x="28" y="24"/>
                      </a:cxn>
                      <a:cxn ang="0">
                        <a:pos x="28" y="24"/>
                      </a:cxn>
                      <a:cxn ang="0">
                        <a:pos x="36" y="32"/>
                      </a:cxn>
                      <a:cxn ang="0">
                        <a:pos x="42" y="42"/>
                      </a:cxn>
                      <a:cxn ang="0">
                        <a:pos x="54" y="64"/>
                      </a:cxn>
                      <a:cxn ang="0">
                        <a:pos x="56" y="60"/>
                      </a:cxn>
                      <a:cxn ang="0">
                        <a:pos x="56" y="54"/>
                      </a:cxn>
                      <a:cxn ang="0">
                        <a:pos x="56" y="40"/>
                      </a:cxn>
                      <a:cxn ang="0">
                        <a:pos x="54" y="28"/>
                      </a:cxn>
                      <a:cxn ang="0">
                        <a:pos x="54" y="20"/>
                      </a:cxn>
                      <a:cxn ang="0">
                        <a:pos x="76" y="40"/>
                      </a:cxn>
                      <a:cxn ang="0">
                        <a:pos x="88" y="50"/>
                      </a:cxn>
                      <a:cxn ang="0">
                        <a:pos x="96" y="64"/>
                      </a:cxn>
                      <a:cxn ang="0">
                        <a:pos x="104" y="78"/>
                      </a:cxn>
                      <a:cxn ang="0">
                        <a:pos x="110" y="94"/>
                      </a:cxn>
                      <a:cxn ang="0">
                        <a:pos x="112" y="110"/>
                      </a:cxn>
                      <a:cxn ang="0">
                        <a:pos x="112" y="130"/>
                      </a:cxn>
                      <a:cxn ang="0">
                        <a:pos x="108" y="122"/>
                      </a:cxn>
                      <a:cxn ang="0">
                        <a:pos x="104" y="114"/>
                      </a:cxn>
                      <a:cxn ang="0">
                        <a:pos x="100" y="92"/>
                      </a:cxn>
                      <a:cxn ang="0">
                        <a:pos x="98" y="96"/>
                      </a:cxn>
                      <a:cxn ang="0">
                        <a:pos x="98" y="102"/>
                      </a:cxn>
                      <a:cxn ang="0">
                        <a:pos x="98" y="106"/>
                      </a:cxn>
                      <a:cxn ang="0">
                        <a:pos x="96" y="112"/>
                      </a:cxn>
                      <a:cxn ang="0">
                        <a:pos x="90" y="96"/>
                      </a:cxn>
                      <a:cxn ang="0">
                        <a:pos x="86" y="80"/>
                      </a:cxn>
                      <a:cxn ang="0">
                        <a:pos x="80" y="66"/>
                      </a:cxn>
                      <a:cxn ang="0">
                        <a:pos x="76" y="60"/>
                      </a:cxn>
                      <a:cxn ang="0">
                        <a:pos x="70" y="54"/>
                      </a:cxn>
                      <a:cxn ang="0">
                        <a:pos x="68" y="60"/>
                      </a:cxn>
                      <a:cxn ang="0">
                        <a:pos x="66" y="66"/>
                      </a:cxn>
                      <a:cxn ang="0">
                        <a:pos x="64" y="80"/>
                      </a:cxn>
                      <a:cxn ang="0">
                        <a:pos x="60" y="94"/>
                      </a:cxn>
                      <a:cxn ang="0">
                        <a:pos x="58" y="100"/>
                      </a:cxn>
                      <a:cxn ang="0">
                        <a:pos x="54" y="104"/>
                      </a:cxn>
                      <a:cxn ang="0">
                        <a:pos x="46" y="92"/>
                      </a:cxn>
                      <a:cxn ang="0">
                        <a:pos x="38" y="80"/>
                      </a:cxn>
                      <a:cxn ang="0">
                        <a:pos x="22" y="58"/>
                      </a:cxn>
                      <a:cxn ang="0">
                        <a:pos x="14" y="46"/>
                      </a:cxn>
                      <a:cxn ang="0">
                        <a:pos x="8" y="32"/>
                      </a:cxn>
                      <a:cxn ang="0">
                        <a:pos x="2" y="18"/>
                      </a:cxn>
                      <a:cxn ang="0">
                        <a:pos x="0" y="0"/>
                      </a:cxn>
                      <a:cxn ang="0">
                        <a:pos x="8" y="6"/>
                      </a:cxn>
                      <a:cxn ang="0">
                        <a:pos x="16" y="12"/>
                      </a:cxn>
                      <a:cxn ang="0">
                        <a:pos x="22" y="18"/>
                      </a:cxn>
                      <a:cxn ang="0">
                        <a:pos x="28" y="24"/>
                      </a:cxn>
                    </a:cxnLst>
                    <a:pathLst>
                      <a:path w="112" h="130">
                        <a:moveTo>
                          <a:pt x="28" y="24"/>
                        </a:moveTo>
                        <a:lnTo>
                          <a:pt x="28" y="24"/>
                        </a:lnTo>
                        <a:lnTo>
                          <a:pt x="36" y="32"/>
                        </a:lnTo>
                        <a:lnTo>
                          <a:pt x="42" y="42"/>
                        </a:lnTo>
                        <a:lnTo>
                          <a:pt x="54" y="64"/>
                        </a:lnTo>
                        <a:lnTo>
                          <a:pt x="56" y="60"/>
                        </a:lnTo>
                        <a:lnTo>
                          <a:pt x="56" y="54"/>
                        </a:lnTo>
                        <a:lnTo>
                          <a:pt x="56" y="40"/>
                        </a:lnTo>
                        <a:lnTo>
                          <a:pt x="54" y="28"/>
                        </a:lnTo>
                        <a:lnTo>
                          <a:pt x="54" y="20"/>
                        </a:lnTo>
                        <a:lnTo>
                          <a:pt x="76" y="40"/>
                        </a:lnTo>
                        <a:lnTo>
                          <a:pt x="88" y="50"/>
                        </a:lnTo>
                        <a:lnTo>
                          <a:pt x="96" y="64"/>
                        </a:lnTo>
                        <a:lnTo>
                          <a:pt x="104" y="78"/>
                        </a:lnTo>
                        <a:lnTo>
                          <a:pt x="110" y="94"/>
                        </a:lnTo>
                        <a:lnTo>
                          <a:pt x="112" y="110"/>
                        </a:lnTo>
                        <a:lnTo>
                          <a:pt x="112" y="130"/>
                        </a:lnTo>
                        <a:lnTo>
                          <a:pt x="108" y="122"/>
                        </a:lnTo>
                        <a:lnTo>
                          <a:pt x="104" y="114"/>
                        </a:lnTo>
                        <a:lnTo>
                          <a:pt x="100" y="92"/>
                        </a:lnTo>
                        <a:lnTo>
                          <a:pt x="98" y="96"/>
                        </a:lnTo>
                        <a:lnTo>
                          <a:pt x="98" y="102"/>
                        </a:lnTo>
                        <a:lnTo>
                          <a:pt x="98" y="106"/>
                        </a:lnTo>
                        <a:lnTo>
                          <a:pt x="96" y="112"/>
                        </a:lnTo>
                        <a:lnTo>
                          <a:pt x="90" y="96"/>
                        </a:lnTo>
                        <a:lnTo>
                          <a:pt x="86" y="80"/>
                        </a:lnTo>
                        <a:lnTo>
                          <a:pt x="80" y="66"/>
                        </a:lnTo>
                        <a:lnTo>
                          <a:pt x="76" y="60"/>
                        </a:lnTo>
                        <a:lnTo>
                          <a:pt x="70" y="54"/>
                        </a:lnTo>
                        <a:lnTo>
                          <a:pt x="68" y="60"/>
                        </a:lnTo>
                        <a:lnTo>
                          <a:pt x="66" y="66"/>
                        </a:lnTo>
                        <a:lnTo>
                          <a:pt x="64" y="80"/>
                        </a:lnTo>
                        <a:lnTo>
                          <a:pt x="60" y="94"/>
                        </a:lnTo>
                        <a:lnTo>
                          <a:pt x="58" y="100"/>
                        </a:lnTo>
                        <a:lnTo>
                          <a:pt x="54" y="104"/>
                        </a:lnTo>
                        <a:lnTo>
                          <a:pt x="46" y="92"/>
                        </a:lnTo>
                        <a:lnTo>
                          <a:pt x="38" y="80"/>
                        </a:lnTo>
                        <a:lnTo>
                          <a:pt x="22" y="58"/>
                        </a:lnTo>
                        <a:lnTo>
                          <a:pt x="14" y="46"/>
                        </a:lnTo>
                        <a:lnTo>
                          <a:pt x="8" y="32"/>
                        </a:lnTo>
                        <a:lnTo>
                          <a:pt x="2" y="18"/>
                        </a:lnTo>
                        <a:lnTo>
                          <a:pt x="0" y="0"/>
                        </a:lnTo>
                        <a:lnTo>
                          <a:pt x="8" y="6"/>
                        </a:lnTo>
                        <a:lnTo>
                          <a:pt x="16" y="12"/>
                        </a:lnTo>
                        <a:lnTo>
                          <a:pt x="22" y="18"/>
                        </a:lnTo>
                        <a:lnTo>
                          <a:pt x="28" y="24"/>
                        </a:lnTo>
                        <a:close/>
                      </a:path>
                    </a:pathLst>
                  </a:custGeom>
                  <a:solidFill>
                    <a:srgbClr val="EBCE8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4" name="Freeform 156"/>
                  <p:cNvSpPr/>
                  <p:nvPr/>
                </p:nvSpPr>
                <p:spPr>
                  <a:xfrm>
                    <a:off x="-1058" y="1512"/>
                    <a:ext cx="96" cy="138"/>
                  </a:xfrm>
                  <a:custGeom>
                    <a:avLst/>
                    <a:gdLst/>
                    <a:ahLst/>
                    <a:cxnLst>
                      <a:cxn ang="0">
                        <a:pos x="44" y="26"/>
                      </a:cxn>
                      <a:cxn ang="0">
                        <a:pos x="44" y="26"/>
                      </a:cxn>
                      <a:cxn ang="0">
                        <a:pos x="64" y="44"/>
                      </a:cxn>
                      <a:cxn ang="0">
                        <a:pos x="82" y="62"/>
                      </a:cxn>
                      <a:cxn ang="0">
                        <a:pos x="72" y="60"/>
                      </a:cxn>
                      <a:cxn ang="0">
                        <a:pos x="66" y="56"/>
                      </a:cxn>
                      <a:cxn ang="0">
                        <a:pos x="58" y="54"/>
                      </a:cxn>
                      <a:cxn ang="0">
                        <a:pos x="52" y="52"/>
                      </a:cxn>
                      <a:cxn ang="0">
                        <a:pos x="36" y="42"/>
                      </a:cxn>
                      <a:cxn ang="0">
                        <a:pos x="38" y="48"/>
                      </a:cxn>
                      <a:cxn ang="0">
                        <a:pos x="42" y="54"/>
                      </a:cxn>
                      <a:cxn ang="0">
                        <a:pos x="50" y="62"/>
                      </a:cxn>
                      <a:cxn ang="0">
                        <a:pos x="60" y="70"/>
                      </a:cxn>
                      <a:cxn ang="0">
                        <a:pos x="68" y="80"/>
                      </a:cxn>
                      <a:cxn ang="0">
                        <a:pos x="54" y="76"/>
                      </a:cxn>
                      <a:cxn ang="0">
                        <a:pos x="42" y="72"/>
                      </a:cxn>
                      <a:cxn ang="0">
                        <a:pos x="52" y="90"/>
                      </a:cxn>
                      <a:cxn ang="0">
                        <a:pos x="64" y="108"/>
                      </a:cxn>
                      <a:cxn ang="0">
                        <a:pos x="80" y="126"/>
                      </a:cxn>
                      <a:cxn ang="0">
                        <a:pos x="88" y="132"/>
                      </a:cxn>
                      <a:cxn ang="0">
                        <a:pos x="96" y="138"/>
                      </a:cxn>
                      <a:cxn ang="0">
                        <a:pos x="82" y="132"/>
                      </a:cxn>
                      <a:cxn ang="0">
                        <a:pos x="68" y="126"/>
                      </a:cxn>
                      <a:cxn ang="0">
                        <a:pos x="56" y="118"/>
                      </a:cxn>
                      <a:cxn ang="0">
                        <a:pos x="46" y="108"/>
                      </a:cxn>
                      <a:cxn ang="0">
                        <a:pos x="36" y="96"/>
                      </a:cxn>
                      <a:cxn ang="0">
                        <a:pos x="28" y="84"/>
                      </a:cxn>
                      <a:cxn ang="0">
                        <a:pos x="14" y="56"/>
                      </a:cxn>
                      <a:cxn ang="0">
                        <a:pos x="22" y="60"/>
                      </a:cxn>
                      <a:cxn ang="0">
                        <a:pos x="26" y="62"/>
                      </a:cxn>
                      <a:cxn ang="0">
                        <a:pos x="30" y="62"/>
                      </a:cxn>
                      <a:cxn ang="0">
                        <a:pos x="24" y="46"/>
                      </a:cxn>
                      <a:cxn ang="0">
                        <a:pos x="16" y="30"/>
                      </a:cxn>
                      <a:cxn ang="0">
                        <a:pos x="6" y="16"/>
                      </a:cxn>
                      <a:cxn ang="0">
                        <a:pos x="0" y="0"/>
                      </a:cxn>
                      <a:cxn ang="0">
                        <a:pos x="2" y="0"/>
                      </a:cxn>
                      <a:cxn ang="0">
                        <a:pos x="4" y="2"/>
                      </a:cxn>
                      <a:cxn ang="0">
                        <a:pos x="8" y="4"/>
                      </a:cxn>
                      <a:cxn ang="0">
                        <a:pos x="10" y="4"/>
                      </a:cxn>
                      <a:cxn ang="0">
                        <a:pos x="22" y="10"/>
                      </a:cxn>
                      <a:cxn ang="0">
                        <a:pos x="30" y="18"/>
                      </a:cxn>
                      <a:cxn ang="0">
                        <a:pos x="34" y="20"/>
                      </a:cxn>
                      <a:cxn ang="0">
                        <a:pos x="36" y="22"/>
                      </a:cxn>
                      <a:cxn ang="0">
                        <a:pos x="44" y="26"/>
                      </a:cxn>
                    </a:cxnLst>
                    <a:pathLst>
                      <a:path w="96" h="138">
                        <a:moveTo>
                          <a:pt x="44" y="26"/>
                        </a:moveTo>
                        <a:lnTo>
                          <a:pt x="44" y="26"/>
                        </a:lnTo>
                        <a:lnTo>
                          <a:pt x="64" y="44"/>
                        </a:lnTo>
                        <a:lnTo>
                          <a:pt x="82" y="62"/>
                        </a:lnTo>
                        <a:lnTo>
                          <a:pt x="72" y="60"/>
                        </a:lnTo>
                        <a:lnTo>
                          <a:pt x="66" y="56"/>
                        </a:lnTo>
                        <a:lnTo>
                          <a:pt x="58" y="54"/>
                        </a:lnTo>
                        <a:lnTo>
                          <a:pt x="52" y="52"/>
                        </a:lnTo>
                        <a:lnTo>
                          <a:pt x="36" y="42"/>
                        </a:lnTo>
                        <a:lnTo>
                          <a:pt x="38" y="48"/>
                        </a:lnTo>
                        <a:lnTo>
                          <a:pt x="42" y="54"/>
                        </a:lnTo>
                        <a:lnTo>
                          <a:pt x="50" y="62"/>
                        </a:lnTo>
                        <a:lnTo>
                          <a:pt x="60" y="70"/>
                        </a:lnTo>
                        <a:lnTo>
                          <a:pt x="68" y="80"/>
                        </a:lnTo>
                        <a:lnTo>
                          <a:pt x="54" y="76"/>
                        </a:lnTo>
                        <a:lnTo>
                          <a:pt x="42" y="72"/>
                        </a:lnTo>
                        <a:lnTo>
                          <a:pt x="52" y="90"/>
                        </a:lnTo>
                        <a:lnTo>
                          <a:pt x="64" y="108"/>
                        </a:lnTo>
                        <a:lnTo>
                          <a:pt x="80" y="126"/>
                        </a:lnTo>
                        <a:lnTo>
                          <a:pt x="88" y="132"/>
                        </a:lnTo>
                        <a:lnTo>
                          <a:pt x="96" y="138"/>
                        </a:lnTo>
                        <a:lnTo>
                          <a:pt x="82" y="132"/>
                        </a:lnTo>
                        <a:lnTo>
                          <a:pt x="68" y="126"/>
                        </a:lnTo>
                        <a:lnTo>
                          <a:pt x="56" y="118"/>
                        </a:lnTo>
                        <a:lnTo>
                          <a:pt x="46" y="108"/>
                        </a:lnTo>
                        <a:lnTo>
                          <a:pt x="36" y="96"/>
                        </a:lnTo>
                        <a:lnTo>
                          <a:pt x="28" y="84"/>
                        </a:lnTo>
                        <a:lnTo>
                          <a:pt x="14" y="56"/>
                        </a:lnTo>
                        <a:lnTo>
                          <a:pt x="22" y="60"/>
                        </a:lnTo>
                        <a:lnTo>
                          <a:pt x="26" y="62"/>
                        </a:lnTo>
                        <a:lnTo>
                          <a:pt x="30" y="62"/>
                        </a:lnTo>
                        <a:lnTo>
                          <a:pt x="24" y="46"/>
                        </a:lnTo>
                        <a:lnTo>
                          <a:pt x="16" y="30"/>
                        </a:lnTo>
                        <a:lnTo>
                          <a:pt x="6" y="16"/>
                        </a:lnTo>
                        <a:lnTo>
                          <a:pt x="0" y="0"/>
                        </a:lnTo>
                        <a:lnTo>
                          <a:pt x="2" y="0"/>
                        </a:lnTo>
                        <a:lnTo>
                          <a:pt x="4" y="2"/>
                        </a:lnTo>
                        <a:lnTo>
                          <a:pt x="8" y="4"/>
                        </a:lnTo>
                        <a:lnTo>
                          <a:pt x="10" y="4"/>
                        </a:lnTo>
                        <a:lnTo>
                          <a:pt x="22" y="10"/>
                        </a:lnTo>
                        <a:lnTo>
                          <a:pt x="30" y="18"/>
                        </a:lnTo>
                        <a:lnTo>
                          <a:pt x="34" y="20"/>
                        </a:lnTo>
                        <a:lnTo>
                          <a:pt x="36" y="22"/>
                        </a:lnTo>
                        <a:lnTo>
                          <a:pt x="44" y="26"/>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5" name="Freeform 157"/>
                  <p:cNvSpPr/>
                  <p:nvPr/>
                </p:nvSpPr>
                <p:spPr>
                  <a:xfrm>
                    <a:off x="-1028" y="1530"/>
                    <a:ext cx="16" cy="8"/>
                  </a:xfrm>
                  <a:custGeom>
                    <a:avLst/>
                    <a:gdLst/>
                    <a:ahLst/>
                    <a:cxnLst>
                      <a:cxn ang="0">
                        <a:pos x="0" y="0"/>
                      </a:cxn>
                      <a:cxn ang="0">
                        <a:pos x="0" y="0"/>
                      </a:cxn>
                      <a:cxn ang="0">
                        <a:pos x="6" y="0"/>
                      </a:cxn>
                      <a:cxn ang="0">
                        <a:pos x="8" y="2"/>
                      </a:cxn>
                      <a:cxn ang="0">
                        <a:pos x="12" y="6"/>
                      </a:cxn>
                      <a:cxn ang="0">
                        <a:pos x="16" y="8"/>
                      </a:cxn>
                      <a:cxn ang="0">
                        <a:pos x="14" y="8"/>
                      </a:cxn>
                      <a:cxn ang="0">
                        <a:pos x="6" y="4"/>
                      </a:cxn>
                      <a:cxn ang="0">
                        <a:pos x="4" y="2"/>
                      </a:cxn>
                      <a:cxn ang="0">
                        <a:pos x="0" y="0"/>
                      </a:cxn>
                    </a:cxnLst>
                    <a:pathLst>
                      <a:path w="16" h="8">
                        <a:moveTo>
                          <a:pt x="0" y="0"/>
                        </a:moveTo>
                        <a:lnTo>
                          <a:pt x="0" y="0"/>
                        </a:lnTo>
                        <a:lnTo>
                          <a:pt x="6" y="0"/>
                        </a:lnTo>
                        <a:lnTo>
                          <a:pt x="8" y="2"/>
                        </a:lnTo>
                        <a:lnTo>
                          <a:pt x="12" y="6"/>
                        </a:lnTo>
                        <a:lnTo>
                          <a:pt x="16" y="8"/>
                        </a:lnTo>
                        <a:lnTo>
                          <a:pt x="14" y="8"/>
                        </a:lnTo>
                        <a:lnTo>
                          <a:pt x="6" y="4"/>
                        </a:lnTo>
                        <a:lnTo>
                          <a:pt x="4" y="2"/>
                        </a:lnTo>
                        <a:lnTo>
                          <a:pt x="0" y="0"/>
                        </a:lnTo>
                        <a:close/>
                      </a:path>
                    </a:pathLst>
                  </a:custGeom>
                  <a:solidFill>
                    <a:srgbClr val="5E2524">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6" name="Freeform 158"/>
                  <p:cNvSpPr/>
                  <p:nvPr/>
                </p:nvSpPr>
                <p:spPr>
                  <a:xfrm>
                    <a:off x="-912" y="1616"/>
                    <a:ext cx="68" cy="80"/>
                  </a:xfrm>
                  <a:custGeom>
                    <a:avLst/>
                    <a:gdLst/>
                    <a:ahLst/>
                    <a:cxnLst>
                      <a:cxn ang="0">
                        <a:pos x="26" y="32"/>
                      </a:cxn>
                      <a:cxn ang="0">
                        <a:pos x="26" y="32"/>
                      </a:cxn>
                      <a:cxn ang="0">
                        <a:pos x="30" y="32"/>
                      </a:cxn>
                      <a:cxn ang="0">
                        <a:pos x="34" y="34"/>
                      </a:cxn>
                      <a:cxn ang="0">
                        <a:pos x="40" y="36"/>
                      </a:cxn>
                      <a:cxn ang="0">
                        <a:pos x="30" y="16"/>
                      </a:cxn>
                      <a:cxn ang="0">
                        <a:pos x="18" y="0"/>
                      </a:cxn>
                      <a:cxn ang="0">
                        <a:pos x="36" y="14"/>
                      </a:cxn>
                      <a:cxn ang="0">
                        <a:pos x="50" y="34"/>
                      </a:cxn>
                      <a:cxn ang="0">
                        <a:pos x="56" y="44"/>
                      </a:cxn>
                      <a:cxn ang="0">
                        <a:pos x="62" y="56"/>
                      </a:cxn>
                      <a:cxn ang="0">
                        <a:pos x="66" y="68"/>
                      </a:cxn>
                      <a:cxn ang="0">
                        <a:pos x="68" y="80"/>
                      </a:cxn>
                      <a:cxn ang="0">
                        <a:pos x="54" y="66"/>
                      </a:cxn>
                      <a:cxn ang="0">
                        <a:pos x="38" y="56"/>
                      </a:cxn>
                      <a:cxn ang="0">
                        <a:pos x="20" y="50"/>
                      </a:cxn>
                      <a:cxn ang="0">
                        <a:pos x="0" y="44"/>
                      </a:cxn>
                      <a:cxn ang="0">
                        <a:pos x="16" y="46"/>
                      </a:cxn>
                      <a:cxn ang="0">
                        <a:pos x="30" y="48"/>
                      </a:cxn>
                      <a:cxn ang="0">
                        <a:pos x="18" y="42"/>
                      </a:cxn>
                      <a:cxn ang="0">
                        <a:pos x="6" y="36"/>
                      </a:cxn>
                      <a:cxn ang="0">
                        <a:pos x="6" y="34"/>
                      </a:cxn>
                      <a:cxn ang="0">
                        <a:pos x="10" y="34"/>
                      </a:cxn>
                      <a:cxn ang="0">
                        <a:pos x="16" y="34"/>
                      </a:cxn>
                      <a:cxn ang="0">
                        <a:pos x="22" y="34"/>
                      </a:cxn>
                      <a:cxn ang="0">
                        <a:pos x="24" y="34"/>
                      </a:cxn>
                      <a:cxn ang="0">
                        <a:pos x="26" y="32"/>
                      </a:cxn>
                    </a:cxnLst>
                    <a:pathLst>
                      <a:path w="68" h="80">
                        <a:moveTo>
                          <a:pt x="26" y="32"/>
                        </a:moveTo>
                        <a:lnTo>
                          <a:pt x="26" y="32"/>
                        </a:lnTo>
                        <a:lnTo>
                          <a:pt x="30" y="32"/>
                        </a:lnTo>
                        <a:lnTo>
                          <a:pt x="34" y="34"/>
                        </a:lnTo>
                        <a:lnTo>
                          <a:pt x="40" y="36"/>
                        </a:lnTo>
                        <a:lnTo>
                          <a:pt x="30" y="16"/>
                        </a:lnTo>
                        <a:lnTo>
                          <a:pt x="18" y="0"/>
                        </a:lnTo>
                        <a:lnTo>
                          <a:pt x="36" y="14"/>
                        </a:lnTo>
                        <a:lnTo>
                          <a:pt x="50" y="34"/>
                        </a:lnTo>
                        <a:lnTo>
                          <a:pt x="56" y="44"/>
                        </a:lnTo>
                        <a:lnTo>
                          <a:pt x="62" y="56"/>
                        </a:lnTo>
                        <a:lnTo>
                          <a:pt x="66" y="68"/>
                        </a:lnTo>
                        <a:lnTo>
                          <a:pt x="68" y="80"/>
                        </a:lnTo>
                        <a:lnTo>
                          <a:pt x="54" y="66"/>
                        </a:lnTo>
                        <a:lnTo>
                          <a:pt x="38" y="56"/>
                        </a:lnTo>
                        <a:lnTo>
                          <a:pt x="20" y="50"/>
                        </a:lnTo>
                        <a:lnTo>
                          <a:pt x="0" y="44"/>
                        </a:lnTo>
                        <a:lnTo>
                          <a:pt x="16" y="46"/>
                        </a:lnTo>
                        <a:lnTo>
                          <a:pt x="30" y="48"/>
                        </a:lnTo>
                        <a:lnTo>
                          <a:pt x="18" y="42"/>
                        </a:lnTo>
                        <a:lnTo>
                          <a:pt x="6" y="36"/>
                        </a:lnTo>
                        <a:lnTo>
                          <a:pt x="6" y="34"/>
                        </a:lnTo>
                        <a:lnTo>
                          <a:pt x="10" y="34"/>
                        </a:lnTo>
                        <a:lnTo>
                          <a:pt x="16" y="34"/>
                        </a:lnTo>
                        <a:lnTo>
                          <a:pt x="22" y="34"/>
                        </a:lnTo>
                        <a:lnTo>
                          <a:pt x="24" y="34"/>
                        </a:lnTo>
                        <a:lnTo>
                          <a:pt x="26" y="32"/>
                        </a:lnTo>
                        <a:close/>
                      </a:path>
                    </a:pathLst>
                  </a:custGeom>
                  <a:solidFill>
                    <a:srgbClr val="D6353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7" name="Freeform 159"/>
                  <p:cNvSpPr/>
                  <p:nvPr/>
                </p:nvSpPr>
                <p:spPr>
                  <a:xfrm>
                    <a:off x="-1144" y="1342"/>
                    <a:ext cx="40" cy="58"/>
                  </a:xfrm>
                  <a:custGeom>
                    <a:avLst/>
                    <a:gdLst/>
                    <a:ahLst/>
                    <a:cxnLst>
                      <a:cxn ang="0">
                        <a:pos x="22" y="16"/>
                      </a:cxn>
                      <a:cxn ang="0">
                        <a:pos x="22" y="16"/>
                      </a:cxn>
                      <a:cxn ang="0">
                        <a:pos x="40" y="58"/>
                      </a:cxn>
                      <a:cxn ang="0">
                        <a:pos x="24" y="52"/>
                      </a:cxn>
                      <a:cxn ang="0">
                        <a:pos x="8" y="46"/>
                      </a:cxn>
                      <a:cxn ang="0">
                        <a:pos x="4" y="36"/>
                      </a:cxn>
                      <a:cxn ang="0">
                        <a:pos x="2" y="26"/>
                      </a:cxn>
                      <a:cxn ang="0">
                        <a:pos x="0" y="0"/>
                      </a:cxn>
                      <a:cxn ang="0">
                        <a:pos x="6" y="14"/>
                      </a:cxn>
                      <a:cxn ang="0">
                        <a:pos x="8" y="20"/>
                      </a:cxn>
                      <a:cxn ang="0">
                        <a:pos x="12" y="28"/>
                      </a:cxn>
                      <a:cxn ang="0">
                        <a:pos x="16" y="24"/>
                      </a:cxn>
                      <a:cxn ang="0">
                        <a:pos x="16" y="20"/>
                      </a:cxn>
                      <a:cxn ang="0">
                        <a:pos x="18" y="16"/>
                      </a:cxn>
                      <a:cxn ang="0">
                        <a:pos x="20" y="16"/>
                      </a:cxn>
                      <a:cxn ang="0">
                        <a:pos x="22" y="16"/>
                      </a:cxn>
                    </a:cxnLst>
                    <a:pathLst>
                      <a:path w="40" h="58">
                        <a:moveTo>
                          <a:pt x="22" y="16"/>
                        </a:moveTo>
                        <a:lnTo>
                          <a:pt x="22" y="16"/>
                        </a:lnTo>
                        <a:lnTo>
                          <a:pt x="40" y="58"/>
                        </a:lnTo>
                        <a:lnTo>
                          <a:pt x="24" y="52"/>
                        </a:lnTo>
                        <a:lnTo>
                          <a:pt x="8" y="46"/>
                        </a:lnTo>
                        <a:lnTo>
                          <a:pt x="4" y="36"/>
                        </a:lnTo>
                        <a:lnTo>
                          <a:pt x="2" y="26"/>
                        </a:lnTo>
                        <a:lnTo>
                          <a:pt x="0" y="0"/>
                        </a:lnTo>
                        <a:lnTo>
                          <a:pt x="6" y="14"/>
                        </a:lnTo>
                        <a:lnTo>
                          <a:pt x="8" y="20"/>
                        </a:lnTo>
                        <a:lnTo>
                          <a:pt x="12" y="28"/>
                        </a:lnTo>
                        <a:lnTo>
                          <a:pt x="16" y="24"/>
                        </a:lnTo>
                        <a:lnTo>
                          <a:pt x="16" y="20"/>
                        </a:lnTo>
                        <a:lnTo>
                          <a:pt x="18" y="16"/>
                        </a:lnTo>
                        <a:lnTo>
                          <a:pt x="20" y="16"/>
                        </a:lnTo>
                        <a:lnTo>
                          <a:pt x="22" y="16"/>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8" name="Freeform 160"/>
                  <p:cNvSpPr/>
                  <p:nvPr/>
                </p:nvSpPr>
                <p:spPr>
                  <a:xfrm>
                    <a:off x="-762" y="1404"/>
                    <a:ext cx="14" cy="8"/>
                  </a:xfrm>
                  <a:custGeom>
                    <a:avLst/>
                    <a:gdLst/>
                    <a:ahLst/>
                    <a:cxnLst>
                      <a:cxn ang="0">
                        <a:pos x="14" y="6"/>
                      </a:cxn>
                      <a:cxn ang="0">
                        <a:pos x="14" y="6"/>
                      </a:cxn>
                      <a:cxn ang="0">
                        <a:pos x="12" y="8"/>
                      </a:cxn>
                      <a:cxn ang="0">
                        <a:pos x="8" y="6"/>
                      </a:cxn>
                      <a:cxn ang="0">
                        <a:pos x="0" y="2"/>
                      </a:cxn>
                      <a:cxn ang="0">
                        <a:pos x="2" y="2"/>
                      </a:cxn>
                      <a:cxn ang="0">
                        <a:pos x="4" y="0"/>
                      </a:cxn>
                      <a:cxn ang="0">
                        <a:pos x="10" y="2"/>
                      </a:cxn>
                      <a:cxn ang="0">
                        <a:pos x="14" y="6"/>
                      </a:cxn>
                    </a:cxnLst>
                    <a:pathLst>
                      <a:path w="14" h="8">
                        <a:moveTo>
                          <a:pt x="14" y="6"/>
                        </a:moveTo>
                        <a:lnTo>
                          <a:pt x="14" y="6"/>
                        </a:lnTo>
                        <a:lnTo>
                          <a:pt x="12" y="8"/>
                        </a:lnTo>
                        <a:lnTo>
                          <a:pt x="8" y="6"/>
                        </a:lnTo>
                        <a:lnTo>
                          <a:pt x="0" y="2"/>
                        </a:lnTo>
                        <a:lnTo>
                          <a:pt x="2" y="2"/>
                        </a:lnTo>
                        <a:lnTo>
                          <a:pt x="4" y="0"/>
                        </a:lnTo>
                        <a:lnTo>
                          <a:pt x="10" y="2"/>
                        </a:lnTo>
                        <a:lnTo>
                          <a:pt x="14" y="6"/>
                        </a:lnTo>
                        <a:close/>
                      </a:path>
                    </a:pathLst>
                  </a:custGeom>
                  <a:solidFill>
                    <a:srgbClr val="EBCE8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19" name="Freeform 161"/>
                  <p:cNvSpPr/>
                  <p:nvPr/>
                </p:nvSpPr>
                <p:spPr>
                  <a:xfrm>
                    <a:off x="-924" y="1556"/>
                    <a:ext cx="22" cy="2"/>
                  </a:xfrm>
                  <a:custGeom>
                    <a:avLst/>
                    <a:gdLst/>
                    <a:ahLst/>
                    <a:cxnLst>
                      <a:cxn ang="0">
                        <a:pos x="0" y="0"/>
                      </a:cxn>
                      <a:cxn ang="0">
                        <a:pos x="0" y="0"/>
                      </a:cxn>
                      <a:cxn ang="0">
                        <a:pos x="12" y="0"/>
                      </a:cxn>
                      <a:cxn ang="0">
                        <a:pos x="18" y="0"/>
                      </a:cxn>
                      <a:cxn ang="0">
                        <a:pos x="22" y="2"/>
                      </a:cxn>
                      <a:cxn ang="0">
                        <a:pos x="10" y="2"/>
                      </a:cxn>
                      <a:cxn ang="0">
                        <a:pos x="4" y="2"/>
                      </a:cxn>
                      <a:cxn ang="0">
                        <a:pos x="0" y="0"/>
                      </a:cxn>
                    </a:cxnLst>
                    <a:pathLst>
                      <a:path w="22" h="2">
                        <a:moveTo>
                          <a:pt x="0" y="0"/>
                        </a:moveTo>
                        <a:lnTo>
                          <a:pt x="0" y="0"/>
                        </a:lnTo>
                        <a:lnTo>
                          <a:pt x="12" y="0"/>
                        </a:lnTo>
                        <a:lnTo>
                          <a:pt x="18" y="0"/>
                        </a:lnTo>
                        <a:lnTo>
                          <a:pt x="22" y="2"/>
                        </a:lnTo>
                        <a:lnTo>
                          <a:pt x="10" y="2"/>
                        </a:lnTo>
                        <a:lnTo>
                          <a:pt x="4" y="2"/>
                        </a:lnTo>
                        <a:lnTo>
                          <a:pt x="0" y="0"/>
                        </a:lnTo>
                        <a:close/>
                      </a:path>
                    </a:pathLst>
                  </a:custGeom>
                  <a:solidFill>
                    <a:srgbClr val="9C4933">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0" name="Freeform 162"/>
                  <p:cNvSpPr/>
                  <p:nvPr/>
                </p:nvSpPr>
                <p:spPr>
                  <a:xfrm>
                    <a:off x="-958" y="1558"/>
                    <a:ext cx="18" cy="4"/>
                  </a:xfrm>
                  <a:custGeom>
                    <a:avLst/>
                    <a:gdLst/>
                    <a:ahLst/>
                    <a:cxnLst>
                      <a:cxn ang="0">
                        <a:pos x="0" y="4"/>
                      </a:cxn>
                      <a:cxn ang="0">
                        <a:pos x="0" y="4"/>
                      </a:cxn>
                      <a:cxn ang="0">
                        <a:pos x="2" y="2"/>
                      </a:cxn>
                      <a:cxn ang="0">
                        <a:pos x="8" y="2"/>
                      </a:cxn>
                      <a:cxn ang="0">
                        <a:pos x="12" y="2"/>
                      </a:cxn>
                      <a:cxn ang="0">
                        <a:pos x="14" y="2"/>
                      </a:cxn>
                      <a:cxn ang="0">
                        <a:pos x="14" y="0"/>
                      </a:cxn>
                      <a:cxn ang="0">
                        <a:pos x="18" y="2"/>
                      </a:cxn>
                      <a:cxn ang="0">
                        <a:pos x="14" y="4"/>
                      </a:cxn>
                      <a:cxn ang="0">
                        <a:pos x="0" y="4"/>
                      </a:cxn>
                    </a:cxnLst>
                    <a:pathLst>
                      <a:path w="18" h="4">
                        <a:moveTo>
                          <a:pt x="0" y="4"/>
                        </a:moveTo>
                        <a:lnTo>
                          <a:pt x="0" y="4"/>
                        </a:lnTo>
                        <a:lnTo>
                          <a:pt x="2" y="2"/>
                        </a:lnTo>
                        <a:lnTo>
                          <a:pt x="8" y="2"/>
                        </a:lnTo>
                        <a:lnTo>
                          <a:pt x="12" y="2"/>
                        </a:lnTo>
                        <a:lnTo>
                          <a:pt x="14" y="2"/>
                        </a:lnTo>
                        <a:lnTo>
                          <a:pt x="14" y="0"/>
                        </a:lnTo>
                        <a:lnTo>
                          <a:pt x="18" y="2"/>
                        </a:lnTo>
                        <a:lnTo>
                          <a:pt x="14" y="4"/>
                        </a:lnTo>
                        <a:lnTo>
                          <a:pt x="0" y="4"/>
                        </a:lnTo>
                        <a:close/>
                      </a:path>
                    </a:pathLst>
                  </a:custGeom>
                  <a:solidFill>
                    <a:srgbClr val="7C402D">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1" name="Freeform 163"/>
                  <p:cNvSpPr/>
                  <p:nvPr/>
                </p:nvSpPr>
                <p:spPr>
                  <a:xfrm>
                    <a:off x="-940" y="1568"/>
                    <a:ext cx="124" cy="74"/>
                  </a:xfrm>
                  <a:custGeom>
                    <a:avLst/>
                    <a:gdLst/>
                    <a:ahLst/>
                    <a:cxnLst>
                      <a:cxn ang="0">
                        <a:pos x="50" y="0"/>
                      </a:cxn>
                      <a:cxn ang="0">
                        <a:pos x="50" y="0"/>
                      </a:cxn>
                      <a:cxn ang="0">
                        <a:pos x="56" y="2"/>
                      </a:cxn>
                      <a:cxn ang="0">
                        <a:pos x="64" y="6"/>
                      </a:cxn>
                      <a:cxn ang="0">
                        <a:pos x="72" y="6"/>
                      </a:cxn>
                      <a:cxn ang="0">
                        <a:pos x="76" y="6"/>
                      </a:cxn>
                      <a:cxn ang="0">
                        <a:pos x="78" y="2"/>
                      </a:cxn>
                      <a:cxn ang="0">
                        <a:pos x="92" y="18"/>
                      </a:cxn>
                      <a:cxn ang="0">
                        <a:pos x="106" y="32"/>
                      </a:cxn>
                      <a:cxn ang="0">
                        <a:pos x="112" y="40"/>
                      </a:cxn>
                      <a:cxn ang="0">
                        <a:pos x="118" y="50"/>
                      </a:cxn>
                      <a:cxn ang="0">
                        <a:pos x="122" y="62"/>
                      </a:cxn>
                      <a:cxn ang="0">
                        <a:pos x="124" y="74"/>
                      </a:cxn>
                      <a:cxn ang="0">
                        <a:pos x="118" y="70"/>
                      </a:cxn>
                      <a:cxn ang="0">
                        <a:pos x="116" y="66"/>
                      </a:cxn>
                      <a:cxn ang="0">
                        <a:pos x="116" y="62"/>
                      </a:cxn>
                      <a:cxn ang="0">
                        <a:pos x="114" y="56"/>
                      </a:cxn>
                      <a:cxn ang="0">
                        <a:pos x="108" y="48"/>
                      </a:cxn>
                      <a:cxn ang="0">
                        <a:pos x="102" y="42"/>
                      </a:cxn>
                      <a:cxn ang="0">
                        <a:pos x="94" y="36"/>
                      </a:cxn>
                      <a:cxn ang="0">
                        <a:pos x="86" y="32"/>
                      </a:cxn>
                      <a:cxn ang="0">
                        <a:pos x="64" y="24"/>
                      </a:cxn>
                      <a:cxn ang="0">
                        <a:pos x="42" y="20"/>
                      </a:cxn>
                      <a:cxn ang="0">
                        <a:pos x="42" y="18"/>
                      </a:cxn>
                      <a:cxn ang="0">
                        <a:pos x="40" y="16"/>
                      </a:cxn>
                      <a:cxn ang="0">
                        <a:pos x="34" y="16"/>
                      </a:cxn>
                      <a:cxn ang="0">
                        <a:pos x="30" y="16"/>
                      </a:cxn>
                      <a:cxn ang="0">
                        <a:pos x="26" y="16"/>
                      </a:cxn>
                      <a:cxn ang="0">
                        <a:pos x="26" y="14"/>
                      </a:cxn>
                      <a:cxn ang="0">
                        <a:pos x="18" y="14"/>
                      </a:cxn>
                      <a:cxn ang="0">
                        <a:pos x="12" y="12"/>
                      </a:cxn>
                      <a:cxn ang="0">
                        <a:pos x="0" y="8"/>
                      </a:cxn>
                      <a:cxn ang="0">
                        <a:pos x="6" y="6"/>
                      </a:cxn>
                      <a:cxn ang="0">
                        <a:pos x="12" y="6"/>
                      </a:cxn>
                      <a:cxn ang="0">
                        <a:pos x="26" y="4"/>
                      </a:cxn>
                      <a:cxn ang="0">
                        <a:pos x="38" y="4"/>
                      </a:cxn>
                      <a:cxn ang="0">
                        <a:pos x="44" y="2"/>
                      </a:cxn>
                      <a:cxn ang="0">
                        <a:pos x="50" y="0"/>
                      </a:cxn>
                    </a:cxnLst>
                    <a:pathLst>
                      <a:path w="124" h="74">
                        <a:moveTo>
                          <a:pt x="50" y="0"/>
                        </a:moveTo>
                        <a:lnTo>
                          <a:pt x="50" y="0"/>
                        </a:lnTo>
                        <a:lnTo>
                          <a:pt x="56" y="2"/>
                        </a:lnTo>
                        <a:lnTo>
                          <a:pt x="64" y="6"/>
                        </a:lnTo>
                        <a:lnTo>
                          <a:pt x="72" y="6"/>
                        </a:lnTo>
                        <a:lnTo>
                          <a:pt x="76" y="6"/>
                        </a:lnTo>
                        <a:lnTo>
                          <a:pt x="78" y="2"/>
                        </a:lnTo>
                        <a:lnTo>
                          <a:pt x="92" y="18"/>
                        </a:lnTo>
                        <a:lnTo>
                          <a:pt x="106" y="32"/>
                        </a:lnTo>
                        <a:lnTo>
                          <a:pt x="112" y="40"/>
                        </a:lnTo>
                        <a:lnTo>
                          <a:pt x="118" y="50"/>
                        </a:lnTo>
                        <a:lnTo>
                          <a:pt x="122" y="62"/>
                        </a:lnTo>
                        <a:lnTo>
                          <a:pt x="124" y="74"/>
                        </a:lnTo>
                        <a:lnTo>
                          <a:pt x="118" y="70"/>
                        </a:lnTo>
                        <a:lnTo>
                          <a:pt x="116" y="66"/>
                        </a:lnTo>
                        <a:lnTo>
                          <a:pt x="116" y="62"/>
                        </a:lnTo>
                        <a:lnTo>
                          <a:pt x="114" y="56"/>
                        </a:lnTo>
                        <a:lnTo>
                          <a:pt x="108" y="48"/>
                        </a:lnTo>
                        <a:lnTo>
                          <a:pt x="102" y="42"/>
                        </a:lnTo>
                        <a:lnTo>
                          <a:pt x="94" y="36"/>
                        </a:lnTo>
                        <a:lnTo>
                          <a:pt x="86" y="32"/>
                        </a:lnTo>
                        <a:lnTo>
                          <a:pt x="64" y="24"/>
                        </a:lnTo>
                        <a:lnTo>
                          <a:pt x="42" y="20"/>
                        </a:lnTo>
                        <a:lnTo>
                          <a:pt x="42" y="18"/>
                        </a:lnTo>
                        <a:lnTo>
                          <a:pt x="40" y="16"/>
                        </a:lnTo>
                        <a:lnTo>
                          <a:pt x="34" y="16"/>
                        </a:lnTo>
                        <a:lnTo>
                          <a:pt x="30" y="16"/>
                        </a:lnTo>
                        <a:lnTo>
                          <a:pt x="26" y="16"/>
                        </a:lnTo>
                        <a:lnTo>
                          <a:pt x="26" y="14"/>
                        </a:lnTo>
                        <a:lnTo>
                          <a:pt x="18" y="14"/>
                        </a:lnTo>
                        <a:lnTo>
                          <a:pt x="12" y="12"/>
                        </a:lnTo>
                        <a:lnTo>
                          <a:pt x="0" y="8"/>
                        </a:lnTo>
                        <a:lnTo>
                          <a:pt x="6" y="6"/>
                        </a:lnTo>
                        <a:lnTo>
                          <a:pt x="12" y="6"/>
                        </a:lnTo>
                        <a:lnTo>
                          <a:pt x="26" y="4"/>
                        </a:lnTo>
                        <a:lnTo>
                          <a:pt x="38" y="4"/>
                        </a:lnTo>
                        <a:lnTo>
                          <a:pt x="44" y="2"/>
                        </a:lnTo>
                        <a:lnTo>
                          <a:pt x="50" y="0"/>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2" name="Freeform 164"/>
                  <p:cNvSpPr/>
                  <p:nvPr/>
                </p:nvSpPr>
                <p:spPr>
                  <a:xfrm>
                    <a:off x="-1022" y="1554"/>
                    <a:ext cx="150" cy="110"/>
                  </a:xfrm>
                  <a:custGeom>
                    <a:avLst/>
                    <a:gdLst/>
                    <a:ahLst/>
                    <a:cxnLst>
                      <a:cxn ang="0">
                        <a:pos x="30" y="14"/>
                      </a:cxn>
                      <a:cxn ang="0">
                        <a:pos x="30" y="14"/>
                      </a:cxn>
                      <a:cxn ang="0">
                        <a:pos x="28" y="18"/>
                      </a:cxn>
                      <a:cxn ang="0">
                        <a:pos x="30" y="20"/>
                      </a:cxn>
                      <a:cxn ang="0">
                        <a:pos x="42" y="28"/>
                      </a:cxn>
                      <a:cxn ang="0">
                        <a:pos x="60" y="34"/>
                      </a:cxn>
                      <a:cxn ang="0">
                        <a:pos x="74" y="40"/>
                      </a:cxn>
                      <a:cxn ang="0">
                        <a:pos x="106" y="48"/>
                      </a:cxn>
                      <a:cxn ang="0">
                        <a:pos x="118" y="54"/>
                      </a:cxn>
                      <a:cxn ang="0">
                        <a:pos x="124" y="58"/>
                      </a:cxn>
                      <a:cxn ang="0">
                        <a:pos x="128" y="62"/>
                      </a:cxn>
                      <a:cxn ang="0">
                        <a:pos x="140" y="78"/>
                      </a:cxn>
                      <a:cxn ang="0">
                        <a:pos x="150" y="98"/>
                      </a:cxn>
                      <a:cxn ang="0">
                        <a:pos x="144" y="96"/>
                      </a:cxn>
                      <a:cxn ang="0">
                        <a:pos x="140" y="94"/>
                      </a:cxn>
                      <a:cxn ang="0">
                        <a:pos x="136" y="94"/>
                      </a:cxn>
                      <a:cxn ang="0">
                        <a:pos x="120" y="94"/>
                      </a:cxn>
                      <a:cxn ang="0">
                        <a:pos x="114" y="96"/>
                      </a:cxn>
                      <a:cxn ang="0">
                        <a:pos x="116" y="98"/>
                      </a:cxn>
                      <a:cxn ang="0">
                        <a:pos x="128" y="104"/>
                      </a:cxn>
                      <a:cxn ang="0">
                        <a:pos x="140" y="110"/>
                      </a:cxn>
                      <a:cxn ang="0">
                        <a:pos x="126" y="108"/>
                      </a:cxn>
                      <a:cxn ang="0">
                        <a:pos x="110" y="106"/>
                      </a:cxn>
                      <a:cxn ang="0">
                        <a:pos x="84" y="102"/>
                      </a:cxn>
                      <a:cxn ang="0">
                        <a:pos x="60" y="96"/>
                      </a:cxn>
                      <a:cxn ang="0">
                        <a:pos x="52" y="90"/>
                      </a:cxn>
                      <a:cxn ang="0">
                        <a:pos x="44" y="84"/>
                      </a:cxn>
                      <a:cxn ang="0">
                        <a:pos x="28" y="66"/>
                      </a:cxn>
                      <a:cxn ang="0">
                        <a:pos x="16" y="48"/>
                      </a:cxn>
                      <a:cxn ang="0">
                        <a:pos x="6" y="30"/>
                      </a:cxn>
                      <a:cxn ang="0">
                        <a:pos x="18" y="34"/>
                      </a:cxn>
                      <a:cxn ang="0">
                        <a:pos x="32" y="38"/>
                      </a:cxn>
                      <a:cxn ang="0">
                        <a:pos x="24" y="28"/>
                      </a:cxn>
                      <a:cxn ang="0">
                        <a:pos x="14" y="20"/>
                      </a:cxn>
                      <a:cxn ang="0">
                        <a:pos x="6" y="12"/>
                      </a:cxn>
                      <a:cxn ang="0">
                        <a:pos x="2" y="6"/>
                      </a:cxn>
                      <a:cxn ang="0">
                        <a:pos x="0" y="0"/>
                      </a:cxn>
                      <a:cxn ang="0">
                        <a:pos x="16" y="10"/>
                      </a:cxn>
                      <a:cxn ang="0">
                        <a:pos x="22" y="12"/>
                      </a:cxn>
                      <a:cxn ang="0">
                        <a:pos x="30" y="14"/>
                      </a:cxn>
                    </a:cxnLst>
                    <a:pathLst>
                      <a:path w="150" h="110">
                        <a:moveTo>
                          <a:pt x="30" y="14"/>
                        </a:moveTo>
                        <a:lnTo>
                          <a:pt x="30" y="14"/>
                        </a:lnTo>
                        <a:lnTo>
                          <a:pt x="28" y="18"/>
                        </a:lnTo>
                        <a:lnTo>
                          <a:pt x="30" y="20"/>
                        </a:lnTo>
                        <a:lnTo>
                          <a:pt x="42" y="28"/>
                        </a:lnTo>
                        <a:lnTo>
                          <a:pt x="60" y="34"/>
                        </a:lnTo>
                        <a:lnTo>
                          <a:pt x="74" y="40"/>
                        </a:lnTo>
                        <a:lnTo>
                          <a:pt x="106" y="48"/>
                        </a:lnTo>
                        <a:lnTo>
                          <a:pt x="118" y="54"/>
                        </a:lnTo>
                        <a:lnTo>
                          <a:pt x="124" y="58"/>
                        </a:lnTo>
                        <a:lnTo>
                          <a:pt x="128" y="62"/>
                        </a:lnTo>
                        <a:lnTo>
                          <a:pt x="140" y="78"/>
                        </a:lnTo>
                        <a:lnTo>
                          <a:pt x="150" y="98"/>
                        </a:lnTo>
                        <a:lnTo>
                          <a:pt x="144" y="96"/>
                        </a:lnTo>
                        <a:lnTo>
                          <a:pt x="140" y="94"/>
                        </a:lnTo>
                        <a:lnTo>
                          <a:pt x="136" y="94"/>
                        </a:lnTo>
                        <a:lnTo>
                          <a:pt x="120" y="94"/>
                        </a:lnTo>
                        <a:lnTo>
                          <a:pt x="114" y="96"/>
                        </a:lnTo>
                        <a:lnTo>
                          <a:pt x="116" y="98"/>
                        </a:lnTo>
                        <a:lnTo>
                          <a:pt x="128" y="104"/>
                        </a:lnTo>
                        <a:lnTo>
                          <a:pt x="140" y="110"/>
                        </a:lnTo>
                        <a:lnTo>
                          <a:pt x="126" y="108"/>
                        </a:lnTo>
                        <a:lnTo>
                          <a:pt x="110" y="106"/>
                        </a:lnTo>
                        <a:lnTo>
                          <a:pt x="84" y="102"/>
                        </a:lnTo>
                        <a:lnTo>
                          <a:pt x="60" y="96"/>
                        </a:lnTo>
                        <a:lnTo>
                          <a:pt x="52" y="90"/>
                        </a:lnTo>
                        <a:lnTo>
                          <a:pt x="44" y="84"/>
                        </a:lnTo>
                        <a:lnTo>
                          <a:pt x="28" y="66"/>
                        </a:lnTo>
                        <a:lnTo>
                          <a:pt x="16" y="48"/>
                        </a:lnTo>
                        <a:lnTo>
                          <a:pt x="6" y="30"/>
                        </a:lnTo>
                        <a:lnTo>
                          <a:pt x="18" y="34"/>
                        </a:lnTo>
                        <a:lnTo>
                          <a:pt x="32" y="38"/>
                        </a:lnTo>
                        <a:lnTo>
                          <a:pt x="24" y="28"/>
                        </a:lnTo>
                        <a:lnTo>
                          <a:pt x="14" y="20"/>
                        </a:lnTo>
                        <a:lnTo>
                          <a:pt x="6" y="12"/>
                        </a:lnTo>
                        <a:lnTo>
                          <a:pt x="2" y="6"/>
                        </a:lnTo>
                        <a:lnTo>
                          <a:pt x="0" y="0"/>
                        </a:lnTo>
                        <a:lnTo>
                          <a:pt x="16" y="10"/>
                        </a:lnTo>
                        <a:lnTo>
                          <a:pt x="22" y="12"/>
                        </a:lnTo>
                        <a:lnTo>
                          <a:pt x="30" y="14"/>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3" name="Freeform 165"/>
                  <p:cNvSpPr/>
                  <p:nvPr/>
                </p:nvSpPr>
                <p:spPr>
                  <a:xfrm>
                    <a:off x="-918" y="1582"/>
                    <a:ext cx="20" cy="6"/>
                  </a:xfrm>
                  <a:custGeom>
                    <a:avLst/>
                    <a:gdLst/>
                    <a:ahLst/>
                    <a:cxnLst>
                      <a:cxn ang="0">
                        <a:pos x="4" y="0"/>
                      </a:cxn>
                      <a:cxn ang="0">
                        <a:pos x="4" y="0"/>
                      </a:cxn>
                      <a:cxn ang="0">
                        <a:pos x="4" y="2"/>
                      </a:cxn>
                      <a:cxn ang="0">
                        <a:pos x="8" y="2"/>
                      </a:cxn>
                      <a:cxn ang="0">
                        <a:pos x="12" y="2"/>
                      </a:cxn>
                      <a:cxn ang="0">
                        <a:pos x="18" y="2"/>
                      </a:cxn>
                      <a:cxn ang="0">
                        <a:pos x="20" y="4"/>
                      </a:cxn>
                      <a:cxn ang="0">
                        <a:pos x="20" y="6"/>
                      </a:cxn>
                      <a:cxn ang="0">
                        <a:pos x="8" y="4"/>
                      </a:cxn>
                      <a:cxn ang="0">
                        <a:pos x="0" y="2"/>
                      </a:cxn>
                      <a:cxn ang="0">
                        <a:pos x="2" y="2"/>
                      </a:cxn>
                      <a:cxn ang="0">
                        <a:pos x="4" y="0"/>
                      </a:cxn>
                    </a:cxnLst>
                    <a:pathLst>
                      <a:path w="20" h="6">
                        <a:moveTo>
                          <a:pt x="4" y="0"/>
                        </a:moveTo>
                        <a:lnTo>
                          <a:pt x="4" y="0"/>
                        </a:lnTo>
                        <a:lnTo>
                          <a:pt x="4" y="2"/>
                        </a:lnTo>
                        <a:lnTo>
                          <a:pt x="8" y="2"/>
                        </a:lnTo>
                        <a:lnTo>
                          <a:pt x="12" y="2"/>
                        </a:lnTo>
                        <a:lnTo>
                          <a:pt x="18" y="2"/>
                        </a:lnTo>
                        <a:lnTo>
                          <a:pt x="20" y="4"/>
                        </a:lnTo>
                        <a:lnTo>
                          <a:pt x="20" y="6"/>
                        </a:lnTo>
                        <a:lnTo>
                          <a:pt x="8" y="4"/>
                        </a:lnTo>
                        <a:lnTo>
                          <a:pt x="0" y="2"/>
                        </a:lnTo>
                        <a:lnTo>
                          <a:pt x="2" y="2"/>
                        </a:lnTo>
                        <a:lnTo>
                          <a:pt x="4" y="0"/>
                        </a:lnTo>
                        <a:close/>
                      </a:path>
                    </a:pathLst>
                  </a:custGeom>
                  <a:solidFill>
                    <a:srgbClr val="E6B26D">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4" name="Freeform 166"/>
                  <p:cNvSpPr/>
                  <p:nvPr/>
                </p:nvSpPr>
                <p:spPr>
                  <a:xfrm>
                    <a:off x="-790" y="1494"/>
                    <a:ext cx="122" cy="242"/>
                  </a:xfrm>
                  <a:custGeom>
                    <a:avLst/>
                    <a:gdLst/>
                    <a:ahLst/>
                    <a:cxnLst>
                      <a:cxn ang="0">
                        <a:pos x="122" y="58"/>
                      </a:cxn>
                      <a:cxn ang="0">
                        <a:pos x="122" y="58"/>
                      </a:cxn>
                      <a:cxn ang="0">
                        <a:pos x="120" y="76"/>
                      </a:cxn>
                      <a:cxn ang="0">
                        <a:pos x="118" y="92"/>
                      </a:cxn>
                      <a:cxn ang="0">
                        <a:pos x="114" y="108"/>
                      </a:cxn>
                      <a:cxn ang="0">
                        <a:pos x="108" y="122"/>
                      </a:cxn>
                      <a:cxn ang="0">
                        <a:pos x="96" y="146"/>
                      </a:cxn>
                      <a:cxn ang="0">
                        <a:pos x="80" y="168"/>
                      </a:cxn>
                      <a:cxn ang="0">
                        <a:pos x="60" y="188"/>
                      </a:cxn>
                      <a:cxn ang="0">
                        <a:pos x="42" y="206"/>
                      </a:cxn>
                      <a:cxn ang="0">
                        <a:pos x="0" y="242"/>
                      </a:cxn>
                      <a:cxn ang="0">
                        <a:pos x="4" y="230"/>
                      </a:cxn>
                      <a:cxn ang="0">
                        <a:pos x="8" y="218"/>
                      </a:cxn>
                      <a:cxn ang="0">
                        <a:pos x="20" y="196"/>
                      </a:cxn>
                      <a:cxn ang="0">
                        <a:pos x="34" y="172"/>
                      </a:cxn>
                      <a:cxn ang="0">
                        <a:pos x="38" y="160"/>
                      </a:cxn>
                      <a:cxn ang="0">
                        <a:pos x="42" y="146"/>
                      </a:cxn>
                      <a:cxn ang="0">
                        <a:pos x="42" y="124"/>
                      </a:cxn>
                      <a:cxn ang="0">
                        <a:pos x="38" y="102"/>
                      </a:cxn>
                      <a:cxn ang="0">
                        <a:pos x="32" y="82"/>
                      </a:cxn>
                      <a:cxn ang="0">
                        <a:pos x="24" y="62"/>
                      </a:cxn>
                      <a:cxn ang="0">
                        <a:pos x="28" y="64"/>
                      </a:cxn>
                      <a:cxn ang="0">
                        <a:pos x="32" y="66"/>
                      </a:cxn>
                      <a:cxn ang="0">
                        <a:pos x="40" y="76"/>
                      </a:cxn>
                      <a:cxn ang="0">
                        <a:pos x="50" y="100"/>
                      </a:cxn>
                      <a:cxn ang="0">
                        <a:pos x="50" y="106"/>
                      </a:cxn>
                      <a:cxn ang="0">
                        <a:pos x="52" y="106"/>
                      </a:cxn>
                      <a:cxn ang="0">
                        <a:pos x="54" y="104"/>
                      </a:cxn>
                      <a:cxn ang="0">
                        <a:pos x="54" y="96"/>
                      </a:cxn>
                      <a:cxn ang="0">
                        <a:pos x="54" y="90"/>
                      </a:cxn>
                      <a:cxn ang="0">
                        <a:pos x="52" y="86"/>
                      </a:cxn>
                      <a:cxn ang="0">
                        <a:pos x="50" y="72"/>
                      </a:cxn>
                      <a:cxn ang="0">
                        <a:pos x="48" y="60"/>
                      </a:cxn>
                      <a:cxn ang="0">
                        <a:pos x="40" y="38"/>
                      </a:cxn>
                      <a:cxn ang="0">
                        <a:pos x="30" y="18"/>
                      </a:cxn>
                      <a:cxn ang="0">
                        <a:pos x="18" y="0"/>
                      </a:cxn>
                      <a:cxn ang="0">
                        <a:pos x="26" y="4"/>
                      </a:cxn>
                      <a:cxn ang="0">
                        <a:pos x="34" y="8"/>
                      </a:cxn>
                      <a:cxn ang="0">
                        <a:pos x="44" y="20"/>
                      </a:cxn>
                      <a:cxn ang="0">
                        <a:pos x="56" y="30"/>
                      </a:cxn>
                      <a:cxn ang="0">
                        <a:pos x="62" y="38"/>
                      </a:cxn>
                      <a:cxn ang="0">
                        <a:pos x="66" y="48"/>
                      </a:cxn>
                      <a:cxn ang="0">
                        <a:pos x="74" y="68"/>
                      </a:cxn>
                      <a:cxn ang="0">
                        <a:pos x="88" y="114"/>
                      </a:cxn>
                      <a:cxn ang="0">
                        <a:pos x="92" y="104"/>
                      </a:cxn>
                      <a:cxn ang="0">
                        <a:pos x="96" y="96"/>
                      </a:cxn>
                      <a:cxn ang="0">
                        <a:pos x="98" y="74"/>
                      </a:cxn>
                      <a:cxn ang="0">
                        <a:pos x="96" y="32"/>
                      </a:cxn>
                      <a:cxn ang="0">
                        <a:pos x="102" y="46"/>
                      </a:cxn>
                      <a:cxn ang="0">
                        <a:pos x="106" y="64"/>
                      </a:cxn>
                      <a:cxn ang="0">
                        <a:pos x="108" y="84"/>
                      </a:cxn>
                      <a:cxn ang="0">
                        <a:pos x="108" y="102"/>
                      </a:cxn>
                      <a:cxn ang="0">
                        <a:pos x="116" y="80"/>
                      </a:cxn>
                      <a:cxn ang="0">
                        <a:pos x="122" y="58"/>
                      </a:cxn>
                    </a:cxnLst>
                    <a:pathLst>
                      <a:path w="122" h="242">
                        <a:moveTo>
                          <a:pt x="122" y="58"/>
                        </a:moveTo>
                        <a:lnTo>
                          <a:pt x="122" y="58"/>
                        </a:lnTo>
                        <a:lnTo>
                          <a:pt x="120" y="76"/>
                        </a:lnTo>
                        <a:lnTo>
                          <a:pt x="118" y="92"/>
                        </a:lnTo>
                        <a:lnTo>
                          <a:pt x="114" y="108"/>
                        </a:lnTo>
                        <a:lnTo>
                          <a:pt x="108" y="122"/>
                        </a:lnTo>
                        <a:lnTo>
                          <a:pt x="96" y="146"/>
                        </a:lnTo>
                        <a:lnTo>
                          <a:pt x="80" y="168"/>
                        </a:lnTo>
                        <a:lnTo>
                          <a:pt x="60" y="188"/>
                        </a:lnTo>
                        <a:lnTo>
                          <a:pt x="42" y="206"/>
                        </a:lnTo>
                        <a:lnTo>
                          <a:pt x="0" y="242"/>
                        </a:lnTo>
                        <a:lnTo>
                          <a:pt x="4" y="230"/>
                        </a:lnTo>
                        <a:lnTo>
                          <a:pt x="8" y="218"/>
                        </a:lnTo>
                        <a:lnTo>
                          <a:pt x="20" y="196"/>
                        </a:lnTo>
                        <a:lnTo>
                          <a:pt x="34" y="172"/>
                        </a:lnTo>
                        <a:lnTo>
                          <a:pt x="38" y="160"/>
                        </a:lnTo>
                        <a:lnTo>
                          <a:pt x="42" y="146"/>
                        </a:lnTo>
                        <a:lnTo>
                          <a:pt x="42" y="124"/>
                        </a:lnTo>
                        <a:lnTo>
                          <a:pt x="38" y="102"/>
                        </a:lnTo>
                        <a:lnTo>
                          <a:pt x="32" y="82"/>
                        </a:lnTo>
                        <a:lnTo>
                          <a:pt x="24" y="62"/>
                        </a:lnTo>
                        <a:lnTo>
                          <a:pt x="28" y="64"/>
                        </a:lnTo>
                        <a:lnTo>
                          <a:pt x="32" y="66"/>
                        </a:lnTo>
                        <a:lnTo>
                          <a:pt x="40" y="76"/>
                        </a:lnTo>
                        <a:lnTo>
                          <a:pt x="50" y="100"/>
                        </a:lnTo>
                        <a:lnTo>
                          <a:pt x="50" y="106"/>
                        </a:lnTo>
                        <a:lnTo>
                          <a:pt x="52" y="106"/>
                        </a:lnTo>
                        <a:lnTo>
                          <a:pt x="54" y="104"/>
                        </a:lnTo>
                        <a:lnTo>
                          <a:pt x="54" y="96"/>
                        </a:lnTo>
                        <a:lnTo>
                          <a:pt x="54" y="90"/>
                        </a:lnTo>
                        <a:lnTo>
                          <a:pt x="52" y="86"/>
                        </a:lnTo>
                        <a:lnTo>
                          <a:pt x="50" y="72"/>
                        </a:lnTo>
                        <a:lnTo>
                          <a:pt x="48" y="60"/>
                        </a:lnTo>
                        <a:lnTo>
                          <a:pt x="40" y="38"/>
                        </a:lnTo>
                        <a:lnTo>
                          <a:pt x="30" y="18"/>
                        </a:lnTo>
                        <a:lnTo>
                          <a:pt x="18" y="0"/>
                        </a:lnTo>
                        <a:lnTo>
                          <a:pt x="26" y="4"/>
                        </a:lnTo>
                        <a:lnTo>
                          <a:pt x="34" y="8"/>
                        </a:lnTo>
                        <a:lnTo>
                          <a:pt x="44" y="20"/>
                        </a:lnTo>
                        <a:lnTo>
                          <a:pt x="56" y="30"/>
                        </a:lnTo>
                        <a:lnTo>
                          <a:pt x="62" y="38"/>
                        </a:lnTo>
                        <a:lnTo>
                          <a:pt x="66" y="48"/>
                        </a:lnTo>
                        <a:lnTo>
                          <a:pt x="74" y="68"/>
                        </a:lnTo>
                        <a:lnTo>
                          <a:pt x="88" y="114"/>
                        </a:lnTo>
                        <a:lnTo>
                          <a:pt x="92" y="104"/>
                        </a:lnTo>
                        <a:lnTo>
                          <a:pt x="96" y="96"/>
                        </a:lnTo>
                        <a:lnTo>
                          <a:pt x="98" y="74"/>
                        </a:lnTo>
                        <a:lnTo>
                          <a:pt x="96" y="32"/>
                        </a:lnTo>
                        <a:lnTo>
                          <a:pt x="102" y="46"/>
                        </a:lnTo>
                        <a:lnTo>
                          <a:pt x="106" y="64"/>
                        </a:lnTo>
                        <a:lnTo>
                          <a:pt x="108" y="84"/>
                        </a:lnTo>
                        <a:lnTo>
                          <a:pt x="108" y="102"/>
                        </a:lnTo>
                        <a:lnTo>
                          <a:pt x="116" y="80"/>
                        </a:lnTo>
                        <a:lnTo>
                          <a:pt x="122" y="58"/>
                        </a:lnTo>
                        <a:close/>
                      </a:path>
                    </a:pathLst>
                  </a:custGeom>
                  <a:solidFill>
                    <a:srgbClr val="D6353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5" name="Freeform 167"/>
                  <p:cNvSpPr/>
                  <p:nvPr/>
                </p:nvSpPr>
                <p:spPr>
                  <a:xfrm>
                    <a:off x="-818" y="1552"/>
                    <a:ext cx="58" cy="130"/>
                  </a:xfrm>
                  <a:custGeom>
                    <a:avLst/>
                    <a:gdLst/>
                    <a:ahLst/>
                    <a:cxnLst>
                      <a:cxn ang="0">
                        <a:pos x="58" y="76"/>
                      </a:cxn>
                      <a:cxn ang="0">
                        <a:pos x="58" y="76"/>
                      </a:cxn>
                      <a:cxn ang="0">
                        <a:pos x="56" y="90"/>
                      </a:cxn>
                      <a:cxn ang="0">
                        <a:pos x="52" y="102"/>
                      </a:cxn>
                      <a:cxn ang="0">
                        <a:pos x="40" y="124"/>
                      </a:cxn>
                      <a:cxn ang="0">
                        <a:pos x="40" y="114"/>
                      </a:cxn>
                      <a:cxn ang="0">
                        <a:pos x="38" y="104"/>
                      </a:cxn>
                      <a:cxn ang="0">
                        <a:pos x="36" y="96"/>
                      </a:cxn>
                      <a:cxn ang="0">
                        <a:pos x="30" y="90"/>
                      </a:cxn>
                      <a:cxn ang="0">
                        <a:pos x="28" y="100"/>
                      </a:cxn>
                      <a:cxn ang="0">
                        <a:pos x="26" y="110"/>
                      </a:cxn>
                      <a:cxn ang="0">
                        <a:pos x="22" y="130"/>
                      </a:cxn>
                      <a:cxn ang="0">
                        <a:pos x="22" y="128"/>
                      </a:cxn>
                      <a:cxn ang="0">
                        <a:pos x="20" y="126"/>
                      </a:cxn>
                      <a:cxn ang="0">
                        <a:pos x="20" y="118"/>
                      </a:cxn>
                      <a:cxn ang="0">
                        <a:pos x="22" y="110"/>
                      </a:cxn>
                      <a:cxn ang="0">
                        <a:pos x="20" y="108"/>
                      </a:cxn>
                      <a:cxn ang="0">
                        <a:pos x="18" y="106"/>
                      </a:cxn>
                      <a:cxn ang="0">
                        <a:pos x="18" y="94"/>
                      </a:cxn>
                      <a:cxn ang="0">
                        <a:pos x="16" y="88"/>
                      </a:cxn>
                      <a:cxn ang="0">
                        <a:pos x="12" y="86"/>
                      </a:cxn>
                      <a:cxn ang="0">
                        <a:pos x="6" y="66"/>
                      </a:cxn>
                      <a:cxn ang="0">
                        <a:pos x="0" y="50"/>
                      </a:cxn>
                      <a:cxn ang="0">
                        <a:pos x="4" y="46"/>
                      </a:cxn>
                      <a:cxn ang="0">
                        <a:pos x="6" y="40"/>
                      </a:cxn>
                      <a:cxn ang="0">
                        <a:pos x="10" y="26"/>
                      </a:cxn>
                      <a:cxn ang="0">
                        <a:pos x="12" y="12"/>
                      </a:cxn>
                      <a:cxn ang="0">
                        <a:pos x="14" y="6"/>
                      </a:cxn>
                      <a:cxn ang="0">
                        <a:pos x="16" y="0"/>
                      </a:cxn>
                      <a:cxn ang="0">
                        <a:pos x="22" y="6"/>
                      </a:cxn>
                      <a:cxn ang="0">
                        <a:pos x="26" y="12"/>
                      </a:cxn>
                      <a:cxn ang="0">
                        <a:pos x="32" y="26"/>
                      </a:cxn>
                      <a:cxn ang="0">
                        <a:pos x="36" y="42"/>
                      </a:cxn>
                      <a:cxn ang="0">
                        <a:pos x="42" y="58"/>
                      </a:cxn>
                      <a:cxn ang="0">
                        <a:pos x="44" y="52"/>
                      </a:cxn>
                      <a:cxn ang="0">
                        <a:pos x="44" y="48"/>
                      </a:cxn>
                      <a:cxn ang="0">
                        <a:pos x="44" y="42"/>
                      </a:cxn>
                      <a:cxn ang="0">
                        <a:pos x="46" y="38"/>
                      </a:cxn>
                      <a:cxn ang="0">
                        <a:pos x="50" y="60"/>
                      </a:cxn>
                      <a:cxn ang="0">
                        <a:pos x="54" y="68"/>
                      </a:cxn>
                      <a:cxn ang="0">
                        <a:pos x="58" y="76"/>
                      </a:cxn>
                    </a:cxnLst>
                    <a:pathLst>
                      <a:path w="58" h="130">
                        <a:moveTo>
                          <a:pt x="58" y="76"/>
                        </a:moveTo>
                        <a:lnTo>
                          <a:pt x="58" y="76"/>
                        </a:lnTo>
                        <a:lnTo>
                          <a:pt x="56" y="90"/>
                        </a:lnTo>
                        <a:lnTo>
                          <a:pt x="52" y="102"/>
                        </a:lnTo>
                        <a:lnTo>
                          <a:pt x="40" y="124"/>
                        </a:lnTo>
                        <a:lnTo>
                          <a:pt x="40" y="114"/>
                        </a:lnTo>
                        <a:lnTo>
                          <a:pt x="38" y="104"/>
                        </a:lnTo>
                        <a:lnTo>
                          <a:pt x="36" y="96"/>
                        </a:lnTo>
                        <a:lnTo>
                          <a:pt x="30" y="90"/>
                        </a:lnTo>
                        <a:lnTo>
                          <a:pt x="28" y="100"/>
                        </a:lnTo>
                        <a:lnTo>
                          <a:pt x="26" y="110"/>
                        </a:lnTo>
                        <a:lnTo>
                          <a:pt x="22" y="130"/>
                        </a:lnTo>
                        <a:lnTo>
                          <a:pt x="22" y="128"/>
                        </a:lnTo>
                        <a:lnTo>
                          <a:pt x="20" y="126"/>
                        </a:lnTo>
                        <a:lnTo>
                          <a:pt x="20" y="118"/>
                        </a:lnTo>
                        <a:lnTo>
                          <a:pt x="22" y="110"/>
                        </a:lnTo>
                        <a:lnTo>
                          <a:pt x="20" y="108"/>
                        </a:lnTo>
                        <a:lnTo>
                          <a:pt x="18" y="106"/>
                        </a:lnTo>
                        <a:lnTo>
                          <a:pt x="18" y="94"/>
                        </a:lnTo>
                        <a:lnTo>
                          <a:pt x="16" y="88"/>
                        </a:lnTo>
                        <a:lnTo>
                          <a:pt x="12" y="86"/>
                        </a:lnTo>
                        <a:lnTo>
                          <a:pt x="6" y="66"/>
                        </a:lnTo>
                        <a:lnTo>
                          <a:pt x="0" y="50"/>
                        </a:lnTo>
                        <a:lnTo>
                          <a:pt x="4" y="46"/>
                        </a:lnTo>
                        <a:lnTo>
                          <a:pt x="6" y="40"/>
                        </a:lnTo>
                        <a:lnTo>
                          <a:pt x="10" y="26"/>
                        </a:lnTo>
                        <a:lnTo>
                          <a:pt x="12" y="12"/>
                        </a:lnTo>
                        <a:lnTo>
                          <a:pt x="14" y="6"/>
                        </a:lnTo>
                        <a:lnTo>
                          <a:pt x="16" y="0"/>
                        </a:lnTo>
                        <a:lnTo>
                          <a:pt x="22" y="6"/>
                        </a:lnTo>
                        <a:lnTo>
                          <a:pt x="26" y="12"/>
                        </a:lnTo>
                        <a:lnTo>
                          <a:pt x="32" y="26"/>
                        </a:lnTo>
                        <a:lnTo>
                          <a:pt x="36" y="42"/>
                        </a:lnTo>
                        <a:lnTo>
                          <a:pt x="42" y="58"/>
                        </a:lnTo>
                        <a:lnTo>
                          <a:pt x="44" y="52"/>
                        </a:lnTo>
                        <a:lnTo>
                          <a:pt x="44" y="48"/>
                        </a:lnTo>
                        <a:lnTo>
                          <a:pt x="44" y="42"/>
                        </a:lnTo>
                        <a:lnTo>
                          <a:pt x="46" y="38"/>
                        </a:lnTo>
                        <a:lnTo>
                          <a:pt x="50" y="60"/>
                        </a:lnTo>
                        <a:lnTo>
                          <a:pt x="54" y="68"/>
                        </a:lnTo>
                        <a:lnTo>
                          <a:pt x="58" y="76"/>
                        </a:lnTo>
                        <a:close/>
                      </a:path>
                    </a:pathLst>
                  </a:custGeom>
                  <a:solidFill>
                    <a:srgbClr val="D6754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6" name="Freeform 168"/>
                  <p:cNvSpPr/>
                  <p:nvPr/>
                </p:nvSpPr>
                <p:spPr>
                  <a:xfrm>
                    <a:off x="-808" y="1638"/>
                    <a:ext cx="30" cy="94"/>
                  </a:xfrm>
                  <a:custGeom>
                    <a:avLst/>
                    <a:gdLst/>
                    <a:ahLst/>
                    <a:cxnLst>
                      <a:cxn ang="0">
                        <a:pos x="30" y="38"/>
                      </a:cxn>
                      <a:cxn ang="0">
                        <a:pos x="30" y="38"/>
                      </a:cxn>
                      <a:cxn ang="0">
                        <a:pos x="18" y="66"/>
                      </a:cxn>
                      <a:cxn ang="0">
                        <a:pos x="14" y="80"/>
                      </a:cxn>
                      <a:cxn ang="0">
                        <a:pos x="6" y="94"/>
                      </a:cxn>
                      <a:cxn ang="0">
                        <a:pos x="6" y="92"/>
                      </a:cxn>
                      <a:cxn ang="0">
                        <a:pos x="6" y="90"/>
                      </a:cxn>
                      <a:cxn ang="0">
                        <a:pos x="4" y="88"/>
                      </a:cxn>
                      <a:cxn ang="0">
                        <a:pos x="4" y="84"/>
                      </a:cxn>
                      <a:cxn ang="0">
                        <a:pos x="4" y="72"/>
                      </a:cxn>
                      <a:cxn ang="0">
                        <a:pos x="4" y="66"/>
                      </a:cxn>
                      <a:cxn ang="0">
                        <a:pos x="2" y="64"/>
                      </a:cxn>
                      <a:cxn ang="0">
                        <a:pos x="0" y="48"/>
                      </a:cxn>
                      <a:cxn ang="0">
                        <a:pos x="0" y="32"/>
                      </a:cxn>
                      <a:cxn ang="0">
                        <a:pos x="2" y="18"/>
                      </a:cxn>
                      <a:cxn ang="0">
                        <a:pos x="2" y="0"/>
                      </a:cxn>
                      <a:cxn ang="0">
                        <a:pos x="6" y="2"/>
                      </a:cxn>
                      <a:cxn ang="0">
                        <a:pos x="8" y="8"/>
                      </a:cxn>
                      <a:cxn ang="0">
                        <a:pos x="8" y="20"/>
                      </a:cxn>
                      <a:cxn ang="0">
                        <a:pos x="8" y="38"/>
                      </a:cxn>
                      <a:cxn ang="0">
                        <a:pos x="10" y="46"/>
                      </a:cxn>
                      <a:cxn ang="0">
                        <a:pos x="12" y="44"/>
                      </a:cxn>
                      <a:cxn ang="0">
                        <a:pos x="16" y="24"/>
                      </a:cxn>
                      <a:cxn ang="0">
                        <a:pos x="18" y="14"/>
                      </a:cxn>
                      <a:cxn ang="0">
                        <a:pos x="20" y="4"/>
                      </a:cxn>
                      <a:cxn ang="0">
                        <a:pos x="26" y="10"/>
                      </a:cxn>
                      <a:cxn ang="0">
                        <a:pos x="28" y="18"/>
                      </a:cxn>
                      <a:cxn ang="0">
                        <a:pos x="30" y="28"/>
                      </a:cxn>
                      <a:cxn ang="0">
                        <a:pos x="30" y="38"/>
                      </a:cxn>
                    </a:cxnLst>
                    <a:pathLst>
                      <a:path w="30" h="94">
                        <a:moveTo>
                          <a:pt x="30" y="38"/>
                        </a:moveTo>
                        <a:lnTo>
                          <a:pt x="30" y="38"/>
                        </a:lnTo>
                        <a:lnTo>
                          <a:pt x="18" y="66"/>
                        </a:lnTo>
                        <a:lnTo>
                          <a:pt x="14" y="80"/>
                        </a:lnTo>
                        <a:lnTo>
                          <a:pt x="6" y="94"/>
                        </a:lnTo>
                        <a:lnTo>
                          <a:pt x="6" y="92"/>
                        </a:lnTo>
                        <a:lnTo>
                          <a:pt x="6" y="90"/>
                        </a:lnTo>
                        <a:lnTo>
                          <a:pt x="4" y="88"/>
                        </a:lnTo>
                        <a:lnTo>
                          <a:pt x="4" y="84"/>
                        </a:lnTo>
                        <a:lnTo>
                          <a:pt x="4" y="72"/>
                        </a:lnTo>
                        <a:lnTo>
                          <a:pt x="4" y="66"/>
                        </a:lnTo>
                        <a:lnTo>
                          <a:pt x="2" y="64"/>
                        </a:lnTo>
                        <a:lnTo>
                          <a:pt x="0" y="48"/>
                        </a:lnTo>
                        <a:lnTo>
                          <a:pt x="0" y="32"/>
                        </a:lnTo>
                        <a:lnTo>
                          <a:pt x="2" y="18"/>
                        </a:lnTo>
                        <a:lnTo>
                          <a:pt x="2" y="0"/>
                        </a:lnTo>
                        <a:lnTo>
                          <a:pt x="6" y="2"/>
                        </a:lnTo>
                        <a:lnTo>
                          <a:pt x="8" y="8"/>
                        </a:lnTo>
                        <a:lnTo>
                          <a:pt x="8" y="20"/>
                        </a:lnTo>
                        <a:lnTo>
                          <a:pt x="8" y="38"/>
                        </a:lnTo>
                        <a:lnTo>
                          <a:pt x="10" y="46"/>
                        </a:lnTo>
                        <a:lnTo>
                          <a:pt x="12" y="44"/>
                        </a:lnTo>
                        <a:lnTo>
                          <a:pt x="16" y="24"/>
                        </a:lnTo>
                        <a:lnTo>
                          <a:pt x="18" y="14"/>
                        </a:lnTo>
                        <a:lnTo>
                          <a:pt x="20" y="4"/>
                        </a:lnTo>
                        <a:lnTo>
                          <a:pt x="26" y="10"/>
                        </a:lnTo>
                        <a:lnTo>
                          <a:pt x="28" y="18"/>
                        </a:lnTo>
                        <a:lnTo>
                          <a:pt x="30" y="28"/>
                        </a:lnTo>
                        <a:lnTo>
                          <a:pt x="30" y="38"/>
                        </a:lnTo>
                        <a:close/>
                      </a:path>
                    </a:pathLst>
                  </a:custGeom>
                  <a:solidFill>
                    <a:srgbClr val="D6353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7" name="Freeform 169"/>
                  <p:cNvSpPr/>
                  <p:nvPr/>
                </p:nvSpPr>
                <p:spPr>
                  <a:xfrm>
                    <a:off x="-814" y="1704"/>
                    <a:ext cx="2" cy="20"/>
                  </a:xfrm>
                  <a:custGeom>
                    <a:avLst/>
                    <a:gdLst/>
                    <a:ahLst/>
                    <a:cxnLst>
                      <a:cxn ang="0">
                        <a:pos x="0" y="4"/>
                      </a:cxn>
                      <a:cxn ang="0">
                        <a:pos x="0" y="4"/>
                      </a:cxn>
                      <a:cxn ang="0">
                        <a:pos x="0" y="0"/>
                      </a:cxn>
                      <a:cxn ang="0">
                        <a:pos x="2" y="4"/>
                      </a:cxn>
                      <a:cxn ang="0">
                        <a:pos x="2" y="10"/>
                      </a:cxn>
                      <a:cxn ang="0">
                        <a:pos x="2" y="16"/>
                      </a:cxn>
                      <a:cxn ang="0">
                        <a:pos x="0" y="20"/>
                      </a:cxn>
                      <a:cxn ang="0">
                        <a:pos x="0" y="4"/>
                      </a:cxn>
                    </a:cxnLst>
                    <a:pathLst>
                      <a:path w="2" h="20">
                        <a:moveTo>
                          <a:pt x="0" y="4"/>
                        </a:moveTo>
                        <a:lnTo>
                          <a:pt x="0" y="4"/>
                        </a:lnTo>
                        <a:lnTo>
                          <a:pt x="0" y="0"/>
                        </a:lnTo>
                        <a:lnTo>
                          <a:pt x="2" y="4"/>
                        </a:lnTo>
                        <a:lnTo>
                          <a:pt x="2" y="10"/>
                        </a:lnTo>
                        <a:lnTo>
                          <a:pt x="2" y="16"/>
                        </a:lnTo>
                        <a:lnTo>
                          <a:pt x="0" y="20"/>
                        </a:lnTo>
                        <a:lnTo>
                          <a:pt x="0" y="4"/>
                        </a:lnTo>
                        <a:close/>
                      </a:path>
                    </a:pathLst>
                  </a:custGeom>
                  <a:solidFill>
                    <a:srgbClr val="4F1616">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8" name="Freeform 170"/>
                  <p:cNvSpPr/>
                  <p:nvPr/>
                </p:nvSpPr>
                <p:spPr>
                  <a:xfrm>
                    <a:off x="-808" y="1702"/>
                    <a:ext cx="4" cy="20"/>
                  </a:xfrm>
                  <a:custGeom>
                    <a:avLst/>
                    <a:gdLst/>
                    <a:ahLst/>
                    <a:cxnLst>
                      <a:cxn ang="0">
                        <a:pos x="4" y="20"/>
                      </a:cxn>
                      <a:cxn ang="0">
                        <a:pos x="4" y="20"/>
                      </a:cxn>
                      <a:cxn ang="0">
                        <a:pos x="2" y="16"/>
                      </a:cxn>
                      <a:cxn ang="0">
                        <a:pos x="0" y="12"/>
                      </a:cxn>
                      <a:cxn ang="0">
                        <a:pos x="2" y="0"/>
                      </a:cxn>
                      <a:cxn ang="0">
                        <a:pos x="4" y="2"/>
                      </a:cxn>
                      <a:cxn ang="0">
                        <a:pos x="4" y="8"/>
                      </a:cxn>
                      <a:cxn ang="0">
                        <a:pos x="4" y="20"/>
                      </a:cxn>
                    </a:cxnLst>
                    <a:pathLst>
                      <a:path w="4" h="20">
                        <a:moveTo>
                          <a:pt x="4" y="20"/>
                        </a:moveTo>
                        <a:lnTo>
                          <a:pt x="4" y="20"/>
                        </a:lnTo>
                        <a:lnTo>
                          <a:pt x="2" y="16"/>
                        </a:lnTo>
                        <a:lnTo>
                          <a:pt x="0" y="12"/>
                        </a:lnTo>
                        <a:lnTo>
                          <a:pt x="2" y="0"/>
                        </a:lnTo>
                        <a:lnTo>
                          <a:pt x="4" y="2"/>
                        </a:lnTo>
                        <a:lnTo>
                          <a:pt x="4" y="8"/>
                        </a:lnTo>
                        <a:lnTo>
                          <a:pt x="4" y="20"/>
                        </a:lnTo>
                        <a:close/>
                      </a:path>
                    </a:pathLst>
                  </a:custGeom>
                  <a:solidFill>
                    <a:srgbClr val="982627">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29" name="Freeform 171"/>
                  <p:cNvSpPr/>
                  <p:nvPr/>
                </p:nvSpPr>
                <p:spPr>
                  <a:xfrm>
                    <a:off x="-962" y="1564"/>
                    <a:ext cx="72" cy="20"/>
                  </a:xfrm>
                  <a:custGeom>
                    <a:avLst/>
                    <a:gdLst/>
                    <a:ahLst/>
                    <a:cxnLst>
                      <a:cxn ang="0">
                        <a:pos x="44" y="20"/>
                      </a:cxn>
                      <a:cxn ang="0">
                        <a:pos x="44" y="20"/>
                      </a:cxn>
                      <a:cxn ang="0">
                        <a:pos x="20" y="16"/>
                      </a:cxn>
                      <a:cxn ang="0">
                        <a:pos x="8" y="12"/>
                      </a:cxn>
                      <a:cxn ang="0">
                        <a:pos x="4" y="10"/>
                      </a:cxn>
                      <a:cxn ang="0">
                        <a:pos x="0" y="6"/>
                      </a:cxn>
                      <a:cxn ang="0">
                        <a:pos x="8" y="4"/>
                      </a:cxn>
                      <a:cxn ang="0">
                        <a:pos x="16" y="0"/>
                      </a:cxn>
                      <a:cxn ang="0">
                        <a:pos x="34" y="0"/>
                      </a:cxn>
                      <a:cxn ang="0">
                        <a:pos x="54" y="2"/>
                      </a:cxn>
                      <a:cxn ang="0">
                        <a:pos x="72" y="4"/>
                      </a:cxn>
                      <a:cxn ang="0">
                        <a:pos x="66" y="6"/>
                      </a:cxn>
                      <a:cxn ang="0">
                        <a:pos x="60" y="8"/>
                      </a:cxn>
                      <a:cxn ang="0">
                        <a:pos x="48" y="8"/>
                      </a:cxn>
                      <a:cxn ang="0">
                        <a:pos x="34" y="10"/>
                      </a:cxn>
                      <a:cxn ang="0">
                        <a:pos x="28" y="10"/>
                      </a:cxn>
                      <a:cxn ang="0">
                        <a:pos x="22" y="12"/>
                      </a:cxn>
                      <a:cxn ang="0">
                        <a:pos x="34" y="16"/>
                      </a:cxn>
                      <a:cxn ang="0">
                        <a:pos x="40" y="18"/>
                      </a:cxn>
                      <a:cxn ang="0">
                        <a:pos x="48" y="18"/>
                      </a:cxn>
                      <a:cxn ang="0">
                        <a:pos x="46" y="20"/>
                      </a:cxn>
                      <a:cxn ang="0">
                        <a:pos x="44" y="20"/>
                      </a:cxn>
                    </a:cxnLst>
                    <a:pathLst>
                      <a:path w="72" h="20">
                        <a:moveTo>
                          <a:pt x="44" y="20"/>
                        </a:moveTo>
                        <a:lnTo>
                          <a:pt x="44" y="20"/>
                        </a:lnTo>
                        <a:lnTo>
                          <a:pt x="20" y="16"/>
                        </a:lnTo>
                        <a:lnTo>
                          <a:pt x="8" y="12"/>
                        </a:lnTo>
                        <a:lnTo>
                          <a:pt x="4" y="10"/>
                        </a:lnTo>
                        <a:lnTo>
                          <a:pt x="0" y="6"/>
                        </a:lnTo>
                        <a:lnTo>
                          <a:pt x="8" y="4"/>
                        </a:lnTo>
                        <a:lnTo>
                          <a:pt x="16" y="0"/>
                        </a:lnTo>
                        <a:lnTo>
                          <a:pt x="34" y="0"/>
                        </a:lnTo>
                        <a:lnTo>
                          <a:pt x="54" y="2"/>
                        </a:lnTo>
                        <a:lnTo>
                          <a:pt x="72" y="4"/>
                        </a:lnTo>
                        <a:lnTo>
                          <a:pt x="66" y="6"/>
                        </a:lnTo>
                        <a:lnTo>
                          <a:pt x="60" y="8"/>
                        </a:lnTo>
                        <a:lnTo>
                          <a:pt x="48" y="8"/>
                        </a:lnTo>
                        <a:lnTo>
                          <a:pt x="34" y="10"/>
                        </a:lnTo>
                        <a:lnTo>
                          <a:pt x="28" y="10"/>
                        </a:lnTo>
                        <a:lnTo>
                          <a:pt x="22" y="12"/>
                        </a:lnTo>
                        <a:lnTo>
                          <a:pt x="34" y="16"/>
                        </a:lnTo>
                        <a:lnTo>
                          <a:pt x="40" y="18"/>
                        </a:lnTo>
                        <a:lnTo>
                          <a:pt x="48" y="18"/>
                        </a:lnTo>
                        <a:lnTo>
                          <a:pt x="46" y="20"/>
                        </a:lnTo>
                        <a:lnTo>
                          <a:pt x="44" y="20"/>
                        </a:lnTo>
                        <a:close/>
                      </a:path>
                    </a:pathLst>
                  </a:custGeom>
                  <a:solidFill>
                    <a:srgbClr val="EFD785">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grpSp>
            <p:grpSp>
              <p:nvGrpSpPr>
                <p:cNvPr id="117777" name="Group 172"/>
                <p:cNvGrpSpPr/>
                <p:nvPr/>
              </p:nvGrpSpPr>
              <p:grpSpPr>
                <a:xfrm>
                  <a:off x="-2486" y="528"/>
                  <a:ext cx="566" cy="626"/>
                  <a:chOff x="-2486" y="528"/>
                  <a:chExt cx="372" cy="626"/>
                </a:xfrm>
              </p:grpSpPr>
              <p:sp>
                <p:nvSpPr>
                  <p:cNvPr id="117778" name="Freeform 173"/>
                  <p:cNvSpPr/>
                  <p:nvPr/>
                </p:nvSpPr>
                <p:spPr>
                  <a:xfrm>
                    <a:off x="-2418" y="896"/>
                    <a:ext cx="40" cy="62"/>
                  </a:xfrm>
                  <a:custGeom>
                    <a:avLst/>
                    <a:gdLst/>
                    <a:ahLst/>
                    <a:cxnLst>
                      <a:cxn ang="0">
                        <a:pos x="6" y="8"/>
                      </a:cxn>
                      <a:cxn ang="0">
                        <a:pos x="6" y="8"/>
                      </a:cxn>
                      <a:cxn ang="0">
                        <a:pos x="2" y="16"/>
                      </a:cxn>
                      <a:cxn ang="0">
                        <a:pos x="0" y="26"/>
                      </a:cxn>
                      <a:cxn ang="0">
                        <a:pos x="2" y="36"/>
                      </a:cxn>
                      <a:cxn ang="0">
                        <a:pos x="6" y="48"/>
                      </a:cxn>
                      <a:cxn ang="0">
                        <a:pos x="6" y="52"/>
                      </a:cxn>
                      <a:cxn ang="0">
                        <a:pos x="10" y="54"/>
                      </a:cxn>
                      <a:cxn ang="0">
                        <a:pos x="16" y="60"/>
                      </a:cxn>
                      <a:cxn ang="0">
                        <a:pos x="20" y="62"/>
                      </a:cxn>
                      <a:cxn ang="0">
                        <a:pos x="26" y="62"/>
                      </a:cxn>
                      <a:cxn ang="0">
                        <a:pos x="30" y="62"/>
                      </a:cxn>
                      <a:cxn ang="0">
                        <a:pos x="34" y="60"/>
                      </a:cxn>
                      <a:cxn ang="0">
                        <a:pos x="36" y="56"/>
                      </a:cxn>
                      <a:cxn ang="0">
                        <a:pos x="38" y="52"/>
                      </a:cxn>
                      <a:cxn ang="0">
                        <a:pos x="40" y="48"/>
                      </a:cxn>
                      <a:cxn ang="0">
                        <a:pos x="38" y="42"/>
                      </a:cxn>
                      <a:cxn ang="0">
                        <a:pos x="34" y="30"/>
                      </a:cxn>
                      <a:cxn ang="0">
                        <a:pos x="32" y="14"/>
                      </a:cxn>
                      <a:cxn ang="0">
                        <a:pos x="30" y="10"/>
                      </a:cxn>
                      <a:cxn ang="0">
                        <a:pos x="28" y="6"/>
                      </a:cxn>
                      <a:cxn ang="0">
                        <a:pos x="24" y="2"/>
                      </a:cxn>
                      <a:cxn ang="0">
                        <a:pos x="20" y="2"/>
                      </a:cxn>
                      <a:cxn ang="0">
                        <a:pos x="16" y="0"/>
                      </a:cxn>
                      <a:cxn ang="0">
                        <a:pos x="12" y="2"/>
                      </a:cxn>
                      <a:cxn ang="0">
                        <a:pos x="8" y="4"/>
                      </a:cxn>
                      <a:cxn ang="0">
                        <a:pos x="6" y="8"/>
                      </a:cxn>
                    </a:cxnLst>
                    <a:pathLst>
                      <a:path w="40" h="62">
                        <a:moveTo>
                          <a:pt x="6" y="8"/>
                        </a:moveTo>
                        <a:lnTo>
                          <a:pt x="6" y="8"/>
                        </a:lnTo>
                        <a:lnTo>
                          <a:pt x="2" y="16"/>
                        </a:lnTo>
                        <a:lnTo>
                          <a:pt x="0" y="26"/>
                        </a:lnTo>
                        <a:lnTo>
                          <a:pt x="2" y="36"/>
                        </a:lnTo>
                        <a:lnTo>
                          <a:pt x="6" y="48"/>
                        </a:lnTo>
                        <a:lnTo>
                          <a:pt x="6" y="52"/>
                        </a:lnTo>
                        <a:lnTo>
                          <a:pt x="10" y="54"/>
                        </a:lnTo>
                        <a:lnTo>
                          <a:pt x="16" y="60"/>
                        </a:lnTo>
                        <a:lnTo>
                          <a:pt x="20" y="62"/>
                        </a:lnTo>
                        <a:lnTo>
                          <a:pt x="26" y="62"/>
                        </a:lnTo>
                        <a:lnTo>
                          <a:pt x="30" y="62"/>
                        </a:lnTo>
                        <a:lnTo>
                          <a:pt x="34" y="60"/>
                        </a:lnTo>
                        <a:lnTo>
                          <a:pt x="36" y="56"/>
                        </a:lnTo>
                        <a:lnTo>
                          <a:pt x="38" y="52"/>
                        </a:lnTo>
                        <a:lnTo>
                          <a:pt x="40" y="48"/>
                        </a:lnTo>
                        <a:lnTo>
                          <a:pt x="38" y="42"/>
                        </a:lnTo>
                        <a:lnTo>
                          <a:pt x="34" y="30"/>
                        </a:lnTo>
                        <a:lnTo>
                          <a:pt x="32" y="14"/>
                        </a:lnTo>
                        <a:lnTo>
                          <a:pt x="30" y="10"/>
                        </a:lnTo>
                        <a:lnTo>
                          <a:pt x="28" y="6"/>
                        </a:lnTo>
                        <a:lnTo>
                          <a:pt x="24" y="2"/>
                        </a:lnTo>
                        <a:lnTo>
                          <a:pt x="20" y="2"/>
                        </a:lnTo>
                        <a:lnTo>
                          <a:pt x="16" y="0"/>
                        </a:lnTo>
                        <a:lnTo>
                          <a:pt x="12" y="2"/>
                        </a:lnTo>
                        <a:lnTo>
                          <a:pt x="8" y="4"/>
                        </a:lnTo>
                        <a:lnTo>
                          <a:pt x="6" y="8"/>
                        </a:lnTo>
                        <a:close/>
                      </a:path>
                    </a:pathLst>
                  </a:custGeom>
                  <a:solidFill>
                    <a:srgbClr val="000000">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79" name="Freeform 174"/>
                  <p:cNvSpPr>
                    <a:spLocks noEditPoints="1"/>
                  </p:cNvSpPr>
                  <p:nvPr/>
                </p:nvSpPr>
                <p:spPr>
                  <a:xfrm>
                    <a:off x="-2216" y="688"/>
                    <a:ext cx="76" cy="138"/>
                  </a:xfrm>
                  <a:custGeom>
                    <a:avLst/>
                    <a:gdLst/>
                    <a:ahLst/>
                    <a:cxnLst>
                      <a:cxn ang="0">
                        <a:pos x="42" y="0"/>
                      </a:cxn>
                      <a:cxn ang="0">
                        <a:pos x="42" y="0"/>
                      </a:cxn>
                      <a:cxn ang="0">
                        <a:pos x="38" y="4"/>
                      </a:cxn>
                      <a:cxn ang="0">
                        <a:pos x="36" y="6"/>
                      </a:cxn>
                      <a:cxn ang="0">
                        <a:pos x="34" y="14"/>
                      </a:cxn>
                      <a:cxn ang="0">
                        <a:pos x="34" y="18"/>
                      </a:cxn>
                      <a:cxn ang="0">
                        <a:pos x="34" y="22"/>
                      </a:cxn>
                      <a:cxn ang="0">
                        <a:pos x="34" y="28"/>
                      </a:cxn>
                      <a:cxn ang="0">
                        <a:pos x="30" y="38"/>
                      </a:cxn>
                      <a:cxn ang="0">
                        <a:pos x="22" y="50"/>
                      </a:cxn>
                      <a:cxn ang="0">
                        <a:pos x="16" y="60"/>
                      </a:cxn>
                      <a:cxn ang="0">
                        <a:pos x="10" y="70"/>
                      </a:cxn>
                      <a:cxn ang="0">
                        <a:pos x="4" y="84"/>
                      </a:cxn>
                      <a:cxn ang="0">
                        <a:pos x="0" y="100"/>
                      </a:cxn>
                      <a:cxn ang="0">
                        <a:pos x="0" y="106"/>
                      </a:cxn>
                      <a:cxn ang="0">
                        <a:pos x="4" y="118"/>
                      </a:cxn>
                      <a:cxn ang="0">
                        <a:pos x="8" y="126"/>
                      </a:cxn>
                      <a:cxn ang="0">
                        <a:pos x="14" y="132"/>
                      </a:cxn>
                      <a:cxn ang="0">
                        <a:pos x="22" y="138"/>
                      </a:cxn>
                      <a:cxn ang="0">
                        <a:pos x="34" y="138"/>
                      </a:cxn>
                      <a:cxn ang="0">
                        <a:pos x="46" y="134"/>
                      </a:cxn>
                      <a:cxn ang="0">
                        <a:pos x="56" y="128"/>
                      </a:cxn>
                      <a:cxn ang="0">
                        <a:pos x="64" y="118"/>
                      </a:cxn>
                      <a:cxn ang="0">
                        <a:pos x="70" y="106"/>
                      </a:cxn>
                      <a:cxn ang="0">
                        <a:pos x="72" y="96"/>
                      </a:cxn>
                      <a:cxn ang="0">
                        <a:pos x="74" y="84"/>
                      </a:cxn>
                      <a:cxn ang="0">
                        <a:pos x="76" y="60"/>
                      </a:cxn>
                      <a:cxn ang="0">
                        <a:pos x="72" y="36"/>
                      </a:cxn>
                      <a:cxn ang="0">
                        <a:pos x="70" y="24"/>
                      </a:cxn>
                      <a:cxn ang="0">
                        <a:pos x="64" y="14"/>
                      </a:cxn>
                      <a:cxn ang="0">
                        <a:pos x="60" y="6"/>
                      </a:cxn>
                      <a:cxn ang="0">
                        <a:pos x="56" y="2"/>
                      </a:cxn>
                      <a:cxn ang="0">
                        <a:pos x="52" y="0"/>
                      </a:cxn>
                      <a:cxn ang="0">
                        <a:pos x="46" y="0"/>
                      </a:cxn>
                      <a:cxn ang="0">
                        <a:pos x="42" y="0"/>
                      </a:cxn>
                      <a:cxn ang="0">
                        <a:pos x="62" y="10"/>
                      </a:cxn>
                      <a:cxn ang="0">
                        <a:pos x="62" y="10"/>
                      </a:cxn>
                      <a:cxn ang="0">
                        <a:pos x="62" y="14"/>
                      </a:cxn>
                      <a:cxn ang="0">
                        <a:pos x="62" y="10"/>
                      </a:cxn>
                      <a:cxn ang="0">
                        <a:pos x="30" y="104"/>
                      </a:cxn>
                      <a:cxn ang="0">
                        <a:pos x="30" y="104"/>
                      </a:cxn>
                      <a:cxn ang="0">
                        <a:pos x="30" y="102"/>
                      </a:cxn>
                      <a:cxn ang="0">
                        <a:pos x="30" y="92"/>
                      </a:cxn>
                      <a:cxn ang="0">
                        <a:pos x="34" y="86"/>
                      </a:cxn>
                      <a:cxn ang="0">
                        <a:pos x="40" y="78"/>
                      </a:cxn>
                      <a:cxn ang="0">
                        <a:pos x="48" y="66"/>
                      </a:cxn>
                      <a:cxn ang="0">
                        <a:pos x="46" y="82"/>
                      </a:cxn>
                      <a:cxn ang="0">
                        <a:pos x="42" y="96"/>
                      </a:cxn>
                      <a:cxn ang="0">
                        <a:pos x="38" y="104"/>
                      </a:cxn>
                      <a:cxn ang="0">
                        <a:pos x="36" y="108"/>
                      </a:cxn>
                      <a:cxn ang="0">
                        <a:pos x="30" y="110"/>
                      </a:cxn>
                      <a:cxn ang="0">
                        <a:pos x="30" y="104"/>
                      </a:cxn>
                      <a:cxn ang="0">
                        <a:pos x="0" y="106"/>
                      </a:cxn>
                      <a:cxn ang="0">
                        <a:pos x="0" y="106"/>
                      </a:cxn>
                    </a:cxnLst>
                    <a:pathLst>
                      <a:path w="76" h="138">
                        <a:moveTo>
                          <a:pt x="42" y="0"/>
                        </a:moveTo>
                        <a:lnTo>
                          <a:pt x="42" y="0"/>
                        </a:lnTo>
                        <a:lnTo>
                          <a:pt x="38" y="4"/>
                        </a:lnTo>
                        <a:lnTo>
                          <a:pt x="36" y="6"/>
                        </a:lnTo>
                        <a:lnTo>
                          <a:pt x="34" y="14"/>
                        </a:lnTo>
                        <a:lnTo>
                          <a:pt x="34" y="18"/>
                        </a:lnTo>
                        <a:lnTo>
                          <a:pt x="34" y="22"/>
                        </a:lnTo>
                        <a:lnTo>
                          <a:pt x="34" y="28"/>
                        </a:lnTo>
                        <a:lnTo>
                          <a:pt x="30" y="38"/>
                        </a:lnTo>
                        <a:lnTo>
                          <a:pt x="22" y="50"/>
                        </a:lnTo>
                        <a:lnTo>
                          <a:pt x="16" y="60"/>
                        </a:lnTo>
                        <a:lnTo>
                          <a:pt x="10" y="70"/>
                        </a:lnTo>
                        <a:lnTo>
                          <a:pt x="4" y="84"/>
                        </a:lnTo>
                        <a:lnTo>
                          <a:pt x="0" y="100"/>
                        </a:lnTo>
                        <a:lnTo>
                          <a:pt x="0" y="106"/>
                        </a:lnTo>
                        <a:lnTo>
                          <a:pt x="4" y="118"/>
                        </a:lnTo>
                        <a:lnTo>
                          <a:pt x="8" y="126"/>
                        </a:lnTo>
                        <a:lnTo>
                          <a:pt x="14" y="132"/>
                        </a:lnTo>
                        <a:lnTo>
                          <a:pt x="22" y="138"/>
                        </a:lnTo>
                        <a:lnTo>
                          <a:pt x="34" y="138"/>
                        </a:lnTo>
                        <a:lnTo>
                          <a:pt x="46" y="134"/>
                        </a:lnTo>
                        <a:lnTo>
                          <a:pt x="56" y="128"/>
                        </a:lnTo>
                        <a:lnTo>
                          <a:pt x="64" y="118"/>
                        </a:lnTo>
                        <a:lnTo>
                          <a:pt x="70" y="106"/>
                        </a:lnTo>
                        <a:lnTo>
                          <a:pt x="72" y="96"/>
                        </a:lnTo>
                        <a:lnTo>
                          <a:pt x="74" y="84"/>
                        </a:lnTo>
                        <a:lnTo>
                          <a:pt x="76" y="60"/>
                        </a:lnTo>
                        <a:lnTo>
                          <a:pt x="72" y="36"/>
                        </a:lnTo>
                        <a:lnTo>
                          <a:pt x="70" y="24"/>
                        </a:lnTo>
                        <a:lnTo>
                          <a:pt x="64" y="14"/>
                        </a:lnTo>
                        <a:lnTo>
                          <a:pt x="60" y="6"/>
                        </a:lnTo>
                        <a:lnTo>
                          <a:pt x="56" y="2"/>
                        </a:lnTo>
                        <a:lnTo>
                          <a:pt x="52" y="0"/>
                        </a:lnTo>
                        <a:lnTo>
                          <a:pt x="46" y="0"/>
                        </a:lnTo>
                        <a:lnTo>
                          <a:pt x="42" y="0"/>
                        </a:lnTo>
                        <a:close/>
                        <a:moveTo>
                          <a:pt x="62" y="10"/>
                        </a:moveTo>
                        <a:lnTo>
                          <a:pt x="62" y="10"/>
                        </a:lnTo>
                        <a:lnTo>
                          <a:pt x="62" y="14"/>
                        </a:lnTo>
                        <a:lnTo>
                          <a:pt x="62" y="10"/>
                        </a:lnTo>
                        <a:close/>
                        <a:moveTo>
                          <a:pt x="30" y="104"/>
                        </a:moveTo>
                        <a:lnTo>
                          <a:pt x="30" y="104"/>
                        </a:lnTo>
                        <a:lnTo>
                          <a:pt x="30" y="102"/>
                        </a:lnTo>
                        <a:lnTo>
                          <a:pt x="30" y="92"/>
                        </a:lnTo>
                        <a:lnTo>
                          <a:pt x="34" y="86"/>
                        </a:lnTo>
                        <a:lnTo>
                          <a:pt x="40" y="78"/>
                        </a:lnTo>
                        <a:lnTo>
                          <a:pt x="48" y="66"/>
                        </a:lnTo>
                        <a:lnTo>
                          <a:pt x="46" y="82"/>
                        </a:lnTo>
                        <a:lnTo>
                          <a:pt x="42" y="96"/>
                        </a:lnTo>
                        <a:lnTo>
                          <a:pt x="38" y="104"/>
                        </a:lnTo>
                        <a:lnTo>
                          <a:pt x="36" y="108"/>
                        </a:lnTo>
                        <a:lnTo>
                          <a:pt x="30" y="110"/>
                        </a:lnTo>
                        <a:lnTo>
                          <a:pt x="30" y="104"/>
                        </a:lnTo>
                        <a:close/>
                        <a:moveTo>
                          <a:pt x="0" y="106"/>
                        </a:moveTo>
                        <a:lnTo>
                          <a:pt x="0" y="106"/>
                        </a:lnTo>
                        <a:close/>
                      </a:path>
                    </a:pathLst>
                  </a:custGeom>
                  <a:solidFill>
                    <a:srgbClr val="000000">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80" name="Freeform 175"/>
                  <p:cNvSpPr/>
                  <p:nvPr/>
                </p:nvSpPr>
                <p:spPr>
                  <a:xfrm>
                    <a:off x="-2256" y="672"/>
                    <a:ext cx="46" cy="110"/>
                  </a:xfrm>
                  <a:custGeom>
                    <a:avLst/>
                    <a:gdLst/>
                    <a:ahLst/>
                    <a:cxnLst>
                      <a:cxn ang="0">
                        <a:pos x="16" y="110"/>
                      </a:cxn>
                      <a:cxn ang="0">
                        <a:pos x="16" y="110"/>
                      </a:cxn>
                      <a:cxn ang="0">
                        <a:pos x="24" y="108"/>
                      </a:cxn>
                      <a:cxn ang="0">
                        <a:pos x="28" y="104"/>
                      </a:cxn>
                      <a:cxn ang="0">
                        <a:pos x="34" y="100"/>
                      </a:cxn>
                      <a:cxn ang="0">
                        <a:pos x="38" y="94"/>
                      </a:cxn>
                      <a:cxn ang="0">
                        <a:pos x="42" y="80"/>
                      </a:cxn>
                      <a:cxn ang="0">
                        <a:pos x="44" y="66"/>
                      </a:cxn>
                      <a:cxn ang="0">
                        <a:pos x="46" y="52"/>
                      </a:cxn>
                      <a:cxn ang="0">
                        <a:pos x="44" y="36"/>
                      </a:cxn>
                      <a:cxn ang="0">
                        <a:pos x="42" y="20"/>
                      </a:cxn>
                      <a:cxn ang="0">
                        <a:pos x="36" y="6"/>
                      </a:cxn>
                      <a:cxn ang="0">
                        <a:pos x="32" y="0"/>
                      </a:cxn>
                      <a:cxn ang="0">
                        <a:pos x="34" y="8"/>
                      </a:cxn>
                      <a:cxn ang="0">
                        <a:pos x="32" y="16"/>
                      </a:cxn>
                      <a:cxn ang="0">
                        <a:pos x="30" y="24"/>
                      </a:cxn>
                      <a:cxn ang="0">
                        <a:pos x="26" y="32"/>
                      </a:cxn>
                      <a:cxn ang="0">
                        <a:pos x="18" y="46"/>
                      </a:cxn>
                      <a:cxn ang="0">
                        <a:pos x="8" y="60"/>
                      </a:cxn>
                      <a:cxn ang="0">
                        <a:pos x="4" y="68"/>
                      </a:cxn>
                      <a:cxn ang="0">
                        <a:pos x="0" y="76"/>
                      </a:cxn>
                      <a:cxn ang="0">
                        <a:pos x="0" y="84"/>
                      </a:cxn>
                      <a:cxn ang="0">
                        <a:pos x="0" y="92"/>
                      </a:cxn>
                      <a:cxn ang="0">
                        <a:pos x="2" y="100"/>
                      </a:cxn>
                      <a:cxn ang="0">
                        <a:pos x="4" y="104"/>
                      </a:cxn>
                      <a:cxn ang="0">
                        <a:pos x="10" y="108"/>
                      </a:cxn>
                      <a:cxn ang="0">
                        <a:pos x="16" y="110"/>
                      </a:cxn>
                    </a:cxnLst>
                    <a:pathLst>
                      <a:path w="46" h="110">
                        <a:moveTo>
                          <a:pt x="16" y="110"/>
                        </a:moveTo>
                        <a:lnTo>
                          <a:pt x="16" y="110"/>
                        </a:lnTo>
                        <a:lnTo>
                          <a:pt x="24" y="108"/>
                        </a:lnTo>
                        <a:lnTo>
                          <a:pt x="28" y="104"/>
                        </a:lnTo>
                        <a:lnTo>
                          <a:pt x="34" y="100"/>
                        </a:lnTo>
                        <a:lnTo>
                          <a:pt x="38" y="94"/>
                        </a:lnTo>
                        <a:lnTo>
                          <a:pt x="42" y="80"/>
                        </a:lnTo>
                        <a:lnTo>
                          <a:pt x="44" y="66"/>
                        </a:lnTo>
                        <a:lnTo>
                          <a:pt x="46" y="52"/>
                        </a:lnTo>
                        <a:lnTo>
                          <a:pt x="44" y="36"/>
                        </a:lnTo>
                        <a:lnTo>
                          <a:pt x="42" y="20"/>
                        </a:lnTo>
                        <a:lnTo>
                          <a:pt x="36" y="6"/>
                        </a:lnTo>
                        <a:lnTo>
                          <a:pt x="32" y="0"/>
                        </a:lnTo>
                        <a:lnTo>
                          <a:pt x="34" y="8"/>
                        </a:lnTo>
                        <a:lnTo>
                          <a:pt x="32" y="16"/>
                        </a:lnTo>
                        <a:lnTo>
                          <a:pt x="30" y="24"/>
                        </a:lnTo>
                        <a:lnTo>
                          <a:pt x="26" y="32"/>
                        </a:lnTo>
                        <a:lnTo>
                          <a:pt x="18" y="46"/>
                        </a:lnTo>
                        <a:lnTo>
                          <a:pt x="8" y="60"/>
                        </a:lnTo>
                        <a:lnTo>
                          <a:pt x="4" y="68"/>
                        </a:lnTo>
                        <a:lnTo>
                          <a:pt x="0" y="76"/>
                        </a:lnTo>
                        <a:lnTo>
                          <a:pt x="0" y="84"/>
                        </a:lnTo>
                        <a:lnTo>
                          <a:pt x="0" y="92"/>
                        </a:lnTo>
                        <a:lnTo>
                          <a:pt x="2" y="100"/>
                        </a:lnTo>
                        <a:lnTo>
                          <a:pt x="4" y="104"/>
                        </a:lnTo>
                        <a:lnTo>
                          <a:pt x="10" y="108"/>
                        </a:lnTo>
                        <a:lnTo>
                          <a:pt x="16" y="110"/>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81" name="Rectangle 176"/>
                  <p:cNvSpPr/>
                  <p:nvPr/>
                </p:nvSpPr>
                <p:spPr>
                  <a:xfrm>
                    <a:off x="-2404" y="838"/>
                    <a:ext cx="1" cy="1"/>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782" name="Freeform 177"/>
                  <p:cNvSpPr/>
                  <p:nvPr/>
                </p:nvSpPr>
                <p:spPr>
                  <a:xfrm>
                    <a:off x="-2402" y="928"/>
                    <a:ext cx="8" cy="16"/>
                  </a:xfrm>
                  <a:custGeom>
                    <a:avLst/>
                    <a:gdLst/>
                    <a:ahLst/>
                    <a:cxnLst>
                      <a:cxn ang="0">
                        <a:pos x="8" y="16"/>
                      </a:cxn>
                      <a:cxn ang="0">
                        <a:pos x="8" y="16"/>
                      </a:cxn>
                      <a:cxn ang="0">
                        <a:pos x="2" y="12"/>
                      </a:cxn>
                      <a:cxn ang="0">
                        <a:pos x="0" y="4"/>
                      </a:cxn>
                      <a:cxn ang="0">
                        <a:pos x="4" y="0"/>
                      </a:cxn>
                      <a:cxn ang="0">
                        <a:pos x="8" y="16"/>
                      </a:cxn>
                    </a:cxnLst>
                    <a:pathLst>
                      <a:path w="8" h="16">
                        <a:moveTo>
                          <a:pt x="8" y="16"/>
                        </a:moveTo>
                        <a:lnTo>
                          <a:pt x="8" y="16"/>
                        </a:lnTo>
                        <a:lnTo>
                          <a:pt x="2" y="12"/>
                        </a:lnTo>
                        <a:lnTo>
                          <a:pt x="0" y="4"/>
                        </a:lnTo>
                        <a:lnTo>
                          <a:pt x="4" y="0"/>
                        </a:lnTo>
                        <a:lnTo>
                          <a:pt x="8" y="16"/>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83" name="Rectangle 178"/>
                  <p:cNvSpPr/>
                  <p:nvPr/>
                </p:nvSpPr>
                <p:spPr>
                  <a:xfrm>
                    <a:off x="-2228" y="872"/>
                    <a:ext cx="1" cy="2"/>
                  </a:xfrm>
                  <a:prstGeom prst="rect">
                    <a:avLst/>
                  </a:prstGeom>
                  <a:noFill/>
                  <a:ln w="9525" cap="flat" cmpd="sng">
                    <a:solidFill>
                      <a:srgbClr val="FF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784" name="Freeform 179"/>
                  <p:cNvSpPr/>
                  <p:nvPr/>
                </p:nvSpPr>
                <p:spPr>
                  <a:xfrm>
                    <a:off x="-2402" y="838"/>
                    <a:ext cx="62" cy="136"/>
                  </a:xfrm>
                  <a:custGeom>
                    <a:avLst/>
                    <a:gdLst/>
                    <a:ahLst/>
                    <a:cxnLst>
                      <a:cxn ang="0">
                        <a:pos x="34" y="134"/>
                      </a:cxn>
                      <a:cxn ang="0">
                        <a:pos x="34" y="134"/>
                      </a:cxn>
                      <a:cxn ang="0">
                        <a:pos x="40" y="136"/>
                      </a:cxn>
                      <a:cxn ang="0">
                        <a:pos x="46" y="136"/>
                      </a:cxn>
                      <a:cxn ang="0">
                        <a:pos x="50" y="136"/>
                      </a:cxn>
                      <a:cxn ang="0">
                        <a:pos x="54" y="134"/>
                      </a:cxn>
                      <a:cxn ang="0">
                        <a:pos x="60" y="126"/>
                      </a:cxn>
                      <a:cxn ang="0">
                        <a:pos x="62" y="116"/>
                      </a:cxn>
                      <a:cxn ang="0">
                        <a:pos x="62" y="104"/>
                      </a:cxn>
                      <a:cxn ang="0">
                        <a:pos x="58" y="92"/>
                      </a:cxn>
                      <a:cxn ang="0">
                        <a:pos x="54" y="82"/>
                      </a:cxn>
                      <a:cxn ang="0">
                        <a:pos x="48" y="74"/>
                      </a:cxn>
                      <a:cxn ang="0">
                        <a:pos x="36" y="58"/>
                      </a:cxn>
                      <a:cxn ang="0">
                        <a:pos x="24" y="38"/>
                      </a:cxn>
                      <a:cxn ang="0">
                        <a:pos x="14" y="18"/>
                      </a:cxn>
                      <a:cxn ang="0">
                        <a:pos x="12" y="8"/>
                      </a:cxn>
                      <a:cxn ang="0">
                        <a:pos x="12" y="0"/>
                      </a:cxn>
                      <a:cxn ang="0">
                        <a:pos x="6" y="16"/>
                      </a:cxn>
                      <a:cxn ang="0">
                        <a:pos x="2" y="34"/>
                      </a:cxn>
                      <a:cxn ang="0">
                        <a:pos x="0" y="56"/>
                      </a:cxn>
                      <a:cxn ang="0">
                        <a:pos x="2" y="76"/>
                      </a:cxn>
                      <a:cxn ang="0">
                        <a:pos x="6" y="96"/>
                      </a:cxn>
                      <a:cxn ang="0">
                        <a:pos x="12" y="114"/>
                      </a:cxn>
                      <a:cxn ang="0">
                        <a:pos x="16" y="122"/>
                      </a:cxn>
                      <a:cxn ang="0">
                        <a:pos x="22" y="126"/>
                      </a:cxn>
                      <a:cxn ang="0">
                        <a:pos x="26" y="132"/>
                      </a:cxn>
                      <a:cxn ang="0">
                        <a:pos x="32" y="134"/>
                      </a:cxn>
                      <a:cxn ang="0">
                        <a:pos x="34" y="134"/>
                      </a:cxn>
                    </a:cxnLst>
                    <a:pathLst>
                      <a:path w="62" h="136">
                        <a:moveTo>
                          <a:pt x="34" y="134"/>
                        </a:moveTo>
                        <a:lnTo>
                          <a:pt x="34" y="134"/>
                        </a:lnTo>
                        <a:lnTo>
                          <a:pt x="40" y="136"/>
                        </a:lnTo>
                        <a:lnTo>
                          <a:pt x="46" y="136"/>
                        </a:lnTo>
                        <a:lnTo>
                          <a:pt x="50" y="136"/>
                        </a:lnTo>
                        <a:lnTo>
                          <a:pt x="54" y="134"/>
                        </a:lnTo>
                        <a:lnTo>
                          <a:pt x="60" y="126"/>
                        </a:lnTo>
                        <a:lnTo>
                          <a:pt x="62" y="116"/>
                        </a:lnTo>
                        <a:lnTo>
                          <a:pt x="62" y="104"/>
                        </a:lnTo>
                        <a:lnTo>
                          <a:pt x="58" y="92"/>
                        </a:lnTo>
                        <a:lnTo>
                          <a:pt x="54" y="82"/>
                        </a:lnTo>
                        <a:lnTo>
                          <a:pt x="48" y="74"/>
                        </a:lnTo>
                        <a:lnTo>
                          <a:pt x="36" y="58"/>
                        </a:lnTo>
                        <a:lnTo>
                          <a:pt x="24" y="38"/>
                        </a:lnTo>
                        <a:lnTo>
                          <a:pt x="14" y="18"/>
                        </a:lnTo>
                        <a:lnTo>
                          <a:pt x="12" y="8"/>
                        </a:lnTo>
                        <a:lnTo>
                          <a:pt x="12" y="0"/>
                        </a:lnTo>
                        <a:lnTo>
                          <a:pt x="6" y="16"/>
                        </a:lnTo>
                        <a:lnTo>
                          <a:pt x="2" y="34"/>
                        </a:lnTo>
                        <a:lnTo>
                          <a:pt x="0" y="56"/>
                        </a:lnTo>
                        <a:lnTo>
                          <a:pt x="2" y="76"/>
                        </a:lnTo>
                        <a:lnTo>
                          <a:pt x="6" y="96"/>
                        </a:lnTo>
                        <a:lnTo>
                          <a:pt x="12" y="114"/>
                        </a:lnTo>
                        <a:lnTo>
                          <a:pt x="16" y="122"/>
                        </a:lnTo>
                        <a:lnTo>
                          <a:pt x="22" y="126"/>
                        </a:lnTo>
                        <a:lnTo>
                          <a:pt x="26" y="132"/>
                        </a:lnTo>
                        <a:lnTo>
                          <a:pt x="32" y="134"/>
                        </a:lnTo>
                        <a:lnTo>
                          <a:pt x="34" y="134"/>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85" name="Freeform 180"/>
                  <p:cNvSpPr/>
                  <p:nvPr/>
                </p:nvSpPr>
                <p:spPr>
                  <a:xfrm>
                    <a:off x="-2402" y="838"/>
                    <a:ext cx="62" cy="136"/>
                  </a:xfrm>
                  <a:custGeom>
                    <a:avLst/>
                    <a:gdLst/>
                    <a:ahLst/>
                    <a:cxnLst>
                      <a:cxn ang="0">
                        <a:pos x="34" y="134"/>
                      </a:cxn>
                      <a:cxn ang="0">
                        <a:pos x="34" y="134"/>
                      </a:cxn>
                      <a:cxn ang="0">
                        <a:pos x="40" y="136"/>
                      </a:cxn>
                      <a:cxn ang="0">
                        <a:pos x="46" y="136"/>
                      </a:cxn>
                      <a:cxn ang="0">
                        <a:pos x="50" y="136"/>
                      </a:cxn>
                      <a:cxn ang="0">
                        <a:pos x="54" y="134"/>
                      </a:cxn>
                      <a:cxn ang="0">
                        <a:pos x="60" y="126"/>
                      </a:cxn>
                      <a:cxn ang="0">
                        <a:pos x="62" y="116"/>
                      </a:cxn>
                      <a:cxn ang="0">
                        <a:pos x="62" y="104"/>
                      </a:cxn>
                      <a:cxn ang="0">
                        <a:pos x="58" y="92"/>
                      </a:cxn>
                      <a:cxn ang="0">
                        <a:pos x="54" y="82"/>
                      </a:cxn>
                      <a:cxn ang="0">
                        <a:pos x="48" y="74"/>
                      </a:cxn>
                      <a:cxn ang="0">
                        <a:pos x="36" y="58"/>
                      </a:cxn>
                      <a:cxn ang="0">
                        <a:pos x="24" y="38"/>
                      </a:cxn>
                      <a:cxn ang="0">
                        <a:pos x="14" y="18"/>
                      </a:cxn>
                      <a:cxn ang="0">
                        <a:pos x="12" y="8"/>
                      </a:cxn>
                      <a:cxn ang="0">
                        <a:pos x="12" y="0"/>
                      </a:cxn>
                      <a:cxn ang="0">
                        <a:pos x="6" y="16"/>
                      </a:cxn>
                      <a:cxn ang="0">
                        <a:pos x="2" y="34"/>
                      </a:cxn>
                      <a:cxn ang="0">
                        <a:pos x="0" y="56"/>
                      </a:cxn>
                      <a:cxn ang="0">
                        <a:pos x="2" y="76"/>
                      </a:cxn>
                      <a:cxn ang="0">
                        <a:pos x="6" y="96"/>
                      </a:cxn>
                      <a:cxn ang="0">
                        <a:pos x="12" y="114"/>
                      </a:cxn>
                      <a:cxn ang="0">
                        <a:pos x="16" y="122"/>
                      </a:cxn>
                      <a:cxn ang="0">
                        <a:pos x="22" y="126"/>
                      </a:cxn>
                      <a:cxn ang="0">
                        <a:pos x="26" y="132"/>
                      </a:cxn>
                      <a:cxn ang="0">
                        <a:pos x="32" y="134"/>
                      </a:cxn>
                    </a:cxnLst>
                    <a:pathLst>
                      <a:path w="62" h="136">
                        <a:moveTo>
                          <a:pt x="34" y="134"/>
                        </a:moveTo>
                        <a:lnTo>
                          <a:pt x="34" y="134"/>
                        </a:lnTo>
                        <a:lnTo>
                          <a:pt x="40" y="136"/>
                        </a:lnTo>
                        <a:lnTo>
                          <a:pt x="46" y="136"/>
                        </a:lnTo>
                        <a:lnTo>
                          <a:pt x="50" y="136"/>
                        </a:lnTo>
                        <a:lnTo>
                          <a:pt x="54" y="134"/>
                        </a:lnTo>
                        <a:lnTo>
                          <a:pt x="60" y="126"/>
                        </a:lnTo>
                        <a:lnTo>
                          <a:pt x="62" y="116"/>
                        </a:lnTo>
                        <a:lnTo>
                          <a:pt x="62" y="104"/>
                        </a:lnTo>
                        <a:lnTo>
                          <a:pt x="58" y="92"/>
                        </a:lnTo>
                        <a:lnTo>
                          <a:pt x="54" y="82"/>
                        </a:lnTo>
                        <a:lnTo>
                          <a:pt x="48" y="74"/>
                        </a:lnTo>
                        <a:lnTo>
                          <a:pt x="36" y="58"/>
                        </a:lnTo>
                        <a:lnTo>
                          <a:pt x="24" y="38"/>
                        </a:lnTo>
                        <a:lnTo>
                          <a:pt x="14" y="18"/>
                        </a:lnTo>
                        <a:lnTo>
                          <a:pt x="12" y="8"/>
                        </a:lnTo>
                        <a:lnTo>
                          <a:pt x="12" y="0"/>
                        </a:lnTo>
                        <a:lnTo>
                          <a:pt x="6" y="16"/>
                        </a:lnTo>
                        <a:lnTo>
                          <a:pt x="2" y="34"/>
                        </a:lnTo>
                        <a:lnTo>
                          <a:pt x="0" y="56"/>
                        </a:lnTo>
                        <a:lnTo>
                          <a:pt x="2" y="76"/>
                        </a:lnTo>
                        <a:lnTo>
                          <a:pt x="6" y="96"/>
                        </a:lnTo>
                        <a:lnTo>
                          <a:pt x="12" y="114"/>
                        </a:lnTo>
                        <a:lnTo>
                          <a:pt x="16" y="122"/>
                        </a:lnTo>
                        <a:lnTo>
                          <a:pt x="22" y="126"/>
                        </a:lnTo>
                        <a:lnTo>
                          <a:pt x="26" y="132"/>
                        </a:lnTo>
                        <a:lnTo>
                          <a:pt x="32" y="134"/>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86" name="Freeform 181"/>
                  <p:cNvSpPr/>
                  <p:nvPr/>
                </p:nvSpPr>
                <p:spPr>
                  <a:xfrm>
                    <a:off x="-2402" y="848"/>
                    <a:ext cx="62" cy="126"/>
                  </a:xfrm>
                  <a:custGeom>
                    <a:avLst/>
                    <a:gdLst/>
                    <a:ahLst/>
                    <a:cxnLst>
                      <a:cxn ang="0">
                        <a:pos x="8" y="0"/>
                      </a:cxn>
                      <a:cxn ang="0">
                        <a:pos x="8" y="0"/>
                      </a:cxn>
                      <a:cxn ang="0">
                        <a:pos x="8" y="14"/>
                      </a:cxn>
                      <a:cxn ang="0">
                        <a:pos x="8" y="30"/>
                      </a:cxn>
                      <a:cxn ang="0">
                        <a:pos x="10" y="46"/>
                      </a:cxn>
                      <a:cxn ang="0">
                        <a:pos x="12" y="62"/>
                      </a:cxn>
                      <a:cxn ang="0">
                        <a:pos x="18" y="76"/>
                      </a:cxn>
                      <a:cxn ang="0">
                        <a:pos x="24" y="86"/>
                      </a:cxn>
                      <a:cxn ang="0">
                        <a:pos x="30" y="94"/>
                      </a:cxn>
                      <a:cxn ang="0">
                        <a:pos x="38" y="98"/>
                      </a:cxn>
                      <a:cxn ang="0">
                        <a:pos x="40" y="100"/>
                      </a:cxn>
                      <a:cxn ang="0">
                        <a:pos x="48" y="102"/>
                      </a:cxn>
                      <a:cxn ang="0">
                        <a:pos x="54" y="102"/>
                      </a:cxn>
                      <a:cxn ang="0">
                        <a:pos x="58" y="100"/>
                      </a:cxn>
                      <a:cxn ang="0">
                        <a:pos x="62" y="98"/>
                      </a:cxn>
                      <a:cxn ang="0">
                        <a:pos x="62" y="110"/>
                      </a:cxn>
                      <a:cxn ang="0">
                        <a:pos x="60" y="116"/>
                      </a:cxn>
                      <a:cxn ang="0">
                        <a:pos x="56" y="120"/>
                      </a:cxn>
                      <a:cxn ang="0">
                        <a:pos x="54" y="124"/>
                      </a:cxn>
                      <a:cxn ang="0">
                        <a:pos x="48" y="126"/>
                      </a:cxn>
                      <a:cxn ang="0">
                        <a:pos x="42" y="126"/>
                      </a:cxn>
                      <a:cxn ang="0">
                        <a:pos x="34" y="124"/>
                      </a:cxn>
                      <a:cxn ang="0">
                        <a:pos x="32" y="124"/>
                      </a:cxn>
                      <a:cxn ang="0">
                        <a:pos x="26" y="122"/>
                      </a:cxn>
                      <a:cxn ang="0">
                        <a:pos x="22" y="118"/>
                      </a:cxn>
                      <a:cxn ang="0">
                        <a:pos x="14" y="106"/>
                      </a:cxn>
                      <a:cxn ang="0">
                        <a:pos x="8" y="90"/>
                      </a:cxn>
                      <a:cxn ang="0">
                        <a:pos x="2" y="72"/>
                      </a:cxn>
                      <a:cxn ang="0">
                        <a:pos x="0" y="54"/>
                      </a:cxn>
                      <a:cxn ang="0">
                        <a:pos x="0" y="34"/>
                      </a:cxn>
                      <a:cxn ang="0">
                        <a:pos x="4" y="14"/>
                      </a:cxn>
                      <a:cxn ang="0">
                        <a:pos x="8" y="0"/>
                      </a:cxn>
                    </a:cxnLst>
                    <a:pathLst>
                      <a:path w="62" h="126">
                        <a:moveTo>
                          <a:pt x="8" y="0"/>
                        </a:moveTo>
                        <a:lnTo>
                          <a:pt x="8" y="0"/>
                        </a:lnTo>
                        <a:lnTo>
                          <a:pt x="8" y="14"/>
                        </a:lnTo>
                        <a:lnTo>
                          <a:pt x="8" y="30"/>
                        </a:lnTo>
                        <a:lnTo>
                          <a:pt x="10" y="46"/>
                        </a:lnTo>
                        <a:lnTo>
                          <a:pt x="12" y="62"/>
                        </a:lnTo>
                        <a:lnTo>
                          <a:pt x="18" y="76"/>
                        </a:lnTo>
                        <a:lnTo>
                          <a:pt x="24" y="86"/>
                        </a:lnTo>
                        <a:lnTo>
                          <a:pt x="30" y="94"/>
                        </a:lnTo>
                        <a:lnTo>
                          <a:pt x="38" y="98"/>
                        </a:lnTo>
                        <a:lnTo>
                          <a:pt x="40" y="100"/>
                        </a:lnTo>
                        <a:lnTo>
                          <a:pt x="48" y="102"/>
                        </a:lnTo>
                        <a:lnTo>
                          <a:pt x="54" y="102"/>
                        </a:lnTo>
                        <a:lnTo>
                          <a:pt x="58" y="100"/>
                        </a:lnTo>
                        <a:lnTo>
                          <a:pt x="62" y="98"/>
                        </a:lnTo>
                        <a:lnTo>
                          <a:pt x="62" y="110"/>
                        </a:lnTo>
                        <a:lnTo>
                          <a:pt x="60" y="116"/>
                        </a:lnTo>
                        <a:lnTo>
                          <a:pt x="56" y="120"/>
                        </a:lnTo>
                        <a:lnTo>
                          <a:pt x="54" y="124"/>
                        </a:lnTo>
                        <a:lnTo>
                          <a:pt x="48" y="126"/>
                        </a:lnTo>
                        <a:lnTo>
                          <a:pt x="42" y="126"/>
                        </a:lnTo>
                        <a:lnTo>
                          <a:pt x="34" y="124"/>
                        </a:lnTo>
                        <a:lnTo>
                          <a:pt x="32" y="124"/>
                        </a:lnTo>
                        <a:lnTo>
                          <a:pt x="26" y="122"/>
                        </a:lnTo>
                        <a:lnTo>
                          <a:pt x="22" y="118"/>
                        </a:lnTo>
                        <a:lnTo>
                          <a:pt x="14" y="106"/>
                        </a:lnTo>
                        <a:lnTo>
                          <a:pt x="8" y="90"/>
                        </a:lnTo>
                        <a:lnTo>
                          <a:pt x="2" y="72"/>
                        </a:lnTo>
                        <a:lnTo>
                          <a:pt x="0" y="54"/>
                        </a:lnTo>
                        <a:lnTo>
                          <a:pt x="0" y="34"/>
                        </a:lnTo>
                        <a:lnTo>
                          <a:pt x="4" y="14"/>
                        </a:lnTo>
                        <a:lnTo>
                          <a:pt x="8" y="0"/>
                        </a:lnTo>
                        <a:close/>
                      </a:path>
                    </a:pathLst>
                  </a:custGeom>
                  <a:solidFill>
                    <a:srgbClr val="E69E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87" name="Freeform 182"/>
                  <p:cNvSpPr/>
                  <p:nvPr/>
                </p:nvSpPr>
                <p:spPr>
                  <a:xfrm>
                    <a:off x="-2486" y="528"/>
                    <a:ext cx="372" cy="626"/>
                  </a:xfrm>
                  <a:custGeom>
                    <a:avLst/>
                    <a:gdLst/>
                    <a:ahLst/>
                    <a:cxnLst>
                      <a:cxn ang="0">
                        <a:pos x="30" y="230"/>
                      </a:cxn>
                      <a:cxn ang="0">
                        <a:pos x="38" y="254"/>
                      </a:cxn>
                      <a:cxn ang="0">
                        <a:pos x="36" y="284"/>
                      </a:cxn>
                      <a:cxn ang="0">
                        <a:pos x="14" y="358"/>
                      </a:cxn>
                      <a:cxn ang="0">
                        <a:pos x="4" y="398"/>
                      </a:cxn>
                      <a:cxn ang="0">
                        <a:pos x="0" y="436"/>
                      </a:cxn>
                      <a:cxn ang="0">
                        <a:pos x="8" y="474"/>
                      </a:cxn>
                      <a:cxn ang="0">
                        <a:pos x="32" y="510"/>
                      </a:cxn>
                      <a:cxn ang="0">
                        <a:pos x="88" y="558"/>
                      </a:cxn>
                      <a:cxn ang="0">
                        <a:pos x="130" y="588"/>
                      </a:cxn>
                      <a:cxn ang="0">
                        <a:pos x="174" y="610"/>
                      </a:cxn>
                      <a:cxn ang="0">
                        <a:pos x="218" y="624"/>
                      </a:cxn>
                      <a:cxn ang="0">
                        <a:pos x="260" y="626"/>
                      </a:cxn>
                      <a:cxn ang="0">
                        <a:pos x="296" y="614"/>
                      </a:cxn>
                      <a:cxn ang="0">
                        <a:pos x="328" y="584"/>
                      </a:cxn>
                      <a:cxn ang="0">
                        <a:pos x="350" y="538"/>
                      </a:cxn>
                      <a:cxn ang="0">
                        <a:pos x="356" y="496"/>
                      </a:cxn>
                      <a:cxn ang="0">
                        <a:pos x="352" y="458"/>
                      </a:cxn>
                      <a:cxn ang="0">
                        <a:pos x="338" y="410"/>
                      </a:cxn>
                      <a:cxn ang="0">
                        <a:pos x="330" y="382"/>
                      </a:cxn>
                      <a:cxn ang="0">
                        <a:pos x="330" y="354"/>
                      </a:cxn>
                      <a:cxn ang="0">
                        <a:pos x="342" y="324"/>
                      </a:cxn>
                      <a:cxn ang="0">
                        <a:pos x="372" y="296"/>
                      </a:cxn>
                      <a:cxn ang="0">
                        <a:pos x="348" y="298"/>
                      </a:cxn>
                      <a:cxn ang="0">
                        <a:pos x="328" y="304"/>
                      </a:cxn>
                      <a:cxn ang="0">
                        <a:pos x="300" y="328"/>
                      </a:cxn>
                      <a:cxn ang="0">
                        <a:pos x="282" y="360"/>
                      </a:cxn>
                      <a:cxn ang="0">
                        <a:pos x="276" y="394"/>
                      </a:cxn>
                      <a:cxn ang="0">
                        <a:pos x="272" y="414"/>
                      </a:cxn>
                      <a:cxn ang="0">
                        <a:pos x="266" y="418"/>
                      </a:cxn>
                      <a:cxn ang="0">
                        <a:pos x="250" y="410"/>
                      </a:cxn>
                      <a:cxn ang="0">
                        <a:pos x="230" y="388"/>
                      </a:cxn>
                      <a:cxn ang="0">
                        <a:pos x="212" y="356"/>
                      </a:cxn>
                      <a:cxn ang="0">
                        <a:pos x="198" y="316"/>
                      </a:cxn>
                      <a:cxn ang="0">
                        <a:pos x="190" y="270"/>
                      </a:cxn>
                      <a:cxn ang="0">
                        <a:pos x="192" y="222"/>
                      </a:cxn>
                      <a:cxn ang="0">
                        <a:pos x="204" y="176"/>
                      </a:cxn>
                      <a:cxn ang="0">
                        <a:pos x="208" y="134"/>
                      </a:cxn>
                      <a:cxn ang="0">
                        <a:pos x="206" y="96"/>
                      </a:cxn>
                      <a:cxn ang="0">
                        <a:pos x="196" y="66"/>
                      </a:cxn>
                      <a:cxn ang="0">
                        <a:pos x="178" y="30"/>
                      </a:cxn>
                      <a:cxn ang="0">
                        <a:pos x="152" y="0"/>
                      </a:cxn>
                      <a:cxn ang="0">
                        <a:pos x="168" y="52"/>
                      </a:cxn>
                      <a:cxn ang="0">
                        <a:pos x="174" y="106"/>
                      </a:cxn>
                      <a:cxn ang="0">
                        <a:pos x="168" y="156"/>
                      </a:cxn>
                      <a:cxn ang="0">
                        <a:pos x="158" y="178"/>
                      </a:cxn>
                      <a:cxn ang="0">
                        <a:pos x="142" y="198"/>
                      </a:cxn>
                      <a:cxn ang="0">
                        <a:pos x="128" y="218"/>
                      </a:cxn>
                      <a:cxn ang="0">
                        <a:pos x="120" y="244"/>
                      </a:cxn>
                      <a:cxn ang="0">
                        <a:pos x="116" y="300"/>
                      </a:cxn>
                      <a:cxn ang="0">
                        <a:pos x="124" y="352"/>
                      </a:cxn>
                      <a:cxn ang="0">
                        <a:pos x="134" y="400"/>
                      </a:cxn>
                      <a:cxn ang="0">
                        <a:pos x="130" y="418"/>
                      </a:cxn>
                      <a:cxn ang="0">
                        <a:pos x="118" y="424"/>
                      </a:cxn>
                      <a:cxn ang="0">
                        <a:pos x="102" y="420"/>
                      </a:cxn>
                      <a:cxn ang="0">
                        <a:pos x="84" y="408"/>
                      </a:cxn>
                      <a:cxn ang="0">
                        <a:pos x="66" y="390"/>
                      </a:cxn>
                      <a:cxn ang="0">
                        <a:pos x="54" y="368"/>
                      </a:cxn>
                      <a:cxn ang="0">
                        <a:pos x="50" y="344"/>
                      </a:cxn>
                      <a:cxn ang="0">
                        <a:pos x="56" y="306"/>
                      </a:cxn>
                      <a:cxn ang="0">
                        <a:pos x="52" y="268"/>
                      </a:cxn>
                      <a:cxn ang="0">
                        <a:pos x="42" y="242"/>
                      </a:cxn>
                      <a:cxn ang="0">
                        <a:pos x="30" y="230"/>
                      </a:cxn>
                    </a:cxnLst>
                    <a:pathLst>
                      <a:path w="372" h="626">
                        <a:moveTo>
                          <a:pt x="30" y="230"/>
                        </a:moveTo>
                        <a:lnTo>
                          <a:pt x="30" y="230"/>
                        </a:lnTo>
                        <a:lnTo>
                          <a:pt x="36" y="242"/>
                        </a:lnTo>
                        <a:lnTo>
                          <a:pt x="38" y="254"/>
                        </a:lnTo>
                        <a:lnTo>
                          <a:pt x="38" y="268"/>
                        </a:lnTo>
                        <a:lnTo>
                          <a:pt x="36" y="284"/>
                        </a:lnTo>
                        <a:lnTo>
                          <a:pt x="26" y="320"/>
                        </a:lnTo>
                        <a:lnTo>
                          <a:pt x="14" y="358"/>
                        </a:lnTo>
                        <a:lnTo>
                          <a:pt x="8" y="378"/>
                        </a:lnTo>
                        <a:lnTo>
                          <a:pt x="4" y="398"/>
                        </a:lnTo>
                        <a:lnTo>
                          <a:pt x="0" y="418"/>
                        </a:lnTo>
                        <a:lnTo>
                          <a:pt x="0" y="436"/>
                        </a:lnTo>
                        <a:lnTo>
                          <a:pt x="2" y="456"/>
                        </a:lnTo>
                        <a:lnTo>
                          <a:pt x="8" y="474"/>
                        </a:lnTo>
                        <a:lnTo>
                          <a:pt x="18" y="492"/>
                        </a:lnTo>
                        <a:lnTo>
                          <a:pt x="32" y="510"/>
                        </a:lnTo>
                        <a:lnTo>
                          <a:pt x="68" y="542"/>
                        </a:lnTo>
                        <a:lnTo>
                          <a:pt x="88" y="558"/>
                        </a:lnTo>
                        <a:lnTo>
                          <a:pt x="108" y="574"/>
                        </a:lnTo>
                        <a:lnTo>
                          <a:pt x="130" y="588"/>
                        </a:lnTo>
                        <a:lnTo>
                          <a:pt x="152" y="600"/>
                        </a:lnTo>
                        <a:lnTo>
                          <a:pt x="174" y="610"/>
                        </a:lnTo>
                        <a:lnTo>
                          <a:pt x="196" y="618"/>
                        </a:lnTo>
                        <a:lnTo>
                          <a:pt x="218" y="624"/>
                        </a:lnTo>
                        <a:lnTo>
                          <a:pt x="238" y="626"/>
                        </a:lnTo>
                        <a:lnTo>
                          <a:pt x="260" y="626"/>
                        </a:lnTo>
                        <a:lnTo>
                          <a:pt x="278" y="622"/>
                        </a:lnTo>
                        <a:lnTo>
                          <a:pt x="296" y="614"/>
                        </a:lnTo>
                        <a:lnTo>
                          <a:pt x="312" y="600"/>
                        </a:lnTo>
                        <a:lnTo>
                          <a:pt x="328" y="584"/>
                        </a:lnTo>
                        <a:lnTo>
                          <a:pt x="340" y="562"/>
                        </a:lnTo>
                        <a:lnTo>
                          <a:pt x="350" y="538"/>
                        </a:lnTo>
                        <a:lnTo>
                          <a:pt x="354" y="516"/>
                        </a:lnTo>
                        <a:lnTo>
                          <a:pt x="356" y="496"/>
                        </a:lnTo>
                        <a:lnTo>
                          <a:pt x="356" y="476"/>
                        </a:lnTo>
                        <a:lnTo>
                          <a:pt x="352" y="458"/>
                        </a:lnTo>
                        <a:lnTo>
                          <a:pt x="348" y="442"/>
                        </a:lnTo>
                        <a:lnTo>
                          <a:pt x="338" y="410"/>
                        </a:lnTo>
                        <a:lnTo>
                          <a:pt x="334" y="396"/>
                        </a:lnTo>
                        <a:lnTo>
                          <a:pt x="330" y="382"/>
                        </a:lnTo>
                        <a:lnTo>
                          <a:pt x="328" y="368"/>
                        </a:lnTo>
                        <a:lnTo>
                          <a:pt x="330" y="354"/>
                        </a:lnTo>
                        <a:lnTo>
                          <a:pt x="334" y="340"/>
                        </a:lnTo>
                        <a:lnTo>
                          <a:pt x="342" y="324"/>
                        </a:lnTo>
                        <a:lnTo>
                          <a:pt x="354" y="310"/>
                        </a:lnTo>
                        <a:lnTo>
                          <a:pt x="372" y="296"/>
                        </a:lnTo>
                        <a:lnTo>
                          <a:pt x="360" y="296"/>
                        </a:lnTo>
                        <a:lnTo>
                          <a:pt x="348" y="298"/>
                        </a:lnTo>
                        <a:lnTo>
                          <a:pt x="338" y="300"/>
                        </a:lnTo>
                        <a:lnTo>
                          <a:pt x="328" y="304"/>
                        </a:lnTo>
                        <a:lnTo>
                          <a:pt x="312" y="316"/>
                        </a:lnTo>
                        <a:lnTo>
                          <a:pt x="300" y="328"/>
                        </a:lnTo>
                        <a:lnTo>
                          <a:pt x="290" y="344"/>
                        </a:lnTo>
                        <a:lnTo>
                          <a:pt x="282" y="360"/>
                        </a:lnTo>
                        <a:lnTo>
                          <a:pt x="278" y="378"/>
                        </a:lnTo>
                        <a:lnTo>
                          <a:pt x="276" y="394"/>
                        </a:lnTo>
                        <a:lnTo>
                          <a:pt x="276" y="408"/>
                        </a:lnTo>
                        <a:lnTo>
                          <a:pt x="272" y="414"/>
                        </a:lnTo>
                        <a:lnTo>
                          <a:pt x="268" y="416"/>
                        </a:lnTo>
                        <a:lnTo>
                          <a:pt x="266" y="418"/>
                        </a:lnTo>
                        <a:lnTo>
                          <a:pt x="258" y="416"/>
                        </a:lnTo>
                        <a:lnTo>
                          <a:pt x="250" y="410"/>
                        </a:lnTo>
                        <a:lnTo>
                          <a:pt x="240" y="402"/>
                        </a:lnTo>
                        <a:lnTo>
                          <a:pt x="230" y="388"/>
                        </a:lnTo>
                        <a:lnTo>
                          <a:pt x="222" y="374"/>
                        </a:lnTo>
                        <a:lnTo>
                          <a:pt x="212" y="356"/>
                        </a:lnTo>
                        <a:lnTo>
                          <a:pt x="204" y="338"/>
                        </a:lnTo>
                        <a:lnTo>
                          <a:pt x="198" y="316"/>
                        </a:lnTo>
                        <a:lnTo>
                          <a:pt x="194" y="294"/>
                        </a:lnTo>
                        <a:lnTo>
                          <a:pt x="190" y="270"/>
                        </a:lnTo>
                        <a:lnTo>
                          <a:pt x="190" y="246"/>
                        </a:lnTo>
                        <a:lnTo>
                          <a:pt x="192" y="222"/>
                        </a:lnTo>
                        <a:lnTo>
                          <a:pt x="198" y="200"/>
                        </a:lnTo>
                        <a:lnTo>
                          <a:pt x="204" y="176"/>
                        </a:lnTo>
                        <a:lnTo>
                          <a:pt x="208" y="154"/>
                        </a:lnTo>
                        <a:lnTo>
                          <a:pt x="208" y="134"/>
                        </a:lnTo>
                        <a:lnTo>
                          <a:pt x="208" y="114"/>
                        </a:lnTo>
                        <a:lnTo>
                          <a:pt x="206" y="96"/>
                        </a:lnTo>
                        <a:lnTo>
                          <a:pt x="202" y="80"/>
                        </a:lnTo>
                        <a:lnTo>
                          <a:pt x="196" y="66"/>
                        </a:lnTo>
                        <a:lnTo>
                          <a:pt x="190" y="52"/>
                        </a:lnTo>
                        <a:lnTo>
                          <a:pt x="178" y="30"/>
                        </a:lnTo>
                        <a:lnTo>
                          <a:pt x="166" y="14"/>
                        </a:lnTo>
                        <a:lnTo>
                          <a:pt x="152" y="0"/>
                        </a:lnTo>
                        <a:lnTo>
                          <a:pt x="160" y="26"/>
                        </a:lnTo>
                        <a:lnTo>
                          <a:pt x="168" y="52"/>
                        </a:lnTo>
                        <a:lnTo>
                          <a:pt x="172" y="78"/>
                        </a:lnTo>
                        <a:lnTo>
                          <a:pt x="174" y="106"/>
                        </a:lnTo>
                        <a:lnTo>
                          <a:pt x="172" y="132"/>
                        </a:lnTo>
                        <a:lnTo>
                          <a:pt x="168" y="156"/>
                        </a:lnTo>
                        <a:lnTo>
                          <a:pt x="164" y="166"/>
                        </a:lnTo>
                        <a:lnTo>
                          <a:pt x="158" y="178"/>
                        </a:lnTo>
                        <a:lnTo>
                          <a:pt x="150" y="188"/>
                        </a:lnTo>
                        <a:lnTo>
                          <a:pt x="142" y="198"/>
                        </a:lnTo>
                        <a:lnTo>
                          <a:pt x="134" y="208"/>
                        </a:lnTo>
                        <a:lnTo>
                          <a:pt x="128" y="218"/>
                        </a:lnTo>
                        <a:lnTo>
                          <a:pt x="124" y="230"/>
                        </a:lnTo>
                        <a:lnTo>
                          <a:pt x="120" y="244"/>
                        </a:lnTo>
                        <a:lnTo>
                          <a:pt x="116" y="270"/>
                        </a:lnTo>
                        <a:lnTo>
                          <a:pt x="116" y="300"/>
                        </a:lnTo>
                        <a:lnTo>
                          <a:pt x="120" y="328"/>
                        </a:lnTo>
                        <a:lnTo>
                          <a:pt x="124" y="352"/>
                        </a:lnTo>
                        <a:lnTo>
                          <a:pt x="132" y="388"/>
                        </a:lnTo>
                        <a:lnTo>
                          <a:pt x="134" y="400"/>
                        </a:lnTo>
                        <a:lnTo>
                          <a:pt x="132" y="410"/>
                        </a:lnTo>
                        <a:lnTo>
                          <a:pt x="130" y="418"/>
                        </a:lnTo>
                        <a:lnTo>
                          <a:pt x="124" y="422"/>
                        </a:lnTo>
                        <a:lnTo>
                          <a:pt x="118" y="424"/>
                        </a:lnTo>
                        <a:lnTo>
                          <a:pt x="110" y="424"/>
                        </a:lnTo>
                        <a:lnTo>
                          <a:pt x="102" y="420"/>
                        </a:lnTo>
                        <a:lnTo>
                          <a:pt x="92" y="416"/>
                        </a:lnTo>
                        <a:lnTo>
                          <a:pt x="84" y="408"/>
                        </a:lnTo>
                        <a:lnTo>
                          <a:pt x="74" y="400"/>
                        </a:lnTo>
                        <a:lnTo>
                          <a:pt x="66" y="390"/>
                        </a:lnTo>
                        <a:lnTo>
                          <a:pt x="60" y="380"/>
                        </a:lnTo>
                        <a:lnTo>
                          <a:pt x="54" y="368"/>
                        </a:lnTo>
                        <a:lnTo>
                          <a:pt x="52" y="356"/>
                        </a:lnTo>
                        <a:lnTo>
                          <a:pt x="50" y="344"/>
                        </a:lnTo>
                        <a:lnTo>
                          <a:pt x="52" y="330"/>
                        </a:lnTo>
                        <a:lnTo>
                          <a:pt x="56" y="306"/>
                        </a:lnTo>
                        <a:lnTo>
                          <a:pt x="56" y="284"/>
                        </a:lnTo>
                        <a:lnTo>
                          <a:pt x="52" y="268"/>
                        </a:lnTo>
                        <a:lnTo>
                          <a:pt x="48" y="254"/>
                        </a:lnTo>
                        <a:lnTo>
                          <a:pt x="42" y="242"/>
                        </a:lnTo>
                        <a:lnTo>
                          <a:pt x="36" y="236"/>
                        </a:lnTo>
                        <a:lnTo>
                          <a:pt x="30" y="230"/>
                        </a:lnTo>
                        <a:close/>
                      </a:path>
                    </a:pathLst>
                  </a:custGeom>
                  <a:solidFill>
                    <a:srgbClr val="FFFF00">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88" name="Freeform 183"/>
                  <p:cNvSpPr>
                    <a:spLocks noEditPoints="1"/>
                  </p:cNvSpPr>
                  <p:nvPr/>
                </p:nvSpPr>
                <p:spPr>
                  <a:xfrm>
                    <a:off x="-2456" y="528"/>
                    <a:ext cx="342" cy="626"/>
                  </a:xfrm>
                  <a:custGeom>
                    <a:avLst/>
                    <a:gdLst/>
                    <a:ahLst/>
                    <a:cxnLst>
                      <a:cxn ang="0">
                        <a:pos x="210" y="402"/>
                      </a:cxn>
                      <a:cxn ang="0">
                        <a:pos x="172" y="332"/>
                      </a:cxn>
                      <a:cxn ang="0">
                        <a:pos x="160" y="268"/>
                      </a:cxn>
                      <a:cxn ang="0">
                        <a:pos x="164" y="216"/>
                      </a:cxn>
                      <a:cxn ang="0">
                        <a:pos x="178" y="154"/>
                      </a:cxn>
                      <a:cxn ang="0">
                        <a:pos x="176" y="96"/>
                      </a:cxn>
                      <a:cxn ang="0">
                        <a:pos x="160" y="52"/>
                      </a:cxn>
                      <a:cxn ang="0">
                        <a:pos x="122" y="0"/>
                      </a:cxn>
                      <a:cxn ang="0">
                        <a:pos x="148" y="68"/>
                      </a:cxn>
                      <a:cxn ang="0">
                        <a:pos x="160" y="126"/>
                      </a:cxn>
                      <a:cxn ang="0">
                        <a:pos x="148" y="200"/>
                      </a:cxn>
                      <a:cxn ang="0">
                        <a:pos x="140" y="262"/>
                      </a:cxn>
                      <a:cxn ang="0">
                        <a:pos x="152" y="324"/>
                      </a:cxn>
                      <a:cxn ang="0">
                        <a:pos x="172" y="374"/>
                      </a:cxn>
                      <a:cxn ang="0">
                        <a:pos x="198" y="408"/>
                      </a:cxn>
                      <a:cxn ang="0">
                        <a:pos x="218" y="416"/>
                      </a:cxn>
                      <a:cxn ang="0">
                        <a:pos x="342" y="296"/>
                      </a:cxn>
                      <a:cxn ang="0">
                        <a:pos x="292" y="326"/>
                      </a:cxn>
                      <a:cxn ang="0">
                        <a:pos x="280" y="368"/>
                      </a:cxn>
                      <a:cxn ang="0">
                        <a:pos x="290" y="412"/>
                      </a:cxn>
                      <a:cxn ang="0">
                        <a:pos x="306" y="478"/>
                      </a:cxn>
                      <a:cxn ang="0">
                        <a:pos x="300" y="538"/>
                      </a:cxn>
                      <a:cxn ang="0">
                        <a:pos x="274" y="590"/>
                      </a:cxn>
                      <a:cxn ang="0">
                        <a:pos x="242" y="616"/>
                      </a:cxn>
                      <a:cxn ang="0">
                        <a:pos x="206" y="626"/>
                      </a:cxn>
                      <a:cxn ang="0">
                        <a:pos x="252" y="620"/>
                      </a:cxn>
                      <a:cxn ang="0">
                        <a:pos x="290" y="594"/>
                      </a:cxn>
                      <a:cxn ang="0">
                        <a:pos x="320" y="538"/>
                      </a:cxn>
                      <a:cxn ang="0">
                        <a:pos x="326" y="476"/>
                      </a:cxn>
                      <a:cxn ang="0">
                        <a:pos x="308" y="410"/>
                      </a:cxn>
                      <a:cxn ang="0">
                        <a:pos x="298" y="368"/>
                      </a:cxn>
                      <a:cxn ang="0">
                        <a:pos x="312" y="324"/>
                      </a:cxn>
                      <a:cxn ang="0">
                        <a:pos x="22" y="330"/>
                      </a:cxn>
                      <a:cxn ang="0">
                        <a:pos x="26" y="284"/>
                      </a:cxn>
                      <a:cxn ang="0">
                        <a:pos x="12" y="242"/>
                      </a:cxn>
                      <a:cxn ang="0">
                        <a:pos x="6" y="240"/>
                      </a:cxn>
                      <a:cxn ang="0">
                        <a:pos x="6" y="280"/>
                      </a:cxn>
                      <a:cxn ang="0">
                        <a:pos x="6" y="316"/>
                      </a:cxn>
                      <a:cxn ang="0">
                        <a:pos x="2" y="350"/>
                      </a:cxn>
                      <a:cxn ang="0">
                        <a:pos x="14" y="386"/>
                      </a:cxn>
                      <a:cxn ang="0">
                        <a:pos x="52" y="420"/>
                      </a:cxn>
                      <a:cxn ang="0">
                        <a:pos x="76" y="422"/>
                      </a:cxn>
                      <a:cxn ang="0">
                        <a:pos x="44" y="400"/>
                      </a:cxn>
                      <a:cxn ang="0">
                        <a:pos x="22" y="360"/>
                      </a:cxn>
                    </a:cxnLst>
                    <a:pathLst>
                      <a:path w="342" h="626">
                        <a:moveTo>
                          <a:pt x="224" y="414"/>
                        </a:moveTo>
                        <a:lnTo>
                          <a:pt x="224" y="414"/>
                        </a:lnTo>
                        <a:lnTo>
                          <a:pt x="210" y="402"/>
                        </a:lnTo>
                        <a:lnTo>
                          <a:pt x="196" y="382"/>
                        </a:lnTo>
                        <a:lnTo>
                          <a:pt x="184" y="360"/>
                        </a:lnTo>
                        <a:lnTo>
                          <a:pt x="172" y="332"/>
                        </a:lnTo>
                        <a:lnTo>
                          <a:pt x="164" y="300"/>
                        </a:lnTo>
                        <a:lnTo>
                          <a:pt x="162" y="284"/>
                        </a:lnTo>
                        <a:lnTo>
                          <a:pt x="160" y="268"/>
                        </a:lnTo>
                        <a:lnTo>
                          <a:pt x="160" y="250"/>
                        </a:lnTo>
                        <a:lnTo>
                          <a:pt x="160" y="234"/>
                        </a:lnTo>
                        <a:lnTo>
                          <a:pt x="164" y="216"/>
                        </a:lnTo>
                        <a:lnTo>
                          <a:pt x="168" y="200"/>
                        </a:lnTo>
                        <a:lnTo>
                          <a:pt x="174" y="176"/>
                        </a:lnTo>
                        <a:lnTo>
                          <a:pt x="178" y="154"/>
                        </a:lnTo>
                        <a:lnTo>
                          <a:pt x="178" y="134"/>
                        </a:lnTo>
                        <a:lnTo>
                          <a:pt x="178" y="114"/>
                        </a:lnTo>
                        <a:lnTo>
                          <a:pt x="176" y="96"/>
                        </a:lnTo>
                        <a:lnTo>
                          <a:pt x="172" y="80"/>
                        </a:lnTo>
                        <a:lnTo>
                          <a:pt x="166" y="66"/>
                        </a:lnTo>
                        <a:lnTo>
                          <a:pt x="160" y="52"/>
                        </a:lnTo>
                        <a:lnTo>
                          <a:pt x="148" y="30"/>
                        </a:lnTo>
                        <a:lnTo>
                          <a:pt x="136" y="14"/>
                        </a:lnTo>
                        <a:lnTo>
                          <a:pt x="122" y="0"/>
                        </a:lnTo>
                        <a:lnTo>
                          <a:pt x="134" y="40"/>
                        </a:lnTo>
                        <a:lnTo>
                          <a:pt x="142" y="52"/>
                        </a:lnTo>
                        <a:lnTo>
                          <a:pt x="148" y="68"/>
                        </a:lnTo>
                        <a:lnTo>
                          <a:pt x="154" y="86"/>
                        </a:lnTo>
                        <a:lnTo>
                          <a:pt x="158" y="104"/>
                        </a:lnTo>
                        <a:lnTo>
                          <a:pt x="160" y="126"/>
                        </a:lnTo>
                        <a:lnTo>
                          <a:pt x="160" y="148"/>
                        </a:lnTo>
                        <a:lnTo>
                          <a:pt x="156" y="172"/>
                        </a:lnTo>
                        <a:lnTo>
                          <a:pt x="148" y="200"/>
                        </a:lnTo>
                        <a:lnTo>
                          <a:pt x="144" y="220"/>
                        </a:lnTo>
                        <a:lnTo>
                          <a:pt x="142" y="242"/>
                        </a:lnTo>
                        <a:lnTo>
                          <a:pt x="140" y="262"/>
                        </a:lnTo>
                        <a:lnTo>
                          <a:pt x="142" y="284"/>
                        </a:lnTo>
                        <a:lnTo>
                          <a:pt x="146" y="304"/>
                        </a:lnTo>
                        <a:lnTo>
                          <a:pt x="152" y="324"/>
                        </a:lnTo>
                        <a:lnTo>
                          <a:pt x="158" y="342"/>
                        </a:lnTo>
                        <a:lnTo>
                          <a:pt x="164" y="358"/>
                        </a:lnTo>
                        <a:lnTo>
                          <a:pt x="172" y="374"/>
                        </a:lnTo>
                        <a:lnTo>
                          <a:pt x="180" y="388"/>
                        </a:lnTo>
                        <a:lnTo>
                          <a:pt x="190" y="398"/>
                        </a:lnTo>
                        <a:lnTo>
                          <a:pt x="198" y="408"/>
                        </a:lnTo>
                        <a:lnTo>
                          <a:pt x="206" y="414"/>
                        </a:lnTo>
                        <a:lnTo>
                          <a:pt x="212" y="416"/>
                        </a:lnTo>
                        <a:lnTo>
                          <a:pt x="218" y="416"/>
                        </a:lnTo>
                        <a:lnTo>
                          <a:pt x="224" y="414"/>
                        </a:lnTo>
                        <a:close/>
                        <a:moveTo>
                          <a:pt x="342" y="296"/>
                        </a:moveTo>
                        <a:lnTo>
                          <a:pt x="342" y="296"/>
                        </a:lnTo>
                        <a:lnTo>
                          <a:pt x="322" y="298"/>
                        </a:lnTo>
                        <a:lnTo>
                          <a:pt x="304" y="312"/>
                        </a:lnTo>
                        <a:lnTo>
                          <a:pt x="292" y="326"/>
                        </a:lnTo>
                        <a:lnTo>
                          <a:pt x="284" y="340"/>
                        </a:lnTo>
                        <a:lnTo>
                          <a:pt x="280" y="354"/>
                        </a:lnTo>
                        <a:lnTo>
                          <a:pt x="280" y="368"/>
                        </a:lnTo>
                        <a:lnTo>
                          <a:pt x="282" y="382"/>
                        </a:lnTo>
                        <a:lnTo>
                          <a:pt x="284" y="396"/>
                        </a:lnTo>
                        <a:lnTo>
                          <a:pt x="290" y="412"/>
                        </a:lnTo>
                        <a:lnTo>
                          <a:pt x="300" y="442"/>
                        </a:lnTo>
                        <a:lnTo>
                          <a:pt x="304" y="460"/>
                        </a:lnTo>
                        <a:lnTo>
                          <a:pt x="306" y="478"/>
                        </a:lnTo>
                        <a:lnTo>
                          <a:pt x="308" y="496"/>
                        </a:lnTo>
                        <a:lnTo>
                          <a:pt x="306" y="516"/>
                        </a:lnTo>
                        <a:lnTo>
                          <a:pt x="300" y="538"/>
                        </a:lnTo>
                        <a:lnTo>
                          <a:pt x="292" y="562"/>
                        </a:lnTo>
                        <a:lnTo>
                          <a:pt x="284" y="576"/>
                        </a:lnTo>
                        <a:lnTo>
                          <a:pt x="274" y="590"/>
                        </a:lnTo>
                        <a:lnTo>
                          <a:pt x="264" y="600"/>
                        </a:lnTo>
                        <a:lnTo>
                          <a:pt x="254" y="608"/>
                        </a:lnTo>
                        <a:lnTo>
                          <a:pt x="242" y="616"/>
                        </a:lnTo>
                        <a:lnTo>
                          <a:pt x="230" y="620"/>
                        </a:lnTo>
                        <a:lnTo>
                          <a:pt x="218" y="624"/>
                        </a:lnTo>
                        <a:lnTo>
                          <a:pt x="206" y="626"/>
                        </a:lnTo>
                        <a:lnTo>
                          <a:pt x="222" y="626"/>
                        </a:lnTo>
                        <a:lnTo>
                          <a:pt x="236" y="624"/>
                        </a:lnTo>
                        <a:lnTo>
                          <a:pt x="252" y="620"/>
                        </a:lnTo>
                        <a:lnTo>
                          <a:pt x="266" y="614"/>
                        </a:lnTo>
                        <a:lnTo>
                          <a:pt x="278" y="604"/>
                        </a:lnTo>
                        <a:lnTo>
                          <a:pt x="290" y="594"/>
                        </a:lnTo>
                        <a:lnTo>
                          <a:pt x="300" y="580"/>
                        </a:lnTo>
                        <a:lnTo>
                          <a:pt x="310" y="562"/>
                        </a:lnTo>
                        <a:lnTo>
                          <a:pt x="320" y="538"/>
                        </a:lnTo>
                        <a:lnTo>
                          <a:pt x="324" y="516"/>
                        </a:lnTo>
                        <a:lnTo>
                          <a:pt x="326" y="496"/>
                        </a:lnTo>
                        <a:lnTo>
                          <a:pt x="326" y="476"/>
                        </a:lnTo>
                        <a:lnTo>
                          <a:pt x="322" y="458"/>
                        </a:lnTo>
                        <a:lnTo>
                          <a:pt x="318" y="442"/>
                        </a:lnTo>
                        <a:lnTo>
                          <a:pt x="308" y="410"/>
                        </a:lnTo>
                        <a:lnTo>
                          <a:pt x="304" y="396"/>
                        </a:lnTo>
                        <a:lnTo>
                          <a:pt x="300" y="382"/>
                        </a:lnTo>
                        <a:lnTo>
                          <a:pt x="298" y="368"/>
                        </a:lnTo>
                        <a:lnTo>
                          <a:pt x="300" y="354"/>
                        </a:lnTo>
                        <a:lnTo>
                          <a:pt x="304" y="340"/>
                        </a:lnTo>
                        <a:lnTo>
                          <a:pt x="312" y="324"/>
                        </a:lnTo>
                        <a:lnTo>
                          <a:pt x="324" y="310"/>
                        </a:lnTo>
                        <a:lnTo>
                          <a:pt x="342" y="296"/>
                        </a:lnTo>
                        <a:close/>
                        <a:moveTo>
                          <a:pt x="22" y="330"/>
                        </a:moveTo>
                        <a:lnTo>
                          <a:pt x="22" y="330"/>
                        </a:lnTo>
                        <a:lnTo>
                          <a:pt x="26" y="306"/>
                        </a:lnTo>
                        <a:lnTo>
                          <a:pt x="26" y="284"/>
                        </a:lnTo>
                        <a:lnTo>
                          <a:pt x="22" y="268"/>
                        </a:lnTo>
                        <a:lnTo>
                          <a:pt x="18" y="254"/>
                        </a:lnTo>
                        <a:lnTo>
                          <a:pt x="12" y="242"/>
                        </a:lnTo>
                        <a:lnTo>
                          <a:pt x="6" y="236"/>
                        </a:lnTo>
                        <a:lnTo>
                          <a:pt x="0" y="230"/>
                        </a:lnTo>
                        <a:lnTo>
                          <a:pt x="6" y="240"/>
                        </a:lnTo>
                        <a:lnTo>
                          <a:pt x="8" y="252"/>
                        </a:lnTo>
                        <a:lnTo>
                          <a:pt x="8" y="266"/>
                        </a:lnTo>
                        <a:lnTo>
                          <a:pt x="6" y="280"/>
                        </a:lnTo>
                        <a:lnTo>
                          <a:pt x="8" y="290"/>
                        </a:lnTo>
                        <a:lnTo>
                          <a:pt x="8" y="302"/>
                        </a:lnTo>
                        <a:lnTo>
                          <a:pt x="6" y="316"/>
                        </a:lnTo>
                        <a:lnTo>
                          <a:pt x="4" y="330"/>
                        </a:lnTo>
                        <a:lnTo>
                          <a:pt x="2" y="340"/>
                        </a:lnTo>
                        <a:lnTo>
                          <a:pt x="2" y="350"/>
                        </a:lnTo>
                        <a:lnTo>
                          <a:pt x="2" y="360"/>
                        </a:lnTo>
                        <a:lnTo>
                          <a:pt x="6" y="368"/>
                        </a:lnTo>
                        <a:lnTo>
                          <a:pt x="14" y="386"/>
                        </a:lnTo>
                        <a:lnTo>
                          <a:pt x="26" y="400"/>
                        </a:lnTo>
                        <a:lnTo>
                          <a:pt x="40" y="412"/>
                        </a:lnTo>
                        <a:lnTo>
                          <a:pt x="52" y="420"/>
                        </a:lnTo>
                        <a:lnTo>
                          <a:pt x="66" y="424"/>
                        </a:lnTo>
                        <a:lnTo>
                          <a:pt x="72" y="424"/>
                        </a:lnTo>
                        <a:lnTo>
                          <a:pt x="76" y="422"/>
                        </a:lnTo>
                        <a:lnTo>
                          <a:pt x="66" y="418"/>
                        </a:lnTo>
                        <a:lnTo>
                          <a:pt x="54" y="410"/>
                        </a:lnTo>
                        <a:lnTo>
                          <a:pt x="44" y="400"/>
                        </a:lnTo>
                        <a:lnTo>
                          <a:pt x="34" y="388"/>
                        </a:lnTo>
                        <a:lnTo>
                          <a:pt x="28" y="376"/>
                        </a:lnTo>
                        <a:lnTo>
                          <a:pt x="22" y="360"/>
                        </a:lnTo>
                        <a:lnTo>
                          <a:pt x="20" y="346"/>
                        </a:lnTo>
                        <a:lnTo>
                          <a:pt x="22" y="330"/>
                        </a:lnTo>
                        <a:close/>
                      </a:path>
                    </a:pathLst>
                  </a:custGeom>
                  <a:solidFill>
                    <a:srgbClr val="E6B602">
                      <a:alpha val="100000"/>
                    </a:srgbClr>
                  </a:solidFill>
                  <a:ln w="9525" cap="flat" cmpd="sng">
                    <a:solidFill>
                      <a:srgbClr val="FF6600">
                        <a:alpha val="100000"/>
                      </a:srgbClr>
                    </a:solidFill>
                    <a:prstDash val="solid"/>
                    <a:round/>
                    <a:headEnd type="none" w="med" len="med"/>
                    <a:tailEnd type="none" w="med" len="med"/>
                  </a:ln>
                </p:spPr>
                <p:txBody>
                  <a:bodyPr/>
                  <a:p>
                    <a:endParaRPr lang="zh-CN" altLang="en-US"/>
                  </a:p>
                </p:txBody>
              </p:sp>
              <p:sp>
                <p:nvSpPr>
                  <p:cNvPr id="117789" name="Freeform 184"/>
                  <p:cNvSpPr/>
                  <p:nvPr/>
                </p:nvSpPr>
                <p:spPr>
                  <a:xfrm>
                    <a:off x="-2322" y="874"/>
                    <a:ext cx="98" cy="218"/>
                  </a:xfrm>
                  <a:custGeom>
                    <a:avLst/>
                    <a:gdLst/>
                    <a:ahLst/>
                    <a:cxnLst>
                      <a:cxn ang="0">
                        <a:pos x="44" y="216"/>
                      </a:cxn>
                      <a:cxn ang="0">
                        <a:pos x="44" y="216"/>
                      </a:cxn>
                      <a:cxn ang="0">
                        <a:pos x="34" y="218"/>
                      </a:cxn>
                      <a:cxn ang="0">
                        <a:pos x="24" y="218"/>
                      </a:cxn>
                      <a:cxn ang="0">
                        <a:pos x="18" y="216"/>
                      </a:cxn>
                      <a:cxn ang="0">
                        <a:pos x="12" y="212"/>
                      </a:cxn>
                      <a:cxn ang="0">
                        <a:pos x="6" y="208"/>
                      </a:cxn>
                      <a:cxn ang="0">
                        <a:pos x="4" y="200"/>
                      </a:cxn>
                      <a:cxn ang="0">
                        <a:pos x="2" y="192"/>
                      </a:cxn>
                      <a:cxn ang="0">
                        <a:pos x="0" y="184"/>
                      </a:cxn>
                      <a:cxn ang="0">
                        <a:pos x="0" y="166"/>
                      </a:cxn>
                      <a:cxn ang="0">
                        <a:pos x="4" y="148"/>
                      </a:cxn>
                      <a:cxn ang="0">
                        <a:pos x="12" y="130"/>
                      </a:cxn>
                      <a:cxn ang="0">
                        <a:pos x="20" y="118"/>
                      </a:cxn>
                      <a:cxn ang="0">
                        <a:pos x="32" y="106"/>
                      </a:cxn>
                      <a:cxn ang="0">
                        <a:pos x="42" y="92"/>
                      </a:cxn>
                      <a:cxn ang="0">
                        <a:pos x="52" y="76"/>
                      </a:cxn>
                      <a:cxn ang="0">
                        <a:pos x="62" y="60"/>
                      </a:cxn>
                      <a:cxn ang="0">
                        <a:pos x="70" y="42"/>
                      </a:cxn>
                      <a:cxn ang="0">
                        <a:pos x="76" y="26"/>
                      </a:cxn>
                      <a:cxn ang="0">
                        <a:pos x="80" y="12"/>
                      </a:cxn>
                      <a:cxn ang="0">
                        <a:pos x="80" y="0"/>
                      </a:cxn>
                      <a:cxn ang="0">
                        <a:pos x="86" y="10"/>
                      </a:cxn>
                      <a:cxn ang="0">
                        <a:pos x="90" y="24"/>
                      </a:cxn>
                      <a:cxn ang="0">
                        <a:pos x="94" y="38"/>
                      </a:cxn>
                      <a:cxn ang="0">
                        <a:pos x="96" y="54"/>
                      </a:cxn>
                      <a:cxn ang="0">
                        <a:pos x="98" y="88"/>
                      </a:cxn>
                      <a:cxn ang="0">
                        <a:pos x="96" y="122"/>
                      </a:cxn>
                      <a:cxn ang="0">
                        <a:pos x="90" y="154"/>
                      </a:cxn>
                      <a:cxn ang="0">
                        <a:pos x="84" y="168"/>
                      </a:cxn>
                      <a:cxn ang="0">
                        <a:pos x="80" y="182"/>
                      </a:cxn>
                      <a:cxn ang="0">
                        <a:pos x="72" y="194"/>
                      </a:cxn>
                      <a:cxn ang="0">
                        <a:pos x="66" y="202"/>
                      </a:cxn>
                      <a:cxn ang="0">
                        <a:pos x="56" y="210"/>
                      </a:cxn>
                      <a:cxn ang="0">
                        <a:pos x="48" y="214"/>
                      </a:cxn>
                      <a:cxn ang="0">
                        <a:pos x="44" y="216"/>
                      </a:cxn>
                    </a:cxnLst>
                    <a:pathLst>
                      <a:path w="98" h="218">
                        <a:moveTo>
                          <a:pt x="44" y="216"/>
                        </a:moveTo>
                        <a:lnTo>
                          <a:pt x="44" y="216"/>
                        </a:lnTo>
                        <a:lnTo>
                          <a:pt x="34" y="218"/>
                        </a:lnTo>
                        <a:lnTo>
                          <a:pt x="24" y="218"/>
                        </a:lnTo>
                        <a:lnTo>
                          <a:pt x="18" y="216"/>
                        </a:lnTo>
                        <a:lnTo>
                          <a:pt x="12" y="212"/>
                        </a:lnTo>
                        <a:lnTo>
                          <a:pt x="6" y="208"/>
                        </a:lnTo>
                        <a:lnTo>
                          <a:pt x="4" y="200"/>
                        </a:lnTo>
                        <a:lnTo>
                          <a:pt x="2" y="192"/>
                        </a:lnTo>
                        <a:lnTo>
                          <a:pt x="0" y="184"/>
                        </a:lnTo>
                        <a:lnTo>
                          <a:pt x="0" y="166"/>
                        </a:lnTo>
                        <a:lnTo>
                          <a:pt x="4" y="148"/>
                        </a:lnTo>
                        <a:lnTo>
                          <a:pt x="12" y="130"/>
                        </a:lnTo>
                        <a:lnTo>
                          <a:pt x="20" y="118"/>
                        </a:lnTo>
                        <a:lnTo>
                          <a:pt x="32" y="106"/>
                        </a:lnTo>
                        <a:lnTo>
                          <a:pt x="42" y="92"/>
                        </a:lnTo>
                        <a:lnTo>
                          <a:pt x="52" y="76"/>
                        </a:lnTo>
                        <a:lnTo>
                          <a:pt x="62" y="60"/>
                        </a:lnTo>
                        <a:lnTo>
                          <a:pt x="70" y="42"/>
                        </a:lnTo>
                        <a:lnTo>
                          <a:pt x="76" y="26"/>
                        </a:lnTo>
                        <a:lnTo>
                          <a:pt x="80" y="12"/>
                        </a:lnTo>
                        <a:lnTo>
                          <a:pt x="80" y="0"/>
                        </a:lnTo>
                        <a:lnTo>
                          <a:pt x="86" y="10"/>
                        </a:lnTo>
                        <a:lnTo>
                          <a:pt x="90" y="24"/>
                        </a:lnTo>
                        <a:lnTo>
                          <a:pt x="94" y="38"/>
                        </a:lnTo>
                        <a:lnTo>
                          <a:pt x="96" y="54"/>
                        </a:lnTo>
                        <a:lnTo>
                          <a:pt x="98" y="88"/>
                        </a:lnTo>
                        <a:lnTo>
                          <a:pt x="96" y="122"/>
                        </a:lnTo>
                        <a:lnTo>
                          <a:pt x="90" y="154"/>
                        </a:lnTo>
                        <a:lnTo>
                          <a:pt x="84" y="168"/>
                        </a:lnTo>
                        <a:lnTo>
                          <a:pt x="80" y="182"/>
                        </a:lnTo>
                        <a:lnTo>
                          <a:pt x="72" y="194"/>
                        </a:lnTo>
                        <a:lnTo>
                          <a:pt x="66" y="202"/>
                        </a:lnTo>
                        <a:lnTo>
                          <a:pt x="56" y="210"/>
                        </a:lnTo>
                        <a:lnTo>
                          <a:pt x="48" y="214"/>
                        </a:lnTo>
                        <a:lnTo>
                          <a:pt x="44" y="216"/>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0" name="Freeform 185"/>
                  <p:cNvSpPr/>
                  <p:nvPr/>
                </p:nvSpPr>
                <p:spPr>
                  <a:xfrm>
                    <a:off x="-2322" y="874"/>
                    <a:ext cx="98" cy="218"/>
                  </a:xfrm>
                  <a:custGeom>
                    <a:avLst/>
                    <a:gdLst/>
                    <a:ahLst/>
                    <a:cxnLst>
                      <a:cxn ang="0">
                        <a:pos x="44" y="216"/>
                      </a:cxn>
                      <a:cxn ang="0">
                        <a:pos x="44" y="216"/>
                      </a:cxn>
                      <a:cxn ang="0">
                        <a:pos x="34" y="218"/>
                      </a:cxn>
                      <a:cxn ang="0">
                        <a:pos x="24" y="218"/>
                      </a:cxn>
                      <a:cxn ang="0">
                        <a:pos x="18" y="216"/>
                      </a:cxn>
                      <a:cxn ang="0">
                        <a:pos x="12" y="212"/>
                      </a:cxn>
                      <a:cxn ang="0">
                        <a:pos x="6" y="208"/>
                      </a:cxn>
                      <a:cxn ang="0">
                        <a:pos x="4" y="200"/>
                      </a:cxn>
                      <a:cxn ang="0">
                        <a:pos x="2" y="192"/>
                      </a:cxn>
                      <a:cxn ang="0">
                        <a:pos x="0" y="184"/>
                      </a:cxn>
                      <a:cxn ang="0">
                        <a:pos x="0" y="166"/>
                      </a:cxn>
                      <a:cxn ang="0">
                        <a:pos x="4" y="148"/>
                      </a:cxn>
                      <a:cxn ang="0">
                        <a:pos x="12" y="130"/>
                      </a:cxn>
                      <a:cxn ang="0">
                        <a:pos x="20" y="118"/>
                      </a:cxn>
                      <a:cxn ang="0">
                        <a:pos x="32" y="106"/>
                      </a:cxn>
                      <a:cxn ang="0">
                        <a:pos x="42" y="92"/>
                      </a:cxn>
                      <a:cxn ang="0">
                        <a:pos x="52" y="76"/>
                      </a:cxn>
                      <a:cxn ang="0">
                        <a:pos x="62" y="60"/>
                      </a:cxn>
                      <a:cxn ang="0">
                        <a:pos x="70" y="42"/>
                      </a:cxn>
                      <a:cxn ang="0">
                        <a:pos x="76" y="26"/>
                      </a:cxn>
                      <a:cxn ang="0">
                        <a:pos x="80" y="12"/>
                      </a:cxn>
                      <a:cxn ang="0">
                        <a:pos x="80" y="0"/>
                      </a:cxn>
                      <a:cxn ang="0">
                        <a:pos x="86" y="10"/>
                      </a:cxn>
                      <a:cxn ang="0">
                        <a:pos x="90" y="24"/>
                      </a:cxn>
                      <a:cxn ang="0">
                        <a:pos x="94" y="38"/>
                      </a:cxn>
                      <a:cxn ang="0">
                        <a:pos x="96" y="54"/>
                      </a:cxn>
                      <a:cxn ang="0">
                        <a:pos x="98" y="88"/>
                      </a:cxn>
                      <a:cxn ang="0">
                        <a:pos x="96" y="122"/>
                      </a:cxn>
                      <a:cxn ang="0">
                        <a:pos x="90" y="154"/>
                      </a:cxn>
                      <a:cxn ang="0">
                        <a:pos x="84" y="168"/>
                      </a:cxn>
                      <a:cxn ang="0">
                        <a:pos x="80" y="182"/>
                      </a:cxn>
                      <a:cxn ang="0">
                        <a:pos x="72" y="194"/>
                      </a:cxn>
                      <a:cxn ang="0">
                        <a:pos x="66" y="202"/>
                      </a:cxn>
                      <a:cxn ang="0">
                        <a:pos x="56" y="210"/>
                      </a:cxn>
                      <a:cxn ang="0">
                        <a:pos x="48" y="214"/>
                      </a:cxn>
                    </a:cxnLst>
                    <a:pathLst>
                      <a:path w="98" h="218">
                        <a:moveTo>
                          <a:pt x="44" y="216"/>
                        </a:moveTo>
                        <a:lnTo>
                          <a:pt x="44" y="216"/>
                        </a:lnTo>
                        <a:lnTo>
                          <a:pt x="34" y="218"/>
                        </a:lnTo>
                        <a:lnTo>
                          <a:pt x="24" y="218"/>
                        </a:lnTo>
                        <a:lnTo>
                          <a:pt x="18" y="216"/>
                        </a:lnTo>
                        <a:lnTo>
                          <a:pt x="12" y="212"/>
                        </a:lnTo>
                        <a:lnTo>
                          <a:pt x="6" y="208"/>
                        </a:lnTo>
                        <a:lnTo>
                          <a:pt x="4" y="200"/>
                        </a:lnTo>
                        <a:lnTo>
                          <a:pt x="2" y="192"/>
                        </a:lnTo>
                        <a:lnTo>
                          <a:pt x="0" y="184"/>
                        </a:lnTo>
                        <a:lnTo>
                          <a:pt x="0" y="166"/>
                        </a:lnTo>
                        <a:lnTo>
                          <a:pt x="4" y="148"/>
                        </a:lnTo>
                        <a:lnTo>
                          <a:pt x="12" y="130"/>
                        </a:lnTo>
                        <a:lnTo>
                          <a:pt x="20" y="118"/>
                        </a:lnTo>
                        <a:lnTo>
                          <a:pt x="32" y="106"/>
                        </a:lnTo>
                        <a:lnTo>
                          <a:pt x="42" y="92"/>
                        </a:lnTo>
                        <a:lnTo>
                          <a:pt x="52" y="76"/>
                        </a:lnTo>
                        <a:lnTo>
                          <a:pt x="62" y="60"/>
                        </a:lnTo>
                        <a:lnTo>
                          <a:pt x="70" y="42"/>
                        </a:lnTo>
                        <a:lnTo>
                          <a:pt x="76" y="26"/>
                        </a:lnTo>
                        <a:lnTo>
                          <a:pt x="80" y="12"/>
                        </a:lnTo>
                        <a:lnTo>
                          <a:pt x="80" y="0"/>
                        </a:lnTo>
                        <a:lnTo>
                          <a:pt x="86" y="10"/>
                        </a:lnTo>
                        <a:lnTo>
                          <a:pt x="90" y="24"/>
                        </a:lnTo>
                        <a:lnTo>
                          <a:pt x="94" y="38"/>
                        </a:lnTo>
                        <a:lnTo>
                          <a:pt x="96" y="54"/>
                        </a:lnTo>
                        <a:lnTo>
                          <a:pt x="98" y="88"/>
                        </a:lnTo>
                        <a:lnTo>
                          <a:pt x="96" y="122"/>
                        </a:lnTo>
                        <a:lnTo>
                          <a:pt x="90" y="154"/>
                        </a:lnTo>
                        <a:lnTo>
                          <a:pt x="84" y="168"/>
                        </a:lnTo>
                        <a:lnTo>
                          <a:pt x="80" y="182"/>
                        </a:lnTo>
                        <a:lnTo>
                          <a:pt x="72" y="194"/>
                        </a:lnTo>
                        <a:lnTo>
                          <a:pt x="66" y="202"/>
                        </a:lnTo>
                        <a:lnTo>
                          <a:pt x="56" y="210"/>
                        </a:lnTo>
                        <a:lnTo>
                          <a:pt x="48" y="214"/>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1" name="Freeform 186"/>
                  <p:cNvSpPr/>
                  <p:nvPr/>
                </p:nvSpPr>
                <p:spPr>
                  <a:xfrm>
                    <a:off x="-2322" y="886"/>
                    <a:ext cx="98" cy="206"/>
                  </a:xfrm>
                  <a:custGeom>
                    <a:avLst/>
                    <a:gdLst/>
                    <a:ahLst/>
                    <a:cxnLst>
                      <a:cxn ang="0">
                        <a:pos x="86" y="0"/>
                      </a:cxn>
                      <a:cxn ang="0">
                        <a:pos x="86" y="0"/>
                      </a:cxn>
                      <a:cxn ang="0">
                        <a:pos x="88" y="26"/>
                      </a:cxn>
                      <a:cxn ang="0">
                        <a:pos x="88" y="52"/>
                      </a:cxn>
                      <a:cxn ang="0">
                        <a:pos x="84" y="78"/>
                      </a:cxn>
                      <a:cxn ang="0">
                        <a:pos x="80" y="102"/>
                      </a:cxn>
                      <a:cxn ang="0">
                        <a:pos x="72" y="124"/>
                      </a:cxn>
                      <a:cxn ang="0">
                        <a:pos x="62" y="140"/>
                      </a:cxn>
                      <a:cxn ang="0">
                        <a:pos x="56" y="148"/>
                      </a:cxn>
                      <a:cxn ang="0">
                        <a:pos x="50" y="154"/>
                      </a:cxn>
                      <a:cxn ang="0">
                        <a:pos x="44" y="158"/>
                      </a:cxn>
                      <a:cxn ang="0">
                        <a:pos x="38" y="160"/>
                      </a:cxn>
                      <a:cxn ang="0">
                        <a:pos x="34" y="162"/>
                      </a:cxn>
                      <a:cxn ang="0">
                        <a:pos x="22" y="166"/>
                      </a:cxn>
                      <a:cxn ang="0">
                        <a:pos x="14" y="166"/>
                      </a:cxn>
                      <a:cxn ang="0">
                        <a:pos x="6" y="164"/>
                      </a:cxn>
                      <a:cxn ang="0">
                        <a:pos x="0" y="160"/>
                      </a:cxn>
                      <a:cxn ang="0">
                        <a:pos x="0" y="170"/>
                      </a:cxn>
                      <a:cxn ang="0">
                        <a:pos x="2" y="180"/>
                      </a:cxn>
                      <a:cxn ang="0">
                        <a:pos x="4" y="190"/>
                      </a:cxn>
                      <a:cxn ang="0">
                        <a:pos x="8" y="196"/>
                      </a:cxn>
                      <a:cxn ang="0">
                        <a:pos x="14" y="202"/>
                      </a:cxn>
                      <a:cxn ang="0">
                        <a:pos x="22" y="206"/>
                      </a:cxn>
                      <a:cxn ang="0">
                        <a:pos x="32" y="206"/>
                      </a:cxn>
                      <a:cxn ang="0">
                        <a:pos x="44" y="204"/>
                      </a:cxn>
                      <a:cxn ang="0">
                        <a:pos x="48" y="202"/>
                      </a:cxn>
                      <a:cxn ang="0">
                        <a:pos x="56" y="198"/>
                      </a:cxn>
                      <a:cxn ang="0">
                        <a:pos x="64" y="192"/>
                      </a:cxn>
                      <a:cxn ang="0">
                        <a:pos x="72" y="184"/>
                      </a:cxn>
                      <a:cxn ang="0">
                        <a:pos x="78" y="174"/>
                      </a:cxn>
                      <a:cxn ang="0">
                        <a:pos x="82" y="162"/>
                      </a:cxn>
                      <a:cxn ang="0">
                        <a:pos x="88" y="148"/>
                      </a:cxn>
                      <a:cxn ang="0">
                        <a:pos x="94" y="120"/>
                      </a:cxn>
                      <a:cxn ang="0">
                        <a:pos x="98" y="88"/>
                      </a:cxn>
                      <a:cxn ang="0">
                        <a:pos x="98" y="56"/>
                      </a:cxn>
                      <a:cxn ang="0">
                        <a:pos x="94" y="26"/>
                      </a:cxn>
                      <a:cxn ang="0">
                        <a:pos x="90" y="12"/>
                      </a:cxn>
                      <a:cxn ang="0">
                        <a:pos x="86" y="0"/>
                      </a:cxn>
                    </a:cxnLst>
                    <a:pathLst>
                      <a:path w="98" h="206">
                        <a:moveTo>
                          <a:pt x="86" y="0"/>
                        </a:moveTo>
                        <a:lnTo>
                          <a:pt x="86" y="0"/>
                        </a:lnTo>
                        <a:lnTo>
                          <a:pt x="88" y="26"/>
                        </a:lnTo>
                        <a:lnTo>
                          <a:pt x="88" y="52"/>
                        </a:lnTo>
                        <a:lnTo>
                          <a:pt x="84" y="78"/>
                        </a:lnTo>
                        <a:lnTo>
                          <a:pt x="80" y="102"/>
                        </a:lnTo>
                        <a:lnTo>
                          <a:pt x="72" y="124"/>
                        </a:lnTo>
                        <a:lnTo>
                          <a:pt x="62" y="140"/>
                        </a:lnTo>
                        <a:lnTo>
                          <a:pt x="56" y="148"/>
                        </a:lnTo>
                        <a:lnTo>
                          <a:pt x="50" y="154"/>
                        </a:lnTo>
                        <a:lnTo>
                          <a:pt x="44" y="158"/>
                        </a:lnTo>
                        <a:lnTo>
                          <a:pt x="38" y="160"/>
                        </a:lnTo>
                        <a:lnTo>
                          <a:pt x="34" y="162"/>
                        </a:lnTo>
                        <a:lnTo>
                          <a:pt x="22" y="166"/>
                        </a:lnTo>
                        <a:lnTo>
                          <a:pt x="14" y="166"/>
                        </a:lnTo>
                        <a:lnTo>
                          <a:pt x="6" y="164"/>
                        </a:lnTo>
                        <a:lnTo>
                          <a:pt x="0" y="160"/>
                        </a:lnTo>
                        <a:lnTo>
                          <a:pt x="0" y="170"/>
                        </a:lnTo>
                        <a:lnTo>
                          <a:pt x="2" y="180"/>
                        </a:lnTo>
                        <a:lnTo>
                          <a:pt x="4" y="190"/>
                        </a:lnTo>
                        <a:lnTo>
                          <a:pt x="8" y="196"/>
                        </a:lnTo>
                        <a:lnTo>
                          <a:pt x="14" y="202"/>
                        </a:lnTo>
                        <a:lnTo>
                          <a:pt x="22" y="206"/>
                        </a:lnTo>
                        <a:lnTo>
                          <a:pt x="32" y="206"/>
                        </a:lnTo>
                        <a:lnTo>
                          <a:pt x="44" y="204"/>
                        </a:lnTo>
                        <a:lnTo>
                          <a:pt x="48" y="202"/>
                        </a:lnTo>
                        <a:lnTo>
                          <a:pt x="56" y="198"/>
                        </a:lnTo>
                        <a:lnTo>
                          <a:pt x="64" y="192"/>
                        </a:lnTo>
                        <a:lnTo>
                          <a:pt x="72" y="184"/>
                        </a:lnTo>
                        <a:lnTo>
                          <a:pt x="78" y="174"/>
                        </a:lnTo>
                        <a:lnTo>
                          <a:pt x="82" y="162"/>
                        </a:lnTo>
                        <a:lnTo>
                          <a:pt x="88" y="148"/>
                        </a:lnTo>
                        <a:lnTo>
                          <a:pt x="94" y="120"/>
                        </a:lnTo>
                        <a:lnTo>
                          <a:pt x="98" y="88"/>
                        </a:lnTo>
                        <a:lnTo>
                          <a:pt x="98" y="56"/>
                        </a:lnTo>
                        <a:lnTo>
                          <a:pt x="94" y="26"/>
                        </a:lnTo>
                        <a:lnTo>
                          <a:pt x="90" y="12"/>
                        </a:lnTo>
                        <a:lnTo>
                          <a:pt x="86"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2" name="Freeform 187"/>
                  <p:cNvSpPr/>
                  <p:nvPr/>
                </p:nvSpPr>
                <p:spPr>
                  <a:xfrm>
                    <a:off x="-2200" y="702"/>
                    <a:ext cx="44" cy="110"/>
                  </a:xfrm>
                  <a:custGeom>
                    <a:avLst/>
                    <a:gdLst/>
                    <a:ahLst/>
                    <a:cxnLst>
                      <a:cxn ang="0">
                        <a:pos x="22" y="108"/>
                      </a:cxn>
                      <a:cxn ang="0">
                        <a:pos x="22" y="108"/>
                      </a:cxn>
                      <a:cxn ang="0">
                        <a:pos x="14" y="110"/>
                      </a:cxn>
                      <a:cxn ang="0">
                        <a:pos x="6" y="108"/>
                      </a:cxn>
                      <a:cxn ang="0">
                        <a:pos x="2" y="102"/>
                      </a:cxn>
                      <a:cxn ang="0">
                        <a:pos x="0" y="94"/>
                      </a:cxn>
                      <a:cxn ang="0">
                        <a:pos x="0" y="86"/>
                      </a:cxn>
                      <a:cxn ang="0">
                        <a:pos x="0" y="76"/>
                      </a:cxn>
                      <a:cxn ang="0">
                        <a:pos x="4" y="68"/>
                      </a:cxn>
                      <a:cxn ang="0">
                        <a:pos x="8" y="60"/>
                      </a:cxn>
                      <a:cxn ang="0">
                        <a:pos x="18" y="48"/>
                      </a:cxn>
                      <a:cxn ang="0">
                        <a:pos x="26" y="30"/>
                      </a:cxn>
                      <a:cxn ang="0">
                        <a:pos x="32" y="14"/>
                      </a:cxn>
                      <a:cxn ang="0">
                        <a:pos x="32" y="6"/>
                      </a:cxn>
                      <a:cxn ang="0">
                        <a:pos x="32" y="0"/>
                      </a:cxn>
                      <a:cxn ang="0">
                        <a:pos x="38" y="12"/>
                      </a:cxn>
                      <a:cxn ang="0">
                        <a:pos x="42" y="26"/>
                      </a:cxn>
                      <a:cxn ang="0">
                        <a:pos x="44" y="42"/>
                      </a:cxn>
                      <a:cxn ang="0">
                        <a:pos x="44" y="60"/>
                      </a:cxn>
                      <a:cxn ang="0">
                        <a:pos x="42" y="76"/>
                      </a:cxn>
                      <a:cxn ang="0">
                        <a:pos x="38" y="90"/>
                      </a:cxn>
                      <a:cxn ang="0">
                        <a:pos x="32" y="100"/>
                      </a:cxn>
                      <a:cxn ang="0">
                        <a:pos x="28" y="104"/>
                      </a:cxn>
                      <a:cxn ang="0">
                        <a:pos x="24" y="106"/>
                      </a:cxn>
                      <a:cxn ang="0">
                        <a:pos x="22" y="108"/>
                      </a:cxn>
                    </a:cxnLst>
                    <a:pathLst>
                      <a:path w="44" h="110">
                        <a:moveTo>
                          <a:pt x="22" y="108"/>
                        </a:moveTo>
                        <a:lnTo>
                          <a:pt x="22" y="108"/>
                        </a:lnTo>
                        <a:lnTo>
                          <a:pt x="14" y="110"/>
                        </a:lnTo>
                        <a:lnTo>
                          <a:pt x="6" y="108"/>
                        </a:lnTo>
                        <a:lnTo>
                          <a:pt x="2" y="102"/>
                        </a:lnTo>
                        <a:lnTo>
                          <a:pt x="0" y="94"/>
                        </a:lnTo>
                        <a:lnTo>
                          <a:pt x="0" y="86"/>
                        </a:lnTo>
                        <a:lnTo>
                          <a:pt x="0" y="76"/>
                        </a:lnTo>
                        <a:lnTo>
                          <a:pt x="4" y="68"/>
                        </a:lnTo>
                        <a:lnTo>
                          <a:pt x="8" y="60"/>
                        </a:lnTo>
                        <a:lnTo>
                          <a:pt x="18" y="48"/>
                        </a:lnTo>
                        <a:lnTo>
                          <a:pt x="26" y="30"/>
                        </a:lnTo>
                        <a:lnTo>
                          <a:pt x="32" y="14"/>
                        </a:lnTo>
                        <a:lnTo>
                          <a:pt x="32" y="6"/>
                        </a:lnTo>
                        <a:lnTo>
                          <a:pt x="32" y="0"/>
                        </a:lnTo>
                        <a:lnTo>
                          <a:pt x="38" y="12"/>
                        </a:lnTo>
                        <a:lnTo>
                          <a:pt x="42" y="26"/>
                        </a:lnTo>
                        <a:lnTo>
                          <a:pt x="44" y="42"/>
                        </a:lnTo>
                        <a:lnTo>
                          <a:pt x="44" y="60"/>
                        </a:lnTo>
                        <a:lnTo>
                          <a:pt x="42" y="76"/>
                        </a:lnTo>
                        <a:lnTo>
                          <a:pt x="38" y="90"/>
                        </a:lnTo>
                        <a:lnTo>
                          <a:pt x="32" y="100"/>
                        </a:lnTo>
                        <a:lnTo>
                          <a:pt x="28" y="104"/>
                        </a:lnTo>
                        <a:lnTo>
                          <a:pt x="24" y="106"/>
                        </a:lnTo>
                        <a:lnTo>
                          <a:pt x="22" y="108"/>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3" name="Freeform 188"/>
                  <p:cNvSpPr/>
                  <p:nvPr/>
                </p:nvSpPr>
                <p:spPr>
                  <a:xfrm>
                    <a:off x="-2168" y="702"/>
                    <a:ext cx="44" cy="110"/>
                  </a:xfrm>
                  <a:custGeom>
                    <a:avLst/>
                    <a:gdLst/>
                    <a:ahLst/>
                    <a:cxnLst>
                      <a:cxn ang="0">
                        <a:pos x="22" y="108"/>
                      </a:cxn>
                      <a:cxn ang="0">
                        <a:pos x="22" y="108"/>
                      </a:cxn>
                      <a:cxn ang="0">
                        <a:pos x="14" y="110"/>
                      </a:cxn>
                      <a:cxn ang="0">
                        <a:pos x="6" y="108"/>
                      </a:cxn>
                      <a:cxn ang="0">
                        <a:pos x="2" y="102"/>
                      </a:cxn>
                      <a:cxn ang="0">
                        <a:pos x="0" y="94"/>
                      </a:cxn>
                      <a:cxn ang="0">
                        <a:pos x="0" y="86"/>
                      </a:cxn>
                      <a:cxn ang="0">
                        <a:pos x="0" y="76"/>
                      </a:cxn>
                      <a:cxn ang="0">
                        <a:pos x="4" y="68"/>
                      </a:cxn>
                      <a:cxn ang="0">
                        <a:pos x="8" y="60"/>
                      </a:cxn>
                      <a:cxn ang="0">
                        <a:pos x="18" y="48"/>
                      </a:cxn>
                      <a:cxn ang="0">
                        <a:pos x="26" y="30"/>
                      </a:cxn>
                      <a:cxn ang="0">
                        <a:pos x="32" y="14"/>
                      </a:cxn>
                      <a:cxn ang="0">
                        <a:pos x="32" y="6"/>
                      </a:cxn>
                      <a:cxn ang="0">
                        <a:pos x="32" y="0"/>
                      </a:cxn>
                      <a:cxn ang="0">
                        <a:pos x="38" y="12"/>
                      </a:cxn>
                      <a:cxn ang="0">
                        <a:pos x="42" y="26"/>
                      </a:cxn>
                      <a:cxn ang="0">
                        <a:pos x="44" y="42"/>
                      </a:cxn>
                      <a:cxn ang="0">
                        <a:pos x="44" y="60"/>
                      </a:cxn>
                      <a:cxn ang="0">
                        <a:pos x="42" y="76"/>
                      </a:cxn>
                      <a:cxn ang="0">
                        <a:pos x="38" y="90"/>
                      </a:cxn>
                      <a:cxn ang="0">
                        <a:pos x="32" y="100"/>
                      </a:cxn>
                      <a:cxn ang="0">
                        <a:pos x="28" y="104"/>
                      </a:cxn>
                      <a:cxn ang="0">
                        <a:pos x="24" y="106"/>
                      </a:cxn>
                    </a:cxnLst>
                    <a:pathLst>
                      <a:path w="44" h="110">
                        <a:moveTo>
                          <a:pt x="22" y="108"/>
                        </a:moveTo>
                        <a:lnTo>
                          <a:pt x="22" y="108"/>
                        </a:lnTo>
                        <a:lnTo>
                          <a:pt x="14" y="110"/>
                        </a:lnTo>
                        <a:lnTo>
                          <a:pt x="6" y="108"/>
                        </a:lnTo>
                        <a:lnTo>
                          <a:pt x="2" y="102"/>
                        </a:lnTo>
                        <a:lnTo>
                          <a:pt x="0" y="94"/>
                        </a:lnTo>
                        <a:lnTo>
                          <a:pt x="0" y="86"/>
                        </a:lnTo>
                        <a:lnTo>
                          <a:pt x="0" y="76"/>
                        </a:lnTo>
                        <a:lnTo>
                          <a:pt x="4" y="68"/>
                        </a:lnTo>
                        <a:lnTo>
                          <a:pt x="8" y="60"/>
                        </a:lnTo>
                        <a:lnTo>
                          <a:pt x="18" y="48"/>
                        </a:lnTo>
                        <a:lnTo>
                          <a:pt x="26" y="30"/>
                        </a:lnTo>
                        <a:lnTo>
                          <a:pt x="32" y="14"/>
                        </a:lnTo>
                        <a:lnTo>
                          <a:pt x="32" y="6"/>
                        </a:lnTo>
                        <a:lnTo>
                          <a:pt x="32" y="0"/>
                        </a:lnTo>
                        <a:lnTo>
                          <a:pt x="38" y="12"/>
                        </a:lnTo>
                        <a:lnTo>
                          <a:pt x="42" y="26"/>
                        </a:lnTo>
                        <a:lnTo>
                          <a:pt x="44" y="42"/>
                        </a:lnTo>
                        <a:lnTo>
                          <a:pt x="44" y="60"/>
                        </a:lnTo>
                        <a:lnTo>
                          <a:pt x="42" y="76"/>
                        </a:lnTo>
                        <a:lnTo>
                          <a:pt x="38" y="90"/>
                        </a:lnTo>
                        <a:lnTo>
                          <a:pt x="32" y="100"/>
                        </a:lnTo>
                        <a:lnTo>
                          <a:pt x="28" y="104"/>
                        </a:lnTo>
                        <a:lnTo>
                          <a:pt x="24" y="106"/>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4" name="Freeform 189"/>
                  <p:cNvSpPr/>
                  <p:nvPr/>
                </p:nvSpPr>
                <p:spPr>
                  <a:xfrm>
                    <a:off x="-2160" y="720"/>
                    <a:ext cx="46" cy="104"/>
                  </a:xfrm>
                  <a:custGeom>
                    <a:avLst/>
                    <a:gdLst/>
                    <a:ahLst/>
                    <a:cxnLst>
                      <a:cxn ang="0">
                        <a:pos x="36" y="0"/>
                      </a:cxn>
                      <a:cxn ang="0">
                        <a:pos x="36" y="0"/>
                      </a:cxn>
                      <a:cxn ang="0">
                        <a:pos x="38" y="12"/>
                      </a:cxn>
                      <a:cxn ang="0">
                        <a:pos x="38" y="26"/>
                      </a:cxn>
                      <a:cxn ang="0">
                        <a:pos x="38" y="38"/>
                      </a:cxn>
                      <a:cxn ang="0">
                        <a:pos x="36" y="50"/>
                      </a:cxn>
                      <a:cxn ang="0">
                        <a:pos x="34" y="62"/>
                      </a:cxn>
                      <a:cxn ang="0">
                        <a:pos x="30" y="70"/>
                      </a:cxn>
                      <a:cxn ang="0">
                        <a:pos x="24" y="78"/>
                      </a:cxn>
                      <a:cxn ang="0">
                        <a:pos x="18" y="82"/>
                      </a:cxn>
                      <a:cxn ang="0">
                        <a:pos x="16" y="82"/>
                      </a:cxn>
                      <a:cxn ang="0">
                        <a:pos x="10" y="84"/>
                      </a:cxn>
                      <a:cxn ang="0">
                        <a:pos x="6" y="84"/>
                      </a:cxn>
                      <a:cxn ang="0">
                        <a:pos x="2" y="84"/>
                      </a:cxn>
                      <a:cxn ang="0">
                        <a:pos x="0" y="82"/>
                      </a:cxn>
                      <a:cxn ang="0">
                        <a:pos x="0" y="92"/>
                      </a:cxn>
                      <a:cxn ang="0">
                        <a:pos x="4" y="100"/>
                      </a:cxn>
                      <a:cxn ang="0">
                        <a:pos x="8" y="102"/>
                      </a:cxn>
                      <a:cxn ang="0">
                        <a:pos x="12" y="104"/>
                      </a:cxn>
                      <a:cxn ang="0">
                        <a:pos x="16" y="104"/>
                      </a:cxn>
                      <a:cxn ang="0">
                        <a:pos x="22" y="102"/>
                      </a:cxn>
                      <a:cxn ang="0">
                        <a:pos x="24" y="100"/>
                      </a:cxn>
                      <a:cxn ang="0">
                        <a:pos x="28" y="98"/>
                      </a:cxn>
                      <a:cxn ang="0">
                        <a:pos x="32" y="96"/>
                      </a:cxn>
                      <a:cxn ang="0">
                        <a:pos x="38" y="86"/>
                      </a:cxn>
                      <a:cxn ang="0">
                        <a:pos x="42" y="74"/>
                      </a:cxn>
                      <a:cxn ang="0">
                        <a:pos x="44" y="58"/>
                      </a:cxn>
                      <a:cxn ang="0">
                        <a:pos x="46" y="44"/>
                      </a:cxn>
                      <a:cxn ang="0">
                        <a:pos x="44" y="28"/>
                      </a:cxn>
                      <a:cxn ang="0">
                        <a:pos x="40" y="14"/>
                      </a:cxn>
                      <a:cxn ang="0">
                        <a:pos x="36" y="0"/>
                      </a:cxn>
                    </a:cxnLst>
                    <a:pathLst>
                      <a:path w="46" h="104">
                        <a:moveTo>
                          <a:pt x="36" y="0"/>
                        </a:moveTo>
                        <a:lnTo>
                          <a:pt x="36" y="0"/>
                        </a:lnTo>
                        <a:lnTo>
                          <a:pt x="38" y="12"/>
                        </a:lnTo>
                        <a:lnTo>
                          <a:pt x="38" y="26"/>
                        </a:lnTo>
                        <a:lnTo>
                          <a:pt x="38" y="38"/>
                        </a:lnTo>
                        <a:lnTo>
                          <a:pt x="36" y="50"/>
                        </a:lnTo>
                        <a:lnTo>
                          <a:pt x="34" y="62"/>
                        </a:lnTo>
                        <a:lnTo>
                          <a:pt x="30" y="70"/>
                        </a:lnTo>
                        <a:lnTo>
                          <a:pt x="24" y="78"/>
                        </a:lnTo>
                        <a:lnTo>
                          <a:pt x="18" y="82"/>
                        </a:lnTo>
                        <a:lnTo>
                          <a:pt x="16" y="82"/>
                        </a:lnTo>
                        <a:lnTo>
                          <a:pt x="10" y="84"/>
                        </a:lnTo>
                        <a:lnTo>
                          <a:pt x="6" y="84"/>
                        </a:lnTo>
                        <a:lnTo>
                          <a:pt x="2" y="84"/>
                        </a:lnTo>
                        <a:lnTo>
                          <a:pt x="0" y="82"/>
                        </a:lnTo>
                        <a:lnTo>
                          <a:pt x="0" y="92"/>
                        </a:lnTo>
                        <a:lnTo>
                          <a:pt x="4" y="100"/>
                        </a:lnTo>
                        <a:lnTo>
                          <a:pt x="8" y="102"/>
                        </a:lnTo>
                        <a:lnTo>
                          <a:pt x="12" y="104"/>
                        </a:lnTo>
                        <a:lnTo>
                          <a:pt x="16" y="104"/>
                        </a:lnTo>
                        <a:lnTo>
                          <a:pt x="22" y="102"/>
                        </a:lnTo>
                        <a:lnTo>
                          <a:pt x="24" y="100"/>
                        </a:lnTo>
                        <a:lnTo>
                          <a:pt x="28" y="98"/>
                        </a:lnTo>
                        <a:lnTo>
                          <a:pt x="32" y="96"/>
                        </a:lnTo>
                        <a:lnTo>
                          <a:pt x="38" y="86"/>
                        </a:lnTo>
                        <a:lnTo>
                          <a:pt x="42" y="74"/>
                        </a:lnTo>
                        <a:lnTo>
                          <a:pt x="44" y="58"/>
                        </a:lnTo>
                        <a:lnTo>
                          <a:pt x="46" y="44"/>
                        </a:lnTo>
                        <a:lnTo>
                          <a:pt x="44" y="28"/>
                        </a:lnTo>
                        <a:lnTo>
                          <a:pt x="40" y="14"/>
                        </a:lnTo>
                        <a:lnTo>
                          <a:pt x="36"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5" name="Freeform 190"/>
                  <p:cNvSpPr/>
                  <p:nvPr/>
                </p:nvSpPr>
                <p:spPr>
                  <a:xfrm>
                    <a:off x="-2428" y="694"/>
                    <a:ext cx="30" cy="78"/>
                  </a:xfrm>
                  <a:custGeom>
                    <a:avLst/>
                    <a:gdLst/>
                    <a:ahLst/>
                    <a:cxnLst>
                      <a:cxn ang="0">
                        <a:pos x="10" y="76"/>
                      </a:cxn>
                      <a:cxn ang="0">
                        <a:pos x="10" y="76"/>
                      </a:cxn>
                      <a:cxn ang="0">
                        <a:pos x="16" y="78"/>
                      </a:cxn>
                      <a:cxn ang="0">
                        <a:pos x="22" y="78"/>
                      </a:cxn>
                      <a:cxn ang="0">
                        <a:pos x="26" y="74"/>
                      </a:cxn>
                      <a:cxn ang="0">
                        <a:pos x="28" y="70"/>
                      </a:cxn>
                      <a:cxn ang="0">
                        <a:pos x="30" y="64"/>
                      </a:cxn>
                      <a:cxn ang="0">
                        <a:pos x="30" y="56"/>
                      </a:cxn>
                      <a:cxn ang="0">
                        <a:pos x="28" y="50"/>
                      </a:cxn>
                      <a:cxn ang="0">
                        <a:pos x="26" y="46"/>
                      </a:cxn>
                      <a:cxn ang="0">
                        <a:pos x="22" y="36"/>
                      </a:cxn>
                      <a:cxn ang="0">
                        <a:pos x="16" y="22"/>
                      </a:cxn>
                      <a:cxn ang="0">
                        <a:pos x="14" y="10"/>
                      </a:cxn>
                      <a:cxn ang="0">
                        <a:pos x="16" y="6"/>
                      </a:cxn>
                      <a:cxn ang="0">
                        <a:pos x="16" y="0"/>
                      </a:cxn>
                      <a:cxn ang="0">
                        <a:pos x="10" y="8"/>
                      </a:cxn>
                      <a:cxn ang="0">
                        <a:pos x="6" y="18"/>
                      </a:cxn>
                      <a:cxn ang="0">
                        <a:pos x="2" y="28"/>
                      </a:cxn>
                      <a:cxn ang="0">
                        <a:pos x="0" y="40"/>
                      </a:cxn>
                      <a:cxn ang="0">
                        <a:pos x="0" y="52"/>
                      </a:cxn>
                      <a:cxn ang="0">
                        <a:pos x="2" y="62"/>
                      </a:cxn>
                      <a:cxn ang="0">
                        <a:pos x="4" y="70"/>
                      </a:cxn>
                      <a:cxn ang="0">
                        <a:pos x="10" y="76"/>
                      </a:cxn>
                    </a:cxnLst>
                    <a:pathLst>
                      <a:path w="30" h="78">
                        <a:moveTo>
                          <a:pt x="10" y="76"/>
                        </a:moveTo>
                        <a:lnTo>
                          <a:pt x="10" y="76"/>
                        </a:lnTo>
                        <a:lnTo>
                          <a:pt x="16" y="78"/>
                        </a:lnTo>
                        <a:lnTo>
                          <a:pt x="22" y="78"/>
                        </a:lnTo>
                        <a:lnTo>
                          <a:pt x="26" y="74"/>
                        </a:lnTo>
                        <a:lnTo>
                          <a:pt x="28" y="70"/>
                        </a:lnTo>
                        <a:lnTo>
                          <a:pt x="30" y="64"/>
                        </a:lnTo>
                        <a:lnTo>
                          <a:pt x="30" y="56"/>
                        </a:lnTo>
                        <a:lnTo>
                          <a:pt x="28" y="50"/>
                        </a:lnTo>
                        <a:lnTo>
                          <a:pt x="26" y="46"/>
                        </a:lnTo>
                        <a:lnTo>
                          <a:pt x="22" y="36"/>
                        </a:lnTo>
                        <a:lnTo>
                          <a:pt x="16" y="22"/>
                        </a:lnTo>
                        <a:lnTo>
                          <a:pt x="14" y="10"/>
                        </a:lnTo>
                        <a:lnTo>
                          <a:pt x="16" y="6"/>
                        </a:lnTo>
                        <a:lnTo>
                          <a:pt x="16" y="0"/>
                        </a:lnTo>
                        <a:lnTo>
                          <a:pt x="10" y="8"/>
                        </a:lnTo>
                        <a:lnTo>
                          <a:pt x="6" y="18"/>
                        </a:lnTo>
                        <a:lnTo>
                          <a:pt x="2" y="28"/>
                        </a:lnTo>
                        <a:lnTo>
                          <a:pt x="0" y="40"/>
                        </a:lnTo>
                        <a:lnTo>
                          <a:pt x="0" y="52"/>
                        </a:lnTo>
                        <a:lnTo>
                          <a:pt x="2" y="62"/>
                        </a:lnTo>
                        <a:lnTo>
                          <a:pt x="4" y="70"/>
                        </a:lnTo>
                        <a:lnTo>
                          <a:pt x="10" y="76"/>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6" name="Freeform 191"/>
                  <p:cNvSpPr/>
                  <p:nvPr/>
                </p:nvSpPr>
                <p:spPr>
                  <a:xfrm>
                    <a:off x="-2428" y="694"/>
                    <a:ext cx="30" cy="78"/>
                  </a:xfrm>
                  <a:custGeom>
                    <a:avLst/>
                    <a:gdLst/>
                    <a:ahLst/>
                    <a:cxnLst>
                      <a:cxn ang="0">
                        <a:pos x="10" y="76"/>
                      </a:cxn>
                      <a:cxn ang="0">
                        <a:pos x="10" y="76"/>
                      </a:cxn>
                      <a:cxn ang="0">
                        <a:pos x="16" y="78"/>
                      </a:cxn>
                      <a:cxn ang="0">
                        <a:pos x="22" y="78"/>
                      </a:cxn>
                      <a:cxn ang="0">
                        <a:pos x="26" y="74"/>
                      </a:cxn>
                      <a:cxn ang="0">
                        <a:pos x="28" y="70"/>
                      </a:cxn>
                      <a:cxn ang="0">
                        <a:pos x="30" y="64"/>
                      </a:cxn>
                      <a:cxn ang="0">
                        <a:pos x="30" y="56"/>
                      </a:cxn>
                      <a:cxn ang="0">
                        <a:pos x="28" y="50"/>
                      </a:cxn>
                      <a:cxn ang="0">
                        <a:pos x="26" y="46"/>
                      </a:cxn>
                      <a:cxn ang="0">
                        <a:pos x="22" y="36"/>
                      </a:cxn>
                      <a:cxn ang="0">
                        <a:pos x="16" y="22"/>
                      </a:cxn>
                      <a:cxn ang="0">
                        <a:pos x="14" y="10"/>
                      </a:cxn>
                      <a:cxn ang="0">
                        <a:pos x="16" y="6"/>
                      </a:cxn>
                      <a:cxn ang="0">
                        <a:pos x="16" y="0"/>
                      </a:cxn>
                      <a:cxn ang="0">
                        <a:pos x="10" y="8"/>
                      </a:cxn>
                      <a:cxn ang="0">
                        <a:pos x="6" y="18"/>
                      </a:cxn>
                      <a:cxn ang="0">
                        <a:pos x="2" y="28"/>
                      </a:cxn>
                      <a:cxn ang="0">
                        <a:pos x="0" y="40"/>
                      </a:cxn>
                      <a:cxn ang="0">
                        <a:pos x="0" y="52"/>
                      </a:cxn>
                      <a:cxn ang="0">
                        <a:pos x="2" y="62"/>
                      </a:cxn>
                      <a:cxn ang="0">
                        <a:pos x="4" y="70"/>
                      </a:cxn>
                      <a:cxn ang="0">
                        <a:pos x="10" y="76"/>
                      </a:cxn>
                    </a:cxnLst>
                    <a:pathLst>
                      <a:path w="30" h="78">
                        <a:moveTo>
                          <a:pt x="10" y="76"/>
                        </a:moveTo>
                        <a:lnTo>
                          <a:pt x="10" y="76"/>
                        </a:lnTo>
                        <a:lnTo>
                          <a:pt x="16" y="78"/>
                        </a:lnTo>
                        <a:lnTo>
                          <a:pt x="22" y="78"/>
                        </a:lnTo>
                        <a:lnTo>
                          <a:pt x="26" y="74"/>
                        </a:lnTo>
                        <a:lnTo>
                          <a:pt x="28" y="70"/>
                        </a:lnTo>
                        <a:lnTo>
                          <a:pt x="30" y="64"/>
                        </a:lnTo>
                        <a:lnTo>
                          <a:pt x="30" y="56"/>
                        </a:lnTo>
                        <a:lnTo>
                          <a:pt x="28" y="50"/>
                        </a:lnTo>
                        <a:lnTo>
                          <a:pt x="26" y="46"/>
                        </a:lnTo>
                        <a:lnTo>
                          <a:pt x="22" y="36"/>
                        </a:lnTo>
                        <a:lnTo>
                          <a:pt x="16" y="22"/>
                        </a:lnTo>
                        <a:lnTo>
                          <a:pt x="14" y="10"/>
                        </a:lnTo>
                        <a:lnTo>
                          <a:pt x="16" y="6"/>
                        </a:lnTo>
                        <a:lnTo>
                          <a:pt x="16" y="0"/>
                        </a:lnTo>
                        <a:lnTo>
                          <a:pt x="10" y="8"/>
                        </a:lnTo>
                        <a:lnTo>
                          <a:pt x="6" y="18"/>
                        </a:lnTo>
                        <a:lnTo>
                          <a:pt x="2" y="28"/>
                        </a:lnTo>
                        <a:lnTo>
                          <a:pt x="0" y="40"/>
                        </a:lnTo>
                        <a:lnTo>
                          <a:pt x="0" y="52"/>
                        </a:lnTo>
                        <a:lnTo>
                          <a:pt x="2" y="62"/>
                        </a:lnTo>
                        <a:lnTo>
                          <a:pt x="4" y="70"/>
                        </a:lnTo>
                        <a:lnTo>
                          <a:pt x="10" y="76"/>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7" name="Freeform 192"/>
                  <p:cNvSpPr/>
                  <p:nvPr/>
                </p:nvSpPr>
                <p:spPr>
                  <a:xfrm>
                    <a:off x="-2428" y="698"/>
                    <a:ext cx="28" cy="74"/>
                  </a:xfrm>
                  <a:custGeom>
                    <a:avLst/>
                    <a:gdLst/>
                    <a:ahLst/>
                    <a:cxnLst>
                      <a:cxn ang="0">
                        <a:pos x="12" y="0"/>
                      </a:cxn>
                      <a:cxn ang="0">
                        <a:pos x="12" y="0"/>
                      </a:cxn>
                      <a:cxn ang="0">
                        <a:pos x="8" y="18"/>
                      </a:cxn>
                      <a:cxn ang="0">
                        <a:pos x="6" y="36"/>
                      </a:cxn>
                      <a:cxn ang="0">
                        <a:pos x="8" y="44"/>
                      </a:cxn>
                      <a:cxn ang="0">
                        <a:pos x="10" y="50"/>
                      </a:cxn>
                      <a:cxn ang="0">
                        <a:pos x="12" y="56"/>
                      </a:cxn>
                      <a:cxn ang="0">
                        <a:pos x="16" y="58"/>
                      </a:cxn>
                      <a:cxn ang="0">
                        <a:pos x="18" y="60"/>
                      </a:cxn>
                      <a:cxn ang="0">
                        <a:pos x="24" y="62"/>
                      </a:cxn>
                      <a:cxn ang="0">
                        <a:pos x="28" y="62"/>
                      </a:cxn>
                      <a:cxn ang="0">
                        <a:pos x="26" y="68"/>
                      </a:cxn>
                      <a:cxn ang="0">
                        <a:pos x="24" y="74"/>
                      </a:cxn>
                      <a:cxn ang="0">
                        <a:pos x="18" y="74"/>
                      </a:cxn>
                      <a:cxn ang="0">
                        <a:pos x="10" y="72"/>
                      </a:cxn>
                      <a:cxn ang="0">
                        <a:pos x="4" y="66"/>
                      </a:cxn>
                      <a:cxn ang="0">
                        <a:pos x="2" y="60"/>
                      </a:cxn>
                      <a:cxn ang="0">
                        <a:pos x="0" y="50"/>
                      </a:cxn>
                      <a:cxn ang="0">
                        <a:pos x="0" y="40"/>
                      </a:cxn>
                      <a:cxn ang="0">
                        <a:pos x="2" y="30"/>
                      </a:cxn>
                      <a:cxn ang="0">
                        <a:pos x="4" y="18"/>
                      </a:cxn>
                      <a:cxn ang="0">
                        <a:pos x="8" y="8"/>
                      </a:cxn>
                      <a:cxn ang="0">
                        <a:pos x="12" y="0"/>
                      </a:cxn>
                    </a:cxnLst>
                    <a:pathLst>
                      <a:path w="28" h="74">
                        <a:moveTo>
                          <a:pt x="12" y="0"/>
                        </a:moveTo>
                        <a:lnTo>
                          <a:pt x="12" y="0"/>
                        </a:lnTo>
                        <a:lnTo>
                          <a:pt x="8" y="18"/>
                        </a:lnTo>
                        <a:lnTo>
                          <a:pt x="6" y="36"/>
                        </a:lnTo>
                        <a:lnTo>
                          <a:pt x="8" y="44"/>
                        </a:lnTo>
                        <a:lnTo>
                          <a:pt x="10" y="50"/>
                        </a:lnTo>
                        <a:lnTo>
                          <a:pt x="12" y="56"/>
                        </a:lnTo>
                        <a:lnTo>
                          <a:pt x="16" y="58"/>
                        </a:lnTo>
                        <a:lnTo>
                          <a:pt x="18" y="60"/>
                        </a:lnTo>
                        <a:lnTo>
                          <a:pt x="24" y="62"/>
                        </a:lnTo>
                        <a:lnTo>
                          <a:pt x="28" y="62"/>
                        </a:lnTo>
                        <a:lnTo>
                          <a:pt x="26" y="68"/>
                        </a:lnTo>
                        <a:lnTo>
                          <a:pt x="24" y="74"/>
                        </a:lnTo>
                        <a:lnTo>
                          <a:pt x="18" y="74"/>
                        </a:lnTo>
                        <a:lnTo>
                          <a:pt x="10" y="72"/>
                        </a:lnTo>
                        <a:lnTo>
                          <a:pt x="4" y="66"/>
                        </a:lnTo>
                        <a:lnTo>
                          <a:pt x="2" y="60"/>
                        </a:lnTo>
                        <a:lnTo>
                          <a:pt x="0" y="50"/>
                        </a:lnTo>
                        <a:lnTo>
                          <a:pt x="0" y="40"/>
                        </a:lnTo>
                        <a:lnTo>
                          <a:pt x="2" y="30"/>
                        </a:lnTo>
                        <a:lnTo>
                          <a:pt x="4" y="18"/>
                        </a:lnTo>
                        <a:lnTo>
                          <a:pt x="8" y="8"/>
                        </a:lnTo>
                        <a:lnTo>
                          <a:pt x="12"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8" name="Freeform 193"/>
                  <p:cNvSpPr/>
                  <p:nvPr/>
                </p:nvSpPr>
                <p:spPr>
                  <a:xfrm>
                    <a:off x="-2434" y="910"/>
                    <a:ext cx="68" cy="128"/>
                  </a:xfrm>
                  <a:custGeom>
                    <a:avLst/>
                    <a:gdLst/>
                    <a:ahLst/>
                    <a:cxnLst>
                      <a:cxn ang="0">
                        <a:pos x="26" y="122"/>
                      </a:cxn>
                      <a:cxn ang="0">
                        <a:pos x="26" y="122"/>
                      </a:cxn>
                      <a:cxn ang="0">
                        <a:pos x="34" y="126"/>
                      </a:cxn>
                      <a:cxn ang="0">
                        <a:pos x="40" y="128"/>
                      </a:cxn>
                      <a:cxn ang="0">
                        <a:pos x="46" y="128"/>
                      </a:cxn>
                      <a:cxn ang="0">
                        <a:pos x="52" y="126"/>
                      </a:cxn>
                      <a:cxn ang="0">
                        <a:pos x="56" y="124"/>
                      </a:cxn>
                      <a:cxn ang="0">
                        <a:pos x="60" y="120"/>
                      </a:cxn>
                      <a:cxn ang="0">
                        <a:pos x="66" y="112"/>
                      </a:cxn>
                      <a:cxn ang="0">
                        <a:pos x="68" y="102"/>
                      </a:cxn>
                      <a:cxn ang="0">
                        <a:pos x="68" y="92"/>
                      </a:cxn>
                      <a:cxn ang="0">
                        <a:pos x="66" y="82"/>
                      </a:cxn>
                      <a:cxn ang="0">
                        <a:pos x="60" y="74"/>
                      </a:cxn>
                      <a:cxn ang="0">
                        <a:pos x="48" y="56"/>
                      </a:cxn>
                      <a:cxn ang="0">
                        <a:pos x="38" y="36"/>
                      </a:cxn>
                      <a:cxn ang="0">
                        <a:pos x="34" y="26"/>
                      </a:cxn>
                      <a:cxn ang="0">
                        <a:pos x="32" y="16"/>
                      </a:cxn>
                      <a:cxn ang="0">
                        <a:pos x="32" y="8"/>
                      </a:cxn>
                      <a:cxn ang="0">
                        <a:pos x="34" y="0"/>
                      </a:cxn>
                      <a:cxn ang="0">
                        <a:pos x="28" y="6"/>
                      </a:cxn>
                      <a:cxn ang="0">
                        <a:pos x="22" y="12"/>
                      </a:cxn>
                      <a:cxn ang="0">
                        <a:pos x="10" y="28"/>
                      </a:cxn>
                      <a:cxn ang="0">
                        <a:pos x="4" y="46"/>
                      </a:cxn>
                      <a:cxn ang="0">
                        <a:pos x="0" y="64"/>
                      </a:cxn>
                      <a:cxn ang="0">
                        <a:pos x="0" y="82"/>
                      </a:cxn>
                      <a:cxn ang="0">
                        <a:pos x="4" y="100"/>
                      </a:cxn>
                      <a:cxn ang="0">
                        <a:pos x="6" y="106"/>
                      </a:cxn>
                      <a:cxn ang="0">
                        <a:pos x="10" y="112"/>
                      </a:cxn>
                      <a:cxn ang="0">
                        <a:pos x="16" y="118"/>
                      </a:cxn>
                      <a:cxn ang="0">
                        <a:pos x="24" y="120"/>
                      </a:cxn>
                      <a:cxn ang="0">
                        <a:pos x="26" y="122"/>
                      </a:cxn>
                    </a:cxnLst>
                    <a:pathLst>
                      <a:path w="68" h="128">
                        <a:moveTo>
                          <a:pt x="26" y="122"/>
                        </a:moveTo>
                        <a:lnTo>
                          <a:pt x="26" y="122"/>
                        </a:lnTo>
                        <a:lnTo>
                          <a:pt x="34" y="126"/>
                        </a:lnTo>
                        <a:lnTo>
                          <a:pt x="40" y="128"/>
                        </a:lnTo>
                        <a:lnTo>
                          <a:pt x="46" y="128"/>
                        </a:lnTo>
                        <a:lnTo>
                          <a:pt x="52" y="126"/>
                        </a:lnTo>
                        <a:lnTo>
                          <a:pt x="56" y="124"/>
                        </a:lnTo>
                        <a:lnTo>
                          <a:pt x="60" y="120"/>
                        </a:lnTo>
                        <a:lnTo>
                          <a:pt x="66" y="112"/>
                        </a:lnTo>
                        <a:lnTo>
                          <a:pt x="68" y="102"/>
                        </a:lnTo>
                        <a:lnTo>
                          <a:pt x="68" y="92"/>
                        </a:lnTo>
                        <a:lnTo>
                          <a:pt x="66" y="82"/>
                        </a:lnTo>
                        <a:lnTo>
                          <a:pt x="60" y="74"/>
                        </a:lnTo>
                        <a:lnTo>
                          <a:pt x="48" y="56"/>
                        </a:lnTo>
                        <a:lnTo>
                          <a:pt x="38" y="36"/>
                        </a:lnTo>
                        <a:lnTo>
                          <a:pt x="34" y="26"/>
                        </a:lnTo>
                        <a:lnTo>
                          <a:pt x="32" y="16"/>
                        </a:lnTo>
                        <a:lnTo>
                          <a:pt x="32" y="8"/>
                        </a:lnTo>
                        <a:lnTo>
                          <a:pt x="34" y="0"/>
                        </a:lnTo>
                        <a:lnTo>
                          <a:pt x="28" y="6"/>
                        </a:lnTo>
                        <a:lnTo>
                          <a:pt x="22" y="12"/>
                        </a:lnTo>
                        <a:lnTo>
                          <a:pt x="10" y="28"/>
                        </a:lnTo>
                        <a:lnTo>
                          <a:pt x="4" y="46"/>
                        </a:lnTo>
                        <a:lnTo>
                          <a:pt x="0" y="64"/>
                        </a:lnTo>
                        <a:lnTo>
                          <a:pt x="0" y="82"/>
                        </a:lnTo>
                        <a:lnTo>
                          <a:pt x="4" y="100"/>
                        </a:lnTo>
                        <a:lnTo>
                          <a:pt x="6" y="106"/>
                        </a:lnTo>
                        <a:lnTo>
                          <a:pt x="10" y="112"/>
                        </a:lnTo>
                        <a:lnTo>
                          <a:pt x="16" y="118"/>
                        </a:lnTo>
                        <a:lnTo>
                          <a:pt x="24" y="120"/>
                        </a:lnTo>
                        <a:lnTo>
                          <a:pt x="26" y="122"/>
                        </a:lnTo>
                        <a:close/>
                      </a:path>
                    </a:pathLst>
                  </a:custGeom>
                  <a:solidFill>
                    <a:srgbClr val="FFFF1A">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799" name="Freeform 194"/>
                  <p:cNvSpPr/>
                  <p:nvPr/>
                </p:nvSpPr>
                <p:spPr>
                  <a:xfrm>
                    <a:off x="-2434" y="910"/>
                    <a:ext cx="68" cy="128"/>
                  </a:xfrm>
                  <a:custGeom>
                    <a:avLst/>
                    <a:gdLst/>
                    <a:ahLst/>
                    <a:cxnLst>
                      <a:cxn ang="0">
                        <a:pos x="26" y="122"/>
                      </a:cxn>
                      <a:cxn ang="0">
                        <a:pos x="26" y="122"/>
                      </a:cxn>
                      <a:cxn ang="0">
                        <a:pos x="34" y="126"/>
                      </a:cxn>
                      <a:cxn ang="0">
                        <a:pos x="40" y="128"/>
                      </a:cxn>
                      <a:cxn ang="0">
                        <a:pos x="46" y="128"/>
                      </a:cxn>
                      <a:cxn ang="0">
                        <a:pos x="52" y="126"/>
                      </a:cxn>
                      <a:cxn ang="0">
                        <a:pos x="56" y="124"/>
                      </a:cxn>
                      <a:cxn ang="0">
                        <a:pos x="60" y="120"/>
                      </a:cxn>
                      <a:cxn ang="0">
                        <a:pos x="66" y="112"/>
                      </a:cxn>
                      <a:cxn ang="0">
                        <a:pos x="68" y="102"/>
                      </a:cxn>
                      <a:cxn ang="0">
                        <a:pos x="68" y="92"/>
                      </a:cxn>
                      <a:cxn ang="0">
                        <a:pos x="66" y="82"/>
                      </a:cxn>
                      <a:cxn ang="0">
                        <a:pos x="60" y="74"/>
                      </a:cxn>
                      <a:cxn ang="0">
                        <a:pos x="48" y="56"/>
                      </a:cxn>
                      <a:cxn ang="0">
                        <a:pos x="38" y="36"/>
                      </a:cxn>
                      <a:cxn ang="0">
                        <a:pos x="34" y="26"/>
                      </a:cxn>
                      <a:cxn ang="0">
                        <a:pos x="32" y="16"/>
                      </a:cxn>
                      <a:cxn ang="0">
                        <a:pos x="32" y="8"/>
                      </a:cxn>
                      <a:cxn ang="0">
                        <a:pos x="34" y="0"/>
                      </a:cxn>
                      <a:cxn ang="0">
                        <a:pos x="28" y="6"/>
                      </a:cxn>
                      <a:cxn ang="0">
                        <a:pos x="22" y="12"/>
                      </a:cxn>
                      <a:cxn ang="0">
                        <a:pos x="10" y="28"/>
                      </a:cxn>
                      <a:cxn ang="0">
                        <a:pos x="4" y="46"/>
                      </a:cxn>
                      <a:cxn ang="0">
                        <a:pos x="0" y="64"/>
                      </a:cxn>
                      <a:cxn ang="0">
                        <a:pos x="0" y="82"/>
                      </a:cxn>
                      <a:cxn ang="0">
                        <a:pos x="4" y="100"/>
                      </a:cxn>
                      <a:cxn ang="0">
                        <a:pos x="6" y="106"/>
                      </a:cxn>
                      <a:cxn ang="0">
                        <a:pos x="10" y="112"/>
                      </a:cxn>
                      <a:cxn ang="0">
                        <a:pos x="16" y="118"/>
                      </a:cxn>
                      <a:cxn ang="0">
                        <a:pos x="24" y="120"/>
                      </a:cxn>
                    </a:cxnLst>
                    <a:pathLst>
                      <a:path w="68" h="128">
                        <a:moveTo>
                          <a:pt x="26" y="122"/>
                        </a:moveTo>
                        <a:lnTo>
                          <a:pt x="26" y="122"/>
                        </a:lnTo>
                        <a:lnTo>
                          <a:pt x="34" y="126"/>
                        </a:lnTo>
                        <a:lnTo>
                          <a:pt x="40" y="128"/>
                        </a:lnTo>
                        <a:lnTo>
                          <a:pt x="46" y="128"/>
                        </a:lnTo>
                        <a:lnTo>
                          <a:pt x="52" y="126"/>
                        </a:lnTo>
                        <a:lnTo>
                          <a:pt x="56" y="124"/>
                        </a:lnTo>
                        <a:lnTo>
                          <a:pt x="60" y="120"/>
                        </a:lnTo>
                        <a:lnTo>
                          <a:pt x="66" y="112"/>
                        </a:lnTo>
                        <a:lnTo>
                          <a:pt x="68" y="102"/>
                        </a:lnTo>
                        <a:lnTo>
                          <a:pt x="68" y="92"/>
                        </a:lnTo>
                        <a:lnTo>
                          <a:pt x="66" y="82"/>
                        </a:lnTo>
                        <a:lnTo>
                          <a:pt x="60" y="74"/>
                        </a:lnTo>
                        <a:lnTo>
                          <a:pt x="48" y="56"/>
                        </a:lnTo>
                        <a:lnTo>
                          <a:pt x="38" y="36"/>
                        </a:lnTo>
                        <a:lnTo>
                          <a:pt x="34" y="26"/>
                        </a:lnTo>
                        <a:lnTo>
                          <a:pt x="32" y="16"/>
                        </a:lnTo>
                        <a:lnTo>
                          <a:pt x="32" y="8"/>
                        </a:lnTo>
                        <a:lnTo>
                          <a:pt x="34" y="0"/>
                        </a:lnTo>
                        <a:lnTo>
                          <a:pt x="28" y="6"/>
                        </a:lnTo>
                        <a:lnTo>
                          <a:pt x="22" y="12"/>
                        </a:lnTo>
                        <a:lnTo>
                          <a:pt x="10" y="28"/>
                        </a:lnTo>
                        <a:lnTo>
                          <a:pt x="4" y="46"/>
                        </a:lnTo>
                        <a:lnTo>
                          <a:pt x="0" y="64"/>
                        </a:lnTo>
                        <a:lnTo>
                          <a:pt x="0" y="82"/>
                        </a:lnTo>
                        <a:lnTo>
                          <a:pt x="4" y="100"/>
                        </a:lnTo>
                        <a:lnTo>
                          <a:pt x="6" y="106"/>
                        </a:lnTo>
                        <a:lnTo>
                          <a:pt x="10" y="112"/>
                        </a:lnTo>
                        <a:lnTo>
                          <a:pt x="16" y="118"/>
                        </a:lnTo>
                        <a:lnTo>
                          <a:pt x="24" y="120"/>
                        </a:lnTo>
                      </a:path>
                    </a:pathLst>
                  </a:custGeom>
                  <a:noFill/>
                  <a:ln w="9525" cap="flat" cmpd="sng">
                    <a:solidFill>
                      <a:srgbClr val="FF0000">
                        <a:alpha val="100000"/>
                      </a:srgbClr>
                    </a:solidFill>
                    <a:prstDash val="solid"/>
                    <a:round/>
                    <a:headEnd type="none" w="med" len="med"/>
                    <a:tailEnd type="none" w="med" len="med"/>
                  </a:ln>
                </p:spPr>
                <p:txBody>
                  <a:bodyPr/>
                  <a:p>
                    <a:endParaRPr lang="zh-CN" altLang="en-US"/>
                  </a:p>
                </p:txBody>
              </p:sp>
              <p:sp>
                <p:nvSpPr>
                  <p:cNvPr id="117800" name="Freeform 195"/>
                  <p:cNvSpPr/>
                  <p:nvPr/>
                </p:nvSpPr>
                <p:spPr>
                  <a:xfrm>
                    <a:off x="-2434" y="916"/>
                    <a:ext cx="68" cy="122"/>
                  </a:xfrm>
                  <a:custGeom>
                    <a:avLst/>
                    <a:gdLst/>
                    <a:ahLst/>
                    <a:cxnLst>
                      <a:cxn ang="0">
                        <a:pos x="26" y="0"/>
                      </a:cxn>
                      <a:cxn ang="0">
                        <a:pos x="26" y="0"/>
                      </a:cxn>
                      <a:cxn ang="0">
                        <a:pos x="20" y="14"/>
                      </a:cxn>
                      <a:cxn ang="0">
                        <a:pos x="16" y="28"/>
                      </a:cxn>
                      <a:cxn ang="0">
                        <a:pos x="14" y="42"/>
                      </a:cxn>
                      <a:cxn ang="0">
                        <a:pos x="14" y="56"/>
                      </a:cxn>
                      <a:cxn ang="0">
                        <a:pos x="16" y="68"/>
                      </a:cxn>
                      <a:cxn ang="0">
                        <a:pos x="22" y="80"/>
                      </a:cxn>
                      <a:cxn ang="0">
                        <a:pos x="28" y="88"/>
                      </a:cxn>
                      <a:cxn ang="0">
                        <a:pos x="38" y="94"/>
                      </a:cxn>
                      <a:cxn ang="0">
                        <a:pos x="40" y="96"/>
                      </a:cxn>
                      <a:cxn ang="0">
                        <a:pos x="48" y="100"/>
                      </a:cxn>
                      <a:cxn ang="0">
                        <a:pos x="56" y="100"/>
                      </a:cxn>
                      <a:cxn ang="0">
                        <a:pos x="62" y="100"/>
                      </a:cxn>
                      <a:cxn ang="0">
                        <a:pos x="68" y="100"/>
                      </a:cxn>
                      <a:cxn ang="0">
                        <a:pos x="64" y="110"/>
                      </a:cxn>
                      <a:cxn ang="0">
                        <a:pos x="60" y="116"/>
                      </a:cxn>
                      <a:cxn ang="0">
                        <a:pos x="56" y="118"/>
                      </a:cxn>
                      <a:cxn ang="0">
                        <a:pos x="50" y="120"/>
                      </a:cxn>
                      <a:cxn ang="0">
                        <a:pos x="42" y="122"/>
                      </a:cxn>
                      <a:cxn ang="0">
                        <a:pos x="34" y="120"/>
                      </a:cxn>
                      <a:cxn ang="0">
                        <a:pos x="26" y="116"/>
                      </a:cxn>
                      <a:cxn ang="0">
                        <a:pos x="24" y="114"/>
                      </a:cxn>
                      <a:cxn ang="0">
                        <a:pos x="16" y="112"/>
                      </a:cxn>
                      <a:cxn ang="0">
                        <a:pos x="12" y="108"/>
                      </a:cxn>
                      <a:cxn ang="0">
                        <a:pos x="8" y="102"/>
                      </a:cxn>
                      <a:cxn ang="0">
                        <a:pos x="4" y="96"/>
                      </a:cxn>
                      <a:cxn ang="0">
                        <a:pos x="0" y="80"/>
                      </a:cxn>
                      <a:cxn ang="0">
                        <a:pos x="0" y="64"/>
                      </a:cxn>
                      <a:cxn ang="0">
                        <a:pos x="2" y="46"/>
                      </a:cxn>
                      <a:cxn ang="0">
                        <a:pos x="8" y="28"/>
                      </a:cxn>
                      <a:cxn ang="0">
                        <a:pos x="16" y="14"/>
                      </a:cxn>
                      <a:cxn ang="0">
                        <a:pos x="26" y="0"/>
                      </a:cxn>
                    </a:cxnLst>
                    <a:pathLst>
                      <a:path w="68" h="122">
                        <a:moveTo>
                          <a:pt x="26" y="0"/>
                        </a:moveTo>
                        <a:lnTo>
                          <a:pt x="26" y="0"/>
                        </a:lnTo>
                        <a:lnTo>
                          <a:pt x="20" y="14"/>
                        </a:lnTo>
                        <a:lnTo>
                          <a:pt x="16" y="28"/>
                        </a:lnTo>
                        <a:lnTo>
                          <a:pt x="14" y="42"/>
                        </a:lnTo>
                        <a:lnTo>
                          <a:pt x="14" y="56"/>
                        </a:lnTo>
                        <a:lnTo>
                          <a:pt x="16" y="68"/>
                        </a:lnTo>
                        <a:lnTo>
                          <a:pt x="22" y="80"/>
                        </a:lnTo>
                        <a:lnTo>
                          <a:pt x="28" y="88"/>
                        </a:lnTo>
                        <a:lnTo>
                          <a:pt x="38" y="94"/>
                        </a:lnTo>
                        <a:lnTo>
                          <a:pt x="40" y="96"/>
                        </a:lnTo>
                        <a:lnTo>
                          <a:pt x="48" y="100"/>
                        </a:lnTo>
                        <a:lnTo>
                          <a:pt x="56" y="100"/>
                        </a:lnTo>
                        <a:lnTo>
                          <a:pt x="62" y="100"/>
                        </a:lnTo>
                        <a:lnTo>
                          <a:pt x="68" y="100"/>
                        </a:lnTo>
                        <a:lnTo>
                          <a:pt x="64" y="110"/>
                        </a:lnTo>
                        <a:lnTo>
                          <a:pt x="60" y="116"/>
                        </a:lnTo>
                        <a:lnTo>
                          <a:pt x="56" y="118"/>
                        </a:lnTo>
                        <a:lnTo>
                          <a:pt x="50" y="120"/>
                        </a:lnTo>
                        <a:lnTo>
                          <a:pt x="42" y="122"/>
                        </a:lnTo>
                        <a:lnTo>
                          <a:pt x="34" y="120"/>
                        </a:lnTo>
                        <a:lnTo>
                          <a:pt x="26" y="116"/>
                        </a:lnTo>
                        <a:lnTo>
                          <a:pt x="24" y="114"/>
                        </a:lnTo>
                        <a:lnTo>
                          <a:pt x="16" y="112"/>
                        </a:lnTo>
                        <a:lnTo>
                          <a:pt x="12" y="108"/>
                        </a:lnTo>
                        <a:lnTo>
                          <a:pt x="8" y="102"/>
                        </a:lnTo>
                        <a:lnTo>
                          <a:pt x="4" y="96"/>
                        </a:lnTo>
                        <a:lnTo>
                          <a:pt x="0" y="80"/>
                        </a:lnTo>
                        <a:lnTo>
                          <a:pt x="0" y="64"/>
                        </a:lnTo>
                        <a:lnTo>
                          <a:pt x="2" y="46"/>
                        </a:lnTo>
                        <a:lnTo>
                          <a:pt x="8" y="28"/>
                        </a:lnTo>
                        <a:lnTo>
                          <a:pt x="16" y="14"/>
                        </a:lnTo>
                        <a:lnTo>
                          <a:pt x="26" y="0"/>
                        </a:lnTo>
                        <a:close/>
                      </a:path>
                    </a:pathLst>
                  </a:custGeom>
                  <a:solidFill>
                    <a:srgbClr val="E6B602">
                      <a:alpha val="100000"/>
                    </a:srgbClr>
                  </a:solidFill>
                  <a:ln w="9525" cap="flat" cmpd="sng">
                    <a:solidFill>
                      <a:srgbClr val="FF0000">
                        <a:alpha val="100000"/>
                      </a:srgbClr>
                    </a:solidFill>
                    <a:prstDash val="solid"/>
                    <a:round/>
                    <a:headEnd type="none" w="med" len="med"/>
                    <a:tailEnd type="none" w="med" len="med"/>
                  </a:ln>
                </p:spPr>
                <p:txBody>
                  <a:bodyPr/>
                  <a:p>
                    <a:endParaRPr lang="zh-CN" altLang="en-US"/>
                  </a:p>
                </p:txBody>
              </p:sp>
            </p:grpSp>
          </p:grpSp>
        </p:grpSp>
        <p:grpSp>
          <p:nvGrpSpPr>
            <p:cNvPr id="117767" name="Group 196"/>
            <p:cNvGrpSpPr/>
            <p:nvPr/>
          </p:nvGrpSpPr>
          <p:grpSpPr>
            <a:xfrm>
              <a:off x="4843195" y="3926267"/>
              <a:ext cx="1090607" cy="297573"/>
              <a:chOff x="2712" y="2472"/>
              <a:chExt cx="768" cy="408"/>
            </a:xfrm>
          </p:grpSpPr>
          <p:sp>
            <p:nvSpPr>
              <p:cNvPr id="117772" name="AutoShape 197"/>
              <p:cNvSpPr/>
              <p:nvPr/>
            </p:nvSpPr>
            <p:spPr>
              <a:xfrm>
                <a:off x="2712" y="2472"/>
                <a:ext cx="408" cy="408"/>
              </a:xfrm>
              <a:prstGeom prst="flowChart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773" name="AutoShape 198"/>
              <p:cNvSpPr/>
              <p:nvPr/>
            </p:nvSpPr>
            <p:spPr>
              <a:xfrm>
                <a:off x="3120" y="2472"/>
                <a:ext cx="360" cy="336"/>
              </a:xfrm>
              <a:prstGeom prst="flowChart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17768" name="Group 199"/>
            <p:cNvGrpSpPr/>
            <p:nvPr/>
          </p:nvGrpSpPr>
          <p:grpSpPr>
            <a:xfrm flipV="1">
              <a:off x="4809114" y="4719797"/>
              <a:ext cx="1090607" cy="297573"/>
              <a:chOff x="2712" y="2472"/>
              <a:chExt cx="768" cy="408"/>
            </a:xfrm>
          </p:grpSpPr>
          <p:sp>
            <p:nvSpPr>
              <p:cNvPr id="117770" name="AutoShape 200"/>
              <p:cNvSpPr/>
              <p:nvPr/>
            </p:nvSpPr>
            <p:spPr>
              <a:xfrm>
                <a:off x="2712" y="2472"/>
                <a:ext cx="408" cy="408"/>
              </a:xfrm>
              <a:prstGeom prst="flowChart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17771" name="AutoShape 201"/>
              <p:cNvSpPr/>
              <p:nvPr/>
            </p:nvSpPr>
            <p:spPr>
              <a:xfrm>
                <a:off x="3120" y="2472"/>
                <a:ext cx="360" cy="336"/>
              </a:xfrm>
              <a:prstGeom prst="flowChartDocumen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17769" name="Text Box 202"/>
            <p:cNvSpPr txBox="1"/>
            <p:nvPr/>
          </p:nvSpPr>
          <p:spPr>
            <a:xfrm>
              <a:off x="3048000" y="4495800"/>
              <a:ext cx="1840399" cy="4616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1400" b="1" dirty="0">
                  <a:latin typeface="Garamond" pitchFamily="18" charset="0"/>
                </a:rPr>
                <a:t>防火隔离阀</a:t>
              </a:r>
              <a:endParaRPr lang="en-US" altLang="zh-CN" sz="1400" b="1" dirty="0">
                <a:latin typeface="Garamond" pitchFamily="18" charset="0"/>
              </a:endParaRPr>
            </a:p>
          </p:txBody>
        </p:sp>
      </p:gr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18787" name="Content Placeholder 2"/>
          <p:cNvSpPr>
            <a:spLocks noGrp="1"/>
          </p:cNvSpPr>
          <p:nvPr>
            <p:ph idx="1"/>
          </p:nvPr>
        </p:nvSpPr>
        <p:spPr>
          <a:xfrm>
            <a:off x="239713" y="925513"/>
            <a:ext cx="8662987" cy="5399087"/>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通风除尘</a:t>
            </a:r>
            <a:endParaRPr lang="en-US" altLang="zh-CN" sz="2400" dirty="0">
              <a:solidFill>
                <a:srgbClr val="FF0000"/>
              </a:solidFill>
              <a:latin typeface="+mn-lt"/>
              <a:ea typeface="+mn-ea"/>
              <a:cs typeface="+mn-cs"/>
            </a:endParaRPr>
          </a:p>
          <a:p>
            <a:pPr eaLnBrk="1" hangingPunct="1">
              <a:buClr>
                <a:srgbClr val="FF0000"/>
              </a:buClr>
            </a:pPr>
            <a:r>
              <a:rPr lang="zh-CN" altLang="en-US" sz="2400" dirty="0">
                <a:latin typeface="+mn-lt"/>
                <a:ea typeface="+mn-ea"/>
                <a:cs typeface="+mn-cs"/>
              </a:rPr>
              <a:t>除尘器的安装、使用和维护应符合</a:t>
            </a:r>
            <a:r>
              <a:rPr lang="en-US" altLang="zh-CN" dirty="0">
                <a:latin typeface="+mn-lt"/>
                <a:ea typeface="+mn-ea"/>
                <a:cs typeface="+mn-cs"/>
              </a:rPr>
              <a:t>GB/T1791</a:t>
            </a:r>
            <a:r>
              <a:rPr lang="en-US" altLang="zh-CN" sz="2400" dirty="0">
                <a:latin typeface="+mn-lt"/>
                <a:ea typeface="+mn-ea"/>
                <a:cs typeface="+mn-cs"/>
              </a:rPr>
              <a:t>9</a:t>
            </a:r>
            <a:r>
              <a:rPr lang="zh-CN" altLang="en-US" sz="2400" dirty="0">
                <a:latin typeface="+mn-lt"/>
                <a:ea typeface="+mn-ea"/>
                <a:cs typeface="+mn-cs"/>
              </a:rPr>
              <a:t>的相关规定</a:t>
            </a:r>
            <a:endParaRPr lang="en-US" altLang="zh-CN" dirty="0">
              <a:latin typeface="+mn-lt"/>
              <a:ea typeface="+mn-ea"/>
              <a:cs typeface="+mn-cs"/>
            </a:endParaRPr>
          </a:p>
          <a:p>
            <a:pPr lvl="1" eaLnBrk="1" hangingPunct="1">
              <a:buClr>
                <a:srgbClr val="FF0000"/>
              </a:buClr>
            </a:pPr>
            <a:r>
              <a:rPr lang="zh-CN" altLang="en-US" sz="1800" dirty="0">
                <a:latin typeface="+mn-lt"/>
                <a:ea typeface="+mn-ea"/>
              </a:rPr>
              <a:t>收尘器应设防静电直接接地设施，接地电阻应不大于</a:t>
            </a:r>
            <a:r>
              <a:rPr lang="en-US" altLang="zh-CN" sz="1800" dirty="0">
                <a:latin typeface="+mn-lt"/>
                <a:ea typeface="+mn-ea"/>
              </a:rPr>
              <a:t>100Ω</a:t>
            </a:r>
            <a:endParaRPr lang="en-US" altLang="zh-CN" sz="1800" dirty="0">
              <a:latin typeface="+mn-lt"/>
              <a:ea typeface="+mn-ea"/>
            </a:endParaRPr>
          </a:p>
          <a:p>
            <a:pPr lvl="1" eaLnBrk="1" hangingPunct="1">
              <a:buClr>
                <a:srgbClr val="FF0000"/>
              </a:buClr>
            </a:pPr>
            <a:r>
              <a:rPr lang="zh-CN" altLang="en-US" sz="1800" dirty="0">
                <a:latin typeface="+mn-lt"/>
                <a:ea typeface="+mn-ea"/>
              </a:rPr>
              <a:t>收尘器与进、出风管及卸灰装置的连接宜采用焊接；如采用法兰连接，应用导线跨接，其电阻应不大于</a:t>
            </a:r>
            <a:r>
              <a:rPr lang="en-US" altLang="zh-CN" sz="1800" dirty="0">
                <a:latin typeface="+mn-lt"/>
                <a:ea typeface="+mn-ea"/>
              </a:rPr>
              <a:t>0.03Ω</a:t>
            </a:r>
            <a:endParaRPr lang="en-US" altLang="zh-CN" sz="1800" dirty="0">
              <a:latin typeface="+mn-lt"/>
              <a:ea typeface="+mn-ea"/>
            </a:endParaRPr>
          </a:p>
          <a:p>
            <a:pPr lvl="1" eaLnBrk="1" hangingPunct="1">
              <a:buClr>
                <a:srgbClr val="FF0000"/>
              </a:buClr>
            </a:pPr>
            <a:r>
              <a:rPr lang="zh-CN" altLang="en-US" sz="1800" dirty="0">
                <a:latin typeface="+mn-lt"/>
                <a:ea typeface="+mn-ea"/>
              </a:rPr>
              <a:t>配套的电气设备应符合</a:t>
            </a:r>
            <a:r>
              <a:rPr lang="en-US" altLang="zh-CN" sz="1800" dirty="0">
                <a:latin typeface="+mn-lt"/>
                <a:ea typeface="+mn-ea"/>
              </a:rPr>
              <a:t>GB12476.1</a:t>
            </a:r>
            <a:r>
              <a:rPr lang="zh-CN" altLang="en-US" sz="1800" dirty="0">
                <a:latin typeface="+mn-lt"/>
                <a:ea typeface="+mn-ea"/>
              </a:rPr>
              <a:t>的规定</a:t>
            </a:r>
            <a:endParaRPr lang="en-US" altLang="zh-CN" sz="1800" dirty="0">
              <a:latin typeface="+mn-lt"/>
              <a:ea typeface="+mn-ea"/>
            </a:endParaRPr>
          </a:p>
          <a:p>
            <a:pPr lvl="1" eaLnBrk="1" hangingPunct="1">
              <a:buClr>
                <a:srgbClr val="FF0000"/>
              </a:buClr>
            </a:pPr>
            <a:r>
              <a:rPr lang="zh-CN" altLang="en-US" sz="1800" dirty="0">
                <a:latin typeface="+mn-lt"/>
                <a:ea typeface="+mn-ea"/>
              </a:rPr>
              <a:t>收尘器应按</a:t>
            </a:r>
            <a:r>
              <a:rPr lang="en-US" altLang="zh-CN" sz="1800" dirty="0">
                <a:latin typeface="+mn-lt"/>
                <a:ea typeface="+mn-ea"/>
              </a:rPr>
              <a:t>GB/T15605</a:t>
            </a:r>
            <a:r>
              <a:rPr lang="zh-CN" altLang="en-US" sz="1800" dirty="0">
                <a:latin typeface="+mn-lt"/>
                <a:ea typeface="+mn-ea"/>
              </a:rPr>
              <a:t>设置泄爆装置</a:t>
            </a:r>
            <a:endParaRPr lang="en-US" altLang="zh-CN" dirty="0">
              <a:latin typeface="+mn-lt"/>
              <a:ea typeface="+mn-ea"/>
            </a:endParaRPr>
          </a:p>
        </p:txBody>
      </p:sp>
      <p:pic>
        <p:nvPicPr>
          <p:cNvPr id="118788" name="Picture 6" descr="Explosion Vents  type KE on ductwork minimising flame propagation and prevention of transition from deflagration to detonation."/>
          <p:cNvPicPr>
            <a:picLocks noChangeAspect="1"/>
          </p:cNvPicPr>
          <p:nvPr/>
        </p:nvPicPr>
        <p:blipFill>
          <a:blip r:embed="rId1">
            <a:clrChange>
              <a:clrFrom>
                <a:srgbClr val="DFDCE5"/>
              </a:clrFrom>
              <a:clrTo>
                <a:srgbClr val="DFDCE5">
                  <a:alpha val="0"/>
                </a:srgbClr>
              </a:clrTo>
            </a:clrChange>
            <a:grayscl/>
          </a:blip>
          <a:stretch>
            <a:fillRect/>
          </a:stretch>
        </p:blipFill>
        <p:spPr>
          <a:xfrm>
            <a:off x="609600" y="3657600"/>
            <a:ext cx="4267200" cy="2219325"/>
          </a:xfrm>
          <a:prstGeom prst="rect">
            <a:avLst/>
          </a:prstGeom>
          <a:noFill/>
          <a:ln w="9525">
            <a:noFill/>
          </a:ln>
        </p:spPr>
      </p:pic>
      <p:pic>
        <p:nvPicPr>
          <p:cNvPr id="118789" name="Picture 8"/>
          <p:cNvPicPr>
            <a:picLocks noChangeAspect="1"/>
          </p:cNvPicPr>
          <p:nvPr/>
        </p:nvPicPr>
        <p:blipFill>
          <a:blip r:embed="rId2"/>
          <a:stretch>
            <a:fillRect/>
          </a:stretch>
        </p:blipFill>
        <p:spPr>
          <a:xfrm>
            <a:off x="5334000" y="3429000"/>
            <a:ext cx="2468563" cy="2513013"/>
          </a:xfrm>
          <a:prstGeom prst="rect">
            <a:avLst/>
          </a:prstGeom>
          <a:noFill/>
          <a:ln w="9525">
            <a:noFill/>
          </a:ln>
        </p:spPr>
      </p:pic>
      <p:sp>
        <p:nvSpPr>
          <p:cNvPr id="118790" name="TextBox 5"/>
          <p:cNvSpPr txBox="1"/>
          <p:nvPr/>
        </p:nvSpPr>
        <p:spPr>
          <a:xfrm>
            <a:off x="4267200" y="6096000"/>
            <a:ext cx="1211263"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泄爆装置</a:t>
            </a:r>
            <a:endParaRPr lang="en-US" altLang="zh-CN" sz="1400" b="1" dirty="0">
              <a:latin typeface="Garamond" pitchFamily="18" charset="0"/>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2"/>
          <p:cNvPicPr>
            <a:picLocks noChangeAspect="1"/>
          </p:cNvPicPr>
          <p:nvPr/>
        </p:nvPicPr>
        <p:blipFill>
          <a:blip r:embed="rId1"/>
          <a:stretch>
            <a:fillRect/>
          </a:stretch>
        </p:blipFill>
        <p:spPr>
          <a:xfrm>
            <a:off x="0" y="944563"/>
            <a:ext cx="9153525" cy="5148262"/>
          </a:xfrm>
          <a:prstGeom prst="rect">
            <a:avLst/>
          </a:prstGeom>
          <a:noFill/>
          <a:ln w="9525">
            <a:noFill/>
          </a:ln>
        </p:spPr>
      </p:pic>
      <p:sp>
        <p:nvSpPr>
          <p:cNvPr id="58371" name="Rectangle 5"/>
          <p:cNvSpPr/>
          <p:nvPr/>
        </p:nvSpPr>
        <p:spPr>
          <a:xfrm>
            <a:off x="3246438" y="152400"/>
            <a:ext cx="2655887" cy="5857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3200" b="1" dirty="0">
                <a:solidFill>
                  <a:schemeClr val="bg1"/>
                </a:solidFill>
                <a:latin typeface="Garamond" pitchFamily="18" charset="0"/>
                <a:ea typeface="楷体_GB2312" pitchFamily="49" charset="-122"/>
              </a:rPr>
              <a:t>粉尘爆炸过程</a:t>
            </a:r>
            <a:endParaRPr lang="zh-CN" altLang="en-US" sz="3200" b="1" dirty="0">
              <a:solidFill>
                <a:schemeClr val="bg1"/>
              </a:solidFill>
              <a:latin typeface="Garamond" pitchFamily="18" charset="0"/>
              <a:ea typeface="楷体_GB2312" pitchFamily="49"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20835"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降低初始爆炸引起的破坏</a:t>
            </a:r>
            <a:endParaRPr lang="en-US" altLang="zh-CN" sz="2400" dirty="0">
              <a:solidFill>
                <a:srgbClr val="FF0000"/>
              </a:solidFill>
              <a:latin typeface="+mn-lt"/>
              <a:ea typeface="+mn-ea"/>
              <a:cs typeface="+mn-cs"/>
            </a:endParaRPr>
          </a:p>
          <a:p>
            <a:pPr eaLnBrk="1" hangingPunct="1">
              <a:buClr>
                <a:srgbClr val="FF0000"/>
              </a:buClr>
            </a:pPr>
            <a:r>
              <a:rPr lang="zh-CN" altLang="en-US" sz="2400" dirty="0">
                <a:latin typeface="+mn-lt"/>
                <a:ea typeface="+mn-ea"/>
                <a:cs typeface="+mn-cs"/>
              </a:rPr>
              <a:t>工艺设备的连接，应保证不进行明火作业就能将各设备方便地分离和移动</a:t>
            </a:r>
            <a:endParaRPr lang="en-US" altLang="zh-CN" sz="2400" dirty="0">
              <a:latin typeface="+mn-lt"/>
              <a:ea typeface="+mn-ea"/>
              <a:cs typeface="+mn-cs"/>
            </a:endParaRPr>
          </a:p>
          <a:p>
            <a:pPr eaLnBrk="1" hangingPunct="1">
              <a:buClr>
                <a:srgbClr val="FF0000"/>
              </a:buClr>
            </a:pPr>
            <a:r>
              <a:rPr lang="zh-CN" altLang="en-US" sz="2400" dirty="0">
                <a:latin typeface="+mn-lt"/>
                <a:ea typeface="+mn-ea"/>
                <a:cs typeface="+mn-cs"/>
              </a:rPr>
              <a:t>应根据车间的大小，安装数个能互相联锁的动力电源控制箱；在紧急情况下，应能及时切断所有电机的电源</a:t>
            </a:r>
            <a:endParaRPr lang="en-US" altLang="zh-CN" sz="2400" dirty="0">
              <a:latin typeface="+mn-lt"/>
              <a:ea typeface="+mn-ea"/>
              <a:cs typeface="+mn-cs"/>
            </a:endParaRPr>
          </a:p>
          <a:p>
            <a:pPr eaLnBrk="1" hangingPunct="1">
              <a:buClr>
                <a:srgbClr val="FF0000"/>
              </a:buClr>
            </a:pPr>
            <a:r>
              <a:rPr lang="zh-CN" altLang="en-US" sz="2400" dirty="0">
                <a:latin typeface="+mn-lt"/>
                <a:ea typeface="+mn-ea"/>
                <a:cs typeface="+mn-cs"/>
              </a:rPr>
              <a:t>宜使用抑爆装置进行保护</a:t>
            </a:r>
            <a:endParaRPr lang="en-US" altLang="zh-CN" sz="2400" dirty="0">
              <a:latin typeface="+mn-lt"/>
              <a:ea typeface="+mn-ea"/>
              <a:cs typeface="+mn-cs"/>
            </a:endParaRPr>
          </a:p>
          <a:p>
            <a:pPr eaLnBrk="1" hangingPunct="1">
              <a:buClr>
                <a:srgbClr val="FF0000"/>
              </a:buClr>
            </a:pPr>
            <a:r>
              <a:rPr lang="zh-CN" altLang="en-US" sz="2400" dirty="0">
                <a:latin typeface="+mn-lt"/>
                <a:ea typeface="+mn-ea"/>
                <a:cs typeface="+mn-cs"/>
              </a:rPr>
              <a:t>工艺设备的强度不足以承受其实际工况下内部粉尘爆炸产生的超压时，应设置泄爆口。泄爆口的尺寸宜符合</a:t>
            </a:r>
            <a:r>
              <a:rPr lang="en-US" altLang="zh-CN" sz="2400" dirty="0">
                <a:latin typeface="+mn-lt"/>
                <a:ea typeface="+mn-ea"/>
                <a:cs typeface="+mn-cs"/>
              </a:rPr>
              <a:t>GB/T15605</a:t>
            </a:r>
            <a:endParaRPr lang="en-US" altLang="zh-CN" sz="2400" dirty="0">
              <a:latin typeface="+mn-lt"/>
              <a:ea typeface="+mn-ea"/>
              <a:cs typeface="+mn-cs"/>
            </a:endParaRPr>
          </a:p>
        </p:txBody>
      </p:sp>
      <p:grpSp>
        <p:nvGrpSpPr>
          <p:cNvPr id="120836" name="Group 8"/>
          <p:cNvGrpSpPr/>
          <p:nvPr/>
        </p:nvGrpSpPr>
        <p:grpSpPr>
          <a:xfrm>
            <a:off x="685800" y="4191000"/>
            <a:ext cx="930275" cy="1797050"/>
            <a:chOff x="385" y="912"/>
            <a:chExt cx="719" cy="1464"/>
          </a:xfrm>
        </p:grpSpPr>
        <p:sp>
          <p:nvSpPr>
            <p:cNvPr id="121016" name="AutoShape 9"/>
            <p:cNvSpPr/>
            <p:nvPr/>
          </p:nvSpPr>
          <p:spPr>
            <a:xfrm>
              <a:off x="385" y="1848"/>
              <a:ext cx="672" cy="528"/>
            </a:xfrm>
            <a:custGeom>
              <a:avLst/>
              <a:gdLst/>
              <a:ahLst/>
              <a:cxnLst>
                <a:cxn ang="0">
                  <a:pos x="0" y="0"/>
                </a:cxn>
                <a:cxn ang="0">
                  <a:pos x="0" y="0"/>
                </a:cxn>
                <a:cxn ang="0">
                  <a:pos x="0" y="0"/>
                </a:cxn>
                <a:cxn ang="0">
                  <a:pos x="1" y="0"/>
                </a:cxn>
              </a:cxnLst>
              <a:pathLst>
                <a:path w="21600" h="21600">
                  <a:moveTo>
                    <a:pt x="0" y="0"/>
                  </a:moveTo>
                  <a:lnTo>
                    <a:pt x="5400" y="21600"/>
                  </a:lnTo>
                  <a:lnTo>
                    <a:pt x="16200" y="21600"/>
                  </a:lnTo>
                  <a:lnTo>
                    <a:pt x="21600" y="0"/>
                  </a:lnTo>
                  <a:lnTo>
                    <a:pt x="0" y="0"/>
                  </a:lnTo>
                  <a:close/>
                </a:path>
              </a:pathLst>
            </a:custGeom>
            <a:solidFill>
              <a:srgbClr val="A7F3F7">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1017" name="Rectangle 10"/>
            <p:cNvSpPr/>
            <p:nvPr/>
          </p:nvSpPr>
          <p:spPr>
            <a:xfrm>
              <a:off x="385" y="1232"/>
              <a:ext cx="672" cy="624"/>
            </a:xfrm>
            <a:prstGeom prst="rect">
              <a:avLst/>
            </a:prstGeom>
            <a:solidFill>
              <a:srgbClr val="A7F3F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18" name="Line 11"/>
            <p:cNvSpPr/>
            <p:nvPr/>
          </p:nvSpPr>
          <p:spPr>
            <a:xfrm>
              <a:off x="387" y="1228"/>
              <a:ext cx="0" cy="624"/>
            </a:xfrm>
            <a:prstGeom prst="line">
              <a:avLst/>
            </a:prstGeom>
            <a:ln w="9525" cap="flat" cmpd="sng">
              <a:solidFill>
                <a:schemeClr val="tx1"/>
              </a:solidFill>
              <a:prstDash val="solid"/>
              <a:headEnd type="none" w="med" len="med"/>
              <a:tailEnd type="none" w="med" len="med"/>
            </a:ln>
          </p:spPr>
        </p:sp>
        <p:sp>
          <p:nvSpPr>
            <p:cNvPr id="121019" name="Line 12"/>
            <p:cNvSpPr/>
            <p:nvPr/>
          </p:nvSpPr>
          <p:spPr>
            <a:xfrm>
              <a:off x="385" y="1228"/>
              <a:ext cx="672" cy="0"/>
            </a:xfrm>
            <a:prstGeom prst="line">
              <a:avLst/>
            </a:prstGeom>
            <a:ln w="9525" cap="flat" cmpd="sng">
              <a:solidFill>
                <a:schemeClr val="tx1"/>
              </a:solidFill>
              <a:prstDash val="solid"/>
              <a:headEnd type="none" w="med" len="med"/>
              <a:tailEnd type="none" w="med" len="med"/>
            </a:ln>
          </p:spPr>
        </p:sp>
        <p:sp>
          <p:nvSpPr>
            <p:cNvPr id="121020" name="Line 13"/>
            <p:cNvSpPr/>
            <p:nvPr/>
          </p:nvSpPr>
          <p:spPr>
            <a:xfrm>
              <a:off x="1057" y="1228"/>
              <a:ext cx="0" cy="624"/>
            </a:xfrm>
            <a:prstGeom prst="line">
              <a:avLst/>
            </a:prstGeom>
            <a:ln w="9525" cap="flat" cmpd="sng">
              <a:solidFill>
                <a:schemeClr val="tx1"/>
              </a:solidFill>
              <a:prstDash val="solid"/>
              <a:headEnd type="none" w="med" len="med"/>
              <a:tailEnd type="none" w="med" len="med"/>
            </a:ln>
          </p:spPr>
        </p:sp>
        <p:grpSp>
          <p:nvGrpSpPr>
            <p:cNvPr id="121021" name="Group 14"/>
            <p:cNvGrpSpPr/>
            <p:nvPr/>
          </p:nvGrpSpPr>
          <p:grpSpPr>
            <a:xfrm>
              <a:off x="641" y="912"/>
              <a:ext cx="145" cy="315"/>
              <a:chOff x="3936" y="1104"/>
              <a:chExt cx="240" cy="519"/>
            </a:xfrm>
          </p:grpSpPr>
          <p:sp>
            <p:nvSpPr>
              <p:cNvPr id="121050" name="Rectangle 15"/>
              <p:cNvSpPr/>
              <p:nvPr/>
            </p:nvSpPr>
            <p:spPr>
              <a:xfrm rot="-2822725">
                <a:off x="4004" y="1460"/>
                <a:ext cx="24" cy="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51" name="AutoShape 16"/>
              <p:cNvSpPr/>
              <p:nvPr/>
            </p:nvSpPr>
            <p:spPr>
              <a:xfrm>
                <a:off x="3936" y="1104"/>
                <a:ext cx="240" cy="264"/>
              </a:xfrm>
              <a:prstGeom prst="roundRect">
                <a:avLst>
                  <a:gd name="adj" fmla="val 50000"/>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52" name="Rectangle 17"/>
              <p:cNvSpPr/>
              <p:nvPr/>
            </p:nvSpPr>
            <p:spPr>
              <a:xfrm>
                <a:off x="3936" y="1296"/>
                <a:ext cx="240" cy="12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53" name="Rectangle 18"/>
              <p:cNvSpPr/>
              <p:nvPr/>
            </p:nvSpPr>
            <p:spPr>
              <a:xfrm>
                <a:off x="4016" y="1416"/>
                <a:ext cx="80" cy="1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21054" name="Group 19"/>
              <p:cNvGrpSpPr/>
              <p:nvPr/>
            </p:nvGrpSpPr>
            <p:grpSpPr>
              <a:xfrm>
                <a:off x="3981" y="1551"/>
                <a:ext cx="153" cy="72"/>
                <a:chOff x="3975" y="1200"/>
                <a:chExt cx="144" cy="144"/>
              </a:xfrm>
            </p:grpSpPr>
            <p:sp>
              <p:nvSpPr>
                <p:cNvPr id="121057" name="AutoShape 20"/>
                <p:cNvSpPr/>
                <p:nvPr/>
              </p:nvSpPr>
              <p:spPr>
                <a:xfrm>
                  <a:off x="3975" y="1296"/>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1058" name="AutoShape 21"/>
                <p:cNvSpPr/>
                <p:nvPr/>
              </p:nvSpPr>
              <p:spPr>
                <a:xfrm flipV="1">
                  <a:off x="3975" y="1200"/>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1059" name="Rectangle 22"/>
                <p:cNvSpPr/>
                <p:nvPr/>
              </p:nvSpPr>
              <p:spPr>
                <a:xfrm>
                  <a:off x="3975" y="1248"/>
                  <a:ext cx="144" cy="4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21055" name="AutoShape 23"/>
              <p:cNvSpPr/>
              <p:nvPr/>
            </p:nvSpPr>
            <p:spPr>
              <a:xfrm>
                <a:off x="3986" y="1416"/>
                <a:ext cx="135" cy="24"/>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1056" name="Rectangle 24"/>
              <p:cNvSpPr/>
              <p:nvPr/>
            </p:nvSpPr>
            <p:spPr>
              <a:xfrm>
                <a:off x="3936" y="1344"/>
                <a:ext cx="240" cy="2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21022" name="Group 25"/>
            <p:cNvGrpSpPr/>
            <p:nvPr/>
          </p:nvGrpSpPr>
          <p:grpSpPr>
            <a:xfrm>
              <a:off x="1057" y="1512"/>
              <a:ext cx="47" cy="96"/>
              <a:chOff x="1442" y="816"/>
              <a:chExt cx="48" cy="96"/>
            </a:xfrm>
          </p:grpSpPr>
          <p:sp>
            <p:nvSpPr>
              <p:cNvPr id="121046" name="Oval 26"/>
              <p:cNvSpPr/>
              <p:nvPr/>
            </p:nvSpPr>
            <p:spPr>
              <a:xfrm>
                <a:off x="1442" y="835"/>
                <a:ext cx="32" cy="58"/>
              </a:xfrm>
              <a:prstGeom prst="ellipse">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47" name="AutoShape 27"/>
              <p:cNvSpPr/>
              <p:nvPr/>
            </p:nvSpPr>
            <p:spPr>
              <a:xfrm flipH="1">
                <a:off x="1450" y="835"/>
                <a:ext cx="40" cy="58"/>
              </a:xfrm>
              <a:prstGeom prst="leftBracket">
                <a:avLst>
                  <a:gd name="adj" fmla="val 72500"/>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48" name="Line 28"/>
              <p:cNvSpPr/>
              <p:nvPr/>
            </p:nvSpPr>
            <p:spPr>
              <a:xfrm>
                <a:off x="1442" y="816"/>
                <a:ext cx="0" cy="96"/>
              </a:xfrm>
              <a:prstGeom prst="line">
                <a:avLst/>
              </a:prstGeom>
              <a:ln w="6350" cap="flat" cmpd="sng">
                <a:solidFill>
                  <a:schemeClr val="tx1"/>
                </a:solidFill>
                <a:prstDash val="solid"/>
                <a:headEnd type="none" w="med" len="med"/>
                <a:tailEnd type="none" w="med" len="med"/>
              </a:ln>
            </p:spPr>
          </p:sp>
          <p:sp>
            <p:nvSpPr>
              <p:cNvPr id="121049" name="Line 29"/>
              <p:cNvSpPr/>
              <p:nvPr/>
            </p:nvSpPr>
            <p:spPr>
              <a:xfrm>
                <a:off x="1446" y="828"/>
                <a:ext cx="0" cy="72"/>
              </a:xfrm>
              <a:prstGeom prst="line">
                <a:avLst/>
              </a:prstGeom>
              <a:ln w="6350" cap="flat" cmpd="sng">
                <a:solidFill>
                  <a:schemeClr val="tx1"/>
                </a:solidFill>
                <a:prstDash val="solid"/>
                <a:headEnd type="none" w="med" len="med"/>
                <a:tailEnd type="none" w="med" len="med"/>
              </a:ln>
            </p:spPr>
          </p:sp>
        </p:grpSp>
        <p:sp>
          <p:nvSpPr>
            <p:cNvPr id="121023" name="Freeform 30"/>
            <p:cNvSpPr/>
            <p:nvPr/>
          </p:nvSpPr>
          <p:spPr>
            <a:xfrm flipH="1">
              <a:off x="729" y="1757"/>
              <a:ext cx="5" cy="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0" h="62">
                  <a:moveTo>
                    <a:pt x="6" y="8"/>
                  </a:moveTo>
                  <a:lnTo>
                    <a:pt x="6" y="8"/>
                  </a:lnTo>
                  <a:lnTo>
                    <a:pt x="2" y="16"/>
                  </a:lnTo>
                  <a:lnTo>
                    <a:pt x="0" y="26"/>
                  </a:lnTo>
                  <a:lnTo>
                    <a:pt x="2" y="36"/>
                  </a:lnTo>
                  <a:lnTo>
                    <a:pt x="6" y="48"/>
                  </a:lnTo>
                  <a:lnTo>
                    <a:pt x="6" y="52"/>
                  </a:lnTo>
                  <a:lnTo>
                    <a:pt x="10" y="54"/>
                  </a:lnTo>
                  <a:lnTo>
                    <a:pt x="16" y="60"/>
                  </a:lnTo>
                  <a:lnTo>
                    <a:pt x="20" y="62"/>
                  </a:lnTo>
                  <a:lnTo>
                    <a:pt x="26" y="62"/>
                  </a:lnTo>
                  <a:lnTo>
                    <a:pt x="30" y="62"/>
                  </a:lnTo>
                  <a:lnTo>
                    <a:pt x="34" y="60"/>
                  </a:lnTo>
                  <a:lnTo>
                    <a:pt x="36" y="56"/>
                  </a:lnTo>
                  <a:lnTo>
                    <a:pt x="38" y="52"/>
                  </a:lnTo>
                  <a:lnTo>
                    <a:pt x="40" y="48"/>
                  </a:lnTo>
                  <a:lnTo>
                    <a:pt x="38" y="42"/>
                  </a:lnTo>
                  <a:lnTo>
                    <a:pt x="34" y="30"/>
                  </a:lnTo>
                  <a:lnTo>
                    <a:pt x="32" y="14"/>
                  </a:lnTo>
                  <a:lnTo>
                    <a:pt x="30" y="10"/>
                  </a:lnTo>
                  <a:lnTo>
                    <a:pt x="28" y="6"/>
                  </a:lnTo>
                  <a:lnTo>
                    <a:pt x="24" y="2"/>
                  </a:lnTo>
                  <a:lnTo>
                    <a:pt x="20" y="2"/>
                  </a:lnTo>
                  <a:lnTo>
                    <a:pt x="16" y="0"/>
                  </a:lnTo>
                  <a:lnTo>
                    <a:pt x="12" y="2"/>
                  </a:lnTo>
                  <a:lnTo>
                    <a:pt x="8" y="4"/>
                  </a:lnTo>
                  <a:lnTo>
                    <a:pt x="6" y="8"/>
                  </a:lnTo>
                  <a:close/>
                </a:path>
              </a:pathLst>
            </a:custGeom>
            <a:solidFill>
              <a:srgbClr val="000000">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24" name="Freeform 31"/>
            <p:cNvSpPr>
              <a:spLocks noEditPoints="1"/>
            </p:cNvSpPr>
            <p:nvPr/>
          </p:nvSpPr>
          <p:spPr>
            <a:xfrm flipH="1">
              <a:off x="699" y="1736"/>
              <a:ext cx="10" cy="1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76" h="138">
                  <a:moveTo>
                    <a:pt x="42" y="0"/>
                  </a:moveTo>
                  <a:lnTo>
                    <a:pt x="42" y="0"/>
                  </a:lnTo>
                  <a:lnTo>
                    <a:pt x="38" y="4"/>
                  </a:lnTo>
                  <a:lnTo>
                    <a:pt x="36" y="6"/>
                  </a:lnTo>
                  <a:lnTo>
                    <a:pt x="34" y="14"/>
                  </a:lnTo>
                  <a:lnTo>
                    <a:pt x="34" y="18"/>
                  </a:lnTo>
                  <a:lnTo>
                    <a:pt x="34" y="22"/>
                  </a:lnTo>
                  <a:lnTo>
                    <a:pt x="34" y="28"/>
                  </a:lnTo>
                  <a:lnTo>
                    <a:pt x="30" y="38"/>
                  </a:lnTo>
                  <a:lnTo>
                    <a:pt x="22" y="50"/>
                  </a:lnTo>
                  <a:lnTo>
                    <a:pt x="16" y="60"/>
                  </a:lnTo>
                  <a:lnTo>
                    <a:pt x="10" y="70"/>
                  </a:lnTo>
                  <a:lnTo>
                    <a:pt x="4" y="84"/>
                  </a:lnTo>
                  <a:lnTo>
                    <a:pt x="0" y="100"/>
                  </a:lnTo>
                  <a:lnTo>
                    <a:pt x="0" y="106"/>
                  </a:lnTo>
                  <a:lnTo>
                    <a:pt x="4" y="118"/>
                  </a:lnTo>
                  <a:lnTo>
                    <a:pt x="8" y="126"/>
                  </a:lnTo>
                  <a:lnTo>
                    <a:pt x="14" y="132"/>
                  </a:lnTo>
                  <a:lnTo>
                    <a:pt x="22" y="138"/>
                  </a:lnTo>
                  <a:lnTo>
                    <a:pt x="34" y="138"/>
                  </a:lnTo>
                  <a:lnTo>
                    <a:pt x="46" y="134"/>
                  </a:lnTo>
                  <a:lnTo>
                    <a:pt x="56" y="128"/>
                  </a:lnTo>
                  <a:lnTo>
                    <a:pt x="64" y="118"/>
                  </a:lnTo>
                  <a:lnTo>
                    <a:pt x="70" y="106"/>
                  </a:lnTo>
                  <a:lnTo>
                    <a:pt x="72" y="96"/>
                  </a:lnTo>
                  <a:lnTo>
                    <a:pt x="74" y="84"/>
                  </a:lnTo>
                  <a:lnTo>
                    <a:pt x="76" y="60"/>
                  </a:lnTo>
                  <a:lnTo>
                    <a:pt x="72" y="36"/>
                  </a:lnTo>
                  <a:lnTo>
                    <a:pt x="70" y="24"/>
                  </a:lnTo>
                  <a:lnTo>
                    <a:pt x="64" y="14"/>
                  </a:lnTo>
                  <a:lnTo>
                    <a:pt x="60" y="6"/>
                  </a:lnTo>
                  <a:lnTo>
                    <a:pt x="56" y="2"/>
                  </a:lnTo>
                  <a:lnTo>
                    <a:pt x="52" y="0"/>
                  </a:lnTo>
                  <a:lnTo>
                    <a:pt x="46" y="0"/>
                  </a:lnTo>
                  <a:lnTo>
                    <a:pt x="42" y="0"/>
                  </a:lnTo>
                  <a:close/>
                  <a:moveTo>
                    <a:pt x="62" y="10"/>
                  </a:moveTo>
                  <a:lnTo>
                    <a:pt x="62" y="10"/>
                  </a:lnTo>
                  <a:lnTo>
                    <a:pt x="62" y="14"/>
                  </a:lnTo>
                  <a:lnTo>
                    <a:pt x="62" y="10"/>
                  </a:lnTo>
                  <a:close/>
                  <a:moveTo>
                    <a:pt x="30" y="104"/>
                  </a:moveTo>
                  <a:lnTo>
                    <a:pt x="30" y="104"/>
                  </a:lnTo>
                  <a:lnTo>
                    <a:pt x="30" y="102"/>
                  </a:lnTo>
                  <a:lnTo>
                    <a:pt x="30" y="92"/>
                  </a:lnTo>
                  <a:lnTo>
                    <a:pt x="34" y="86"/>
                  </a:lnTo>
                  <a:lnTo>
                    <a:pt x="40" y="78"/>
                  </a:lnTo>
                  <a:lnTo>
                    <a:pt x="48" y="66"/>
                  </a:lnTo>
                  <a:lnTo>
                    <a:pt x="46" y="82"/>
                  </a:lnTo>
                  <a:lnTo>
                    <a:pt x="42" y="96"/>
                  </a:lnTo>
                  <a:lnTo>
                    <a:pt x="38" y="104"/>
                  </a:lnTo>
                  <a:lnTo>
                    <a:pt x="36" y="108"/>
                  </a:lnTo>
                  <a:lnTo>
                    <a:pt x="30" y="110"/>
                  </a:lnTo>
                  <a:lnTo>
                    <a:pt x="30" y="104"/>
                  </a:lnTo>
                  <a:close/>
                  <a:moveTo>
                    <a:pt x="0" y="106"/>
                  </a:moveTo>
                  <a:lnTo>
                    <a:pt x="0" y="106"/>
                  </a:lnTo>
                  <a:close/>
                </a:path>
              </a:pathLst>
            </a:custGeom>
            <a:solidFill>
              <a:srgbClr val="000000">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25" name="Freeform 32"/>
            <p:cNvSpPr/>
            <p:nvPr/>
          </p:nvSpPr>
          <p:spPr>
            <a:xfrm flipH="1">
              <a:off x="701" y="1738"/>
              <a:ext cx="6" cy="1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6" h="110">
                  <a:moveTo>
                    <a:pt x="16" y="110"/>
                  </a:moveTo>
                  <a:lnTo>
                    <a:pt x="16" y="110"/>
                  </a:lnTo>
                  <a:lnTo>
                    <a:pt x="24" y="108"/>
                  </a:lnTo>
                  <a:lnTo>
                    <a:pt x="28" y="104"/>
                  </a:lnTo>
                  <a:lnTo>
                    <a:pt x="34" y="100"/>
                  </a:lnTo>
                  <a:lnTo>
                    <a:pt x="38" y="94"/>
                  </a:lnTo>
                  <a:lnTo>
                    <a:pt x="42" y="80"/>
                  </a:lnTo>
                  <a:lnTo>
                    <a:pt x="44" y="66"/>
                  </a:lnTo>
                  <a:lnTo>
                    <a:pt x="46" y="52"/>
                  </a:lnTo>
                  <a:lnTo>
                    <a:pt x="44" y="36"/>
                  </a:lnTo>
                  <a:lnTo>
                    <a:pt x="42" y="20"/>
                  </a:lnTo>
                  <a:lnTo>
                    <a:pt x="36" y="6"/>
                  </a:lnTo>
                  <a:lnTo>
                    <a:pt x="32" y="0"/>
                  </a:lnTo>
                  <a:lnTo>
                    <a:pt x="34" y="8"/>
                  </a:lnTo>
                  <a:lnTo>
                    <a:pt x="32" y="16"/>
                  </a:lnTo>
                  <a:lnTo>
                    <a:pt x="30" y="24"/>
                  </a:lnTo>
                  <a:lnTo>
                    <a:pt x="26" y="32"/>
                  </a:lnTo>
                  <a:lnTo>
                    <a:pt x="18" y="46"/>
                  </a:lnTo>
                  <a:lnTo>
                    <a:pt x="8" y="60"/>
                  </a:lnTo>
                  <a:lnTo>
                    <a:pt x="4" y="68"/>
                  </a:lnTo>
                  <a:lnTo>
                    <a:pt x="0" y="76"/>
                  </a:lnTo>
                  <a:lnTo>
                    <a:pt x="0" y="84"/>
                  </a:lnTo>
                  <a:lnTo>
                    <a:pt x="0" y="92"/>
                  </a:lnTo>
                  <a:lnTo>
                    <a:pt x="2" y="100"/>
                  </a:lnTo>
                  <a:lnTo>
                    <a:pt x="4" y="104"/>
                  </a:lnTo>
                  <a:lnTo>
                    <a:pt x="10" y="108"/>
                  </a:lnTo>
                  <a:lnTo>
                    <a:pt x="16" y="110"/>
                  </a:lnTo>
                </a:path>
              </a:pathLst>
            </a:custGeom>
            <a:no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26" name="Rectangle 33"/>
            <p:cNvSpPr/>
            <p:nvPr/>
          </p:nvSpPr>
          <p:spPr>
            <a:xfrm flipH="1">
              <a:off x="733" y="1751"/>
              <a:ext cx="0" cy="0"/>
            </a:xfrm>
            <a:prstGeom prst="rect">
              <a:avLst/>
            </a:prstGeom>
            <a:noFill/>
            <a:ln w="3175" cap="flat" cmpd="sng">
              <a:solidFill>
                <a:srgbClr val="FF66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27" name="Freeform 34"/>
            <p:cNvSpPr/>
            <p:nvPr/>
          </p:nvSpPr>
          <p:spPr>
            <a:xfrm flipH="1">
              <a:off x="731" y="1760"/>
              <a:ext cx="1" cy="2"/>
            </a:xfrm>
            <a:custGeom>
              <a:avLst/>
              <a:gdLst/>
              <a:ahLst/>
              <a:cxnLst>
                <a:cxn ang="0">
                  <a:pos x="0" y="0"/>
                </a:cxn>
                <a:cxn ang="0">
                  <a:pos x="0" y="0"/>
                </a:cxn>
                <a:cxn ang="0">
                  <a:pos x="0" y="0"/>
                </a:cxn>
                <a:cxn ang="0">
                  <a:pos x="0" y="0"/>
                </a:cxn>
                <a:cxn ang="0">
                  <a:pos x="0" y="0"/>
                </a:cxn>
                <a:cxn ang="0">
                  <a:pos x="0" y="0"/>
                </a:cxn>
              </a:cxnLst>
              <a:pathLst>
                <a:path w="8" h="16">
                  <a:moveTo>
                    <a:pt x="8" y="16"/>
                  </a:moveTo>
                  <a:lnTo>
                    <a:pt x="8" y="16"/>
                  </a:lnTo>
                  <a:lnTo>
                    <a:pt x="2" y="12"/>
                  </a:lnTo>
                  <a:lnTo>
                    <a:pt x="0" y="4"/>
                  </a:lnTo>
                  <a:lnTo>
                    <a:pt x="4" y="0"/>
                  </a:lnTo>
                  <a:lnTo>
                    <a:pt x="8" y="16"/>
                  </a:lnTo>
                </a:path>
              </a:pathLst>
            </a:custGeom>
            <a:no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28" name="Rectangle 35"/>
            <p:cNvSpPr/>
            <p:nvPr/>
          </p:nvSpPr>
          <p:spPr>
            <a:xfrm flipH="1">
              <a:off x="710" y="1755"/>
              <a:ext cx="0" cy="0"/>
            </a:xfrm>
            <a:prstGeom prst="rect">
              <a:avLst/>
            </a:prstGeom>
            <a:noFill/>
            <a:ln w="3175" cap="flat" cmpd="sng">
              <a:solidFill>
                <a:srgbClr val="FF66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29" name="Freeform 36"/>
            <p:cNvSpPr/>
            <p:nvPr/>
          </p:nvSpPr>
          <p:spPr>
            <a:xfrm flipH="1">
              <a:off x="725" y="1751"/>
              <a:ext cx="7" cy="1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62" h="136">
                  <a:moveTo>
                    <a:pt x="34" y="134"/>
                  </a:moveTo>
                  <a:lnTo>
                    <a:pt x="34" y="134"/>
                  </a:lnTo>
                  <a:lnTo>
                    <a:pt x="40" y="136"/>
                  </a:lnTo>
                  <a:lnTo>
                    <a:pt x="46" y="136"/>
                  </a:lnTo>
                  <a:lnTo>
                    <a:pt x="50" y="136"/>
                  </a:lnTo>
                  <a:lnTo>
                    <a:pt x="54" y="134"/>
                  </a:lnTo>
                  <a:lnTo>
                    <a:pt x="60" y="126"/>
                  </a:lnTo>
                  <a:lnTo>
                    <a:pt x="62" y="116"/>
                  </a:lnTo>
                  <a:lnTo>
                    <a:pt x="62" y="104"/>
                  </a:lnTo>
                  <a:lnTo>
                    <a:pt x="58" y="92"/>
                  </a:lnTo>
                  <a:lnTo>
                    <a:pt x="54" y="82"/>
                  </a:lnTo>
                  <a:lnTo>
                    <a:pt x="48" y="74"/>
                  </a:lnTo>
                  <a:lnTo>
                    <a:pt x="36" y="58"/>
                  </a:lnTo>
                  <a:lnTo>
                    <a:pt x="24" y="38"/>
                  </a:lnTo>
                  <a:lnTo>
                    <a:pt x="14" y="18"/>
                  </a:lnTo>
                  <a:lnTo>
                    <a:pt x="12" y="8"/>
                  </a:lnTo>
                  <a:lnTo>
                    <a:pt x="12" y="0"/>
                  </a:lnTo>
                  <a:lnTo>
                    <a:pt x="6" y="16"/>
                  </a:lnTo>
                  <a:lnTo>
                    <a:pt x="2" y="34"/>
                  </a:lnTo>
                  <a:lnTo>
                    <a:pt x="0" y="56"/>
                  </a:lnTo>
                  <a:lnTo>
                    <a:pt x="2" y="76"/>
                  </a:lnTo>
                  <a:lnTo>
                    <a:pt x="6" y="96"/>
                  </a:lnTo>
                  <a:lnTo>
                    <a:pt x="12" y="114"/>
                  </a:lnTo>
                  <a:lnTo>
                    <a:pt x="16" y="122"/>
                  </a:lnTo>
                  <a:lnTo>
                    <a:pt x="22" y="126"/>
                  </a:lnTo>
                  <a:lnTo>
                    <a:pt x="26" y="132"/>
                  </a:lnTo>
                  <a:lnTo>
                    <a:pt x="32" y="134"/>
                  </a:lnTo>
                  <a:lnTo>
                    <a:pt x="34" y="134"/>
                  </a:lnTo>
                  <a:close/>
                </a:path>
              </a:pathLst>
            </a:custGeom>
            <a:solidFill>
              <a:srgbClr val="FFFF1A">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0" name="Freeform 37"/>
            <p:cNvSpPr/>
            <p:nvPr/>
          </p:nvSpPr>
          <p:spPr>
            <a:xfrm flipH="1">
              <a:off x="725" y="1751"/>
              <a:ext cx="7" cy="1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62" h="136">
                  <a:moveTo>
                    <a:pt x="34" y="134"/>
                  </a:moveTo>
                  <a:lnTo>
                    <a:pt x="34" y="134"/>
                  </a:lnTo>
                  <a:lnTo>
                    <a:pt x="40" y="136"/>
                  </a:lnTo>
                  <a:lnTo>
                    <a:pt x="46" y="136"/>
                  </a:lnTo>
                  <a:lnTo>
                    <a:pt x="50" y="136"/>
                  </a:lnTo>
                  <a:lnTo>
                    <a:pt x="54" y="134"/>
                  </a:lnTo>
                  <a:lnTo>
                    <a:pt x="60" y="126"/>
                  </a:lnTo>
                  <a:lnTo>
                    <a:pt x="62" y="116"/>
                  </a:lnTo>
                  <a:lnTo>
                    <a:pt x="62" y="104"/>
                  </a:lnTo>
                  <a:lnTo>
                    <a:pt x="58" y="92"/>
                  </a:lnTo>
                  <a:lnTo>
                    <a:pt x="54" y="82"/>
                  </a:lnTo>
                  <a:lnTo>
                    <a:pt x="48" y="74"/>
                  </a:lnTo>
                  <a:lnTo>
                    <a:pt x="36" y="58"/>
                  </a:lnTo>
                  <a:lnTo>
                    <a:pt x="24" y="38"/>
                  </a:lnTo>
                  <a:lnTo>
                    <a:pt x="14" y="18"/>
                  </a:lnTo>
                  <a:lnTo>
                    <a:pt x="12" y="8"/>
                  </a:lnTo>
                  <a:lnTo>
                    <a:pt x="12" y="0"/>
                  </a:lnTo>
                  <a:lnTo>
                    <a:pt x="6" y="16"/>
                  </a:lnTo>
                  <a:lnTo>
                    <a:pt x="2" y="34"/>
                  </a:lnTo>
                  <a:lnTo>
                    <a:pt x="0" y="56"/>
                  </a:lnTo>
                  <a:lnTo>
                    <a:pt x="2" y="76"/>
                  </a:lnTo>
                  <a:lnTo>
                    <a:pt x="6" y="96"/>
                  </a:lnTo>
                  <a:lnTo>
                    <a:pt x="12" y="114"/>
                  </a:lnTo>
                  <a:lnTo>
                    <a:pt x="16" y="122"/>
                  </a:lnTo>
                  <a:lnTo>
                    <a:pt x="22" y="126"/>
                  </a:lnTo>
                  <a:lnTo>
                    <a:pt x="26" y="132"/>
                  </a:lnTo>
                  <a:lnTo>
                    <a:pt x="32" y="134"/>
                  </a:lnTo>
                </a:path>
              </a:pathLst>
            </a:custGeom>
            <a:no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1" name="Freeform 38"/>
            <p:cNvSpPr/>
            <p:nvPr/>
          </p:nvSpPr>
          <p:spPr>
            <a:xfrm flipH="1">
              <a:off x="725" y="1752"/>
              <a:ext cx="7" cy="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62" h="126">
                  <a:moveTo>
                    <a:pt x="8" y="0"/>
                  </a:moveTo>
                  <a:lnTo>
                    <a:pt x="8" y="0"/>
                  </a:lnTo>
                  <a:lnTo>
                    <a:pt x="8" y="14"/>
                  </a:lnTo>
                  <a:lnTo>
                    <a:pt x="8" y="30"/>
                  </a:lnTo>
                  <a:lnTo>
                    <a:pt x="10" y="46"/>
                  </a:lnTo>
                  <a:lnTo>
                    <a:pt x="12" y="62"/>
                  </a:lnTo>
                  <a:lnTo>
                    <a:pt x="18" y="76"/>
                  </a:lnTo>
                  <a:lnTo>
                    <a:pt x="24" y="86"/>
                  </a:lnTo>
                  <a:lnTo>
                    <a:pt x="30" y="94"/>
                  </a:lnTo>
                  <a:lnTo>
                    <a:pt x="38" y="98"/>
                  </a:lnTo>
                  <a:lnTo>
                    <a:pt x="40" y="100"/>
                  </a:lnTo>
                  <a:lnTo>
                    <a:pt x="48" y="102"/>
                  </a:lnTo>
                  <a:lnTo>
                    <a:pt x="54" y="102"/>
                  </a:lnTo>
                  <a:lnTo>
                    <a:pt x="58" y="100"/>
                  </a:lnTo>
                  <a:lnTo>
                    <a:pt x="62" y="98"/>
                  </a:lnTo>
                  <a:lnTo>
                    <a:pt x="62" y="110"/>
                  </a:lnTo>
                  <a:lnTo>
                    <a:pt x="60" y="116"/>
                  </a:lnTo>
                  <a:lnTo>
                    <a:pt x="56" y="120"/>
                  </a:lnTo>
                  <a:lnTo>
                    <a:pt x="54" y="124"/>
                  </a:lnTo>
                  <a:lnTo>
                    <a:pt x="48" y="126"/>
                  </a:lnTo>
                  <a:lnTo>
                    <a:pt x="42" y="126"/>
                  </a:lnTo>
                  <a:lnTo>
                    <a:pt x="34" y="124"/>
                  </a:lnTo>
                  <a:lnTo>
                    <a:pt x="32" y="124"/>
                  </a:lnTo>
                  <a:lnTo>
                    <a:pt x="26" y="122"/>
                  </a:lnTo>
                  <a:lnTo>
                    <a:pt x="22" y="118"/>
                  </a:lnTo>
                  <a:lnTo>
                    <a:pt x="14" y="106"/>
                  </a:lnTo>
                  <a:lnTo>
                    <a:pt x="8" y="90"/>
                  </a:lnTo>
                  <a:lnTo>
                    <a:pt x="2" y="72"/>
                  </a:lnTo>
                  <a:lnTo>
                    <a:pt x="0" y="54"/>
                  </a:lnTo>
                  <a:lnTo>
                    <a:pt x="0" y="34"/>
                  </a:lnTo>
                  <a:lnTo>
                    <a:pt x="4" y="14"/>
                  </a:lnTo>
                  <a:lnTo>
                    <a:pt x="8" y="0"/>
                  </a:lnTo>
                  <a:close/>
                </a:path>
              </a:pathLst>
            </a:custGeom>
            <a:solidFill>
              <a:srgbClr val="E69E02">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2" name="Freeform 39"/>
            <p:cNvSpPr/>
            <p:nvPr/>
          </p:nvSpPr>
          <p:spPr>
            <a:xfrm flipH="1">
              <a:off x="696" y="1720"/>
              <a:ext cx="47" cy="63"/>
            </a:xfrm>
            <a:custGeom>
              <a:avLst/>
              <a:gdLst/>
              <a:ahLst/>
              <a:cxnLst>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72" h="626">
                  <a:moveTo>
                    <a:pt x="30" y="230"/>
                  </a:moveTo>
                  <a:lnTo>
                    <a:pt x="30" y="230"/>
                  </a:lnTo>
                  <a:lnTo>
                    <a:pt x="36" y="242"/>
                  </a:lnTo>
                  <a:lnTo>
                    <a:pt x="38" y="254"/>
                  </a:lnTo>
                  <a:lnTo>
                    <a:pt x="38" y="268"/>
                  </a:lnTo>
                  <a:lnTo>
                    <a:pt x="36" y="284"/>
                  </a:lnTo>
                  <a:lnTo>
                    <a:pt x="26" y="320"/>
                  </a:lnTo>
                  <a:lnTo>
                    <a:pt x="14" y="358"/>
                  </a:lnTo>
                  <a:lnTo>
                    <a:pt x="8" y="378"/>
                  </a:lnTo>
                  <a:lnTo>
                    <a:pt x="4" y="398"/>
                  </a:lnTo>
                  <a:lnTo>
                    <a:pt x="0" y="418"/>
                  </a:lnTo>
                  <a:lnTo>
                    <a:pt x="0" y="436"/>
                  </a:lnTo>
                  <a:lnTo>
                    <a:pt x="2" y="456"/>
                  </a:lnTo>
                  <a:lnTo>
                    <a:pt x="8" y="474"/>
                  </a:lnTo>
                  <a:lnTo>
                    <a:pt x="18" y="492"/>
                  </a:lnTo>
                  <a:lnTo>
                    <a:pt x="32" y="510"/>
                  </a:lnTo>
                  <a:lnTo>
                    <a:pt x="68" y="542"/>
                  </a:lnTo>
                  <a:lnTo>
                    <a:pt x="88" y="558"/>
                  </a:lnTo>
                  <a:lnTo>
                    <a:pt x="108" y="574"/>
                  </a:lnTo>
                  <a:lnTo>
                    <a:pt x="130" y="588"/>
                  </a:lnTo>
                  <a:lnTo>
                    <a:pt x="152" y="600"/>
                  </a:lnTo>
                  <a:lnTo>
                    <a:pt x="174" y="610"/>
                  </a:lnTo>
                  <a:lnTo>
                    <a:pt x="196" y="618"/>
                  </a:lnTo>
                  <a:lnTo>
                    <a:pt x="218" y="624"/>
                  </a:lnTo>
                  <a:lnTo>
                    <a:pt x="238" y="626"/>
                  </a:lnTo>
                  <a:lnTo>
                    <a:pt x="260" y="626"/>
                  </a:lnTo>
                  <a:lnTo>
                    <a:pt x="278" y="622"/>
                  </a:lnTo>
                  <a:lnTo>
                    <a:pt x="296" y="614"/>
                  </a:lnTo>
                  <a:lnTo>
                    <a:pt x="312" y="600"/>
                  </a:lnTo>
                  <a:lnTo>
                    <a:pt x="328" y="584"/>
                  </a:lnTo>
                  <a:lnTo>
                    <a:pt x="340" y="562"/>
                  </a:lnTo>
                  <a:lnTo>
                    <a:pt x="350" y="538"/>
                  </a:lnTo>
                  <a:lnTo>
                    <a:pt x="354" y="516"/>
                  </a:lnTo>
                  <a:lnTo>
                    <a:pt x="356" y="496"/>
                  </a:lnTo>
                  <a:lnTo>
                    <a:pt x="356" y="476"/>
                  </a:lnTo>
                  <a:lnTo>
                    <a:pt x="352" y="458"/>
                  </a:lnTo>
                  <a:lnTo>
                    <a:pt x="348" y="442"/>
                  </a:lnTo>
                  <a:lnTo>
                    <a:pt x="338" y="410"/>
                  </a:lnTo>
                  <a:lnTo>
                    <a:pt x="334" y="396"/>
                  </a:lnTo>
                  <a:lnTo>
                    <a:pt x="330" y="382"/>
                  </a:lnTo>
                  <a:lnTo>
                    <a:pt x="328" y="368"/>
                  </a:lnTo>
                  <a:lnTo>
                    <a:pt x="330" y="354"/>
                  </a:lnTo>
                  <a:lnTo>
                    <a:pt x="334" y="340"/>
                  </a:lnTo>
                  <a:lnTo>
                    <a:pt x="342" y="324"/>
                  </a:lnTo>
                  <a:lnTo>
                    <a:pt x="354" y="310"/>
                  </a:lnTo>
                  <a:lnTo>
                    <a:pt x="372" y="296"/>
                  </a:lnTo>
                  <a:lnTo>
                    <a:pt x="360" y="296"/>
                  </a:lnTo>
                  <a:lnTo>
                    <a:pt x="348" y="298"/>
                  </a:lnTo>
                  <a:lnTo>
                    <a:pt x="338" y="300"/>
                  </a:lnTo>
                  <a:lnTo>
                    <a:pt x="328" y="304"/>
                  </a:lnTo>
                  <a:lnTo>
                    <a:pt x="312" y="316"/>
                  </a:lnTo>
                  <a:lnTo>
                    <a:pt x="300" y="328"/>
                  </a:lnTo>
                  <a:lnTo>
                    <a:pt x="290" y="344"/>
                  </a:lnTo>
                  <a:lnTo>
                    <a:pt x="282" y="360"/>
                  </a:lnTo>
                  <a:lnTo>
                    <a:pt x="278" y="378"/>
                  </a:lnTo>
                  <a:lnTo>
                    <a:pt x="276" y="394"/>
                  </a:lnTo>
                  <a:lnTo>
                    <a:pt x="276" y="408"/>
                  </a:lnTo>
                  <a:lnTo>
                    <a:pt x="272" y="414"/>
                  </a:lnTo>
                  <a:lnTo>
                    <a:pt x="268" y="416"/>
                  </a:lnTo>
                  <a:lnTo>
                    <a:pt x="266" y="418"/>
                  </a:lnTo>
                  <a:lnTo>
                    <a:pt x="258" y="416"/>
                  </a:lnTo>
                  <a:lnTo>
                    <a:pt x="250" y="410"/>
                  </a:lnTo>
                  <a:lnTo>
                    <a:pt x="240" y="402"/>
                  </a:lnTo>
                  <a:lnTo>
                    <a:pt x="230" y="388"/>
                  </a:lnTo>
                  <a:lnTo>
                    <a:pt x="222" y="374"/>
                  </a:lnTo>
                  <a:lnTo>
                    <a:pt x="212" y="356"/>
                  </a:lnTo>
                  <a:lnTo>
                    <a:pt x="204" y="338"/>
                  </a:lnTo>
                  <a:lnTo>
                    <a:pt x="198" y="316"/>
                  </a:lnTo>
                  <a:lnTo>
                    <a:pt x="194" y="294"/>
                  </a:lnTo>
                  <a:lnTo>
                    <a:pt x="190" y="270"/>
                  </a:lnTo>
                  <a:lnTo>
                    <a:pt x="190" y="246"/>
                  </a:lnTo>
                  <a:lnTo>
                    <a:pt x="192" y="222"/>
                  </a:lnTo>
                  <a:lnTo>
                    <a:pt x="198" y="200"/>
                  </a:lnTo>
                  <a:lnTo>
                    <a:pt x="204" y="176"/>
                  </a:lnTo>
                  <a:lnTo>
                    <a:pt x="208" y="154"/>
                  </a:lnTo>
                  <a:lnTo>
                    <a:pt x="208" y="134"/>
                  </a:lnTo>
                  <a:lnTo>
                    <a:pt x="208" y="114"/>
                  </a:lnTo>
                  <a:lnTo>
                    <a:pt x="206" y="96"/>
                  </a:lnTo>
                  <a:lnTo>
                    <a:pt x="202" y="80"/>
                  </a:lnTo>
                  <a:lnTo>
                    <a:pt x="196" y="66"/>
                  </a:lnTo>
                  <a:lnTo>
                    <a:pt x="190" y="52"/>
                  </a:lnTo>
                  <a:lnTo>
                    <a:pt x="178" y="30"/>
                  </a:lnTo>
                  <a:lnTo>
                    <a:pt x="166" y="14"/>
                  </a:lnTo>
                  <a:lnTo>
                    <a:pt x="152" y="0"/>
                  </a:lnTo>
                  <a:lnTo>
                    <a:pt x="160" y="26"/>
                  </a:lnTo>
                  <a:lnTo>
                    <a:pt x="168" y="52"/>
                  </a:lnTo>
                  <a:lnTo>
                    <a:pt x="172" y="78"/>
                  </a:lnTo>
                  <a:lnTo>
                    <a:pt x="174" y="106"/>
                  </a:lnTo>
                  <a:lnTo>
                    <a:pt x="172" y="132"/>
                  </a:lnTo>
                  <a:lnTo>
                    <a:pt x="168" y="156"/>
                  </a:lnTo>
                  <a:lnTo>
                    <a:pt x="164" y="166"/>
                  </a:lnTo>
                  <a:lnTo>
                    <a:pt x="158" y="178"/>
                  </a:lnTo>
                  <a:lnTo>
                    <a:pt x="150" y="188"/>
                  </a:lnTo>
                  <a:lnTo>
                    <a:pt x="142" y="198"/>
                  </a:lnTo>
                  <a:lnTo>
                    <a:pt x="134" y="208"/>
                  </a:lnTo>
                  <a:lnTo>
                    <a:pt x="128" y="218"/>
                  </a:lnTo>
                  <a:lnTo>
                    <a:pt x="124" y="230"/>
                  </a:lnTo>
                  <a:lnTo>
                    <a:pt x="120" y="244"/>
                  </a:lnTo>
                  <a:lnTo>
                    <a:pt x="116" y="270"/>
                  </a:lnTo>
                  <a:lnTo>
                    <a:pt x="116" y="300"/>
                  </a:lnTo>
                  <a:lnTo>
                    <a:pt x="120" y="328"/>
                  </a:lnTo>
                  <a:lnTo>
                    <a:pt x="124" y="352"/>
                  </a:lnTo>
                  <a:lnTo>
                    <a:pt x="132" y="388"/>
                  </a:lnTo>
                  <a:lnTo>
                    <a:pt x="134" y="400"/>
                  </a:lnTo>
                  <a:lnTo>
                    <a:pt x="132" y="410"/>
                  </a:lnTo>
                  <a:lnTo>
                    <a:pt x="130" y="418"/>
                  </a:lnTo>
                  <a:lnTo>
                    <a:pt x="124" y="422"/>
                  </a:lnTo>
                  <a:lnTo>
                    <a:pt x="118" y="424"/>
                  </a:lnTo>
                  <a:lnTo>
                    <a:pt x="110" y="424"/>
                  </a:lnTo>
                  <a:lnTo>
                    <a:pt x="102" y="420"/>
                  </a:lnTo>
                  <a:lnTo>
                    <a:pt x="92" y="416"/>
                  </a:lnTo>
                  <a:lnTo>
                    <a:pt x="84" y="408"/>
                  </a:lnTo>
                  <a:lnTo>
                    <a:pt x="74" y="400"/>
                  </a:lnTo>
                  <a:lnTo>
                    <a:pt x="66" y="390"/>
                  </a:lnTo>
                  <a:lnTo>
                    <a:pt x="60" y="380"/>
                  </a:lnTo>
                  <a:lnTo>
                    <a:pt x="54" y="368"/>
                  </a:lnTo>
                  <a:lnTo>
                    <a:pt x="52" y="356"/>
                  </a:lnTo>
                  <a:lnTo>
                    <a:pt x="50" y="344"/>
                  </a:lnTo>
                  <a:lnTo>
                    <a:pt x="52" y="330"/>
                  </a:lnTo>
                  <a:lnTo>
                    <a:pt x="56" y="306"/>
                  </a:lnTo>
                  <a:lnTo>
                    <a:pt x="56" y="284"/>
                  </a:lnTo>
                  <a:lnTo>
                    <a:pt x="52" y="268"/>
                  </a:lnTo>
                  <a:lnTo>
                    <a:pt x="48" y="254"/>
                  </a:lnTo>
                  <a:lnTo>
                    <a:pt x="42" y="242"/>
                  </a:lnTo>
                  <a:lnTo>
                    <a:pt x="36" y="236"/>
                  </a:lnTo>
                  <a:lnTo>
                    <a:pt x="30" y="230"/>
                  </a:lnTo>
                  <a:close/>
                </a:path>
              </a:pathLst>
            </a:custGeom>
            <a:solidFill>
              <a:srgbClr val="FF6600">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3" name="Freeform 40"/>
            <p:cNvSpPr>
              <a:spLocks noEditPoints="1"/>
            </p:cNvSpPr>
            <p:nvPr/>
          </p:nvSpPr>
          <p:spPr>
            <a:xfrm flipH="1">
              <a:off x="696" y="1720"/>
              <a:ext cx="43" cy="6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1"/>
                </a:cxn>
                <a:cxn ang="0">
                  <a:pos x="1" y="1"/>
                </a:cxn>
                <a:cxn ang="0">
                  <a:pos x="1" y="1"/>
                </a:cxn>
                <a:cxn ang="0">
                  <a:pos x="1" y="1"/>
                </a:cxn>
                <a:cxn ang="0">
                  <a:pos x="0" y="1"/>
                </a:cxn>
                <a:cxn ang="0">
                  <a:pos x="1" y="1"/>
                </a:cxn>
                <a:cxn ang="0">
                  <a:pos x="1" y="1"/>
                </a:cxn>
                <a:cxn ang="0">
                  <a:pos x="1" y="1"/>
                </a:cxn>
                <a:cxn ang="0">
                  <a:pos x="1" y="1"/>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42" h="626">
                  <a:moveTo>
                    <a:pt x="224" y="414"/>
                  </a:moveTo>
                  <a:lnTo>
                    <a:pt x="224" y="414"/>
                  </a:lnTo>
                  <a:lnTo>
                    <a:pt x="210" y="402"/>
                  </a:lnTo>
                  <a:lnTo>
                    <a:pt x="196" y="382"/>
                  </a:lnTo>
                  <a:lnTo>
                    <a:pt x="184" y="360"/>
                  </a:lnTo>
                  <a:lnTo>
                    <a:pt x="172" y="332"/>
                  </a:lnTo>
                  <a:lnTo>
                    <a:pt x="164" y="300"/>
                  </a:lnTo>
                  <a:lnTo>
                    <a:pt x="162" y="284"/>
                  </a:lnTo>
                  <a:lnTo>
                    <a:pt x="160" y="268"/>
                  </a:lnTo>
                  <a:lnTo>
                    <a:pt x="160" y="250"/>
                  </a:lnTo>
                  <a:lnTo>
                    <a:pt x="160" y="234"/>
                  </a:lnTo>
                  <a:lnTo>
                    <a:pt x="164" y="216"/>
                  </a:lnTo>
                  <a:lnTo>
                    <a:pt x="168" y="200"/>
                  </a:lnTo>
                  <a:lnTo>
                    <a:pt x="174" y="176"/>
                  </a:lnTo>
                  <a:lnTo>
                    <a:pt x="178" y="154"/>
                  </a:lnTo>
                  <a:lnTo>
                    <a:pt x="178" y="134"/>
                  </a:lnTo>
                  <a:lnTo>
                    <a:pt x="178" y="114"/>
                  </a:lnTo>
                  <a:lnTo>
                    <a:pt x="176" y="96"/>
                  </a:lnTo>
                  <a:lnTo>
                    <a:pt x="172" y="80"/>
                  </a:lnTo>
                  <a:lnTo>
                    <a:pt x="166" y="66"/>
                  </a:lnTo>
                  <a:lnTo>
                    <a:pt x="160" y="52"/>
                  </a:lnTo>
                  <a:lnTo>
                    <a:pt x="148" y="30"/>
                  </a:lnTo>
                  <a:lnTo>
                    <a:pt x="136" y="14"/>
                  </a:lnTo>
                  <a:lnTo>
                    <a:pt x="122" y="0"/>
                  </a:lnTo>
                  <a:lnTo>
                    <a:pt x="134" y="40"/>
                  </a:lnTo>
                  <a:lnTo>
                    <a:pt x="142" y="52"/>
                  </a:lnTo>
                  <a:lnTo>
                    <a:pt x="148" y="68"/>
                  </a:lnTo>
                  <a:lnTo>
                    <a:pt x="154" y="86"/>
                  </a:lnTo>
                  <a:lnTo>
                    <a:pt x="158" y="104"/>
                  </a:lnTo>
                  <a:lnTo>
                    <a:pt x="160" y="126"/>
                  </a:lnTo>
                  <a:lnTo>
                    <a:pt x="160" y="148"/>
                  </a:lnTo>
                  <a:lnTo>
                    <a:pt x="156" y="172"/>
                  </a:lnTo>
                  <a:lnTo>
                    <a:pt x="148" y="200"/>
                  </a:lnTo>
                  <a:lnTo>
                    <a:pt x="144" y="220"/>
                  </a:lnTo>
                  <a:lnTo>
                    <a:pt x="142" y="242"/>
                  </a:lnTo>
                  <a:lnTo>
                    <a:pt x="140" y="262"/>
                  </a:lnTo>
                  <a:lnTo>
                    <a:pt x="142" y="284"/>
                  </a:lnTo>
                  <a:lnTo>
                    <a:pt x="146" y="304"/>
                  </a:lnTo>
                  <a:lnTo>
                    <a:pt x="152" y="324"/>
                  </a:lnTo>
                  <a:lnTo>
                    <a:pt x="158" y="342"/>
                  </a:lnTo>
                  <a:lnTo>
                    <a:pt x="164" y="358"/>
                  </a:lnTo>
                  <a:lnTo>
                    <a:pt x="172" y="374"/>
                  </a:lnTo>
                  <a:lnTo>
                    <a:pt x="180" y="388"/>
                  </a:lnTo>
                  <a:lnTo>
                    <a:pt x="190" y="398"/>
                  </a:lnTo>
                  <a:lnTo>
                    <a:pt x="198" y="408"/>
                  </a:lnTo>
                  <a:lnTo>
                    <a:pt x="206" y="414"/>
                  </a:lnTo>
                  <a:lnTo>
                    <a:pt x="212" y="416"/>
                  </a:lnTo>
                  <a:lnTo>
                    <a:pt x="218" y="416"/>
                  </a:lnTo>
                  <a:lnTo>
                    <a:pt x="224" y="414"/>
                  </a:lnTo>
                  <a:close/>
                  <a:moveTo>
                    <a:pt x="342" y="296"/>
                  </a:moveTo>
                  <a:lnTo>
                    <a:pt x="342" y="296"/>
                  </a:lnTo>
                  <a:lnTo>
                    <a:pt x="322" y="298"/>
                  </a:lnTo>
                  <a:lnTo>
                    <a:pt x="304" y="312"/>
                  </a:lnTo>
                  <a:lnTo>
                    <a:pt x="292" y="326"/>
                  </a:lnTo>
                  <a:lnTo>
                    <a:pt x="284" y="340"/>
                  </a:lnTo>
                  <a:lnTo>
                    <a:pt x="280" y="354"/>
                  </a:lnTo>
                  <a:lnTo>
                    <a:pt x="280" y="368"/>
                  </a:lnTo>
                  <a:lnTo>
                    <a:pt x="282" y="382"/>
                  </a:lnTo>
                  <a:lnTo>
                    <a:pt x="284" y="396"/>
                  </a:lnTo>
                  <a:lnTo>
                    <a:pt x="290" y="412"/>
                  </a:lnTo>
                  <a:lnTo>
                    <a:pt x="300" y="442"/>
                  </a:lnTo>
                  <a:lnTo>
                    <a:pt x="304" y="460"/>
                  </a:lnTo>
                  <a:lnTo>
                    <a:pt x="306" y="478"/>
                  </a:lnTo>
                  <a:lnTo>
                    <a:pt x="308" y="496"/>
                  </a:lnTo>
                  <a:lnTo>
                    <a:pt x="306" y="516"/>
                  </a:lnTo>
                  <a:lnTo>
                    <a:pt x="300" y="538"/>
                  </a:lnTo>
                  <a:lnTo>
                    <a:pt x="292" y="562"/>
                  </a:lnTo>
                  <a:lnTo>
                    <a:pt x="284" y="576"/>
                  </a:lnTo>
                  <a:lnTo>
                    <a:pt x="274" y="590"/>
                  </a:lnTo>
                  <a:lnTo>
                    <a:pt x="264" y="600"/>
                  </a:lnTo>
                  <a:lnTo>
                    <a:pt x="254" y="608"/>
                  </a:lnTo>
                  <a:lnTo>
                    <a:pt x="242" y="616"/>
                  </a:lnTo>
                  <a:lnTo>
                    <a:pt x="230" y="620"/>
                  </a:lnTo>
                  <a:lnTo>
                    <a:pt x="218" y="624"/>
                  </a:lnTo>
                  <a:lnTo>
                    <a:pt x="206" y="626"/>
                  </a:lnTo>
                  <a:lnTo>
                    <a:pt x="222" y="626"/>
                  </a:lnTo>
                  <a:lnTo>
                    <a:pt x="236" y="624"/>
                  </a:lnTo>
                  <a:lnTo>
                    <a:pt x="252" y="620"/>
                  </a:lnTo>
                  <a:lnTo>
                    <a:pt x="266" y="614"/>
                  </a:lnTo>
                  <a:lnTo>
                    <a:pt x="278" y="604"/>
                  </a:lnTo>
                  <a:lnTo>
                    <a:pt x="290" y="594"/>
                  </a:lnTo>
                  <a:lnTo>
                    <a:pt x="300" y="580"/>
                  </a:lnTo>
                  <a:lnTo>
                    <a:pt x="310" y="562"/>
                  </a:lnTo>
                  <a:lnTo>
                    <a:pt x="320" y="538"/>
                  </a:lnTo>
                  <a:lnTo>
                    <a:pt x="324" y="516"/>
                  </a:lnTo>
                  <a:lnTo>
                    <a:pt x="326" y="496"/>
                  </a:lnTo>
                  <a:lnTo>
                    <a:pt x="326" y="476"/>
                  </a:lnTo>
                  <a:lnTo>
                    <a:pt x="322" y="458"/>
                  </a:lnTo>
                  <a:lnTo>
                    <a:pt x="318" y="442"/>
                  </a:lnTo>
                  <a:lnTo>
                    <a:pt x="308" y="410"/>
                  </a:lnTo>
                  <a:lnTo>
                    <a:pt x="304" y="396"/>
                  </a:lnTo>
                  <a:lnTo>
                    <a:pt x="300" y="382"/>
                  </a:lnTo>
                  <a:lnTo>
                    <a:pt x="298" y="368"/>
                  </a:lnTo>
                  <a:lnTo>
                    <a:pt x="300" y="354"/>
                  </a:lnTo>
                  <a:lnTo>
                    <a:pt x="304" y="340"/>
                  </a:lnTo>
                  <a:lnTo>
                    <a:pt x="312" y="324"/>
                  </a:lnTo>
                  <a:lnTo>
                    <a:pt x="324" y="310"/>
                  </a:lnTo>
                  <a:lnTo>
                    <a:pt x="342" y="296"/>
                  </a:lnTo>
                  <a:close/>
                  <a:moveTo>
                    <a:pt x="22" y="330"/>
                  </a:moveTo>
                  <a:lnTo>
                    <a:pt x="22" y="330"/>
                  </a:lnTo>
                  <a:lnTo>
                    <a:pt x="26" y="306"/>
                  </a:lnTo>
                  <a:lnTo>
                    <a:pt x="26" y="284"/>
                  </a:lnTo>
                  <a:lnTo>
                    <a:pt x="22" y="268"/>
                  </a:lnTo>
                  <a:lnTo>
                    <a:pt x="18" y="254"/>
                  </a:lnTo>
                  <a:lnTo>
                    <a:pt x="12" y="242"/>
                  </a:lnTo>
                  <a:lnTo>
                    <a:pt x="6" y="236"/>
                  </a:lnTo>
                  <a:lnTo>
                    <a:pt x="0" y="230"/>
                  </a:lnTo>
                  <a:lnTo>
                    <a:pt x="6" y="240"/>
                  </a:lnTo>
                  <a:lnTo>
                    <a:pt x="8" y="252"/>
                  </a:lnTo>
                  <a:lnTo>
                    <a:pt x="8" y="266"/>
                  </a:lnTo>
                  <a:lnTo>
                    <a:pt x="6" y="280"/>
                  </a:lnTo>
                  <a:lnTo>
                    <a:pt x="8" y="290"/>
                  </a:lnTo>
                  <a:lnTo>
                    <a:pt x="8" y="302"/>
                  </a:lnTo>
                  <a:lnTo>
                    <a:pt x="6" y="316"/>
                  </a:lnTo>
                  <a:lnTo>
                    <a:pt x="4" y="330"/>
                  </a:lnTo>
                  <a:lnTo>
                    <a:pt x="2" y="340"/>
                  </a:lnTo>
                  <a:lnTo>
                    <a:pt x="2" y="350"/>
                  </a:lnTo>
                  <a:lnTo>
                    <a:pt x="2" y="360"/>
                  </a:lnTo>
                  <a:lnTo>
                    <a:pt x="6" y="368"/>
                  </a:lnTo>
                  <a:lnTo>
                    <a:pt x="14" y="386"/>
                  </a:lnTo>
                  <a:lnTo>
                    <a:pt x="26" y="400"/>
                  </a:lnTo>
                  <a:lnTo>
                    <a:pt x="40" y="412"/>
                  </a:lnTo>
                  <a:lnTo>
                    <a:pt x="52" y="420"/>
                  </a:lnTo>
                  <a:lnTo>
                    <a:pt x="66" y="424"/>
                  </a:lnTo>
                  <a:lnTo>
                    <a:pt x="72" y="424"/>
                  </a:lnTo>
                  <a:lnTo>
                    <a:pt x="76" y="422"/>
                  </a:lnTo>
                  <a:lnTo>
                    <a:pt x="66" y="418"/>
                  </a:lnTo>
                  <a:lnTo>
                    <a:pt x="54" y="410"/>
                  </a:lnTo>
                  <a:lnTo>
                    <a:pt x="44" y="400"/>
                  </a:lnTo>
                  <a:lnTo>
                    <a:pt x="34" y="388"/>
                  </a:lnTo>
                  <a:lnTo>
                    <a:pt x="28" y="376"/>
                  </a:lnTo>
                  <a:lnTo>
                    <a:pt x="22" y="360"/>
                  </a:lnTo>
                  <a:lnTo>
                    <a:pt x="20" y="346"/>
                  </a:lnTo>
                  <a:lnTo>
                    <a:pt x="22" y="330"/>
                  </a:lnTo>
                  <a:close/>
                </a:path>
              </a:pathLst>
            </a:custGeom>
            <a:solidFill>
              <a:srgbClr val="E6B602">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4" name="Freeform 41"/>
            <p:cNvSpPr/>
            <p:nvPr/>
          </p:nvSpPr>
          <p:spPr>
            <a:xfrm flipH="1">
              <a:off x="710" y="1755"/>
              <a:ext cx="12" cy="2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98" h="218">
                  <a:moveTo>
                    <a:pt x="44" y="216"/>
                  </a:moveTo>
                  <a:lnTo>
                    <a:pt x="44" y="216"/>
                  </a:lnTo>
                  <a:lnTo>
                    <a:pt x="34" y="218"/>
                  </a:lnTo>
                  <a:lnTo>
                    <a:pt x="24" y="218"/>
                  </a:lnTo>
                  <a:lnTo>
                    <a:pt x="18" y="216"/>
                  </a:lnTo>
                  <a:lnTo>
                    <a:pt x="12" y="212"/>
                  </a:lnTo>
                  <a:lnTo>
                    <a:pt x="6" y="208"/>
                  </a:lnTo>
                  <a:lnTo>
                    <a:pt x="4" y="200"/>
                  </a:lnTo>
                  <a:lnTo>
                    <a:pt x="2" y="192"/>
                  </a:lnTo>
                  <a:lnTo>
                    <a:pt x="0" y="184"/>
                  </a:lnTo>
                  <a:lnTo>
                    <a:pt x="0" y="166"/>
                  </a:lnTo>
                  <a:lnTo>
                    <a:pt x="4" y="148"/>
                  </a:lnTo>
                  <a:lnTo>
                    <a:pt x="12" y="130"/>
                  </a:lnTo>
                  <a:lnTo>
                    <a:pt x="20" y="118"/>
                  </a:lnTo>
                  <a:lnTo>
                    <a:pt x="32" y="106"/>
                  </a:lnTo>
                  <a:lnTo>
                    <a:pt x="42" y="92"/>
                  </a:lnTo>
                  <a:lnTo>
                    <a:pt x="52" y="76"/>
                  </a:lnTo>
                  <a:lnTo>
                    <a:pt x="62" y="60"/>
                  </a:lnTo>
                  <a:lnTo>
                    <a:pt x="70" y="42"/>
                  </a:lnTo>
                  <a:lnTo>
                    <a:pt x="76" y="26"/>
                  </a:lnTo>
                  <a:lnTo>
                    <a:pt x="80" y="12"/>
                  </a:lnTo>
                  <a:lnTo>
                    <a:pt x="80" y="0"/>
                  </a:lnTo>
                  <a:lnTo>
                    <a:pt x="86" y="10"/>
                  </a:lnTo>
                  <a:lnTo>
                    <a:pt x="90" y="24"/>
                  </a:lnTo>
                  <a:lnTo>
                    <a:pt x="94" y="38"/>
                  </a:lnTo>
                  <a:lnTo>
                    <a:pt x="96" y="54"/>
                  </a:lnTo>
                  <a:lnTo>
                    <a:pt x="98" y="88"/>
                  </a:lnTo>
                  <a:lnTo>
                    <a:pt x="96" y="122"/>
                  </a:lnTo>
                  <a:lnTo>
                    <a:pt x="90" y="154"/>
                  </a:lnTo>
                  <a:lnTo>
                    <a:pt x="84" y="168"/>
                  </a:lnTo>
                  <a:lnTo>
                    <a:pt x="80" y="182"/>
                  </a:lnTo>
                  <a:lnTo>
                    <a:pt x="72" y="194"/>
                  </a:lnTo>
                  <a:lnTo>
                    <a:pt x="66" y="202"/>
                  </a:lnTo>
                  <a:lnTo>
                    <a:pt x="56" y="210"/>
                  </a:lnTo>
                  <a:lnTo>
                    <a:pt x="48" y="214"/>
                  </a:lnTo>
                  <a:lnTo>
                    <a:pt x="44" y="216"/>
                  </a:lnTo>
                  <a:close/>
                </a:path>
              </a:pathLst>
            </a:custGeom>
            <a:solidFill>
              <a:srgbClr val="FFFF1A">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5" name="Freeform 42"/>
            <p:cNvSpPr/>
            <p:nvPr/>
          </p:nvSpPr>
          <p:spPr>
            <a:xfrm flipH="1">
              <a:off x="710" y="1755"/>
              <a:ext cx="12" cy="2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98" h="218">
                  <a:moveTo>
                    <a:pt x="44" y="216"/>
                  </a:moveTo>
                  <a:lnTo>
                    <a:pt x="44" y="216"/>
                  </a:lnTo>
                  <a:lnTo>
                    <a:pt x="34" y="218"/>
                  </a:lnTo>
                  <a:lnTo>
                    <a:pt x="24" y="218"/>
                  </a:lnTo>
                  <a:lnTo>
                    <a:pt x="18" y="216"/>
                  </a:lnTo>
                  <a:lnTo>
                    <a:pt x="12" y="212"/>
                  </a:lnTo>
                  <a:lnTo>
                    <a:pt x="6" y="208"/>
                  </a:lnTo>
                  <a:lnTo>
                    <a:pt x="4" y="200"/>
                  </a:lnTo>
                  <a:lnTo>
                    <a:pt x="2" y="192"/>
                  </a:lnTo>
                  <a:lnTo>
                    <a:pt x="0" y="184"/>
                  </a:lnTo>
                  <a:lnTo>
                    <a:pt x="0" y="166"/>
                  </a:lnTo>
                  <a:lnTo>
                    <a:pt x="4" y="148"/>
                  </a:lnTo>
                  <a:lnTo>
                    <a:pt x="12" y="130"/>
                  </a:lnTo>
                  <a:lnTo>
                    <a:pt x="20" y="118"/>
                  </a:lnTo>
                  <a:lnTo>
                    <a:pt x="32" y="106"/>
                  </a:lnTo>
                  <a:lnTo>
                    <a:pt x="42" y="92"/>
                  </a:lnTo>
                  <a:lnTo>
                    <a:pt x="52" y="76"/>
                  </a:lnTo>
                  <a:lnTo>
                    <a:pt x="62" y="60"/>
                  </a:lnTo>
                  <a:lnTo>
                    <a:pt x="70" y="42"/>
                  </a:lnTo>
                  <a:lnTo>
                    <a:pt x="76" y="26"/>
                  </a:lnTo>
                  <a:lnTo>
                    <a:pt x="80" y="12"/>
                  </a:lnTo>
                  <a:lnTo>
                    <a:pt x="80" y="0"/>
                  </a:lnTo>
                  <a:lnTo>
                    <a:pt x="86" y="10"/>
                  </a:lnTo>
                  <a:lnTo>
                    <a:pt x="90" y="24"/>
                  </a:lnTo>
                  <a:lnTo>
                    <a:pt x="94" y="38"/>
                  </a:lnTo>
                  <a:lnTo>
                    <a:pt x="96" y="54"/>
                  </a:lnTo>
                  <a:lnTo>
                    <a:pt x="98" y="88"/>
                  </a:lnTo>
                  <a:lnTo>
                    <a:pt x="96" y="122"/>
                  </a:lnTo>
                  <a:lnTo>
                    <a:pt x="90" y="154"/>
                  </a:lnTo>
                  <a:lnTo>
                    <a:pt x="84" y="168"/>
                  </a:lnTo>
                  <a:lnTo>
                    <a:pt x="80" y="182"/>
                  </a:lnTo>
                  <a:lnTo>
                    <a:pt x="72" y="194"/>
                  </a:lnTo>
                  <a:lnTo>
                    <a:pt x="66" y="202"/>
                  </a:lnTo>
                  <a:lnTo>
                    <a:pt x="56" y="210"/>
                  </a:lnTo>
                  <a:lnTo>
                    <a:pt x="48" y="214"/>
                  </a:lnTo>
                </a:path>
              </a:pathLst>
            </a:custGeom>
            <a:no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6" name="Freeform 43"/>
            <p:cNvSpPr/>
            <p:nvPr/>
          </p:nvSpPr>
          <p:spPr>
            <a:xfrm flipH="1">
              <a:off x="710" y="1756"/>
              <a:ext cx="12" cy="2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98" h="206">
                  <a:moveTo>
                    <a:pt x="86" y="0"/>
                  </a:moveTo>
                  <a:lnTo>
                    <a:pt x="86" y="0"/>
                  </a:lnTo>
                  <a:lnTo>
                    <a:pt x="88" y="26"/>
                  </a:lnTo>
                  <a:lnTo>
                    <a:pt x="88" y="52"/>
                  </a:lnTo>
                  <a:lnTo>
                    <a:pt x="84" y="78"/>
                  </a:lnTo>
                  <a:lnTo>
                    <a:pt x="80" y="102"/>
                  </a:lnTo>
                  <a:lnTo>
                    <a:pt x="72" y="124"/>
                  </a:lnTo>
                  <a:lnTo>
                    <a:pt x="62" y="140"/>
                  </a:lnTo>
                  <a:lnTo>
                    <a:pt x="56" y="148"/>
                  </a:lnTo>
                  <a:lnTo>
                    <a:pt x="50" y="154"/>
                  </a:lnTo>
                  <a:lnTo>
                    <a:pt x="44" y="158"/>
                  </a:lnTo>
                  <a:lnTo>
                    <a:pt x="38" y="160"/>
                  </a:lnTo>
                  <a:lnTo>
                    <a:pt x="34" y="162"/>
                  </a:lnTo>
                  <a:lnTo>
                    <a:pt x="22" y="166"/>
                  </a:lnTo>
                  <a:lnTo>
                    <a:pt x="14" y="166"/>
                  </a:lnTo>
                  <a:lnTo>
                    <a:pt x="6" y="164"/>
                  </a:lnTo>
                  <a:lnTo>
                    <a:pt x="0" y="160"/>
                  </a:lnTo>
                  <a:lnTo>
                    <a:pt x="0" y="170"/>
                  </a:lnTo>
                  <a:lnTo>
                    <a:pt x="2" y="180"/>
                  </a:lnTo>
                  <a:lnTo>
                    <a:pt x="4" y="190"/>
                  </a:lnTo>
                  <a:lnTo>
                    <a:pt x="8" y="196"/>
                  </a:lnTo>
                  <a:lnTo>
                    <a:pt x="14" y="202"/>
                  </a:lnTo>
                  <a:lnTo>
                    <a:pt x="22" y="206"/>
                  </a:lnTo>
                  <a:lnTo>
                    <a:pt x="32" y="206"/>
                  </a:lnTo>
                  <a:lnTo>
                    <a:pt x="44" y="204"/>
                  </a:lnTo>
                  <a:lnTo>
                    <a:pt x="48" y="202"/>
                  </a:lnTo>
                  <a:lnTo>
                    <a:pt x="56" y="198"/>
                  </a:lnTo>
                  <a:lnTo>
                    <a:pt x="64" y="192"/>
                  </a:lnTo>
                  <a:lnTo>
                    <a:pt x="72" y="184"/>
                  </a:lnTo>
                  <a:lnTo>
                    <a:pt x="78" y="174"/>
                  </a:lnTo>
                  <a:lnTo>
                    <a:pt x="82" y="162"/>
                  </a:lnTo>
                  <a:lnTo>
                    <a:pt x="88" y="148"/>
                  </a:lnTo>
                  <a:lnTo>
                    <a:pt x="94" y="120"/>
                  </a:lnTo>
                  <a:lnTo>
                    <a:pt x="98" y="88"/>
                  </a:lnTo>
                  <a:lnTo>
                    <a:pt x="98" y="56"/>
                  </a:lnTo>
                  <a:lnTo>
                    <a:pt x="94" y="26"/>
                  </a:lnTo>
                  <a:lnTo>
                    <a:pt x="90" y="12"/>
                  </a:lnTo>
                  <a:lnTo>
                    <a:pt x="86" y="0"/>
                  </a:lnTo>
                  <a:close/>
                </a:path>
              </a:pathLst>
            </a:custGeom>
            <a:solidFill>
              <a:srgbClr val="E6B602">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7" name="Freeform 44"/>
            <p:cNvSpPr/>
            <p:nvPr/>
          </p:nvSpPr>
          <p:spPr>
            <a:xfrm flipH="1">
              <a:off x="701" y="1738"/>
              <a:ext cx="6" cy="1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4" h="110">
                  <a:moveTo>
                    <a:pt x="22" y="108"/>
                  </a:moveTo>
                  <a:lnTo>
                    <a:pt x="22" y="108"/>
                  </a:lnTo>
                  <a:lnTo>
                    <a:pt x="14" y="110"/>
                  </a:lnTo>
                  <a:lnTo>
                    <a:pt x="6" y="108"/>
                  </a:lnTo>
                  <a:lnTo>
                    <a:pt x="2" y="102"/>
                  </a:lnTo>
                  <a:lnTo>
                    <a:pt x="0" y="94"/>
                  </a:lnTo>
                  <a:lnTo>
                    <a:pt x="0" y="86"/>
                  </a:lnTo>
                  <a:lnTo>
                    <a:pt x="0" y="76"/>
                  </a:lnTo>
                  <a:lnTo>
                    <a:pt x="4" y="68"/>
                  </a:lnTo>
                  <a:lnTo>
                    <a:pt x="8" y="60"/>
                  </a:lnTo>
                  <a:lnTo>
                    <a:pt x="18" y="48"/>
                  </a:lnTo>
                  <a:lnTo>
                    <a:pt x="26" y="30"/>
                  </a:lnTo>
                  <a:lnTo>
                    <a:pt x="32" y="14"/>
                  </a:lnTo>
                  <a:lnTo>
                    <a:pt x="32" y="6"/>
                  </a:lnTo>
                  <a:lnTo>
                    <a:pt x="32" y="0"/>
                  </a:lnTo>
                  <a:lnTo>
                    <a:pt x="38" y="12"/>
                  </a:lnTo>
                  <a:lnTo>
                    <a:pt x="42" y="26"/>
                  </a:lnTo>
                  <a:lnTo>
                    <a:pt x="44" y="42"/>
                  </a:lnTo>
                  <a:lnTo>
                    <a:pt x="44" y="60"/>
                  </a:lnTo>
                  <a:lnTo>
                    <a:pt x="42" y="76"/>
                  </a:lnTo>
                  <a:lnTo>
                    <a:pt x="38" y="90"/>
                  </a:lnTo>
                  <a:lnTo>
                    <a:pt x="32" y="100"/>
                  </a:lnTo>
                  <a:lnTo>
                    <a:pt x="28" y="104"/>
                  </a:lnTo>
                  <a:lnTo>
                    <a:pt x="24" y="106"/>
                  </a:lnTo>
                  <a:lnTo>
                    <a:pt x="22" y="108"/>
                  </a:lnTo>
                  <a:close/>
                </a:path>
              </a:pathLst>
            </a:custGeom>
            <a:solidFill>
              <a:srgbClr val="FFFF1A">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8" name="Freeform 45"/>
            <p:cNvSpPr/>
            <p:nvPr/>
          </p:nvSpPr>
          <p:spPr>
            <a:xfrm flipH="1">
              <a:off x="701" y="1738"/>
              <a:ext cx="6" cy="1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4" h="110">
                  <a:moveTo>
                    <a:pt x="22" y="108"/>
                  </a:moveTo>
                  <a:lnTo>
                    <a:pt x="22" y="108"/>
                  </a:lnTo>
                  <a:lnTo>
                    <a:pt x="14" y="110"/>
                  </a:lnTo>
                  <a:lnTo>
                    <a:pt x="6" y="108"/>
                  </a:lnTo>
                  <a:lnTo>
                    <a:pt x="2" y="102"/>
                  </a:lnTo>
                  <a:lnTo>
                    <a:pt x="0" y="94"/>
                  </a:lnTo>
                  <a:lnTo>
                    <a:pt x="0" y="86"/>
                  </a:lnTo>
                  <a:lnTo>
                    <a:pt x="0" y="76"/>
                  </a:lnTo>
                  <a:lnTo>
                    <a:pt x="4" y="68"/>
                  </a:lnTo>
                  <a:lnTo>
                    <a:pt x="8" y="60"/>
                  </a:lnTo>
                  <a:lnTo>
                    <a:pt x="18" y="48"/>
                  </a:lnTo>
                  <a:lnTo>
                    <a:pt x="26" y="30"/>
                  </a:lnTo>
                  <a:lnTo>
                    <a:pt x="32" y="14"/>
                  </a:lnTo>
                  <a:lnTo>
                    <a:pt x="32" y="6"/>
                  </a:lnTo>
                  <a:lnTo>
                    <a:pt x="32" y="0"/>
                  </a:lnTo>
                  <a:lnTo>
                    <a:pt x="38" y="12"/>
                  </a:lnTo>
                  <a:lnTo>
                    <a:pt x="42" y="26"/>
                  </a:lnTo>
                  <a:lnTo>
                    <a:pt x="44" y="42"/>
                  </a:lnTo>
                  <a:lnTo>
                    <a:pt x="44" y="60"/>
                  </a:lnTo>
                  <a:lnTo>
                    <a:pt x="42" y="76"/>
                  </a:lnTo>
                  <a:lnTo>
                    <a:pt x="38" y="90"/>
                  </a:lnTo>
                  <a:lnTo>
                    <a:pt x="32" y="100"/>
                  </a:lnTo>
                  <a:lnTo>
                    <a:pt x="28" y="104"/>
                  </a:lnTo>
                  <a:lnTo>
                    <a:pt x="24" y="106"/>
                  </a:lnTo>
                </a:path>
              </a:pathLst>
            </a:custGeom>
            <a:no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39" name="Freeform 46"/>
            <p:cNvSpPr/>
            <p:nvPr/>
          </p:nvSpPr>
          <p:spPr>
            <a:xfrm flipH="1">
              <a:off x="701" y="1738"/>
              <a:ext cx="6" cy="1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6" h="104">
                  <a:moveTo>
                    <a:pt x="36" y="0"/>
                  </a:moveTo>
                  <a:lnTo>
                    <a:pt x="36" y="0"/>
                  </a:lnTo>
                  <a:lnTo>
                    <a:pt x="38" y="12"/>
                  </a:lnTo>
                  <a:lnTo>
                    <a:pt x="38" y="26"/>
                  </a:lnTo>
                  <a:lnTo>
                    <a:pt x="38" y="38"/>
                  </a:lnTo>
                  <a:lnTo>
                    <a:pt x="36" y="50"/>
                  </a:lnTo>
                  <a:lnTo>
                    <a:pt x="34" y="62"/>
                  </a:lnTo>
                  <a:lnTo>
                    <a:pt x="30" y="70"/>
                  </a:lnTo>
                  <a:lnTo>
                    <a:pt x="24" y="78"/>
                  </a:lnTo>
                  <a:lnTo>
                    <a:pt x="18" y="82"/>
                  </a:lnTo>
                  <a:lnTo>
                    <a:pt x="16" y="82"/>
                  </a:lnTo>
                  <a:lnTo>
                    <a:pt x="10" y="84"/>
                  </a:lnTo>
                  <a:lnTo>
                    <a:pt x="6" y="84"/>
                  </a:lnTo>
                  <a:lnTo>
                    <a:pt x="2" y="84"/>
                  </a:lnTo>
                  <a:lnTo>
                    <a:pt x="0" y="82"/>
                  </a:lnTo>
                  <a:lnTo>
                    <a:pt x="0" y="92"/>
                  </a:lnTo>
                  <a:lnTo>
                    <a:pt x="4" y="100"/>
                  </a:lnTo>
                  <a:lnTo>
                    <a:pt x="8" y="102"/>
                  </a:lnTo>
                  <a:lnTo>
                    <a:pt x="12" y="104"/>
                  </a:lnTo>
                  <a:lnTo>
                    <a:pt x="16" y="104"/>
                  </a:lnTo>
                  <a:lnTo>
                    <a:pt x="22" y="102"/>
                  </a:lnTo>
                  <a:lnTo>
                    <a:pt x="24" y="100"/>
                  </a:lnTo>
                  <a:lnTo>
                    <a:pt x="28" y="98"/>
                  </a:lnTo>
                  <a:lnTo>
                    <a:pt x="32" y="96"/>
                  </a:lnTo>
                  <a:lnTo>
                    <a:pt x="38" y="86"/>
                  </a:lnTo>
                  <a:lnTo>
                    <a:pt x="42" y="74"/>
                  </a:lnTo>
                  <a:lnTo>
                    <a:pt x="44" y="58"/>
                  </a:lnTo>
                  <a:lnTo>
                    <a:pt x="46" y="44"/>
                  </a:lnTo>
                  <a:lnTo>
                    <a:pt x="44" y="28"/>
                  </a:lnTo>
                  <a:lnTo>
                    <a:pt x="40" y="14"/>
                  </a:lnTo>
                  <a:lnTo>
                    <a:pt x="36" y="0"/>
                  </a:lnTo>
                  <a:close/>
                </a:path>
              </a:pathLst>
            </a:custGeom>
            <a:solidFill>
              <a:srgbClr val="E6B602">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40" name="Freeform 47"/>
            <p:cNvSpPr/>
            <p:nvPr/>
          </p:nvSpPr>
          <p:spPr>
            <a:xfrm flipH="1">
              <a:off x="732" y="1737"/>
              <a:ext cx="4" cy="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0" h="78">
                  <a:moveTo>
                    <a:pt x="10" y="76"/>
                  </a:moveTo>
                  <a:lnTo>
                    <a:pt x="10" y="76"/>
                  </a:lnTo>
                  <a:lnTo>
                    <a:pt x="16" y="78"/>
                  </a:lnTo>
                  <a:lnTo>
                    <a:pt x="22" y="78"/>
                  </a:lnTo>
                  <a:lnTo>
                    <a:pt x="26" y="74"/>
                  </a:lnTo>
                  <a:lnTo>
                    <a:pt x="28" y="70"/>
                  </a:lnTo>
                  <a:lnTo>
                    <a:pt x="30" y="64"/>
                  </a:lnTo>
                  <a:lnTo>
                    <a:pt x="30" y="56"/>
                  </a:lnTo>
                  <a:lnTo>
                    <a:pt x="28" y="50"/>
                  </a:lnTo>
                  <a:lnTo>
                    <a:pt x="26" y="46"/>
                  </a:lnTo>
                  <a:lnTo>
                    <a:pt x="22" y="36"/>
                  </a:lnTo>
                  <a:lnTo>
                    <a:pt x="16" y="22"/>
                  </a:lnTo>
                  <a:lnTo>
                    <a:pt x="14" y="10"/>
                  </a:lnTo>
                  <a:lnTo>
                    <a:pt x="16" y="6"/>
                  </a:lnTo>
                  <a:lnTo>
                    <a:pt x="16" y="0"/>
                  </a:lnTo>
                  <a:lnTo>
                    <a:pt x="10" y="8"/>
                  </a:lnTo>
                  <a:lnTo>
                    <a:pt x="6" y="18"/>
                  </a:lnTo>
                  <a:lnTo>
                    <a:pt x="2" y="28"/>
                  </a:lnTo>
                  <a:lnTo>
                    <a:pt x="0" y="40"/>
                  </a:lnTo>
                  <a:lnTo>
                    <a:pt x="0" y="52"/>
                  </a:lnTo>
                  <a:lnTo>
                    <a:pt x="2" y="62"/>
                  </a:lnTo>
                  <a:lnTo>
                    <a:pt x="4" y="70"/>
                  </a:lnTo>
                  <a:lnTo>
                    <a:pt x="10" y="76"/>
                  </a:lnTo>
                  <a:close/>
                </a:path>
              </a:pathLst>
            </a:custGeom>
            <a:solidFill>
              <a:srgbClr val="FFFF1A">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41" name="Freeform 48"/>
            <p:cNvSpPr/>
            <p:nvPr/>
          </p:nvSpPr>
          <p:spPr>
            <a:xfrm flipH="1">
              <a:off x="732" y="1737"/>
              <a:ext cx="4" cy="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0" h="78">
                  <a:moveTo>
                    <a:pt x="10" y="76"/>
                  </a:moveTo>
                  <a:lnTo>
                    <a:pt x="10" y="76"/>
                  </a:lnTo>
                  <a:lnTo>
                    <a:pt x="16" y="78"/>
                  </a:lnTo>
                  <a:lnTo>
                    <a:pt x="22" y="78"/>
                  </a:lnTo>
                  <a:lnTo>
                    <a:pt x="26" y="74"/>
                  </a:lnTo>
                  <a:lnTo>
                    <a:pt x="28" y="70"/>
                  </a:lnTo>
                  <a:lnTo>
                    <a:pt x="30" y="64"/>
                  </a:lnTo>
                  <a:lnTo>
                    <a:pt x="30" y="56"/>
                  </a:lnTo>
                  <a:lnTo>
                    <a:pt x="28" y="50"/>
                  </a:lnTo>
                  <a:lnTo>
                    <a:pt x="26" y="46"/>
                  </a:lnTo>
                  <a:lnTo>
                    <a:pt x="22" y="36"/>
                  </a:lnTo>
                  <a:lnTo>
                    <a:pt x="16" y="22"/>
                  </a:lnTo>
                  <a:lnTo>
                    <a:pt x="14" y="10"/>
                  </a:lnTo>
                  <a:lnTo>
                    <a:pt x="16" y="6"/>
                  </a:lnTo>
                  <a:lnTo>
                    <a:pt x="16" y="0"/>
                  </a:lnTo>
                  <a:lnTo>
                    <a:pt x="10" y="8"/>
                  </a:lnTo>
                  <a:lnTo>
                    <a:pt x="6" y="18"/>
                  </a:lnTo>
                  <a:lnTo>
                    <a:pt x="2" y="28"/>
                  </a:lnTo>
                  <a:lnTo>
                    <a:pt x="0" y="40"/>
                  </a:lnTo>
                  <a:lnTo>
                    <a:pt x="0" y="52"/>
                  </a:lnTo>
                  <a:lnTo>
                    <a:pt x="2" y="62"/>
                  </a:lnTo>
                  <a:lnTo>
                    <a:pt x="4" y="70"/>
                  </a:lnTo>
                  <a:lnTo>
                    <a:pt x="10" y="76"/>
                  </a:lnTo>
                </a:path>
              </a:pathLst>
            </a:custGeom>
            <a:no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42" name="Freeform 49"/>
            <p:cNvSpPr/>
            <p:nvPr/>
          </p:nvSpPr>
          <p:spPr>
            <a:xfrm flipH="1">
              <a:off x="732" y="1737"/>
              <a:ext cx="4" cy="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8" h="74">
                  <a:moveTo>
                    <a:pt x="12" y="0"/>
                  </a:moveTo>
                  <a:lnTo>
                    <a:pt x="12" y="0"/>
                  </a:lnTo>
                  <a:lnTo>
                    <a:pt x="8" y="18"/>
                  </a:lnTo>
                  <a:lnTo>
                    <a:pt x="6" y="36"/>
                  </a:lnTo>
                  <a:lnTo>
                    <a:pt x="8" y="44"/>
                  </a:lnTo>
                  <a:lnTo>
                    <a:pt x="10" y="50"/>
                  </a:lnTo>
                  <a:lnTo>
                    <a:pt x="12" y="56"/>
                  </a:lnTo>
                  <a:lnTo>
                    <a:pt x="16" y="58"/>
                  </a:lnTo>
                  <a:lnTo>
                    <a:pt x="18" y="60"/>
                  </a:lnTo>
                  <a:lnTo>
                    <a:pt x="24" y="62"/>
                  </a:lnTo>
                  <a:lnTo>
                    <a:pt x="28" y="62"/>
                  </a:lnTo>
                  <a:lnTo>
                    <a:pt x="26" y="68"/>
                  </a:lnTo>
                  <a:lnTo>
                    <a:pt x="24" y="74"/>
                  </a:lnTo>
                  <a:lnTo>
                    <a:pt x="18" y="74"/>
                  </a:lnTo>
                  <a:lnTo>
                    <a:pt x="10" y="72"/>
                  </a:lnTo>
                  <a:lnTo>
                    <a:pt x="4" y="66"/>
                  </a:lnTo>
                  <a:lnTo>
                    <a:pt x="2" y="60"/>
                  </a:lnTo>
                  <a:lnTo>
                    <a:pt x="0" y="50"/>
                  </a:lnTo>
                  <a:lnTo>
                    <a:pt x="0" y="40"/>
                  </a:lnTo>
                  <a:lnTo>
                    <a:pt x="2" y="30"/>
                  </a:lnTo>
                  <a:lnTo>
                    <a:pt x="4" y="18"/>
                  </a:lnTo>
                  <a:lnTo>
                    <a:pt x="8" y="8"/>
                  </a:lnTo>
                  <a:lnTo>
                    <a:pt x="12" y="0"/>
                  </a:lnTo>
                  <a:close/>
                </a:path>
              </a:pathLst>
            </a:custGeom>
            <a:solidFill>
              <a:srgbClr val="E6B602">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43" name="Freeform 50"/>
            <p:cNvSpPr/>
            <p:nvPr/>
          </p:nvSpPr>
          <p:spPr>
            <a:xfrm flipH="1">
              <a:off x="728" y="1758"/>
              <a:ext cx="8" cy="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68" h="128">
                  <a:moveTo>
                    <a:pt x="26" y="122"/>
                  </a:moveTo>
                  <a:lnTo>
                    <a:pt x="26" y="122"/>
                  </a:lnTo>
                  <a:lnTo>
                    <a:pt x="34" y="126"/>
                  </a:lnTo>
                  <a:lnTo>
                    <a:pt x="40" y="128"/>
                  </a:lnTo>
                  <a:lnTo>
                    <a:pt x="46" y="128"/>
                  </a:lnTo>
                  <a:lnTo>
                    <a:pt x="52" y="126"/>
                  </a:lnTo>
                  <a:lnTo>
                    <a:pt x="56" y="124"/>
                  </a:lnTo>
                  <a:lnTo>
                    <a:pt x="60" y="120"/>
                  </a:lnTo>
                  <a:lnTo>
                    <a:pt x="66" y="112"/>
                  </a:lnTo>
                  <a:lnTo>
                    <a:pt x="68" y="102"/>
                  </a:lnTo>
                  <a:lnTo>
                    <a:pt x="68" y="92"/>
                  </a:lnTo>
                  <a:lnTo>
                    <a:pt x="66" y="82"/>
                  </a:lnTo>
                  <a:lnTo>
                    <a:pt x="60" y="74"/>
                  </a:lnTo>
                  <a:lnTo>
                    <a:pt x="48" y="56"/>
                  </a:lnTo>
                  <a:lnTo>
                    <a:pt x="38" y="36"/>
                  </a:lnTo>
                  <a:lnTo>
                    <a:pt x="34" y="26"/>
                  </a:lnTo>
                  <a:lnTo>
                    <a:pt x="32" y="16"/>
                  </a:lnTo>
                  <a:lnTo>
                    <a:pt x="32" y="8"/>
                  </a:lnTo>
                  <a:lnTo>
                    <a:pt x="34" y="0"/>
                  </a:lnTo>
                  <a:lnTo>
                    <a:pt x="28" y="6"/>
                  </a:lnTo>
                  <a:lnTo>
                    <a:pt x="22" y="12"/>
                  </a:lnTo>
                  <a:lnTo>
                    <a:pt x="10" y="28"/>
                  </a:lnTo>
                  <a:lnTo>
                    <a:pt x="4" y="46"/>
                  </a:lnTo>
                  <a:lnTo>
                    <a:pt x="0" y="64"/>
                  </a:lnTo>
                  <a:lnTo>
                    <a:pt x="0" y="82"/>
                  </a:lnTo>
                  <a:lnTo>
                    <a:pt x="4" y="100"/>
                  </a:lnTo>
                  <a:lnTo>
                    <a:pt x="6" y="106"/>
                  </a:lnTo>
                  <a:lnTo>
                    <a:pt x="10" y="112"/>
                  </a:lnTo>
                  <a:lnTo>
                    <a:pt x="16" y="118"/>
                  </a:lnTo>
                  <a:lnTo>
                    <a:pt x="24" y="120"/>
                  </a:lnTo>
                  <a:lnTo>
                    <a:pt x="26" y="122"/>
                  </a:lnTo>
                  <a:close/>
                </a:path>
              </a:pathLst>
            </a:custGeom>
            <a:solidFill>
              <a:srgbClr val="FFFF1A">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44" name="Freeform 51"/>
            <p:cNvSpPr/>
            <p:nvPr/>
          </p:nvSpPr>
          <p:spPr>
            <a:xfrm flipH="1">
              <a:off x="728" y="1758"/>
              <a:ext cx="8" cy="1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68" h="128">
                  <a:moveTo>
                    <a:pt x="26" y="122"/>
                  </a:moveTo>
                  <a:lnTo>
                    <a:pt x="26" y="122"/>
                  </a:lnTo>
                  <a:lnTo>
                    <a:pt x="34" y="126"/>
                  </a:lnTo>
                  <a:lnTo>
                    <a:pt x="40" y="128"/>
                  </a:lnTo>
                  <a:lnTo>
                    <a:pt x="46" y="128"/>
                  </a:lnTo>
                  <a:lnTo>
                    <a:pt x="52" y="126"/>
                  </a:lnTo>
                  <a:lnTo>
                    <a:pt x="56" y="124"/>
                  </a:lnTo>
                  <a:lnTo>
                    <a:pt x="60" y="120"/>
                  </a:lnTo>
                  <a:lnTo>
                    <a:pt x="66" y="112"/>
                  </a:lnTo>
                  <a:lnTo>
                    <a:pt x="68" y="102"/>
                  </a:lnTo>
                  <a:lnTo>
                    <a:pt x="68" y="92"/>
                  </a:lnTo>
                  <a:lnTo>
                    <a:pt x="66" y="82"/>
                  </a:lnTo>
                  <a:lnTo>
                    <a:pt x="60" y="74"/>
                  </a:lnTo>
                  <a:lnTo>
                    <a:pt x="48" y="56"/>
                  </a:lnTo>
                  <a:lnTo>
                    <a:pt x="38" y="36"/>
                  </a:lnTo>
                  <a:lnTo>
                    <a:pt x="34" y="26"/>
                  </a:lnTo>
                  <a:lnTo>
                    <a:pt x="32" y="16"/>
                  </a:lnTo>
                  <a:lnTo>
                    <a:pt x="32" y="8"/>
                  </a:lnTo>
                  <a:lnTo>
                    <a:pt x="34" y="0"/>
                  </a:lnTo>
                  <a:lnTo>
                    <a:pt x="28" y="6"/>
                  </a:lnTo>
                  <a:lnTo>
                    <a:pt x="22" y="12"/>
                  </a:lnTo>
                  <a:lnTo>
                    <a:pt x="10" y="28"/>
                  </a:lnTo>
                  <a:lnTo>
                    <a:pt x="4" y="46"/>
                  </a:lnTo>
                  <a:lnTo>
                    <a:pt x="0" y="64"/>
                  </a:lnTo>
                  <a:lnTo>
                    <a:pt x="0" y="82"/>
                  </a:lnTo>
                  <a:lnTo>
                    <a:pt x="4" y="100"/>
                  </a:lnTo>
                  <a:lnTo>
                    <a:pt x="6" y="106"/>
                  </a:lnTo>
                  <a:lnTo>
                    <a:pt x="10" y="112"/>
                  </a:lnTo>
                  <a:lnTo>
                    <a:pt x="16" y="118"/>
                  </a:lnTo>
                  <a:lnTo>
                    <a:pt x="24" y="120"/>
                  </a:lnTo>
                </a:path>
              </a:pathLst>
            </a:custGeom>
            <a:noFill/>
            <a:ln w="3175" cap="flat" cmpd="sng">
              <a:solidFill>
                <a:srgbClr val="FF6600">
                  <a:alpha val="100000"/>
                </a:srgbClr>
              </a:solidFill>
              <a:prstDash val="solid"/>
              <a:round/>
              <a:headEnd type="none" w="med" len="med"/>
              <a:tailEnd type="none" w="med" len="med"/>
            </a:ln>
          </p:spPr>
          <p:txBody>
            <a:bodyPr/>
            <a:p>
              <a:endParaRPr lang="zh-CN" altLang="en-US"/>
            </a:p>
          </p:txBody>
        </p:sp>
        <p:sp>
          <p:nvSpPr>
            <p:cNvPr id="121045" name="Freeform 52"/>
            <p:cNvSpPr/>
            <p:nvPr/>
          </p:nvSpPr>
          <p:spPr>
            <a:xfrm flipH="1">
              <a:off x="728" y="1759"/>
              <a:ext cx="8" cy="1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68" h="122">
                  <a:moveTo>
                    <a:pt x="26" y="0"/>
                  </a:moveTo>
                  <a:lnTo>
                    <a:pt x="26" y="0"/>
                  </a:lnTo>
                  <a:lnTo>
                    <a:pt x="20" y="14"/>
                  </a:lnTo>
                  <a:lnTo>
                    <a:pt x="16" y="28"/>
                  </a:lnTo>
                  <a:lnTo>
                    <a:pt x="14" y="42"/>
                  </a:lnTo>
                  <a:lnTo>
                    <a:pt x="14" y="56"/>
                  </a:lnTo>
                  <a:lnTo>
                    <a:pt x="16" y="68"/>
                  </a:lnTo>
                  <a:lnTo>
                    <a:pt x="22" y="80"/>
                  </a:lnTo>
                  <a:lnTo>
                    <a:pt x="28" y="88"/>
                  </a:lnTo>
                  <a:lnTo>
                    <a:pt x="38" y="94"/>
                  </a:lnTo>
                  <a:lnTo>
                    <a:pt x="40" y="96"/>
                  </a:lnTo>
                  <a:lnTo>
                    <a:pt x="48" y="100"/>
                  </a:lnTo>
                  <a:lnTo>
                    <a:pt x="56" y="100"/>
                  </a:lnTo>
                  <a:lnTo>
                    <a:pt x="62" y="100"/>
                  </a:lnTo>
                  <a:lnTo>
                    <a:pt x="68" y="100"/>
                  </a:lnTo>
                  <a:lnTo>
                    <a:pt x="64" y="110"/>
                  </a:lnTo>
                  <a:lnTo>
                    <a:pt x="60" y="116"/>
                  </a:lnTo>
                  <a:lnTo>
                    <a:pt x="56" y="118"/>
                  </a:lnTo>
                  <a:lnTo>
                    <a:pt x="50" y="120"/>
                  </a:lnTo>
                  <a:lnTo>
                    <a:pt x="42" y="122"/>
                  </a:lnTo>
                  <a:lnTo>
                    <a:pt x="34" y="120"/>
                  </a:lnTo>
                  <a:lnTo>
                    <a:pt x="26" y="116"/>
                  </a:lnTo>
                  <a:lnTo>
                    <a:pt x="24" y="114"/>
                  </a:lnTo>
                  <a:lnTo>
                    <a:pt x="16" y="112"/>
                  </a:lnTo>
                  <a:lnTo>
                    <a:pt x="12" y="108"/>
                  </a:lnTo>
                  <a:lnTo>
                    <a:pt x="8" y="102"/>
                  </a:lnTo>
                  <a:lnTo>
                    <a:pt x="4" y="96"/>
                  </a:lnTo>
                  <a:lnTo>
                    <a:pt x="0" y="80"/>
                  </a:lnTo>
                  <a:lnTo>
                    <a:pt x="0" y="64"/>
                  </a:lnTo>
                  <a:lnTo>
                    <a:pt x="2" y="46"/>
                  </a:lnTo>
                  <a:lnTo>
                    <a:pt x="8" y="28"/>
                  </a:lnTo>
                  <a:lnTo>
                    <a:pt x="16" y="14"/>
                  </a:lnTo>
                  <a:lnTo>
                    <a:pt x="26" y="0"/>
                  </a:lnTo>
                  <a:close/>
                </a:path>
              </a:pathLst>
            </a:custGeom>
            <a:solidFill>
              <a:srgbClr val="E6B602">
                <a:alpha val="100000"/>
              </a:srgbClr>
            </a:solidFill>
            <a:ln w="3175" cap="flat" cmpd="sng">
              <a:solidFill>
                <a:srgbClr val="FF6600">
                  <a:alpha val="100000"/>
                </a:srgbClr>
              </a:solidFill>
              <a:prstDash val="solid"/>
              <a:round/>
              <a:headEnd type="none" w="med" len="med"/>
              <a:tailEnd type="none" w="med" len="med"/>
            </a:ln>
          </p:spPr>
          <p:txBody>
            <a:bodyPr/>
            <a:p>
              <a:endParaRPr lang="zh-CN" altLang="en-US"/>
            </a:p>
          </p:txBody>
        </p:sp>
      </p:grpSp>
      <p:pic>
        <p:nvPicPr>
          <p:cNvPr id="120837" name="Picture 55" descr="deflagration suppression"/>
          <p:cNvPicPr>
            <a:picLocks noChangeAspect="1"/>
          </p:cNvPicPr>
          <p:nvPr/>
        </p:nvPicPr>
        <p:blipFill>
          <a:blip r:embed="rId1"/>
          <a:stretch>
            <a:fillRect/>
          </a:stretch>
        </p:blipFill>
        <p:spPr>
          <a:xfrm>
            <a:off x="2133600" y="4191000"/>
            <a:ext cx="1219200" cy="1911350"/>
          </a:xfrm>
          <a:prstGeom prst="rect">
            <a:avLst/>
          </a:prstGeom>
          <a:noFill/>
          <a:ln w="9525">
            <a:noFill/>
          </a:ln>
        </p:spPr>
      </p:pic>
      <p:grpSp>
        <p:nvGrpSpPr>
          <p:cNvPr id="120838" name="Group 58"/>
          <p:cNvGrpSpPr/>
          <p:nvPr/>
        </p:nvGrpSpPr>
        <p:grpSpPr>
          <a:xfrm>
            <a:off x="3886200" y="4191000"/>
            <a:ext cx="914400" cy="1828800"/>
            <a:chOff x="2593" y="888"/>
            <a:chExt cx="719" cy="1464"/>
          </a:xfrm>
        </p:grpSpPr>
        <p:sp>
          <p:nvSpPr>
            <p:cNvPr id="120960" name="AutoShape 59"/>
            <p:cNvSpPr/>
            <p:nvPr/>
          </p:nvSpPr>
          <p:spPr>
            <a:xfrm>
              <a:off x="2593" y="1824"/>
              <a:ext cx="672" cy="528"/>
            </a:xfrm>
            <a:custGeom>
              <a:avLst/>
              <a:gdLst/>
              <a:ahLst/>
              <a:cxnLst>
                <a:cxn ang="0">
                  <a:pos x="0" y="0"/>
                </a:cxn>
                <a:cxn ang="0">
                  <a:pos x="0" y="0"/>
                </a:cxn>
                <a:cxn ang="0">
                  <a:pos x="0" y="0"/>
                </a:cxn>
                <a:cxn ang="0">
                  <a:pos x="1" y="0"/>
                </a:cxn>
              </a:cxnLst>
              <a:pathLst>
                <a:path w="21600" h="21600">
                  <a:moveTo>
                    <a:pt x="0" y="0"/>
                  </a:moveTo>
                  <a:lnTo>
                    <a:pt x="5400" y="21600"/>
                  </a:lnTo>
                  <a:lnTo>
                    <a:pt x="16200" y="21600"/>
                  </a:lnTo>
                  <a:lnTo>
                    <a:pt x="21600" y="0"/>
                  </a:lnTo>
                  <a:lnTo>
                    <a:pt x="0" y="0"/>
                  </a:lnTo>
                  <a:close/>
                </a:path>
              </a:pathLst>
            </a:custGeom>
            <a:solidFill>
              <a:srgbClr val="A7F3F7">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961" name="Rectangle 60"/>
            <p:cNvSpPr/>
            <p:nvPr/>
          </p:nvSpPr>
          <p:spPr>
            <a:xfrm>
              <a:off x="2593" y="1208"/>
              <a:ext cx="672" cy="624"/>
            </a:xfrm>
            <a:prstGeom prst="rect">
              <a:avLst/>
            </a:prstGeom>
            <a:solidFill>
              <a:srgbClr val="A7F3F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62" name="Line 61"/>
            <p:cNvSpPr/>
            <p:nvPr/>
          </p:nvSpPr>
          <p:spPr>
            <a:xfrm>
              <a:off x="2595" y="1204"/>
              <a:ext cx="0" cy="624"/>
            </a:xfrm>
            <a:prstGeom prst="line">
              <a:avLst/>
            </a:prstGeom>
            <a:ln w="9525" cap="flat" cmpd="sng">
              <a:solidFill>
                <a:schemeClr val="tx1"/>
              </a:solidFill>
              <a:prstDash val="solid"/>
              <a:headEnd type="none" w="med" len="med"/>
              <a:tailEnd type="none" w="med" len="med"/>
            </a:ln>
          </p:spPr>
        </p:sp>
        <p:sp>
          <p:nvSpPr>
            <p:cNvPr id="120963" name="Line 62"/>
            <p:cNvSpPr/>
            <p:nvPr/>
          </p:nvSpPr>
          <p:spPr>
            <a:xfrm>
              <a:off x="2593" y="1204"/>
              <a:ext cx="672" cy="0"/>
            </a:xfrm>
            <a:prstGeom prst="line">
              <a:avLst/>
            </a:prstGeom>
            <a:ln w="9525" cap="flat" cmpd="sng">
              <a:solidFill>
                <a:schemeClr val="tx1"/>
              </a:solidFill>
              <a:prstDash val="solid"/>
              <a:headEnd type="none" w="med" len="med"/>
              <a:tailEnd type="none" w="med" len="med"/>
            </a:ln>
          </p:spPr>
        </p:sp>
        <p:sp>
          <p:nvSpPr>
            <p:cNvPr id="120964" name="Line 63"/>
            <p:cNvSpPr/>
            <p:nvPr/>
          </p:nvSpPr>
          <p:spPr>
            <a:xfrm>
              <a:off x="3265" y="1204"/>
              <a:ext cx="0" cy="624"/>
            </a:xfrm>
            <a:prstGeom prst="line">
              <a:avLst/>
            </a:prstGeom>
            <a:ln w="9525" cap="flat" cmpd="sng">
              <a:solidFill>
                <a:schemeClr val="tx1"/>
              </a:solidFill>
              <a:prstDash val="solid"/>
              <a:headEnd type="none" w="med" len="med"/>
              <a:tailEnd type="none" w="med" len="med"/>
            </a:ln>
          </p:spPr>
        </p:sp>
        <p:grpSp>
          <p:nvGrpSpPr>
            <p:cNvPr id="120965" name="Group 64"/>
            <p:cNvGrpSpPr/>
            <p:nvPr/>
          </p:nvGrpSpPr>
          <p:grpSpPr>
            <a:xfrm>
              <a:off x="2849" y="888"/>
              <a:ext cx="145" cy="315"/>
              <a:chOff x="3936" y="1104"/>
              <a:chExt cx="240" cy="519"/>
            </a:xfrm>
          </p:grpSpPr>
          <p:sp>
            <p:nvSpPr>
              <p:cNvPr id="121006" name="Rectangle 65"/>
              <p:cNvSpPr/>
              <p:nvPr/>
            </p:nvSpPr>
            <p:spPr>
              <a:xfrm rot="-2822725">
                <a:off x="4004" y="1460"/>
                <a:ext cx="24" cy="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07" name="AutoShape 66"/>
              <p:cNvSpPr/>
              <p:nvPr/>
            </p:nvSpPr>
            <p:spPr>
              <a:xfrm>
                <a:off x="3936" y="1104"/>
                <a:ext cx="240" cy="264"/>
              </a:xfrm>
              <a:prstGeom prst="roundRect">
                <a:avLst>
                  <a:gd name="adj" fmla="val 50000"/>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08" name="Rectangle 67"/>
              <p:cNvSpPr/>
              <p:nvPr/>
            </p:nvSpPr>
            <p:spPr>
              <a:xfrm>
                <a:off x="3936" y="1296"/>
                <a:ext cx="240" cy="12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09" name="Rectangle 68"/>
              <p:cNvSpPr/>
              <p:nvPr/>
            </p:nvSpPr>
            <p:spPr>
              <a:xfrm>
                <a:off x="4016" y="1416"/>
                <a:ext cx="80" cy="1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21010" name="Group 69"/>
              <p:cNvGrpSpPr/>
              <p:nvPr/>
            </p:nvGrpSpPr>
            <p:grpSpPr>
              <a:xfrm>
                <a:off x="3981" y="1551"/>
                <a:ext cx="153" cy="72"/>
                <a:chOff x="3975" y="1200"/>
                <a:chExt cx="144" cy="144"/>
              </a:xfrm>
            </p:grpSpPr>
            <p:sp>
              <p:nvSpPr>
                <p:cNvPr id="121013" name="AutoShape 70"/>
                <p:cNvSpPr/>
                <p:nvPr/>
              </p:nvSpPr>
              <p:spPr>
                <a:xfrm>
                  <a:off x="3975" y="1296"/>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1014" name="AutoShape 71"/>
                <p:cNvSpPr/>
                <p:nvPr/>
              </p:nvSpPr>
              <p:spPr>
                <a:xfrm flipV="1">
                  <a:off x="3975" y="1200"/>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1015" name="Rectangle 72"/>
                <p:cNvSpPr/>
                <p:nvPr/>
              </p:nvSpPr>
              <p:spPr>
                <a:xfrm>
                  <a:off x="3975" y="1248"/>
                  <a:ext cx="144" cy="4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21011" name="AutoShape 73"/>
              <p:cNvSpPr/>
              <p:nvPr/>
            </p:nvSpPr>
            <p:spPr>
              <a:xfrm>
                <a:off x="3986" y="1416"/>
                <a:ext cx="135" cy="24"/>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1012" name="Rectangle 74"/>
              <p:cNvSpPr/>
              <p:nvPr/>
            </p:nvSpPr>
            <p:spPr>
              <a:xfrm>
                <a:off x="3936" y="1344"/>
                <a:ext cx="240" cy="2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20966" name="Group 75"/>
            <p:cNvGrpSpPr/>
            <p:nvPr/>
          </p:nvGrpSpPr>
          <p:grpSpPr>
            <a:xfrm>
              <a:off x="3265" y="1488"/>
              <a:ext cx="47" cy="96"/>
              <a:chOff x="1442" y="816"/>
              <a:chExt cx="48" cy="96"/>
            </a:xfrm>
          </p:grpSpPr>
          <p:sp>
            <p:nvSpPr>
              <p:cNvPr id="121002" name="Oval 76"/>
              <p:cNvSpPr/>
              <p:nvPr/>
            </p:nvSpPr>
            <p:spPr>
              <a:xfrm>
                <a:off x="1442" y="835"/>
                <a:ext cx="32" cy="58"/>
              </a:xfrm>
              <a:prstGeom prst="ellipse">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03" name="AutoShape 77"/>
              <p:cNvSpPr/>
              <p:nvPr/>
            </p:nvSpPr>
            <p:spPr>
              <a:xfrm flipH="1">
                <a:off x="1450" y="835"/>
                <a:ext cx="40" cy="58"/>
              </a:xfrm>
              <a:prstGeom prst="leftBracket">
                <a:avLst>
                  <a:gd name="adj" fmla="val 72500"/>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1004" name="Line 78"/>
              <p:cNvSpPr/>
              <p:nvPr/>
            </p:nvSpPr>
            <p:spPr>
              <a:xfrm>
                <a:off x="1442" y="816"/>
                <a:ext cx="0" cy="96"/>
              </a:xfrm>
              <a:prstGeom prst="line">
                <a:avLst/>
              </a:prstGeom>
              <a:ln w="6350" cap="flat" cmpd="sng">
                <a:solidFill>
                  <a:schemeClr val="tx1"/>
                </a:solidFill>
                <a:prstDash val="solid"/>
                <a:headEnd type="none" w="med" len="med"/>
                <a:tailEnd type="none" w="med" len="med"/>
              </a:ln>
            </p:spPr>
          </p:sp>
          <p:sp>
            <p:nvSpPr>
              <p:cNvPr id="121005" name="Line 79"/>
              <p:cNvSpPr/>
              <p:nvPr/>
            </p:nvSpPr>
            <p:spPr>
              <a:xfrm>
                <a:off x="1446" y="828"/>
                <a:ext cx="0" cy="72"/>
              </a:xfrm>
              <a:prstGeom prst="line">
                <a:avLst/>
              </a:prstGeom>
              <a:ln w="6350" cap="flat" cmpd="sng">
                <a:solidFill>
                  <a:schemeClr val="tx1"/>
                </a:solidFill>
                <a:prstDash val="solid"/>
                <a:headEnd type="none" w="med" len="med"/>
                <a:tailEnd type="none" w="med" len="med"/>
              </a:ln>
            </p:spPr>
          </p:sp>
        </p:grpSp>
        <p:sp>
          <p:nvSpPr>
            <p:cNvPr id="120967" name="AutoShape 80"/>
            <p:cNvSpPr/>
            <p:nvPr/>
          </p:nvSpPr>
          <p:spPr>
            <a:xfrm>
              <a:off x="2640" y="1552"/>
              <a:ext cx="576" cy="528"/>
            </a:xfrm>
            <a:prstGeom prst="star32">
              <a:avLst>
                <a:gd name="adj" fmla="val 37500"/>
              </a:avLst>
            </a:prstGeom>
            <a:solidFill>
              <a:srgbClr val="FF5050"/>
            </a:solidFill>
            <a:ln w="9525"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68" name="Freeform 81"/>
            <p:cNvSpPr/>
            <p:nvPr/>
          </p:nvSpPr>
          <p:spPr>
            <a:xfrm rot="-4864733">
              <a:off x="2926" y="1224"/>
              <a:ext cx="66" cy="55"/>
            </a:xfrm>
            <a:custGeom>
              <a:avLst/>
              <a:gdLst/>
              <a:ahLst/>
              <a:cxnLst>
                <a:cxn ang="0">
                  <a:pos x="0" y="10"/>
                </a:cxn>
                <a:cxn ang="0">
                  <a:pos x="8" y="0"/>
                </a:cxn>
                <a:cxn ang="0">
                  <a:pos x="8" y="5"/>
                </a:cxn>
                <a:cxn ang="0">
                  <a:pos x="1" y="14"/>
                </a:cxn>
                <a:cxn ang="0">
                  <a:pos x="0" y="10"/>
                </a:cxn>
              </a:cxnLst>
              <a:pathLst>
                <a:path w="192" h="110">
                  <a:moveTo>
                    <a:pt x="0" y="74"/>
                  </a:moveTo>
                  <a:lnTo>
                    <a:pt x="182" y="0"/>
                  </a:lnTo>
                  <a:lnTo>
                    <a:pt x="192" y="36"/>
                  </a:lnTo>
                  <a:lnTo>
                    <a:pt x="19" y="110"/>
                  </a:lnTo>
                  <a:lnTo>
                    <a:pt x="0" y="74"/>
                  </a:lnTo>
                  <a:close/>
                </a:path>
              </a:pathLst>
            </a:custGeom>
            <a:solidFill>
              <a:srgbClr val="FFFFFF">
                <a:alpha val="100000"/>
              </a:srgbClr>
            </a:solidFill>
            <a:ln w="9525">
              <a:noFill/>
            </a:ln>
          </p:spPr>
          <p:txBody>
            <a:bodyPr/>
            <a:p>
              <a:endParaRPr lang="zh-CN" altLang="en-US"/>
            </a:p>
          </p:txBody>
        </p:sp>
        <p:sp>
          <p:nvSpPr>
            <p:cNvPr id="120969" name="Freeform 82"/>
            <p:cNvSpPr/>
            <p:nvPr/>
          </p:nvSpPr>
          <p:spPr>
            <a:xfrm rot="-4864733">
              <a:off x="2956" y="1318"/>
              <a:ext cx="70" cy="60"/>
            </a:xfrm>
            <a:custGeom>
              <a:avLst/>
              <a:gdLst/>
              <a:ahLst/>
              <a:cxnLst>
                <a:cxn ang="0">
                  <a:pos x="0" y="12"/>
                </a:cxn>
                <a:cxn ang="0">
                  <a:pos x="8" y="0"/>
                </a:cxn>
                <a:cxn ang="0">
                  <a:pos x="8" y="4"/>
                </a:cxn>
                <a:cxn ang="0">
                  <a:pos x="1" y="15"/>
                </a:cxn>
                <a:cxn ang="0">
                  <a:pos x="0" y="12"/>
                </a:cxn>
              </a:cxnLst>
              <a:pathLst>
                <a:path w="203" h="119">
                  <a:moveTo>
                    <a:pt x="0" y="89"/>
                  </a:moveTo>
                  <a:lnTo>
                    <a:pt x="184" y="0"/>
                  </a:lnTo>
                  <a:lnTo>
                    <a:pt x="203" y="32"/>
                  </a:lnTo>
                  <a:lnTo>
                    <a:pt x="21" y="119"/>
                  </a:lnTo>
                  <a:lnTo>
                    <a:pt x="0" y="89"/>
                  </a:lnTo>
                  <a:close/>
                </a:path>
              </a:pathLst>
            </a:custGeom>
            <a:solidFill>
              <a:srgbClr val="FFFFFF">
                <a:alpha val="100000"/>
              </a:srgbClr>
            </a:solidFill>
            <a:ln w="9525">
              <a:noFill/>
            </a:ln>
          </p:spPr>
          <p:txBody>
            <a:bodyPr/>
            <a:p>
              <a:endParaRPr lang="zh-CN" altLang="en-US"/>
            </a:p>
          </p:txBody>
        </p:sp>
        <p:sp>
          <p:nvSpPr>
            <p:cNvPr id="120970" name="Freeform 83"/>
            <p:cNvSpPr/>
            <p:nvPr/>
          </p:nvSpPr>
          <p:spPr>
            <a:xfrm rot="-4864733">
              <a:off x="2990" y="1410"/>
              <a:ext cx="80" cy="59"/>
            </a:xfrm>
            <a:custGeom>
              <a:avLst/>
              <a:gdLst/>
              <a:ahLst/>
              <a:cxnLst>
                <a:cxn ang="0">
                  <a:pos x="0" y="13"/>
                </a:cxn>
                <a:cxn ang="0">
                  <a:pos x="0" y="12"/>
                </a:cxn>
                <a:cxn ang="0">
                  <a:pos x="1" y="12"/>
                </a:cxn>
                <a:cxn ang="0">
                  <a:pos x="1" y="11"/>
                </a:cxn>
                <a:cxn ang="0">
                  <a:pos x="1" y="11"/>
                </a:cxn>
                <a:cxn ang="0">
                  <a:pos x="1" y="10"/>
                </a:cxn>
                <a:cxn ang="0">
                  <a:pos x="2" y="10"/>
                </a:cxn>
                <a:cxn ang="0">
                  <a:pos x="2" y="9"/>
                </a:cxn>
                <a:cxn ang="0">
                  <a:pos x="2" y="9"/>
                </a:cxn>
                <a:cxn ang="0">
                  <a:pos x="3" y="8"/>
                </a:cxn>
                <a:cxn ang="0">
                  <a:pos x="3" y="8"/>
                </a:cxn>
                <a:cxn ang="0">
                  <a:pos x="3" y="7"/>
                </a:cxn>
                <a:cxn ang="0">
                  <a:pos x="4" y="7"/>
                </a:cxn>
                <a:cxn ang="0">
                  <a:pos x="5" y="6"/>
                </a:cxn>
                <a:cxn ang="0">
                  <a:pos x="5" y="6"/>
                </a:cxn>
                <a:cxn ang="0">
                  <a:pos x="5" y="5"/>
                </a:cxn>
                <a:cxn ang="0">
                  <a:pos x="6" y="4"/>
                </a:cxn>
                <a:cxn ang="0">
                  <a:pos x="6" y="4"/>
                </a:cxn>
                <a:cxn ang="0">
                  <a:pos x="6" y="3"/>
                </a:cxn>
                <a:cxn ang="0">
                  <a:pos x="7" y="3"/>
                </a:cxn>
                <a:cxn ang="0">
                  <a:pos x="7" y="3"/>
                </a:cxn>
                <a:cxn ang="0">
                  <a:pos x="7" y="2"/>
                </a:cxn>
                <a:cxn ang="0">
                  <a:pos x="8" y="2"/>
                </a:cxn>
                <a:cxn ang="0">
                  <a:pos x="8" y="2"/>
                </a:cxn>
                <a:cxn ang="0">
                  <a:pos x="8" y="1"/>
                </a:cxn>
                <a:cxn ang="0">
                  <a:pos x="8" y="1"/>
                </a:cxn>
                <a:cxn ang="0">
                  <a:pos x="9" y="1"/>
                </a:cxn>
                <a:cxn ang="0">
                  <a:pos x="9" y="0"/>
                </a:cxn>
                <a:cxn ang="0">
                  <a:pos x="9" y="0"/>
                </a:cxn>
                <a:cxn ang="0">
                  <a:pos x="10" y="4"/>
                </a:cxn>
                <a:cxn ang="0">
                  <a:pos x="2" y="15"/>
                </a:cxn>
                <a:cxn ang="0">
                  <a:pos x="0" y="13"/>
                </a:cxn>
              </a:cxnLst>
              <a:pathLst>
                <a:path w="231" h="118">
                  <a:moveTo>
                    <a:pt x="0" y="100"/>
                  </a:moveTo>
                  <a:lnTo>
                    <a:pt x="7" y="95"/>
                  </a:lnTo>
                  <a:lnTo>
                    <a:pt x="17" y="89"/>
                  </a:lnTo>
                  <a:lnTo>
                    <a:pt x="21" y="85"/>
                  </a:lnTo>
                  <a:lnTo>
                    <a:pt x="28" y="81"/>
                  </a:lnTo>
                  <a:lnTo>
                    <a:pt x="34" y="78"/>
                  </a:lnTo>
                  <a:lnTo>
                    <a:pt x="43" y="76"/>
                  </a:lnTo>
                  <a:lnTo>
                    <a:pt x="51" y="70"/>
                  </a:lnTo>
                  <a:lnTo>
                    <a:pt x="59" y="66"/>
                  </a:lnTo>
                  <a:lnTo>
                    <a:pt x="68" y="61"/>
                  </a:lnTo>
                  <a:lnTo>
                    <a:pt x="78" y="59"/>
                  </a:lnTo>
                  <a:lnTo>
                    <a:pt x="87" y="55"/>
                  </a:lnTo>
                  <a:lnTo>
                    <a:pt x="97" y="49"/>
                  </a:lnTo>
                  <a:lnTo>
                    <a:pt x="106" y="45"/>
                  </a:lnTo>
                  <a:lnTo>
                    <a:pt x="116" y="42"/>
                  </a:lnTo>
                  <a:lnTo>
                    <a:pt x="123" y="38"/>
                  </a:lnTo>
                  <a:lnTo>
                    <a:pt x="133" y="32"/>
                  </a:lnTo>
                  <a:lnTo>
                    <a:pt x="140" y="28"/>
                  </a:lnTo>
                  <a:lnTo>
                    <a:pt x="150" y="24"/>
                  </a:lnTo>
                  <a:lnTo>
                    <a:pt x="157" y="21"/>
                  </a:lnTo>
                  <a:lnTo>
                    <a:pt x="167" y="17"/>
                  </a:lnTo>
                  <a:lnTo>
                    <a:pt x="174" y="15"/>
                  </a:lnTo>
                  <a:lnTo>
                    <a:pt x="182" y="13"/>
                  </a:lnTo>
                  <a:lnTo>
                    <a:pt x="188" y="9"/>
                  </a:lnTo>
                  <a:lnTo>
                    <a:pt x="195" y="5"/>
                  </a:lnTo>
                  <a:lnTo>
                    <a:pt x="199" y="4"/>
                  </a:lnTo>
                  <a:lnTo>
                    <a:pt x="205" y="2"/>
                  </a:lnTo>
                  <a:lnTo>
                    <a:pt x="209" y="0"/>
                  </a:lnTo>
                  <a:lnTo>
                    <a:pt x="212" y="0"/>
                  </a:lnTo>
                  <a:lnTo>
                    <a:pt x="231" y="30"/>
                  </a:lnTo>
                  <a:lnTo>
                    <a:pt x="38" y="118"/>
                  </a:lnTo>
                  <a:lnTo>
                    <a:pt x="0" y="100"/>
                  </a:lnTo>
                  <a:close/>
                </a:path>
              </a:pathLst>
            </a:custGeom>
            <a:solidFill>
              <a:srgbClr val="FFFFFF">
                <a:alpha val="100000"/>
              </a:srgbClr>
            </a:solidFill>
            <a:ln w="9525">
              <a:noFill/>
            </a:ln>
          </p:spPr>
          <p:txBody>
            <a:bodyPr/>
            <a:p>
              <a:endParaRPr lang="zh-CN" altLang="en-US"/>
            </a:p>
          </p:txBody>
        </p:sp>
        <p:sp>
          <p:nvSpPr>
            <p:cNvPr id="120971" name="Freeform 84"/>
            <p:cNvSpPr/>
            <p:nvPr/>
          </p:nvSpPr>
          <p:spPr>
            <a:xfrm rot="-4864733">
              <a:off x="2989" y="1487"/>
              <a:ext cx="61" cy="43"/>
            </a:xfrm>
            <a:custGeom>
              <a:avLst/>
              <a:gdLst/>
              <a:ahLst/>
              <a:cxnLst>
                <a:cxn ang="0">
                  <a:pos x="0" y="6"/>
                </a:cxn>
                <a:cxn ang="0">
                  <a:pos x="7" y="0"/>
                </a:cxn>
                <a:cxn ang="0">
                  <a:pos x="7" y="5"/>
                </a:cxn>
                <a:cxn ang="0">
                  <a:pos x="0" y="10"/>
                </a:cxn>
                <a:cxn ang="0">
                  <a:pos x="0" y="6"/>
                </a:cxn>
              </a:cxnLst>
              <a:pathLst>
                <a:path w="179" h="87">
                  <a:moveTo>
                    <a:pt x="6" y="48"/>
                  </a:moveTo>
                  <a:lnTo>
                    <a:pt x="175" y="0"/>
                  </a:lnTo>
                  <a:lnTo>
                    <a:pt x="179" y="42"/>
                  </a:lnTo>
                  <a:lnTo>
                    <a:pt x="0" y="87"/>
                  </a:lnTo>
                  <a:lnTo>
                    <a:pt x="6" y="48"/>
                  </a:lnTo>
                  <a:close/>
                </a:path>
              </a:pathLst>
            </a:custGeom>
            <a:solidFill>
              <a:srgbClr val="FFFFFF">
                <a:alpha val="100000"/>
              </a:srgbClr>
            </a:solidFill>
            <a:ln w="9525">
              <a:noFill/>
            </a:ln>
          </p:spPr>
          <p:txBody>
            <a:bodyPr/>
            <a:p>
              <a:endParaRPr lang="zh-CN" altLang="en-US"/>
            </a:p>
          </p:txBody>
        </p:sp>
        <p:sp>
          <p:nvSpPr>
            <p:cNvPr id="120972" name="Freeform 85"/>
            <p:cNvSpPr/>
            <p:nvPr/>
          </p:nvSpPr>
          <p:spPr>
            <a:xfrm rot="-4864733">
              <a:off x="2945" y="1439"/>
              <a:ext cx="46" cy="31"/>
            </a:xfrm>
            <a:custGeom>
              <a:avLst/>
              <a:gdLst/>
              <a:ahLst/>
              <a:cxnLst>
                <a:cxn ang="0">
                  <a:pos x="0" y="4"/>
                </a:cxn>
                <a:cxn ang="0">
                  <a:pos x="5" y="0"/>
                </a:cxn>
                <a:cxn ang="0">
                  <a:pos x="5" y="5"/>
                </a:cxn>
                <a:cxn ang="0">
                  <a:pos x="0" y="8"/>
                </a:cxn>
                <a:cxn ang="0">
                  <a:pos x="0" y="4"/>
                </a:cxn>
              </a:cxnLst>
              <a:pathLst>
                <a:path w="135" h="61">
                  <a:moveTo>
                    <a:pt x="4" y="29"/>
                  </a:moveTo>
                  <a:lnTo>
                    <a:pt x="135" y="0"/>
                  </a:lnTo>
                  <a:lnTo>
                    <a:pt x="131" y="37"/>
                  </a:lnTo>
                  <a:lnTo>
                    <a:pt x="0" y="61"/>
                  </a:lnTo>
                  <a:lnTo>
                    <a:pt x="4" y="29"/>
                  </a:lnTo>
                  <a:close/>
                </a:path>
              </a:pathLst>
            </a:custGeom>
            <a:solidFill>
              <a:srgbClr val="FFFFFF">
                <a:alpha val="100000"/>
              </a:srgbClr>
            </a:solidFill>
            <a:ln w="9525">
              <a:noFill/>
            </a:ln>
          </p:spPr>
          <p:txBody>
            <a:bodyPr/>
            <a:p>
              <a:endParaRPr lang="zh-CN" altLang="en-US"/>
            </a:p>
          </p:txBody>
        </p:sp>
        <p:sp>
          <p:nvSpPr>
            <p:cNvPr id="120973" name="Freeform 86"/>
            <p:cNvSpPr/>
            <p:nvPr/>
          </p:nvSpPr>
          <p:spPr>
            <a:xfrm rot="-4864733">
              <a:off x="2937" y="1367"/>
              <a:ext cx="54" cy="35"/>
            </a:xfrm>
            <a:custGeom>
              <a:avLst/>
              <a:gdLst/>
              <a:ahLst/>
              <a:cxnLst>
                <a:cxn ang="0">
                  <a:pos x="0" y="3"/>
                </a:cxn>
                <a:cxn ang="0">
                  <a:pos x="6" y="0"/>
                </a:cxn>
                <a:cxn ang="0">
                  <a:pos x="6" y="5"/>
                </a:cxn>
                <a:cxn ang="0">
                  <a:pos x="0" y="8"/>
                </a:cxn>
                <a:cxn ang="0">
                  <a:pos x="0" y="3"/>
                </a:cxn>
              </a:cxnLst>
              <a:pathLst>
                <a:path w="158" h="71">
                  <a:moveTo>
                    <a:pt x="0" y="31"/>
                  </a:moveTo>
                  <a:lnTo>
                    <a:pt x="158" y="0"/>
                  </a:lnTo>
                  <a:lnTo>
                    <a:pt x="146" y="42"/>
                  </a:lnTo>
                  <a:lnTo>
                    <a:pt x="2" y="71"/>
                  </a:lnTo>
                  <a:lnTo>
                    <a:pt x="0" y="31"/>
                  </a:lnTo>
                  <a:close/>
                </a:path>
              </a:pathLst>
            </a:custGeom>
            <a:solidFill>
              <a:srgbClr val="FFFFFF">
                <a:alpha val="100000"/>
              </a:srgbClr>
            </a:solidFill>
            <a:ln w="9525">
              <a:noFill/>
            </a:ln>
          </p:spPr>
          <p:txBody>
            <a:bodyPr/>
            <a:p>
              <a:endParaRPr lang="zh-CN" altLang="en-US"/>
            </a:p>
          </p:txBody>
        </p:sp>
        <p:sp>
          <p:nvSpPr>
            <p:cNvPr id="120974" name="Freeform 87"/>
            <p:cNvSpPr/>
            <p:nvPr/>
          </p:nvSpPr>
          <p:spPr>
            <a:xfrm rot="-4864733">
              <a:off x="2918" y="1261"/>
              <a:ext cx="40" cy="30"/>
            </a:xfrm>
            <a:custGeom>
              <a:avLst/>
              <a:gdLst/>
              <a:ahLst/>
              <a:cxnLst>
                <a:cxn ang="0">
                  <a:pos x="0" y="4"/>
                </a:cxn>
                <a:cxn ang="0">
                  <a:pos x="0" y="4"/>
                </a:cxn>
                <a:cxn ang="0">
                  <a:pos x="1" y="4"/>
                </a:cxn>
                <a:cxn ang="0">
                  <a:pos x="1" y="3"/>
                </a:cxn>
                <a:cxn ang="0">
                  <a:pos x="1" y="3"/>
                </a:cxn>
                <a:cxn ang="0">
                  <a:pos x="2" y="3"/>
                </a:cxn>
                <a:cxn ang="0">
                  <a:pos x="2" y="3"/>
                </a:cxn>
                <a:cxn ang="0">
                  <a:pos x="3" y="2"/>
                </a:cxn>
                <a:cxn ang="0">
                  <a:pos x="3" y="2"/>
                </a:cxn>
                <a:cxn ang="0">
                  <a:pos x="3" y="2"/>
                </a:cxn>
                <a:cxn ang="0">
                  <a:pos x="4" y="1"/>
                </a:cxn>
                <a:cxn ang="0">
                  <a:pos x="4" y="1"/>
                </a:cxn>
                <a:cxn ang="0">
                  <a:pos x="5" y="1"/>
                </a:cxn>
                <a:cxn ang="0">
                  <a:pos x="5" y="0"/>
                </a:cxn>
                <a:cxn ang="0">
                  <a:pos x="5" y="0"/>
                </a:cxn>
                <a:cxn ang="0">
                  <a:pos x="5" y="0"/>
                </a:cxn>
                <a:cxn ang="0">
                  <a:pos x="5" y="0"/>
                </a:cxn>
                <a:cxn ang="0">
                  <a:pos x="5" y="4"/>
                </a:cxn>
                <a:cxn ang="0">
                  <a:pos x="0" y="8"/>
                </a:cxn>
                <a:cxn ang="0">
                  <a:pos x="0" y="4"/>
                </a:cxn>
              </a:cxnLst>
              <a:pathLst>
                <a:path w="112" h="59">
                  <a:moveTo>
                    <a:pt x="4" y="30"/>
                  </a:moveTo>
                  <a:lnTo>
                    <a:pt x="8" y="28"/>
                  </a:lnTo>
                  <a:lnTo>
                    <a:pt x="13" y="26"/>
                  </a:lnTo>
                  <a:lnTo>
                    <a:pt x="21" y="24"/>
                  </a:lnTo>
                  <a:lnTo>
                    <a:pt x="30" y="22"/>
                  </a:lnTo>
                  <a:lnTo>
                    <a:pt x="38" y="19"/>
                  </a:lnTo>
                  <a:lnTo>
                    <a:pt x="47" y="17"/>
                  </a:lnTo>
                  <a:lnTo>
                    <a:pt x="57" y="15"/>
                  </a:lnTo>
                  <a:lnTo>
                    <a:pt x="66" y="13"/>
                  </a:lnTo>
                  <a:lnTo>
                    <a:pt x="74" y="9"/>
                  </a:lnTo>
                  <a:lnTo>
                    <a:pt x="82" y="7"/>
                  </a:lnTo>
                  <a:lnTo>
                    <a:pt x="89" y="5"/>
                  </a:lnTo>
                  <a:lnTo>
                    <a:pt x="97" y="2"/>
                  </a:lnTo>
                  <a:lnTo>
                    <a:pt x="103" y="0"/>
                  </a:lnTo>
                  <a:lnTo>
                    <a:pt x="108" y="0"/>
                  </a:lnTo>
                  <a:lnTo>
                    <a:pt x="110" y="0"/>
                  </a:lnTo>
                  <a:lnTo>
                    <a:pt x="112" y="0"/>
                  </a:lnTo>
                  <a:lnTo>
                    <a:pt x="106" y="26"/>
                  </a:lnTo>
                  <a:lnTo>
                    <a:pt x="0" y="59"/>
                  </a:lnTo>
                  <a:lnTo>
                    <a:pt x="4" y="30"/>
                  </a:lnTo>
                  <a:close/>
                </a:path>
              </a:pathLst>
            </a:custGeom>
            <a:solidFill>
              <a:srgbClr val="FFFFFF">
                <a:alpha val="100000"/>
              </a:srgbClr>
            </a:solidFill>
            <a:ln w="9525">
              <a:noFill/>
            </a:ln>
          </p:spPr>
          <p:txBody>
            <a:bodyPr/>
            <a:p>
              <a:endParaRPr lang="zh-CN" altLang="en-US"/>
            </a:p>
          </p:txBody>
        </p:sp>
        <p:sp>
          <p:nvSpPr>
            <p:cNvPr id="120975" name="Freeform 88"/>
            <p:cNvSpPr/>
            <p:nvPr/>
          </p:nvSpPr>
          <p:spPr>
            <a:xfrm rot="-4864733">
              <a:off x="2900" y="1210"/>
              <a:ext cx="27" cy="27"/>
            </a:xfrm>
            <a:custGeom>
              <a:avLst/>
              <a:gdLst/>
              <a:ahLst/>
              <a:cxnLst>
                <a:cxn ang="0">
                  <a:pos x="0" y="3"/>
                </a:cxn>
                <a:cxn ang="0">
                  <a:pos x="3" y="0"/>
                </a:cxn>
                <a:cxn ang="0">
                  <a:pos x="3" y="2"/>
                </a:cxn>
                <a:cxn ang="0">
                  <a:pos x="1" y="6"/>
                </a:cxn>
                <a:cxn ang="0">
                  <a:pos x="0" y="3"/>
                </a:cxn>
              </a:cxnLst>
              <a:pathLst>
                <a:path w="82" h="55">
                  <a:moveTo>
                    <a:pt x="0" y="26"/>
                  </a:moveTo>
                  <a:lnTo>
                    <a:pt x="82" y="0"/>
                  </a:lnTo>
                  <a:lnTo>
                    <a:pt x="82" y="23"/>
                  </a:lnTo>
                  <a:lnTo>
                    <a:pt x="15" y="55"/>
                  </a:lnTo>
                  <a:lnTo>
                    <a:pt x="0" y="26"/>
                  </a:lnTo>
                  <a:close/>
                </a:path>
              </a:pathLst>
            </a:custGeom>
            <a:solidFill>
              <a:srgbClr val="FFFFFF">
                <a:alpha val="100000"/>
              </a:srgbClr>
            </a:solidFill>
            <a:ln w="9525">
              <a:noFill/>
            </a:ln>
          </p:spPr>
          <p:txBody>
            <a:bodyPr/>
            <a:p>
              <a:endParaRPr lang="zh-CN" altLang="en-US"/>
            </a:p>
          </p:txBody>
        </p:sp>
        <p:sp>
          <p:nvSpPr>
            <p:cNvPr id="120976" name="Freeform 89"/>
            <p:cNvSpPr/>
            <p:nvPr/>
          </p:nvSpPr>
          <p:spPr>
            <a:xfrm rot="-4864733">
              <a:off x="2886" y="1398"/>
              <a:ext cx="64" cy="31"/>
            </a:xfrm>
            <a:custGeom>
              <a:avLst/>
              <a:gdLst/>
              <a:ahLst/>
              <a:cxnLst>
                <a:cxn ang="0">
                  <a:pos x="0" y="4"/>
                </a:cxn>
                <a:cxn ang="0">
                  <a:pos x="8" y="0"/>
                </a:cxn>
                <a:cxn ang="0">
                  <a:pos x="8" y="5"/>
                </a:cxn>
                <a:cxn ang="0">
                  <a:pos x="0" y="8"/>
                </a:cxn>
                <a:cxn ang="0">
                  <a:pos x="0" y="4"/>
                </a:cxn>
              </a:cxnLst>
              <a:pathLst>
                <a:path w="186" h="61">
                  <a:moveTo>
                    <a:pt x="0" y="25"/>
                  </a:moveTo>
                  <a:lnTo>
                    <a:pt x="186" y="0"/>
                  </a:lnTo>
                  <a:lnTo>
                    <a:pt x="186" y="36"/>
                  </a:lnTo>
                  <a:lnTo>
                    <a:pt x="4" y="61"/>
                  </a:lnTo>
                  <a:lnTo>
                    <a:pt x="0" y="25"/>
                  </a:lnTo>
                  <a:close/>
                </a:path>
              </a:pathLst>
            </a:custGeom>
            <a:solidFill>
              <a:srgbClr val="FFFFFF">
                <a:alpha val="100000"/>
              </a:srgbClr>
            </a:solidFill>
            <a:ln w="9525">
              <a:noFill/>
            </a:ln>
          </p:spPr>
          <p:txBody>
            <a:bodyPr/>
            <a:p>
              <a:endParaRPr lang="zh-CN" altLang="en-US"/>
            </a:p>
          </p:txBody>
        </p:sp>
        <p:sp>
          <p:nvSpPr>
            <p:cNvPr id="120977" name="Freeform 90"/>
            <p:cNvSpPr/>
            <p:nvPr/>
          </p:nvSpPr>
          <p:spPr>
            <a:xfrm rot="-4864733">
              <a:off x="2909" y="1491"/>
              <a:ext cx="38" cy="16"/>
            </a:xfrm>
            <a:custGeom>
              <a:avLst/>
              <a:gdLst/>
              <a:ahLst/>
              <a:cxnLst>
                <a:cxn ang="0">
                  <a:pos x="0" y="0"/>
                </a:cxn>
                <a:cxn ang="0">
                  <a:pos x="4" y="0"/>
                </a:cxn>
                <a:cxn ang="0">
                  <a:pos x="4" y="4"/>
                </a:cxn>
                <a:cxn ang="0">
                  <a:pos x="0" y="2"/>
                </a:cxn>
                <a:cxn ang="0">
                  <a:pos x="0" y="0"/>
                </a:cxn>
              </a:cxnLst>
              <a:pathLst>
                <a:path w="112" h="33">
                  <a:moveTo>
                    <a:pt x="0" y="0"/>
                  </a:moveTo>
                  <a:lnTo>
                    <a:pt x="112" y="0"/>
                  </a:lnTo>
                  <a:lnTo>
                    <a:pt x="104" y="33"/>
                  </a:lnTo>
                  <a:lnTo>
                    <a:pt x="2" y="23"/>
                  </a:lnTo>
                  <a:lnTo>
                    <a:pt x="0" y="0"/>
                  </a:lnTo>
                  <a:close/>
                </a:path>
              </a:pathLst>
            </a:custGeom>
            <a:solidFill>
              <a:srgbClr val="FFFFFF">
                <a:alpha val="100000"/>
              </a:srgbClr>
            </a:solidFill>
            <a:ln w="9525">
              <a:noFill/>
            </a:ln>
          </p:spPr>
          <p:txBody>
            <a:bodyPr/>
            <a:p>
              <a:endParaRPr lang="zh-CN" altLang="en-US"/>
            </a:p>
          </p:txBody>
        </p:sp>
        <p:sp>
          <p:nvSpPr>
            <p:cNvPr id="120978" name="Freeform 91"/>
            <p:cNvSpPr/>
            <p:nvPr/>
          </p:nvSpPr>
          <p:spPr>
            <a:xfrm rot="-4864733">
              <a:off x="2897" y="1313"/>
              <a:ext cx="53" cy="25"/>
            </a:xfrm>
            <a:custGeom>
              <a:avLst/>
              <a:gdLst/>
              <a:ahLst/>
              <a:cxnLst>
                <a:cxn ang="0">
                  <a:pos x="0" y="2"/>
                </a:cxn>
                <a:cxn ang="0">
                  <a:pos x="6" y="0"/>
                </a:cxn>
                <a:cxn ang="0">
                  <a:pos x="6" y="4"/>
                </a:cxn>
                <a:cxn ang="0">
                  <a:pos x="0" y="6"/>
                </a:cxn>
                <a:cxn ang="0">
                  <a:pos x="0" y="2"/>
                </a:cxn>
              </a:cxnLst>
              <a:pathLst>
                <a:path w="154" h="51">
                  <a:moveTo>
                    <a:pt x="0" y="17"/>
                  </a:moveTo>
                  <a:lnTo>
                    <a:pt x="154" y="0"/>
                  </a:lnTo>
                  <a:lnTo>
                    <a:pt x="154" y="32"/>
                  </a:lnTo>
                  <a:lnTo>
                    <a:pt x="0" y="51"/>
                  </a:lnTo>
                  <a:lnTo>
                    <a:pt x="0" y="17"/>
                  </a:lnTo>
                  <a:close/>
                </a:path>
              </a:pathLst>
            </a:custGeom>
            <a:solidFill>
              <a:srgbClr val="FFFFFF">
                <a:alpha val="100000"/>
              </a:srgbClr>
            </a:solidFill>
            <a:ln w="9525">
              <a:noFill/>
            </a:ln>
          </p:spPr>
          <p:txBody>
            <a:bodyPr/>
            <a:p>
              <a:endParaRPr lang="zh-CN" altLang="en-US"/>
            </a:p>
          </p:txBody>
        </p:sp>
        <p:sp>
          <p:nvSpPr>
            <p:cNvPr id="120979" name="Freeform 92"/>
            <p:cNvSpPr/>
            <p:nvPr/>
          </p:nvSpPr>
          <p:spPr>
            <a:xfrm rot="-4864733">
              <a:off x="2854" y="1272"/>
              <a:ext cx="78" cy="21"/>
            </a:xfrm>
            <a:custGeom>
              <a:avLst/>
              <a:gdLst/>
              <a:ahLst/>
              <a:cxnLst>
                <a:cxn ang="0">
                  <a:pos x="1" y="2"/>
                </a:cxn>
                <a:cxn ang="0">
                  <a:pos x="1" y="1"/>
                </a:cxn>
                <a:cxn ang="0">
                  <a:pos x="2" y="1"/>
                </a:cxn>
                <a:cxn ang="0">
                  <a:pos x="2" y="1"/>
                </a:cxn>
                <a:cxn ang="0">
                  <a:pos x="2" y="1"/>
                </a:cxn>
                <a:cxn ang="0">
                  <a:pos x="2" y="1"/>
                </a:cxn>
                <a:cxn ang="0">
                  <a:pos x="3" y="1"/>
                </a:cxn>
                <a:cxn ang="0">
                  <a:pos x="3" y="1"/>
                </a:cxn>
                <a:cxn ang="0">
                  <a:pos x="3" y="1"/>
                </a:cxn>
                <a:cxn ang="0">
                  <a:pos x="4" y="1"/>
                </a:cxn>
                <a:cxn ang="0">
                  <a:pos x="4" y="1"/>
                </a:cxn>
                <a:cxn ang="0">
                  <a:pos x="4" y="1"/>
                </a:cxn>
                <a:cxn ang="0">
                  <a:pos x="5" y="1"/>
                </a:cxn>
                <a:cxn ang="0">
                  <a:pos x="5" y="1"/>
                </a:cxn>
                <a:cxn ang="0">
                  <a:pos x="6" y="1"/>
                </a:cxn>
                <a:cxn ang="0">
                  <a:pos x="6" y="1"/>
                </a:cxn>
                <a:cxn ang="0">
                  <a:pos x="6" y="1"/>
                </a:cxn>
                <a:cxn ang="0">
                  <a:pos x="7" y="1"/>
                </a:cxn>
                <a:cxn ang="0">
                  <a:pos x="7" y="1"/>
                </a:cxn>
                <a:cxn ang="0">
                  <a:pos x="7" y="0"/>
                </a:cxn>
                <a:cxn ang="0">
                  <a:pos x="8" y="0"/>
                </a:cxn>
                <a:cxn ang="0">
                  <a:pos x="8" y="0"/>
                </a:cxn>
                <a:cxn ang="0">
                  <a:pos x="8" y="0"/>
                </a:cxn>
                <a:cxn ang="0">
                  <a:pos x="8" y="0"/>
                </a:cxn>
                <a:cxn ang="0">
                  <a:pos x="9" y="0"/>
                </a:cxn>
                <a:cxn ang="0">
                  <a:pos x="9" y="0"/>
                </a:cxn>
                <a:cxn ang="0">
                  <a:pos x="9" y="0"/>
                </a:cxn>
                <a:cxn ang="0">
                  <a:pos x="9" y="0"/>
                </a:cxn>
                <a:cxn ang="0">
                  <a:pos x="9" y="0"/>
                </a:cxn>
                <a:cxn ang="0">
                  <a:pos x="9" y="4"/>
                </a:cxn>
                <a:cxn ang="0">
                  <a:pos x="0" y="6"/>
                </a:cxn>
                <a:cxn ang="0">
                  <a:pos x="1" y="2"/>
                </a:cxn>
              </a:cxnLst>
              <a:pathLst>
                <a:path w="226" h="41">
                  <a:moveTo>
                    <a:pt x="25" y="9"/>
                  </a:moveTo>
                  <a:lnTo>
                    <a:pt x="31" y="7"/>
                  </a:lnTo>
                  <a:lnTo>
                    <a:pt x="40" y="7"/>
                  </a:lnTo>
                  <a:lnTo>
                    <a:pt x="44" y="7"/>
                  </a:lnTo>
                  <a:lnTo>
                    <a:pt x="52" y="7"/>
                  </a:lnTo>
                  <a:lnTo>
                    <a:pt x="57" y="7"/>
                  </a:lnTo>
                  <a:lnTo>
                    <a:pt x="67" y="7"/>
                  </a:lnTo>
                  <a:lnTo>
                    <a:pt x="72" y="5"/>
                  </a:lnTo>
                  <a:lnTo>
                    <a:pt x="80" y="5"/>
                  </a:lnTo>
                  <a:lnTo>
                    <a:pt x="90" y="5"/>
                  </a:lnTo>
                  <a:lnTo>
                    <a:pt x="99" y="5"/>
                  </a:lnTo>
                  <a:lnTo>
                    <a:pt x="109" y="3"/>
                  </a:lnTo>
                  <a:lnTo>
                    <a:pt x="116" y="3"/>
                  </a:lnTo>
                  <a:lnTo>
                    <a:pt x="126" y="3"/>
                  </a:lnTo>
                  <a:lnTo>
                    <a:pt x="135" y="3"/>
                  </a:lnTo>
                  <a:lnTo>
                    <a:pt x="143" y="3"/>
                  </a:lnTo>
                  <a:lnTo>
                    <a:pt x="152" y="3"/>
                  </a:lnTo>
                  <a:lnTo>
                    <a:pt x="160" y="1"/>
                  </a:lnTo>
                  <a:lnTo>
                    <a:pt x="169" y="1"/>
                  </a:lnTo>
                  <a:lnTo>
                    <a:pt x="175" y="0"/>
                  </a:lnTo>
                  <a:lnTo>
                    <a:pt x="183" y="0"/>
                  </a:lnTo>
                  <a:lnTo>
                    <a:pt x="190" y="0"/>
                  </a:lnTo>
                  <a:lnTo>
                    <a:pt x="198" y="0"/>
                  </a:lnTo>
                  <a:lnTo>
                    <a:pt x="204" y="0"/>
                  </a:lnTo>
                  <a:lnTo>
                    <a:pt x="209" y="0"/>
                  </a:lnTo>
                  <a:lnTo>
                    <a:pt x="213" y="0"/>
                  </a:lnTo>
                  <a:lnTo>
                    <a:pt x="219" y="0"/>
                  </a:lnTo>
                  <a:lnTo>
                    <a:pt x="224" y="0"/>
                  </a:lnTo>
                  <a:lnTo>
                    <a:pt x="226" y="0"/>
                  </a:lnTo>
                  <a:lnTo>
                    <a:pt x="224" y="30"/>
                  </a:lnTo>
                  <a:lnTo>
                    <a:pt x="0" y="41"/>
                  </a:lnTo>
                  <a:lnTo>
                    <a:pt x="25" y="9"/>
                  </a:lnTo>
                  <a:close/>
                </a:path>
              </a:pathLst>
            </a:custGeom>
            <a:solidFill>
              <a:srgbClr val="FFFFFF">
                <a:alpha val="100000"/>
              </a:srgbClr>
            </a:solidFill>
            <a:ln w="9525">
              <a:noFill/>
            </a:ln>
          </p:spPr>
          <p:txBody>
            <a:bodyPr/>
            <a:p>
              <a:endParaRPr lang="zh-CN" altLang="en-US"/>
            </a:p>
          </p:txBody>
        </p:sp>
        <p:sp>
          <p:nvSpPr>
            <p:cNvPr id="120980" name="Freeform 93"/>
            <p:cNvSpPr/>
            <p:nvPr/>
          </p:nvSpPr>
          <p:spPr>
            <a:xfrm rot="-4864733">
              <a:off x="2832" y="1361"/>
              <a:ext cx="62" cy="17"/>
            </a:xfrm>
            <a:custGeom>
              <a:avLst/>
              <a:gdLst/>
              <a:ahLst/>
              <a:cxnLst>
                <a:cxn ang="0">
                  <a:pos x="7" y="0"/>
                </a:cxn>
                <a:cxn ang="0">
                  <a:pos x="0" y="1"/>
                </a:cxn>
                <a:cxn ang="0">
                  <a:pos x="1" y="4"/>
                </a:cxn>
                <a:cxn ang="0">
                  <a:pos x="7" y="5"/>
                </a:cxn>
                <a:cxn ang="0">
                  <a:pos x="7" y="0"/>
                </a:cxn>
              </a:cxnLst>
              <a:pathLst>
                <a:path w="180" h="34">
                  <a:moveTo>
                    <a:pt x="180" y="0"/>
                  </a:moveTo>
                  <a:lnTo>
                    <a:pt x="0" y="4"/>
                  </a:lnTo>
                  <a:lnTo>
                    <a:pt x="17" y="32"/>
                  </a:lnTo>
                  <a:lnTo>
                    <a:pt x="177" y="34"/>
                  </a:lnTo>
                  <a:lnTo>
                    <a:pt x="180" y="0"/>
                  </a:lnTo>
                  <a:close/>
                </a:path>
              </a:pathLst>
            </a:custGeom>
            <a:solidFill>
              <a:srgbClr val="FFFFFF">
                <a:alpha val="100000"/>
              </a:srgbClr>
            </a:solidFill>
            <a:ln w="9525">
              <a:noFill/>
            </a:ln>
          </p:spPr>
          <p:txBody>
            <a:bodyPr/>
            <a:p>
              <a:endParaRPr lang="zh-CN" altLang="en-US"/>
            </a:p>
          </p:txBody>
        </p:sp>
        <p:sp>
          <p:nvSpPr>
            <p:cNvPr id="120981" name="Freeform 94"/>
            <p:cNvSpPr/>
            <p:nvPr/>
          </p:nvSpPr>
          <p:spPr>
            <a:xfrm rot="-4864733">
              <a:off x="2823" y="1435"/>
              <a:ext cx="49" cy="18"/>
            </a:xfrm>
            <a:custGeom>
              <a:avLst/>
              <a:gdLst/>
              <a:ahLst/>
              <a:cxnLst>
                <a:cxn ang="0">
                  <a:pos x="5" y="0"/>
                </a:cxn>
                <a:cxn ang="0">
                  <a:pos x="0" y="0"/>
                </a:cxn>
                <a:cxn ang="0">
                  <a:pos x="0" y="4"/>
                </a:cxn>
                <a:cxn ang="0">
                  <a:pos x="6" y="4"/>
                </a:cxn>
                <a:cxn ang="0">
                  <a:pos x="5" y="0"/>
                </a:cxn>
              </a:cxnLst>
              <a:pathLst>
                <a:path w="144" h="37">
                  <a:moveTo>
                    <a:pt x="142" y="0"/>
                  </a:moveTo>
                  <a:lnTo>
                    <a:pt x="0" y="4"/>
                  </a:lnTo>
                  <a:lnTo>
                    <a:pt x="13" y="33"/>
                  </a:lnTo>
                  <a:lnTo>
                    <a:pt x="144" y="37"/>
                  </a:lnTo>
                  <a:lnTo>
                    <a:pt x="142" y="0"/>
                  </a:lnTo>
                  <a:close/>
                </a:path>
              </a:pathLst>
            </a:custGeom>
            <a:solidFill>
              <a:srgbClr val="FFFFFF">
                <a:alpha val="100000"/>
              </a:srgbClr>
            </a:solidFill>
            <a:ln w="9525">
              <a:noFill/>
            </a:ln>
          </p:spPr>
          <p:txBody>
            <a:bodyPr/>
            <a:p>
              <a:endParaRPr lang="zh-CN" altLang="en-US"/>
            </a:p>
          </p:txBody>
        </p:sp>
        <p:sp>
          <p:nvSpPr>
            <p:cNvPr id="120982" name="Freeform 95"/>
            <p:cNvSpPr/>
            <p:nvPr/>
          </p:nvSpPr>
          <p:spPr>
            <a:xfrm rot="-4864733">
              <a:off x="2846" y="1228"/>
              <a:ext cx="52" cy="25"/>
            </a:xfrm>
            <a:custGeom>
              <a:avLst/>
              <a:gdLst/>
              <a:ahLst/>
              <a:cxnLst>
                <a:cxn ang="0">
                  <a:pos x="6" y="2"/>
                </a:cxn>
                <a:cxn ang="0">
                  <a:pos x="0" y="0"/>
                </a:cxn>
                <a:cxn ang="0">
                  <a:pos x="0" y="3"/>
                </a:cxn>
                <a:cxn ang="0">
                  <a:pos x="6" y="6"/>
                </a:cxn>
                <a:cxn ang="0">
                  <a:pos x="6" y="2"/>
                </a:cxn>
              </a:cxnLst>
              <a:pathLst>
                <a:path w="154" h="51">
                  <a:moveTo>
                    <a:pt x="154" y="22"/>
                  </a:moveTo>
                  <a:lnTo>
                    <a:pt x="0" y="0"/>
                  </a:lnTo>
                  <a:lnTo>
                    <a:pt x="4" y="26"/>
                  </a:lnTo>
                  <a:lnTo>
                    <a:pt x="149" y="51"/>
                  </a:lnTo>
                  <a:lnTo>
                    <a:pt x="154" y="22"/>
                  </a:lnTo>
                  <a:close/>
                </a:path>
              </a:pathLst>
            </a:custGeom>
            <a:solidFill>
              <a:srgbClr val="FFFFFF">
                <a:alpha val="100000"/>
              </a:srgbClr>
            </a:solidFill>
            <a:ln w="9525">
              <a:noFill/>
            </a:ln>
          </p:spPr>
          <p:txBody>
            <a:bodyPr/>
            <a:p>
              <a:endParaRPr lang="zh-CN" altLang="en-US"/>
            </a:p>
          </p:txBody>
        </p:sp>
        <p:sp>
          <p:nvSpPr>
            <p:cNvPr id="120983" name="Freeform 96"/>
            <p:cNvSpPr/>
            <p:nvPr/>
          </p:nvSpPr>
          <p:spPr>
            <a:xfrm rot="-4864733">
              <a:off x="2808" y="1301"/>
              <a:ext cx="54" cy="29"/>
            </a:xfrm>
            <a:custGeom>
              <a:avLst/>
              <a:gdLst/>
              <a:ahLst/>
              <a:cxnLst>
                <a:cxn ang="0">
                  <a:pos x="7" y="4"/>
                </a:cxn>
                <a:cxn ang="0">
                  <a:pos x="0" y="0"/>
                </a:cxn>
                <a:cxn ang="0">
                  <a:pos x="0" y="5"/>
                </a:cxn>
                <a:cxn ang="0">
                  <a:pos x="6" y="8"/>
                </a:cxn>
                <a:cxn ang="0">
                  <a:pos x="7" y="4"/>
                </a:cxn>
              </a:cxnLst>
              <a:pathLst>
                <a:path w="157" h="57">
                  <a:moveTo>
                    <a:pt x="157" y="25"/>
                  </a:moveTo>
                  <a:lnTo>
                    <a:pt x="3" y="0"/>
                  </a:lnTo>
                  <a:lnTo>
                    <a:pt x="0" y="33"/>
                  </a:lnTo>
                  <a:lnTo>
                    <a:pt x="142" y="57"/>
                  </a:lnTo>
                  <a:lnTo>
                    <a:pt x="157" y="25"/>
                  </a:lnTo>
                  <a:close/>
                </a:path>
              </a:pathLst>
            </a:custGeom>
            <a:solidFill>
              <a:srgbClr val="FFFFFF">
                <a:alpha val="100000"/>
              </a:srgbClr>
            </a:solidFill>
            <a:ln w="9525">
              <a:noFill/>
            </a:ln>
          </p:spPr>
          <p:txBody>
            <a:bodyPr/>
            <a:p>
              <a:endParaRPr lang="zh-CN" altLang="en-US"/>
            </a:p>
          </p:txBody>
        </p:sp>
        <p:sp>
          <p:nvSpPr>
            <p:cNvPr id="120984" name="Freeform 97"/>
            <p:cNvSpPr/>
            <p:nvPr/>
          </p:nvSpPr>
          <p:spPr>
            <a:xfrm rot="-4864733">
              <a:off x="2754" y="1387"/>
              <a:ext cx="79" cy="46"/>
            </a:xfrm>
            <a:custGeom>
              <a:avLst/>
              <a:gdLst/>
              <a:ahLst/>
              <a:cxnLst>
                <a:cxn ang="0">
                  <a:pos x="9" y="8"/>
                </a:cxn>
                <a:cxn ang="0">
                  <a:pos x="1" y="0"/>
                </a:cxn>
                <a:cxn ang="0">
                  <a:pos x="0" y="4"/>
                </a:cxn>
                <a:cxn ang="0">
                  <a:pos x="9" y="12"/>
                </a:cxn>
                <a:cxn ang="0">
                  <a:pos x="9" y="8"/>
                </a:cxn>
              </a:cxnLst>
              <a:pathLst>
                <a:path w="230" h="91">
                  <a:moveTo>
                    <a:pt x="230" y="59"/>
                  </a:moveTo>
                  <a:lnTo>
                    <a:pt x="21" y="0"/>
                  </a:lnTo>
                  <a:lnTo>
                    <a:pt x="0" y="25"/>
                  </a:lnTo>
                  <a:lnTo>
                    <a:pt x="230" y="91"/>
                  </a:lnTo>
                  <a:lnTo>
                    <a:pt x="230" y="59"/>
                  </a:lnTo>
                  <a:close/>
                </a:path>
              </a:pathLst>
            </a:custGeom>
            <a:solidFill>
              <a:srgbClr val="FFFFFF">
                <a:alpha val="100000"/>
              </a:srgbClr>
            </a:solidFill>
            <a:ln w="9525">
              <a:noFill/>
            </a:ln>
          </p:spPr>
          <p:txBody>
            <a:bodyPr/>
            <a:p>
              <a:endParaRPr lang="zh-CN" altLang="en-US"/>
            </a:p>
          </p:txBody>
        </p:sp>
        <p:sp>
          <p:nvSpPr>
            <p:cNvPr id="120985" name="Freeform 98"/>
            <p:cNvSpPr/>
            <p:nvPr/>
          </p:nvSpPr>
          <p:spPr>
            <a:xfrm rot="-4864733">
              <a:off x="2935" y="1229"/>
              <a:ext cx="66" cy="55"/>
            </a:xfrm>
            <a:custGeom>
              <a:avLst/>
              <a:gdLst/>
              <a:ahLst/>
              <a:cxnLst>
                <a:cxn ang="0">
                  <a:pos x="0" y="10"/>
                </a:cxn>
                <a:cxn ang="0">
                  <a:pos x="8" y="0"/>
                </a:cxn>
                <a:cxn ang="0">
                  <a:pos x="8" y="5"/>
                </a:cxn>
                <a:cxn ang="0">
                  <a:pos x="1" y="14"/>
                </a:cxn>
                <a:cxn ang="0">
                  <a:pos x="0" y="10"/>
                </a:cxn>
              </a:cxnLst>
              <a:pathLst>
                <a:path w="191" h="108">
                  <a:moveTo>
                    <a:pt x="0" y="72"/>
                  </a:moveTo>
                  <a:lnTo>
                    <a:pt x="182" y="0"/>
                  </a:lnTo>
                  <a:lnTo>
                    <a:pt x="191" y="34"/>
                  </a:lnTo>
                  <a:lnTo>
                    <a:pt x="20" y="108"/>
                  </a:lnTo>
                  <a:lnTo>
                    <a:pt x="0" y="72"/>
                  </a:lnTo>
                  <a:close/>
                </a:path>
              </a:pathLst>
            </a:custGeom>
            <a:solidFill>
              <a:srgbClr val="000000">
                <a:alpha val="100000"/>
              </a:srgbClr>
            </a:solidFill>
            <a:ln w="9525">
              <a:noFill/>
            </a:ln>
          </p:spPr>
          <p:txBody>
            <a:bodyPr/>
            <a:p>
              <a:endParaRPr lang="zh-CN" altLang="en-US"/>
            </a:p>
          </p:txBody>
        </p:sp>
        <p:sp>
          <p:nvSpPr>
            <p:cNvPr id="120986" name="Freeform 99"/>
            <p:cNvSpPr/>
            <p:nvPr/>
          </p:nvSpPr>
          <p:spPr>
            <a:xfrm rot="-4864733">
              <a:off x="2968" y="1320"/>
              <a:ext cx="69" cy="60"/>
            </a:xfrm>
            <a:custGeom>
              <a:avLst/>
              <a:gdLst/>
              <a:ahLst/>
              <a:cxnLst>
                <a:cxn ang="0">
                  <a:pos x="0" y="11"/>
                </a:cxn>
                <a:cxn ang="0">
                  <a:pos x="7" y="0"/>
                </a:cxn>
                <a:cxn ang="0">
                  <a:pos x="8" y="4"/>
                </a:cxn>
                <a:cxn ang="0">
                  <a:pos x="1" y="15"/>
                </a:cxn>
                <a:cxn ang="0">
                  <a:pos x="0" y="11"/>
                </a:cxn>
              </a:cxnLst>
              <a:pathLst>
                <a:path w="204" h="120">
                  <a:moveTo>
                    <a:pt x="0" y="88"/>
                  </a:moveTo>
                  <a:lnTo>
                    <a:pt x="183" y="0"/>
                  </a:lnTo>
                  <a:lnTo>
                    <a:pt x="204" y="32"/>
                  </a:lnTo>
                  <a:lnTo>
                    <a:pt x="21" y="120"/>
                  </a:lnTo>
                  <a:lnTo>
                    <a:pt x="0" y="88"/>
                  </a:lnTo>
                  <a:close/>
                </a:path>
              </a:pathLst>
            </a:custGeom>
            <a:solidFill>
              <a:srgbClr val="000000">
                <a:alpha val="100000"/>
              </a:srgbClr>
            </a:solidFill>
            <a:ln w="9525">
              <a:noFill/>
            </a:ln>
          </p:spPr>
          <p:txBody>
            <a:bodyPr/>
            <a:p>
              <a:endParaRPr lang="zh-CN" altLang="en-US"/>
            </a:p>
          </p:txBody>
        </p:sp>
        <p:sp>
          <p:nvSpPr>
            <p:cNvPr id="120987" name="Freeform 100"/>
            <p:cNvSpPr/>
            <p:nvPr/>
          </p:nvSpPr>
          <p:spPr>
            <a:xfrm rot="-4864733">
              <a:off x="3009" y="1416"/>
              <a:ext cx="78" cy="60"/>
            </a:xfrm>
            <a:custGeom>
              <a:avLst/>
              <a:gdLst/>
              <a:ahLst/>
              <a:cxnLst>
                <a:cxn ang="0">
                  <a:pos x="0" y="13"/>
                </a:cxn>
                <a:cxn ang="0">
                  <a:pos x="0" y="13"/>
                </a:cxn>
                <a:cxn ang="0">
                  <a:pos x="1" y="12"/>
                </a:cxn>
                <a:cxn ang="0">
                  <a:pos x="1" y="11"/>
                </a:cxn>
                <a:cxn ang="0">
                  <a:pos x="1" y="11"/>
                </a:cxn>
                <a:cxn ang="0">
                  <a:pos x="1" y="10"/>
                </a:cxn>
                <a:cxn ang="0">
                  <a:pos x="2" y="10"/>
                </a:cxn>
                <a:cxn ang="0">
                  <a:pos x="2" y="9"/>
                </a:cxn>
                <a:cxn ang="0">
                  <a:pos x="2" y="9"/>
                </a:cxn>
                <a:cxn ang="0">
                  <a:pos x="3" y="8"/>
                </a:cxn>
                <a:cxn ang="0">
                  <a:pos x="3" y="8"/>
                </a:cxn>
                <a:cxn ang="0">
                  <a:pos x="3" y="7"/>
                </a:cxn>
                <a:cxn ang="0">
                  <a:pos x="4" y="7"/>
                </a:cxn>
                <a:cxn ang="0">
                  <a:pos x="4" y="6"/>
                </a:cxn>
                <a:cxn ang="0">
                  <a:pos x="5" y="6"/>
                </a:cxn>
                <a:cxn ang="0">
                  <a:pos x="5" y="5"/>
                </a:cxn>
                <a:cxn ang="0">
                  <a:pos x="5" y="4"/>
                </a:cxn>
                <a:cxn ang="0">
                  <a:pos x="6" y="4"/>
                </a:cxn>
                <a:cxn ang="0">
                  <a:pos x="6" y="4"/>
                </a:cxn>
                <a:cxn ang="0">
                  <a:pos x="6" y="3"/>
                </a:cxn>
                <a:cxn ang="0">
                  <a:pos x="7" y="3"/>
                </a:cxn>
                <a:cxn ang="0">
                  <a:pos x="7" y="2"/>
                </a:cxn>
                <a:cxn ang="0">
                  <a:pos x="7" y="2"/>
                </a:cxn>
                <a:cxn ang="0">
                  <a:pos x="7" y="2"/>
                </a:cxn>
                <a:cxn ang="0">
                  <a:pos x="8" y="1"/>
                </a:cxn>
                <a:cxn ang="0">
                  <a:pos x="8" y="1"/>
                </a:cxn>
                <a:cxn ang="0">
                  <a:pos x="8" y="1"/>
                </a:cxn>
                <a:cxn ang="0">
                  <a:pos x="8" y="0"/>
                </a:cxn>
                <a:cxn ang="0">
                  <a:pos x="8" y="0"/>
                </a:cxn>
                <a:cxn ang="0">
                  <a:pos x="9" y="4"/>
                </a:cxn>
                <a:cxn ang="0">
                  <a:pos x="1" y="15"/>
                </a:cxn>
                <a:cxn ang="0">
                  <a:pos x="0" y="13"/>
                </a:cxn>
              </a:cxnLst>
              <a:pathLst>
                <a:path w="230" h="120">
                  <a:moveTo>
                    <a:pt x="0" y="103"/>
                  </a:moveTo>
                  <a:lnTo>
                    <a:pt x="6" y="97"/>
                  </a:lnTo>
                  <a:lnTo>
                    <a:pt x="15" y="91"/>
                  </a:lnTo>
                  <a:lnTo>
                    <a:pt x="21" y="86"/>
                  </a:lnTo>
                  <a:lnTo>
                    <a:pt x="29" y="84"/>
                  </a:lnTo>
                  <a:lnTo>
                    <a:pt x="34" y="80"/>
                  </a:lnTo>
                  <a:lnTo>
                    <a:pt x="44" y="76"/>
                  </a:lnTo>
                  <a:lnTo>
                    <a:pt x="51" y="70"/>
                  </a:lnTo>
                  <a:lnTo>
                    <a:pt x="61" y="68"/>
                  </a:lnTo>
                  <a:lnTo>
                    <a:pt x="70" y="63"/>
                  </a:lnTo>
                  <a:lnTo>
                    <a:pt x="80" y="59"/>
                  </a:lnTo>
                  <a:lnTo>
                    <a:pt x="89" y="53"/>
                  </a:lnTo>
                  <a:lnTo>
                    <a:pt x="99" y="51"/>
                  </a:lnTo>
                  <a:lnTo>
                    <a:pt x="108" y="46"/>
                  </a:lnTo>
                  <a:lnTo>
                    <a:pt x="120" y="42"/>
                  </a:lnTo>
                  <a:lnTo>
                    <a:pt x="127" y="36"/>
                  </a:lnTo>
                  <a:lnTo>
                    <a:pt x="137" y="32"/>
                  </a:lnTo>
                  <a:lnTo>
                    <a:pt x="146" y="29"/>
                  </a:lnTo>
                  <a:lnTo>
                    <a:pt x="156" y="25"/>
                  </a:lnTo>
                  <a:lnTo>
                    <a:pt x="163" y="21"/>
                  </a:lnTo>
                  <a:lnTo>
                    <a:pt x="173" y="17"/>
                  </a:lnTo>
                  <a:lnTo>
                    <a:pt x="181" y="15"/>
                  </a:lnTo>
                  <a:lnTo>
                    <a:pt x="188" y="11"/>
                  </a:lnTo>
                  <a:lnTo>
                    <a:pt x="196" y="10"/>
                  </a:lnTo>
                  <a:lnTo>
                    <a:pt x="201" y="6"/>
                  </a:lnTo>
                  <a:lnTo>
                    <a:pt x="205" y="4"/>
                  </a:lnTo>
                  <a:lnTo>
                    <a:pt x="211" y="2"/>
                  </a:lnTo>
                  <a:lnTo>
                    <a:pt x="217" y="0"/>
                  </a:lnTo>
                  <a:lnTo>
                    <a:pt x="220" y="0"/>
                  </a:lnTo>
                  <a:lnTo>
                    <a:pt x="230" y="32"/>
                  </a:lnTo>
                  <a:lnTo>
                    <a:pt x="38" y="120"/>
                  </a:lnTo>
                  <a:lnTo>
                    <a:pt x="0" y="103"/>
                  </a:lnTo>
                  <a:close/>
                </a:path>
              </a:pathLst>
            </a:custGeom>
            <a:solidFill>
              <a:srgbClr val="000000">
                <a:alpha val="100000"/>
              </a:srgbClr>
            </a:solidFill>
            <a:ln w="9525">
              <a:noFill/>
            </a:ln>
          </p:spPr>
          <p:txBody>
            <a:bodyPr/>
            <a:p>
              <a:endParaRPr lang="zh-CN" altLang="en-US"/>
            </a:p>
          </p:txBody>
        </p:sp>
        <p:sp>
          <p:nvSpPr>
            <p:cNvPr id="120988" name="Freeform 101"/>
            <p:cNvSpPr/>
            <p:nvPr/>
          </p:nvSpPr>
          <p:spPr>
            <a:xfrm rot="-4864733">
              <a:off x="3000" y="1497"/>
              <a:ext cx="61" cy="43"/>
            </a:xfrm>
            <a:custGeom>
              <a:avLst/>
              <a:gdLst/>
              <a:ahLst/>
              <a:cxnLst>
                <a:cxn ang="0">
                  <a:pos x="0" y="6"/>
                </a:cxn>
                <a:cxn ang="0">
                  <a:pos x="7" y="0"/>
                </a:cxn>
                <a:cxn ang="0">
                  <a:pos x="7" y="6"/>
                </a:cxn>
                <a:cxn ang="0">
                  <a:pos x="0" y="11"/>
                </a:cxn>
                <a:cxn ang="0">
                  <a:pos x="0" y="6"/>
                </a:cxn>
              </a:cxnLst>
              <a:pathLst>
                <a:path w="179" h="85">
                  <a:moveTo>
                    <a:pt x="6" y="47"/>
                  </a:moveTo>
                  <a:lnTo>
                    <a:pt x="175" y="0"/>
                  </a:lnTo>
                  <a:lnTo>
                    <a:pt x="179" y="41"/>
                  </a:lnTo>
                  <a:lnTo>
                    <a:pt x="0" y="85"/>
                  </a:lnTo>
                  <a:lnTo>
                    <a:pt x="6" y="47"/>
                  </a:lnTo>
                  <a:close/>
                </a:path>
              </a:pathLst>
            </a:custGeom>
            <a:solidFill>
              <a:srgbClr val="000000">
                <a:alpha val="100000"/>
              </a:srgbClr>
            </a:solidFill>
            <a:ln w="9525">
              <a:noFill/>
            </a:ln>
          </p:spPr>
          <p:txBody>
            <a:bodyPr/>
            <a:p>
              <a:endParaRPr lang="zh-CN" altLang="en-US"/>
            </a:p>
          </p:txBody>
        </p:sp>
        <p:sp>
          <p:nvSpPr>
            <p:cNvPr id="120989" name="Freeform 102"/>
            <p:cNvSpPr/>
            <p:nvPr/>
          </p:nvSpPr>
          <p:spPr>
            <a:xfrm rot="-4864733">
              <a:off x="2959" y="1447"/>
              <a:ext cx="46" cy="29"/>
            </a:xfrm>
            <a:custGeom>
              <a:avLst/>
              <a:gdLst/>
              <a:ahLst/>
              <a:cxnLst>
                <a:cxn ang="0">
                  <a:pos x="0" y="4"/>
                </a:cxn>
                <a:cxn ang="0">
                  <a:pos x="6" y="0"/>
                </a:cxn>
                <a:cxn ang="0">
                  <a:pos x="5" y="4"/>
                </a:cxn>
                <a:cxn ang="0">
                  <a:pos x="0" y="8"/>
                </a:cxn>
                <a:cxn ang="0">
                  <a:pos x="0" y="4"/>
                </a:cxn>
              </a:cxnLst>
              <a:pathLst>
                <a:path w="133" h="57">
                  <a:moveTo>
                    <a:pt x="3" y="26"/>
                  </a:moveTo>
                  <a:lnTo>
                    <a:pt x="133" y="0"/>
                  </a:lnTo>
                  <a:lnTo>
                    <a:pt x="127" y="32"/>
                  </a:lnTo>
                  <a:lnTo>
                    <a:pt x="0" y="57"/>
                  </a:lnTo>
                  <a:lnTo>
                    <a:pt x="3" y="26"/>
                  </a:lnTo>
                  <a:close/>
                </a:path>
              </a:pathLst>
            </a:custGeom>
            <a:solidFill>
              <a:srgbClr val="000000">
                <a:alpha val="100000"/>
              </a:srgbClr>
            </a:solidFill>
            <a:ln w="9525">
              <a:noFill/>
            </a:ln>
          </p:spPr>
          <p:txBody>
            <a:bodyPr/>
            <a:p>
              <a:endParaRPr lang="zh-CN" altLang="en-US"/>
            </a:p>
          </p:txBody>
        </p:sp>
        <p:sp>
          <p:nvSpPr>
            <p:cNvPr id="120990" name="Freeform 103"/>
            <p:cNvSpPr/>
            <p:nvPr/>
          </p:nvSpPr>
          <p:spPr>
            <a:xfrm rot="-4864733">
              <a:off x="2949" y="1376"/>
              <a:ext cx="54" cy="36"/>
            </a:xfrm>
            <a:custGeom>
              <a:avLst/>
              <a:gdLst/>
              <a:ahLst/>
              <a:cxnLst>
                <a:cxn ang="0">
                  <a:pos x="0" y="4"/>
                </a:cxn>
                <a:cxn ang="0">
                  <a:pos x="6" y="0"/>
                </a:cxn>
                <a:cxn ang="0">
                  <a:pos x="6" y="6"/>
                </a:cxn>
                <a:cxn ang="0">
                  <a:pos x="0" y="9"/>
                </a:cxn>
                <a:cxn ang="0">
                  <a:pos x="0" y="4"/>
                </a:cxn>
              </a:cxnLst>
              <a:pathLst>
                <a:path w="160" h="72">
                  <a:moveTo>
                    <a:pt x="0" y="32"/>
                  </a:moveTo>
                  <a:lnTo>
                    <a:pt x="160" y="0"/>
                  </a:lnTo>
                  <a:lnTo>
                    <a:pt x="148" y="46"/>
                  </a:lnTo>
                  <a:lnTo>
                    <a:pt x="4" y="72"/>
                  </a:lnTo>
                  <a:lnTo>
                    <a:pt x="0" y="32"/>
                  </a:lnTo>
                  <a:close/>
                </a:path>
              </a:pathLst>
            </a:custGeom>
            <a:solidFill>
              <a:srgbClr val="000000">
                <a:alpha val="100000"/>
              </a:srgbClr>
            </a:solidFill>
            <a:ln w="9525">
              <a:noFill/>
            </a:ln>
          </p:spPr>
          <p:txBody>
            <a:bodyPr/>
            <a:p>
              <a:endParaRPr lang="zh-CN" altLang="en-US"/>
            </a:p>
          </p:txBody>
        </p:sp>
        <p:sp>
          <p:nvSpPr>
            <p:cNvPr id="120991" name="Freeform 104"/>
            <p:cNvSpPr/>
            <p:nvPr/>
          </p:nvSpPr>
          <p:spPr>
            <a:xfrm rot="-4864733">
              <a:off x="2927" y="1270"/>
              <a:ext cx="38" cy="29"/>
            </a:xfrm>
            <a:custGeom>
              <a:avLst/>
              <a:gdLst/>
              <a:ahLst/>
              <a:cxnLst>
                <a:cxn ang="0">
                  <a:pos x="0" y="3"/>
                </a:cxn>
                <a:cxn ang="0">
                  <a:pos x="0" y="3"/>
                </a:cxn>
                <a:cxn ang="0">
                  <a:pos x="1" y="3"/>
                </a:cxn>
                <a:cxn ang="0">
                  <a:pos x="1" y="3"/>
                </a:cxn>
                <a:cxn ang="0">
                  <a:pos x="1" y="2"/>
                </a:cxn>
                <a:cxn ang="0">
                  <a:pos x="1" y="2"/>
                </a:cxn>
                <a:cxn ang="0">
                  <a:pos x="2" y="2"/>
                </a:cxn>
                <a:cxn ang="0">
                  <a:pos x="2" y="2"/>
                </a:cxn>
                <a:cxn ang="0">
                  <a:pos x="3" y="1"/>
                </a:cxn>
                <a:cxn ang="0">
                  <a:pos x="3" y="1"/>
                </a:cxn>
                <a:cxn ang="0">
                  <a:pos x="3" y="0"/>
                </a:cxn>
                <a:cxn ang="0">
                  <a:pos x="4" y="0"/>
                </a:cxn>
                <a:cxn ang="0">
                  <a:pos x="4" y="0"/>
                </a:cxn>
                <a:cxn ang="0">
                  <a:pos x="4" y="0"/>
                </a:cxn>
                <a:cxn ang="0">
                  <a:pos x="4" y="0"/>
                </a:cxn>
                <a:cxn ang="0">
                  <a:pos x="4" y="0"/>
                </a:cxn>
                <a:cxn ang="0">
                  <a:pos x="4" y="0"/>
                </a:cxn>
                <a:cxn ang="0">
                  <a:pos x="4" y="3"/>
                </a:cxn>
                <a:cxn ang="0">
                  <a:pos x="0" y="7"/>
                </a:cxn>
                <a:cxn ang="0">
                  <a:pos x="0" y="3"/>
                </a:cxn>
              </a:cxnLst>
              <a:pathLst>
                <a:path w="112" h="59">
                  <a:moveTo>
                    <a:pt x="6" y="31"/>
                  </a:moveTo>
                  <a:lnTo>
                    <a:pt x="8" y="29"/>
                  </a:lnTo>
                  <a:lnTo>
                    <a:pt x="15" y="29"/>
                  </a:lnTo>
                  <a:lnTo>
                    <a:pt x="21" y="27"/>
                  </a:lnTo>
                  <a:lnTo>
                    <a:pt x="31" y="23"/>
                  </a:lnTo>
                  <a:lnTo>
                    <a:pt x="38" y="21"/>
                  </a:lnTo>
                  <a:lnTo>
                    <a:pt x="48" y="19"/>
                  </a:lnTo>
                  <a:lnTo>
                    <a:pt x="57" y="16"/>
                  </a:lnTo>
                  <a:lnTo>
                    <a:pt x="67" y="14"/>
                  </a:lnTo>
                  <a:lnTo>
                    <a:pt x="74" y="10"/>
                  </a:lnTo>
                  <a:lnTo>
                    <a:pt x="84" y="6"/>
                  </a:lnTo>
                  <a:lnTo>
                    <a:pt x="91" y="4"/>
                  </a:lnTo>
                  <a:lnTo>
                    <a:pt x="97" y="2"/>
                  </a:lnTo>
                  <a:lnTo>
                    <a:pt x="103" y="0"/>
                  </a:lnTo>
                  <a:lnTo>
                    <a:pt x="108" y="0"/>
                  </a:lnTo>
                  <a:lnTo>
                    <a:pt x="110" y="0"/>
                  </a:lnTo>
                  <a:lnTo>
                    <a:pt x="112" y="0"/>
                  </a:lnTo>
                  <a:lnTo>
                    <a:pt x="107" y="27"/>
                  </a:lnTo>
                  <a:lnTo>
                    <a:pt x="0" y="59"/>
                  </a:lnTo>
                  <a:lnTo>
                    <a:pt x="6" y="31"/>
                  </a:lnTo>
                  <a:close/>
                </a:path>
              </a:pathLst>
            </a:custGeom>
            <a:solidFill>
              <a:srgbClr val="000000">
                <a:alpha val="100000"/>
              </a:srgbClr>
            </a:solidFill>
            <a:ln w="9525">
              <a:noFill/>
            </a:ln>
          </p:spPr>
          <p:txBody>
            <a:bodyPr/>
            <a:p>
              <a:endParaRPr lang="zh-CN" altLang="en-US"/>
            </a:p>
          </p:txBody>
        </p:sp>
        <p:sp>
          <p:nvSpPr>
            <p:cNvPr id="120992" name="Freeform 105"/>
            <p:cNvSpPr/>
            <p:nvPr/>
          </p:nvSpPr>
          <p:spPr>
            <a:xfrm rot="-4864733">
              <a:off x="2910" y="1219"/>
              <a:ext cx="27" cy="28"/>
            </a:xfrm>
            <a:custGeom>
              <a:avLst/>
              <a:gdLst/>
              <a:ahLst/>
              <a:cxnLst>
                <a:cxn ang="0">
                  <a:pos x="0" y="4"/>
                </a:cxn>
                <a:cxn ang="0">
                  <a:pos x="3" y="0"/>
                </a:cxn>
                <a:cxn ang="0">
                  <a:pos x="3" y="3"/>
                </a:cxn>
                <a:cxn ang="0">
                  <a:pos x="0" y="7"/>
                </a:cxn>
                <a:cxn ang="0">
                  <a:pos x="0" y="4"/>
                </a:cxn>
              </a:cxnLst>
              <a:pathLst>
                <a:path w="80" h="55">
                  <a:moveTo>
                    <a:pt x="0" y="26"/>
                  </a:moveTo>
                  <a:lnTo>
                    <a:pt x="80" y="0"/>
                  </a:lnTo>
                  <a:lnTo>
                    <a:pt x="80" y="22"/>
                  </a:lnTo>
                  <a:lnTo>
                    <a:pt x="13" y="55"/>
                  </a:lnTo>
                  <a:lnTo>
                    <a:pt x="0" y="26"/>
                  </a:lnTo>
                  <a:close/>
                </a:path>
              </a:pathLst>
            </a:custGeom>
            <a:solidFill>
              <a:srgbClr val="000000">
                <a:alpha val="100000"/>
              </a:srgbClr>
            </a:solidFill>
            <a:ln w="9525">
              <a:noFill/>
            </a:ln>
          </p:spPr>
          <p:txBody>
            <a:bodyPr/>
            <a:p>
              <a:endParaRPr lang="zh-CN" altLang="en-US"/>
            </a:p>
          </p:txBody>
        </p:sp>
        <p:sp>
          <p:nvSpPr>
            <p:cNvPr id="120993" name="Freeform 106"/>
            <p:cNvSpPr/>
            <p:nvPr/>
          </p:nvSpPr>
          <p:spPr>
            <a:xfrm rot="-4864733">
              <a:off x="2897" y="1408"/>
              <a:ext cx="63" cy="29"/>
            </a:xfrm>
            <a:custGeom>
              <a:avLst/>
              <a:gdLst/>
              <a:ahLst/>
              <a:cxnLst>
                <a:cxn ang="0">
                  <a:pos x="0" y="3"/>
                </a:cxn>
                <a:cxn ang="0">
                  <a:pos x="7" y="0"/>
                </a:cxn>
                <a:cxn ang="0">
                  <a:pos x="7" y="4"/>
                </a:cxn>
                <a:cxn ang="0">
                  <a:pos x="0" y="7"/>
                </a:cxn>
                <a:cxn ang="0">
                  <a:pos x="0" y="3"/>
                </a:cxn>
              </a:cxnLst>
              <a:pathLst>
                <a:path w="185" h="59">
                  <a:moveTo>
                    <a:pt x="0" y="25"/>
                  </a:moveTo>
                  <a:lnTo>
                    <a:pt x="185" y="0"/>
                  </a:lnTo>
                  <a:lnTo>
                    <a:pt x="185" y="34"/>
                  </a:lnTo>
                  <a:lnTo>
                    <a:pt x="2" y="59"/>
                  </a:lnTo>
                  <a:lnTo>
                    <a:pt x="0" y="25"/>
                  </a:lnTo>
                  <a:close/>
                </a:path>
              </a:pathLst>
            </a:custGeom>
            <a:solidFill>
              <a:srgbClr val="000000">
                <a:alpha val="100000"/>
              </a:srgbClr>
            </a:solidFill>
            <a:ln w="9525">
              <a:noFill/>
            </a:ln>
          </p:spPr>
          <p:txBody>
            <a:bodyPr/>
            <a:p>
              <a:endParaRPr lang="zh-CN" altLang="en-US"/>
            </a:p>
          </p:txBody>
        </p:sp>
        <p:sp>
          <p:nvSpPr>
            <p:cNvPr id="120994" name="Freeform 107"/>
            <p:cNvSpPr/>
            <p:nvPr/>
          </p:nvSpPr>
          <p:spPr>
            <a:xfrm rot="-4864733">
              <a:off x="2917" y="1498"/>
              <a:ext cx="39" cy="16"/>
            </a:xfrm>
            <a:custGeom>
              <a:avLst/>
              <a:gdLst/>
              <a:ahLst/>
              <a:cxnLst>
                <a:cxn ang="0">
                  <a:pos x="0" y="0"/>
                </a:cxn>
                <a:cxn ang="0">
                  <a:pos x="5" y="0"/>
                </a:cxn>
                <a:cxn ang="0">
                  <a:pos x="5" y="4"/>
                </a:cxn>
                <a:cxn ang="0">
                  <a:pos x="0" y="4"/>
                </a:cxn>
                <a:cxn ang="0">
                  <a:pos x="0" y="0"/>
                </a:cxn>
              </a:cxnLst>
              <a:pathLst>
                <a:path w="112" h="32">
                  <a:moveTo>
                    <a:pt x="0" y="0"/>
                  </a:moveTo>
                  <a:lnTo>
                    <a:pt x="112" y="0"/>
                  </a:lnTo>
                  <a:lnTo>
                    <a:pt x="105" y="32"/>
                  </a:lnTo>
                  <a:lnTo>
                    <a:pt x="4" y="25"/>
                  </a:lnTo>
                  <a:lnTo>
                    <a:pt x="0" y="0"/>
                  </a:lnTo>
                  <a:close/>
                </a:path>
              </a:pathLst>
            </a:custGeom>
            <a:solidFill>
              <a:srgbClr val="000000">
                <a:alpha val="100000"/>
              </a:srgbClr>
            </a:solidFill>
            <a:ln w="9525">
              <a:noFill/>
            </a:ln>
          </p:spPr>
          <p:txBody>
            <a:bodyPr/>
            <a:p>
              <a:endParaRPr lang="zh-CN" altLang="en-US"/>
            </a:p>
          </p:txBody>
        </p:sp>
        <p:sp>
          <p:nvSpPr>
            <p:cNvPr id="120995" name="Freeform 108"/>
            <p:cNvSpPr/>
            <p:nvPr/>
          </p:nvSpPr>
          <p:spPr>
            <a:xfrm rot="-4864733">
              <a:off x="2906" y="1321"/>
              <a:ext cx="53" cy="26"/>
            </a:xfrm>
            <a:custGeom>
              <a:avLst/>
              <a:gdLst/>
              <a:ahLst/>
              <a:cxnLst>
                <a:cxn ang="0">
                  <a:pos x="0" y="3"/>
                </a:cxn>
                <a:cxn ang="0">
                  <a:pos x="6" y="0"/>
                </a:cxn>
                <a:cxn ang="0">
                  <a:pos x="6" y="4"/>
                </a:cxn>
                <a:cxn ang="0">
                  <a:pos x="0" y="7"/>
                </a:cxn>
                <a:cxn ang="0">
                  <a:pos x="0" y="3"/>
                </a:cxn>
              </a:cxnLst>
              <a:pathLst>
                <a:path w="154" h="51">
                  <a:moveTo>
                    <a:pt x="0" y="17"/>
                  </a:moveTo>
                  <a:lnTo>
                    <a:pt x="154" y="0"/>
                  </a:lnTo>
                  <a:lnTo>
                    <a:pt x="154" y="30"/>
                  </a:lnTo>
                  <a:lnTo>
                    <a:pt x="0" y="51"/>
                  </a:lnTo>
                  <a:lnTo>
                    <a:pt x="0" y="17"/>
                  </a:lnTo>
                  <a:close/>
                </a:path>
              </a:pathLst>
            </a:custGeom>
            <a:solidFill>
              <a:srgbClr val="000000">
                <a:alpha val="100000"/>
              </a:srgbClr>
            </a:solidFill>
            <a:ln w="9525">
              <a:noFill/>
            </a:ln>
          </p:spPr>
          <p:txBody>
            <a:bodyPr/>
            <a:p>
              <a:endParaRPr lang="zh-CN" altLang="en-US"/>
            </a:p>
          </p:txBody>
        </p:sp>
        <p:sp>
          <p:nvSpPr>
            <p:cNvPr id="120996" name="Freeform 109"/>
            <p:cNvSpPr/>
            <p:nvPr/>
          </p:nvSpPr>
          <p:spPr>
            <a:xfrm rot="-4864733">
              <a:off x="2865" y="1281"/>
              <a:ext cx="78" cy="21"/>
            </a:xfrm>
            <a:custGeom>
              <a:avLst/>
              <a:gdLst/>
              <a:ahLst/>
              <a:cxnLst>
                <a:cxn ang="0">
                  <a:pos x="1" y="2"/>
                </a:cxn>
                <a:cxn ang="0">
                  <a:pos x="1" y="2"/>
                </a:cxn>
                <a:cxn ang="0">
                  <a:pos x="2" y="2"/>
                </a:cxn>
                <a:cxn ang="0">
                  <a:pos x="2" y="2"/>
                </a:cxn>
                <a:cxn ang="0">
                  <a:pos x="2" y="2"/>
                </a:cxn>
                <a:cxn ang="0">
                  <a:pos x="2" y="2"/>
                </a:cxn>
                <a:cxn ang="0">
                  <a:pos x="3" y="2"/>
                </a:cxn>
                <a:cxn ang="0">
                  <a:pos x="3" y="1"/>
                </a:cxn>
                <a:cxn ang="0">
                  <a:pos x="3" y="1"/>
                </a:cxn>
                <a:cxn ang="0">
                  <a:pos x="4" y="1"/>
                </a:cxn>
                <a:cxn ang="0">
                  <a:pos x="4" y="1"/>
                </a:cxn>
                <a:cxn ang="0">
                  <a:pos x="4" y="1"/>
                </a:cxn>
                <a:cxn ang="0">
                  <a:pos x="5" y="1"/>
                </a:cxn>
                <a:cxn ang="0">
                  <a:pos x="5" y="1"/>
                </a:cxn>
                <a:cxn ang="0">
                  <a:pos x="5" y="1"/>
                </a:cxn>
                <a:cxn ang="0">
                  <a:pos x="6" y="1"/>
                </a:cxn>
                <a:cxn ang="0">
                  <a:pos x="6" y="1"/>
                </a:cxn>
                <a:cxn ang="0">
                  <a:pos x="7" y="1"/>
                </a:cxn>
                <a:cxn ang="0">
                  <a:pos x="7" y="1"/>
                </a:cxn>
                <a:cxn ang="0">
                  <a:pos x="7" y="0"/>
                </a:cxn>
                <a:cxn ang="0">
                  <a:pos x="8" y="0"/>
                </a:cxn>
                <a:cxn ang="0">
                  <a:pos x="8" y="0"/>
                </a:cxn>
                <a:cxn ang="0">
                  <a:pos x="8" y="0"/>
                </a:cxn>
                <a:cxn ang="0">
                  <a:pos x="8" y="0"/>
                </a:cxn>
                <a:cxn ang="0">
                  <a:pos x="9" y="0"/>
                </a:cxn>
                <a:cxn ang="0">
                  <a:pos x="9" y="0"/>
                </a:cxn>
                <a:cxn ang="0">
                  <a:pos x="9" y="0"/>
                </a:cxn>
                <a:cxn ang="0">
                  <a:pos x="9" y="0"/>
                </a:cxn>
                <a:cxn ang="0">
                  <a:pos x="9" y="0"/>
                </a:cxn>
                <a:cxn ang="0">
                  <a:pos x="9" y="5"/>
                </a:cxn>
                <a:cxn ang="0">
                  <a:pos x="0" y="6"/>
                </a:cxn>
                <a:cxn ang="0">
                  <a:pos x="1" y="2"/>
                </a:cxn>
              </a:cxnLst>
              <a:pathLst>
                <a:path w="228" h="42">
                  <a:moveTo>
                    <a:pt x="25" y="12"/>
                  </a:moveTo>
                  <a:lnTo>
                    <a:pt x="31" y="10"/>
                  </a:lnTo>
                  <a:lnTo>
                    <a:pt x="40" y="10"/>
                  </a:lnTo>
                  <a:lnTo>
                    <a:pt x="46" y="10"/>
                  </a:lnTo>
                  <a:lnTo>
                    <a:pt x="52" y="10"/>
                  </a:lnTo>
                  <a:lnTo>
                    <a:pt x="57" y="10"/>
                  </a:lnTo>
                  <a:lnTo>
                    <a:pt x="67" y="10"/>
                  </a:lnTo>
                  <a:lnTo>
                    <a:pt x="73" y="8"/>
                  </a:lnTo>
                  <a:lnTo>
                    <a:pt x="82" y="8"/>
                  </a:lnTo>
                  <a:lnTo>
                    <a:pt x="90" y="8"/>
                  </a:lnTo>
                  <a:lnTo>
                    <a:pt x="99" y="8"/>
                  </a:lnTo>
                  <a:lnTo>
                    <a:pt x="109" y="6"/>
                  </a:lnTo>
                  <a:lnTo>
                    <a:pt x="116" y="4"/>
                  </a:lnTo>
                  <a:lnTo>
                    <a:pt x="126" y="4"/>
                  </a:lnTo>
                  <a:lnTo>
                    <a:pt x="135" y="4"/>
                  </a:lnTo>
                  <a:lnTo>
                    <a:pt x="143" y="4"/>
                  </a:lnTo>
                  <a:lnTo>
                    <a:pt x="152" y="2"/>
                  </a:lnTo>
                  <a:lnTo>
                    <a:pt x="160" y="2"/>
                  </a:lnTo>
                  <a:lnTo>
                    <a:pt x="170" y="2"/>
                  </a:lnTo>
                  <a:lnTo>
                    <a:pt x="177" y="0"/>
                  </a:lnTo>
                  <a:lnTo>
                    <a:pt x="185" y="0"/>
                  </a:lnTo>
                  <a:lnTo>
                    <a:pt x="192" y="0"/>
                  </a:lnTo>
                  <a:lnTo>
                    <a:pt x="198" y="0"/>
                  </a:lnTo>
                  <a:lnTo>
                    <a:pt x="204" y="0"/>
                  </a:lnTo>
                  <a:lnTo>
                    <a:pt x="209" y="0"/>
                  </a:lnTo>
                  <a:lnTo>
                    <a:pt x="213" y="0"/>
                  </a:lnTo>
                  <a:lnTo>
                    <a:pt x="219" y="0"/>
                  </a:lnTo>
                  <a:lnTo>
                    <a:pt x="225" y="0"/>
                  </a:lnTo>
                  <a:lnTo>
                    <a:pt x="228" y="0"/>
                  </a:lnTo>
                  <a:lnTo>
                    <a:pt x="225" y="33"/>
                  </a:lnTo>
                  <a:lnTo>
                    <a:pt x="0" y="42"/>
                  </a:lnTo>
                  <a:lnTo>
                    <a:pt x="25" y="12"/>
                  </a:lnTo>
                  <a:close/>
                </a:path>
              </a:pathLst>
            </a:custGeom>
            <a:solidFill>
              <a:srgbClr val="000000">
                <a:alpha val="100000"/>
              </a:srgbClr>
            </a:solidFill>
            <a:ln w="9525">
              <a:noFill/>
            </a:ln>
          </p:spPr>
          <p:txBody>
            <a:bodyPr/>
            <a:p>
              <a:endParaRPr lang="zh-CN" altLang="en-US"/>
            </a:p>
          </p:txBody>
        </p:sp>
        <p:sp>
          <p:nvSpPr>
            <p:cNvPr id="120997" name="Freeform 110"/>
            <p:cNvSpPr/>
            <p:nvPr/>
          </p:nvSpPr>
          <p:spPr>
            <a:xfrm rot="-4864733">
              <a:off x="2844" y="1370"/>
              <a:ext cx="61" cy="17"/>
            </a:xfrm>
            <a:custGeom>
              <a:avLst/>
              <a:gdLst/>
              <a:ahLst/>
              <a:cxnLst>
                <a:cxn ang="0">
                  <a:pos x="7" y="0"/>
                </a:cxn>
                <a:cxn ang="0">
                  <a:pos x="0" y="1"/>
                </a:cxn>
                <a:cxn ang="0">
                  <a:pos x="1" y="4"/>
                </a:cxn>
                <a:cxn ang="0">
                  <a:pos x="7" y="5"/>
                </a:cxn>
                <a:cxn ang="0">
                  <a:pos x="7" y="0"/>
                </a:cxn>
              </a:cxnLst>
              <a:pathLst>
                <a:path w="178" h="32">
                  <a:moveTo>
                    <a:pt x="178" y="0"/>
                  </a:moveTo>
                  <a:lnTo>
                    <a:pt x="0" y="2"/>
                  </a:lnTo>
                  <a:lnTo>
                    <a:pt x="17" y="28"/>
                  </a:lnTo>
                  <a:lnTo>
                    <a:pt x="175" y="32"/>
                  </a:lnTo>
                  <a:lnTo>
                    <a:pt x="178" y="0"/>
                  </a:lnTo>
                  <a:close/>
                </a:path>
              </a:pathLst>
            </a:custGeom>
            <a:solidFill>
              <a:srgbClr val="000000">
                <a:alpha val="100000"/>
              </a:srgbClr>
            </a:solidFill>
            <a:ln w="9525">
              <a:noFill/>
            </a:ln>
          </p:spPr>
          <p:txBody>
            <a:bodyPr/>
            <a:p>
              <a:endParaRPr lang="zh-CN" altLang="en-US"/>
            </a:p>
          </p:txBody>
        </p:sp>
        <p:sp>
          <p:nvSpPr>
            <p:cNvPr id="120998" name="Freeform 111"/>
            <p:cNvSpPr/>
            <p:nvPr/>
          </p:nvSpPr>
          <p:spPr>
            <a:xfrm rot="-4864733">
              <a:off x="2835" y="1446"/>
              <a:ext cx="50" cy="18"/>
            </a:xfrm>
            <a:custGeom>
              <a:avLst/>
              <a:gdLst/>
              <a:ahLst/>
              <a:cxnLst>
                <a:cxn ang="0">
                  <a:pos x="6" y="0"/>
                </a:cxn>
                <a:cxn ang="0">
                  <a:pos x="0" y="1"/>
                </a:cxn>
                <a:cxn ang="0">
                  <a:pos x="0" y="5"/>
                </a:cxn>
                <a:cxn ang="0">
                  <a:pos x="6" y="5"/>
                </a:cxn>
                <a:cxn ang="0">
                  <a:pos x="6" y="0"/>
                </a:cxn>
              </a:cxnLst>
              <a:pathLst>
                <a:path w="144" h="36">
                  <a:moveTo>
                    <a:pt x="140" y="0"/>
                  </a:moveTo>
                  <a:lnTo>
                    <a:pt x="0" y="4"/>
                  </a:lnTo>
                  <a:lnTo>
                    <a:pt x="11" y="33"/>
                  </a:lnTo>
                  <a:lnTo>
                    <a:pt x="144" y="36"/>
                  </a:lnTo>
                  <a:lnTo>
                    <a:pt x="140" y="0"/>
                  </a:lnTo>
                  <a:close/>
                </a:path>
              </a:pathLst>
            </a:custGeom>
            <a:solidFill>
              <a:srgbClr val="000000">
                <a:alpha val="100000"/>
              </a:srgbClr>
            </a:solidFill>
            <a:ln w="9525">
              <a:noFill/>
            </a:ln>
          </p:spPr>
          <p:txBody>
            <a:bodyPr/>
            <a:p>
              <a:endParaRPr lang="zh-CN" altLang="en-US"/>
            </a:p>
          </p:txBody>
        </p:sp>
        <p:sp>
          <p:nvSpPr>
            <p:cNvPr id="120999" name="Freeform 112"/>
            <p:cNvSpPr/>
            <p:nvPr/>
          </p:nvSpPr>
          <p:spPr>
            <a:xfrm rot="-4864733">
              <a:off x="2856" y="1235"/>
              <a:ext cx="53" cy="26"/>
            </a:xfrm>
            <a:custGeom>
              <a:avLst/>
              <a:gdLst/>
              <a:ahLst/>
              <a:cxnLst>
                <a:cxn ang="0">
                  <a:pos x="6" y="3"/>
                </a:cxn>
                <a:cxn ang="0">
                  <a:pos x="0" y="0"/>
                </a:cxn>
                <a:cxn ang="0">
                  <a:pos x="0" y="4"/>
                </a:cxn>
                <a:cxn ang="0">
                  <a:pos x="6" y="7"/>
                </a:cxn>
                <a:cxn ang="0">
                  <a:pos x="6" y="3"/>
                </a:cxn>
              </a:cxnLst>
              <a:pathLst>
                <a:path w="153" h="52">
                  <a:moveTo>
                    <a:pt x="153" y="23"/>
                  </a:moveTo>
                  <a:lnTo>
                    <a:pt x="0" y="0"/>
                  </a:lnTo>
                  <a:lnTo>
                    <a:pt x="3" y="27"/>
                  </a:lnTo>
                  <a:lnTo>
                    <a:pt x="148" y="52"/>
                  </a:lnTo>
                  <a:lnTo>
                    <a:pt x="153" y="23"/>
                  </a:lnTo>
                  <a:close/>
                </a:path>
              </a:pathLst>
            </a:custGeom>
            <a:solidFill>
              <a:srgbClr val="000000">
                <a:alpha val="100000"/>
              </a:srgbClr>
            </a:solidFill>
            <a:ln w="9525">
              <a:noFill/>
            </a:ln>
          </p:spPr>
          <p:txBody>
            <a:bodyPr/>
            <a:p>
              <a:endParaRPr lang="zh-CN" altLang="en-US"/>
            </a:p>
          </p:txBody>
        </p:sp>
        <p:sp>
          <p:nvSpPr>
            <p:cNvPr id="121000" name="Freeform 113"/>
            <p:cNvSpPr/>
            <p:nvPr/>
          </p:nvSpPr>
          <p:spPr>
            <a:xfrm rot="-4864733">
              <a:off x="2818" y="1311"/>
              <a:ext cx="54" cy="27"/>
            </a:xfrm>
            <a:custGeom>
              <a:avLst/>
              <a:gdLst/>
              <a:ahLst/>
              <a:cxnLst>
                <a:cxn ang="0">
                  <a:pos x="6" y="3"/>
                </a:cxn>
                <a:cxn ang="0">
                  <a:pos x="0" y="0"/>
                </a:cxn>
                <a:cxn ang="0">
                  <a:pos x="0" y="3"/>
                </a:cxn>
                <a:cxn ang="0">
                  <a:pos x="6" y="6"/>
                </a:cxn>
                <a:cxn ang="0">
                  <a:pos x="6" y="3"/>
                </a:cxn>
              </a:cxnLst>
              <a:pathLst>
                <a:path w="158" h="55">
                  <a:moveTo>
                    <a:pt x="158" y="25"/>
                  </a:moveTo>
                  <a:lnTo>
                    <a:pt x="4" y="0"/>
                  </a:lnTo>
                  <a:lnTo>
                    <a:pt x="0" y="31"/>
                  </a:lnTo>
                  <a:lnTo>
                    <a:pt x="142" y="55"/>
                  </a:lnTo>
                  <a:lnTo>
                    <a:pt x="158" y="25"/>
                  </a:lnTo>
                  <a:close/>
                </a:path>
              </a:pathLst>
            </a:custGeom>
            <a:solidFill>
              <a:srgbClr val="000000">
                <a:alpha val="100000"/>
              </a:srgbClr>
            </a:solidFill>
            <a:ln w="9525">
              <a:noFill/>
            </a:ln>
          </p:spPr>
          <p:txBody>
            <a:bodyPr/>
            <a:p>
              <a:endParaRPr lang="zh-CN" altLang="en-US"/>
            </a:p>
          </p:txBody>
        </p:sp>
        <p:sp>
          <p:nvSpPr>
            <p:cNvPr id="121001" name="Freeform 114"/>
            <p:cNvSpPr/>
            <p:nvPr/>
          </p:nvSpPr>
          <p:spPr>
            <a:xfrm rot="-4864733">
              <a:off x="2764" y="1396"/>
              <a:ext cx="79" cy="46"/>
            </a:xfrm>
            <a:custGeom>
              <a:avLst/>
              <a:gdLst/>
              <a:ahLst/>
              <a:cxnLst>
                <a:cxn ang="0">
                  <a:pos x="9" y="8"/>
                </a:cxn>
                <a:cxn ang="0">
                  <a:pos x="1" y="0"/>
                </a:cxn>
                <a:cxn ang="0">
                  <a:pos x="0" y="4"/>
                </a:cxn>
                <a:cxn ang="0">
                  <a:pos x="9" y="12"/>
                </a:cxn>
                <a:cxn ang="0">
                  <a:pos x="9" y="8"/>
                </a:cxn>
              </a:cxnLst>
              <a:pathLst>
                <a:path w="230" h="91">
                  <a:moveTo>
                    <a:pt x="230" y="61"/>
                  </a:moveTo>
                  <a:lnTo>
                    <a:pt x="21" y="0"/>
                  </a:lnTo>
                  <a:lnTo>
                    <a:pt x="0" y="25"/>
                  </a:lnTo>
                  <a:lnTo>
                    <a:pt x="230" y="91"/>
                  </a:lnTo>
                  <a:lnTo>
                    <a:pt x="230" y="61"/>
                  </a:lnTo>
                  <a:close/>
                </a:path>
              </a:pathLst>
            </a:custGeom>
            <a:solidFill>
              <a:srgbClr val="000000">
                <a:alpha val="100000"/>
              </a:srgbClr>
            </a:solidFill>
            <a:ln w="9525">
              <a:noFill/>
            </a:ln>
          </p:spPr>
          <p:txBody>
            <a:bodyPr/>
            <a:p>
              <a:endParaRPr lang="zh-CN" altLang="en-US"/>
            </a:p>
          </p:txBody>
        </p:sp>
      </p:grpSp>
      <p:grpSp>
        <p:nvGrpSpPr>
          <p:cNvPr id="120839" name="Group 118"/>
          <p:cNvGrpSpPr/>
          <p:nvPr/>
        </p:nvGrpSpPr>
        <p:grpSpPr>
          <a:xfrm>
            <a:off x="5486400" y="4191000"/>
            <a:ext cx="914400" cy="1981200"/>
            <a:chOff x="3697" y="872"/>
            <a:chExt cx="719" cy="1578"/>
          </a:xfrm>
        </p:grpSpPr>
        <p:sp>
          <p:nvSpPr>
            <p:cNvPr id="120901" name="AutoShape 119"/>
            <p:cNvSpPr/>
            <p:nvPr/>
          </p:nvSpPr>
          <p:spPr>
            <a:xfrm>
              <a:off x="3697" y="1808"/>
              <a:ext cx="672" cy="528"/>
            </a:xfrm>
            <a:custGeom>
              <a:avLst/>
              <a:gdLst/>
              <a:ahLst/>
              <a:cxnLst>
                <a:cxn ang="0">
                  <a:pos x="0" y="0"/>
                </a:cxn>
                <a:cxn ang="0">
                  <a:pos x="0" y="0"/>
                </a:cxn>
                <a:cxn ang="0">
                  <a:pos x="0" y="0"/>
                </a:cxn>
                <a:cxn ang="0">
                  <a:pos x="1" y="0"/>
                </a:cxn>
              </a:cxnLst>
              <a:pathLst>
                <a:path w="21600" h="21600">
                  <a:moveTo>
                    <a:pt x="0" y="0"/>
                  </a:moveTo>
                  <a:lnTo>
                    <a:pt x="5400" y="21600"/>
                  </a:lnTo>
                  <a:lnTo>
                    <a:pt x="16200" y="21600"/>
                  </a:lnTo>
                  <a:lnTo>
                    <a:pt x="21600" y="0"/>
                  </a:lnTo>
                  <a:lnTo>
                    <a:pt x="0" y="0"/>
                  </a:lnTo>
                  <a:close/>
                </a:path>
              </a:pathLst>
            </a:custGeom>
            <a:solidFill>
              <a:srgbClr val="A7F3F7">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902" name="Rectangle 120"/>
            <p:cNvSpPr/>
            <p:nvPr/>
          </p:nvSpPr>
          <p:spPr>
            <a:xfrm>
              <a:off x="3697" y="1192"/>
              <a:ext cx="672" cy="624"/>
            </a:xfrm>
            <a:prstGeom prst="rect">
              <a:avLst/>
            </a:prstGeom>
            <a:solidFill>
              <a:srgbClr val="A7F3F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03" name="Line 121"/>
            <p:cNvSpPr/>
            <p:nvPr/>
          </p:nvSpPr>
          <p:spPr>
            <a:xfrm>
              <a:off x="3699" y="1188"/>
              <a:ext cx="1" cy="624"/>
            </a:xfrm>
            <a:prstGeom prst="line">
              <a:avLst/>
            </a:prstGeom>
            <a:ln w="9525" cap="flat" cmpd="sng">
              <a:solidFill>
                <a:schemeClr val="tx1"/>
              </a:solidFill>
              <a:prstDash val="solid"/>
              <a:headEnd type="none" w="med" len="med"/>
              <a:tailEnd type="none" w="med" len="med"/>
            </a:ln>
          </p:spPr>
        </p:sp>
        <p:sp>
          <p:nvSpPr>
            <p:cNvPr id="120904" name="Line 122"/>
            <p:cNvSpPr/>
            <p:nvPr/>
          </p:nvSpPr>
          <p:spPr>
            <a:xfrm>
              <a:off x="3697" y="1188"/>
              <a:ext cx="672" cy="0"/>
            </a:xfrm>
            <a:prstGeom prst="line">
              <a:avLst/>
            </a:prstGeom>
            <a:ln w="9525" cap="flat" cmpd="sng">
              <a:solidFill>
                <a:schemeClr val="tx1"/>
              </a:solidFill>
              <a:prstDash val="solid"/>
              <a:headEnd type="none" w="med" len="med"/>
              <a:tailEnd type="none" w="med" len="med"/>
            </a:ln>
          </p:spPr>
        </p:sp>
        <p:sp>
          <p:nvSpPr>
            <p:cNvPr id="120905" name="Line 123"/>
            <p:cNvSpPr/>
            <p:nvPr/>
          </p:nvSpPr>
          <p:spPr>
            <a:xfrm>
              <a:off x="4369" y="1188"/>
              <a:ext cx="1" cy="624"/>
            </a:xfrm>
            <a:prstGeom prst="line">
              <a:avLst/>
            </a:prstGeom>
            <a:ln w="9525" cap="flat" cmpd="sng">
              <a:solidFill>
                <a:schemeClr val="tx1"/>
              </a:solidFill>
              <a:prstDash val="solid"/>
              <a:headEnd type="none" w="med" len="med"/>
              <a:tailEnd type="none" w="med" len="med"/>
            </a:ln>
          </p:spPr>
        </p:sp>
        <p:sp>
          <p:nvSpPr>
            <p:cNvPr id="120906" name="Rectangle 124"/>
            <p:cNvSpPr/>
            <p:nvPr/>
          </p:nvSpPr>
          <p:spPr>
            <a:xfrm rot="-2822725">
              <a:off x="3993" y="1087"/>
              <a:ext cx="15" cy="4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07" name="AutoShape 125"/>
            <p:cNvSpPr/>
            <p:nvPr/>
          </p:nvSpPr>
          <p:spPr>
            <a:xfrm>
              <a:off x="3953" y="872"/>
              <a:ext cx="145" cy="160"/>
            </a:xfrm>
            <a:prstGeom prst="roundRect">
              <a:avLst>
                <a:gd name="adj" fmla="val 50000"/>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08" name="Rectangle 126"/>
            <p:cNvSpPr/>
            <p:nvPr/>
          </p:nvSpPr>
          <p:spPr>
            <a:xfrm>
              <a:off x="3953" y="989"/>
              <a:ext cx="145" cy="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09" name="Rectangle 127"/>
            <p:cNvSpPr/>
            <p:nvPr/>
          </p:nvSpPr>
          <p:spPr>
            <a:xfrm>
              <a:off x="4001" y="1061"/>
              <a:ext cx="49" cy="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20910" name="Group 128"/>
            <p:cNvGrpSpPr/>
            <p:nvPr/>
          </p:nvGrpSpPr>
          <p:grpSpPr>
            <a:xfrm>
              <a:off x="3980" y="1143"/>
              <a:ext cx="93" cy="44"/>
              <a:chOff x="3975" y="1200"/>
              <a:chExt cx="144" cy="144"/>
            </a:xfrm>
          </p:grpSpPr>
          <p:sp>
            <p:nvSpPr>
              <p:cNvPr id="120957" name="AutoShape 129"/>
              <p:cNvSpPr/>
              <p:nvPr/>
            </p:nvSpPr>
            <p:spPr>
              <a:xfrm>
                <a:off x="3975" y="1296"/>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958" name="AutoShape 130"/>
              <p:cNvSpPr/>
              <p:nvPr/>
            </p:nvSpPr>
            <p:spPr>
              <a:xfrm flipV="1">
                <a:off x="3975" y="1200"/>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959" name="Rectangle 131"/>
              <p:cNvSpPr/>
              <p:nvPr/>
            </p:nvSpPr>
            <p:spPr>
              <a:xfrm>
                <a:off x="3975" y="1248"/>
                <a:ext cx="144" cy="4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20911" name="AutoShape 132"/>
            <p:cNvSpPr/>
            <p:nvPr/>
          </p:nvSpPr>
          <p:spPr>
            <a:xfrm>
              <a:off x="3983" y="1061"/>
              <a:ext cx="82" cy="15"/>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912" name="Rectangle 133"/>
            <p:cNvSpPr/>
            <p:nvPr/>
          </p:nvSpPr>
          <p:spPr>
            <a:xfrm>
              <a:off x="3953" y="1018"/>
              <a:ext cx="145" cy="1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13" name="Oval 134"/>
            <p:cNvSpPr/>
            <p:nvPr/>
          </p:nvSpPr>
          <p:spPr>
            <a:xfrm>
              <a:off x="4369" y="1491"/>
              <a:ext cx="31" cy="58"/>
            </a:xfrm>
            <a:prstGeom prst="ellipse">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14" name="AutoShape 135"/>
            <p:cNvSpPr/>
            <p:nvPr/>
          </p:nvSpPr>
          <p:spPr>
            <a:xfrm flipH="1">
              <a:off x="4377" y="1491"/>
              <a:ext cx="39" cy="58"/>
            </a:xfrm>
            <a:prstGeom prst="leftBracket">
              <a:avLst>
                <a:gd name="adj" fmla="val 74358"/>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15" name="Line 136"/>
            <p:cNvSpPr/>
            <p:nvPr/>
          </p:nvSpPr>
          <p:spPr>
            <a:xfrm>
              <a:off x="4369" y="1472"/>
              <a:ext cx="0" cy="96"/>
            </a:xfrm>
            <a:prstGeom prst="line">
              <a:avLst/>
            </a:prstGeom>
            <a:ln w="6350" cap="flat" cmpd="sng">
              <a:solidFill>
                <a:schemeClr val="tx1"/>
              </a:solidFill>
              <a:prstDash val="solid"/>
              <a:headEnd type="none" w="med" len="med"/>
              <a:tailEnd type="none" w="med" len="med"/>
            </a:ln>
          </p:spPr>
        </p:sp>
        <p:sp>
          <p:nvSpPr>
            <p:cNvPr id="120916" name="Line 137"/>
            <p:cNvSpPr/>
            <p:nvPr/>
          </p:nvSpPr>
          <p:spPr>
            <a:xfrm>
              <a:off x="4373" y="1484"/>
              <a:ext cx="0" cy="72"/>
            </a:xfrm>
            <a:prstGeom prst="line">
              <a:avLst/>
            </a:prstGeom>
            <a:ln w="6350" cap="flat" cmpd="sng">
              <a:solidFill>
                <a:schemeClr val="tx1"/>
              </a:solidFill>
              <a:prstDash val="solid"/>
              <a:headEnd type="none" w="med" len="med"/>
              <a:tailEnd type="none" w="med" len="med"/>
            </a:ln>
          </p:spPr>
        </p:sp>
        <p:sp>
          <p:nvSpPr>
            <p:cNvPr id="120917" name="Freeform 138"/>
            <p:cNvSpPr/>
            <p:nvPr/>
          </p:nvSpPr>
          <p:spPr>
            <a:xfrm rot="-4864733">
              <a:off x="4032" y="1202"/>
              <a:ext cx="66" cy="55"/>
            </a:xfrm>
            <a:custGeom>
              <a:avLst/>
              <a:gdLst/>
              <a:ahLst/>
              <a:cxnLst>
                <a:cxn ang="0">
                  <a:pos x="0" y="10"/>
                </a:cxn>
                <a:cxn ang="0">
                  <a:pos x="8" y="0"/>
                </a:cxn>
                <a:cxn ang="0">
                  <a:pos x="8" y="5"/>
                </a:cxn>
                <a:cxn ang="0">
                  <a:pos x="1" y="14"/>
                </a:cxn>
                <a:cxn ang="0">
                  <a:pos x="0" y="10"/>
                </a:cxn>
              </a:cxnLst>
              <a:pathLst>
                <a:path w="192" h="110">
                  <a:moveTo>
                    <a:pt x="0" y="74"/>
                  </a:moveTo>
                  <a:lnTo>
                    <a:pt x="182" y="0"/>
                  </a:lnTo>
                  <a:lnTo>
                    <a:pt x="192" y="36"/>
                  </a:lnTo>
                  <a:lnTo>
                    <a:pt x="19" y="110"/>
                  </a:lnTo>
                  <a:lnTo>
                    <a:pt x="0" y="74"/>
                  </a:lnTo>
                  <a:close/>
                </a:path>
              </a:pathLst>
            </a:custGeom>
            <a:solidFill>
              <a:srgbClr val="FFFFFF">
                <a:alpha val="100000"/>
              </a:srgbClr>
            </a:solidFill>
            <a:ln w="9525">
              <a:noFill/>
            </a:ln>
          </p:spPr>
          <p:txBody>
            <a:bodyPr/>
            <a:p>
              <a:endParaRPr lang="zh-CN" altLang="en-US"/>
            </a:p>
          </p:txBody>
        </p:sp>
        <p:sp>
          <p:nvSpPr>
            <p:cNvPr id="120918" name="Freeform 139"/>
            <p:cNvSpPr/>
            <p:nvPr/>
          </p:nvSpPr>
          <p:spPr>
            <a:xfrm rot="-4864733">
              <a:off x="4062" y="1296"/>
              <a:ext cx="70" cy="60"/>
            </a:xfrm>
            <a:custGeom>
              <a:avLst/>
              <a:gdLst/>
              <a:ahLst/>
              <a:cxnLst>
                <a:cxn ang="0">
                  <a:pos x="0" y="12"/>
                </a:cxn>
                <a:cxn ang="0">
                  <a:pos x="8" y="0"/>
                </a:cxn>
                <a:cxn ang="0">
                  <a:pos x="8" y="4"/>
                </a:cxn>
                <a:cxn ang="0">
                  <a:pos x="1" y="15"/>
                </a:cxn>
                <a:cxn ang="0">
                  <a:pos x="0" y="12"/>
                </a:cxn>
              </a:cxnLst>
              <a:pathLst>
                <a:path w="203" h="119">
                  <a:moveTo>
                    <a:pt x="0" y="89"/>
                  </a:moveTo>
                  <a:lnTo>
                    <a:pt x="184" y="0"/>
                  </a:lnTo>
                  <a:lnTo>
                    <a:pt x="203" y="32"/>
                  </a:lnTo>
                  <a:lnTo>
                    <a:pt x="21" y="119"/>
                  </a:lnTo>
                  <a:lnTo>
                    <a:pt x="0" y="89"/>
                  </a:lnTo>
                  <a:close/>
                </a:path>
              </a:pathLst>
            </a:custGeom>
            <a:solidFill>
              <a:srgbClr val="FFFFFF">
                <a:alpha val="100000"/>
              </a:srgbClr>
            </a:solidFill>
            <a:ln w="9525">
              <a:noFill/>
            </a:ln>
          </p:spPr>
          <p:txBody>
            <a:bodyPr/>
            <a:p>
              <a:endParaRPr lang="zh-CN" altLang="en-US"/>
            </a:p>
          </p:txBody>
        </p:sp>
        <p:sp>
          <p:nvSpPr>
            <p:cNvPr id="120919" name="Freeform 140"/>
            <p:cNvSpPr/>
            <p:nvPr/>
          </p:nvSpPr>
          <p:spPr>
            <a:xfrm rot="-4864733">
              <a:off x="4096" y="1388"/>
              <a:ext cx="80" cy="59"/>
            </a:xfrm>
            <a:custGeom>
              <a:avLst/>
              <a:gdLst/>
              <a:ahLst/>
              <a:cxnLst>
                <a:cxn ang="0">
                  <a:pos x="0" y="13"/>
                </a:cxn>
                <a:cxn ang="0">
                  <a:pos x="0" y="12"/>
                </a:cxn>
                <a:cxn ang="0">
                  <a:pos x="1" y="12"/>
                </a:cxn>
                <a:cxn ang="0">
                  <a:pos x="1" y="11"/>
                </a:cxn>
                <a:cxn ang="0">
                  <a:pos x="1" y="11"/>
                </a:cxn>
                <a:cxn ang="0">
                  <a:pos x="1" y="10"/>
                </a:cxn>
                <a:cxn ang="0">
                  <a:pos x="2" y="10"/>
                </a:cxn>
                <a:cxn ang="0">
                  <a:pos x="2" y="9"/>
                </a:cxn>
                <a:cxn ang="0">
                  <a:pos x="2" y="9"/>
                </a:cxn>
                <a:cxn ang="0">
                  <a:pos x="3" y="8"/>
                </a:cxn>
                <a:cxn ang="0">
                  <a:pos x="3" y="8"/>
                </a:cxn>
                <a:cxn ang="0">
                  <a:pos x="3" y="7"/>
                </a:cxn>
                <a:cxn ang="0">
                  <a:pos x="4" y="7"/>
                </a:cxn>
                <a:cxn ang="0">
                  <a:pos x="5" y="6"/>
                </a:cxn>
                <a:cxn ang="0">
                  <a:pos x="5" y="6"/>
                </a:cxn>
                <a:cxn ang="0">
                  <a:pos x="5" y="5"/>
                </a:cxn>
                <a:cxn ang="0">
                  <a:pos x="6" y="4"/>
                </a:cxn>
                <a:cxn ang="0">
                  <a:pos x="6" y="4"/>
                </a:cxn>
                <a:cxn ang="0">
                  <a:pos x="6" y="3"/>
                </a:cxn>
                <a:cxn ang="0">
                  <a:pos x="7" y="3"/>
                </a:cxn>
                <a:cxn ang="0">
                  <a:pos x="7" y="3"/>
                </a:cxn>
                <a:cxn ang="0">
                  <a:pos x="7" y="2"/>
                </a:cxn>
                <a:cxn ang="0">
                  <a:pos x="8" y="2"/>
                </a:cxn>
                <a:cxn ang="0">
                  <a:pos x="8" y="2"/>
                </a:cxn>
                <a:cxn ang="0">
                  <a:pos x="8" y="1"/>
                </a:cxn>
                <a:cxn ang="0">
                  <a:pos x="8" y="1"/>
                </a:cxn>
                <a:cxn ang="0">
                  <a:pos x="9" y="1"/>
                </a:cxn>
                <a:cxn ang="0">
                  <a:pos x="9" y="0"/>
                </a:cxn>
                <a:cxn ang="0">
                  <a:pos x="9" y="0"/>
                </a:cxn>
                <a:cxn ang="0">
                  <a:pos x="10" y="4"/>
                </a:cxn>
                <a:cxn ang="0">
                  <a:pos x="2" y="15"/>
                </a:cxn>
                <a:cxn ang="0">
                  <a:pos x="0" y="13"/>
                </a:cxn>
              </a:cxnLst>
              <a:pathLst>
                <a:path w="231" h="118">
                  <a:moveTo>
                    <a:pt x="0" y="100"/>
                  </a:moveTo>
                  <a:lnTo>
                    <a:pt x="7" y="95"/>
                  </a:lnTo>
                  <a:lnTo>
                    <a:pt x="17" y="89"/>
                  </a:lnTo>
                  <a:lnTo>
                    <a:pt x="21" y="85"/>
                  </a:lnTo>
                  <a:lnTo>
                    <a:pt x="28" y="81"/>
                  </a:lnTo>
                  <a:lnTo>
                    <a:pt x="34" y="78"/>
                  </a:lnTo>
                  <a:lnTo>
                    <a:pt x="43" y="76"/>
                  </a:lnTo>
                  <a:lnTo>
                    <a:pt x="51" y="70"/>
                  </a:lnTo>
                  <a:lnTo>
                    <a:pt x="59" y="66"/>
                  </a:lnTo>
                  <a:lnTo>
                    <a:pt x="68" y="61"/>
                  </a:lnTo>
                  <a:lnTo>
                    <a:pt x="78" y="59"/>
                  </a:lnTo>
                  <a:lnTo>
                    <a:pt x="87" y="55"/>
                  </a:lnTo>
                  <a:lnTo>
                    <a:pt x="97" y="49"/>
                  </a:lnTo>
                  <a:lnTo>
                    <a:pt x="106" y="45"/>
                  </a:lnTo>
                  <a:lnTo>
                    <a:pt x="116" y="42"/>
                  </a:lnTo>
                  <a:lnTo>
                    <a:pt x="123" y="38"/>
                  </a:lnTo>
                  <a:lnTo>
                    <a:pt x="133" y="32"/>
                  </a:lnTo>
                  <a:lnTo>
                    <a:pt x="140" y="28"/>
                  </a:lnTo>
                  <a:lnTo>
                    <a:pt x="150" y="24"/>
                  </a:lnTo>
                  <a:lnTo>
                    <a:pt x="157" y="21"/>
                  </a:lnTo>
                  <a:lnTo>
                    <a:pt x="167" y="17"/>
                  </a:lnTo>
                  <a:lnTo>
                    <a:pt x="174" y="15"/>
                  </a:lnTo>
                  <a:lnTo>
                    <a:pt x="182" y="13"/>
                  </a:lnTo>
                  <a:lnTo>
                    <a:pt x="188" y="9"/>
                  </a:lnTo>
                  <a:lnTo>
                    <a:pt x="195" y="5"/>
                  </a:lnTo>
                  <a:lnTo>
                    <a:pt x="199" y="4"/>
                  </a:lnTo>
                  <a:lnTo>
                    <a:pt x="205" y="2"/>
                  </a:lnTo>
                  <a:lnTo>
                    <a:pt x="209" y="0"/>
                  </a:lnTo>
                  <a:lnTo>
                    <a:pt x="212" y="0"/>
                  </a:lnTo>
                  <a:lnTo>
                    <a:pt x="231" y="30"/>
                  </a:lnTo>
                  <a:lnTo>
                    <a:pt x="38" y="118"/>
                  </a:lnTo>
                  <a:lnTo>
                    <a:pt x="0" y="100"/>
                  </a:lnTo>
                  <a:close/>
                </a:path>
              </a:pathLst>
            </a:custGeom>
            <a:solidFill>
              <a:srgbClr val="FFFFFF">
                <a:alpha val="100000"/>
              </a:srgbClr>
            </a:solidFill>
            <a:ln w="9525">
              <a:noFill/>
            </a:ln>
          </p:spPr>
          <p:txBody>
            <a:bodyPr/>
            <a:p>
              <a:endParaRPr lang="zh-CN" altLang="en-US"/>
            </a:p>
          </p:txBody>
        </p:sp>
        <p:sp>
          <p:nvSpPr>
            <p:cNvPr id="120920" name="Freeform 141"/>
            <p:cNvSpPr/>
            <p:nvPr/>
          </p:nvSpPr>
          <p:spPr>
            <a:xfrm rot="-4864733">
              <a:off x="4095" y="1465"/>
              <a:ext cx="61" cy="43"/>
            </a:xfrm>
            <a:custGeom>
              <a:avLst/>
              <a:gdLst/>
              <a:ahLst/>
              <a:cxnLst>
                <a:cxn ang="0">
                  <a:pos x="0" y="6"/>
                </a:cxn>
                <a:cxn ang="0">
                  <a:pos x="7" y="0"/>
                </a:cxn>
                <a:cxn ang="0">
                  <a:pos x="7" y="5"/>
                </a:cxn>
                <a:cxn ang="0">
                  <a:pos x="0" y="10"/>
                </a:cxn>
                <a:cxn ang="0">
                  <a:pos x="0" y="6"/>
                </a:cxn>
              </a:cxnLst>
              <a:pathLst>
                <a:path w="179" h="87">
                  <a:moveTo>
                    <a:pt x="6" y="48"/>
                  </a:moveTo>
                  <a:lnTo>
                    <a:pt x="175" y="0"/>
                  </a:lnTo>
                  <a:lnTo>
                    <a:pt x="179" y="42"/>
                  </a:lnTo>
                  <a:lnTo>
                    <a:pt x="0" y="87"/>
                  </a:lnTo>
                  <a:lnTo>
                    <a:pt x="6" y="48"/>
                  </a:lnTo>
                  <a:close/>
                </a:path>
              </a:pathLst>
            </a:custGeom>
            <a:solidFill>
              <a:srgbClr val="FFFFFF">
                <a:alpha val="100000"/>
              </a:srgbClr>
            </a:solidFill>
            <a:ln w="9525">
              <a:noFill/>
            </a:ln>
          </p:spPr>
          <p:txBody>
            <a:bodyPr/>
            <a:p>
              <a:endParaRPr lang="zh-CN" altLang="en-US"/>
            </a:p>
          </p:txBody>
        </p:sp>
        <p:sp>
          <p:nvSpPr>
            <p:cNvPr id="120921" name="Freeform 142"/>
            <p:cNvSpPr/>
            <p:nvPr/>
          </p:nvSpPr>
          <p:spPr>
            <a:xfrm rot="-4864733">
              <a:off x="4051" y="1417"/>
              <a:ext cx="46" cy="31"/>
            </a:xfrm>
            <a:custGeom>
              <a:avLst/>
              <a:gdLst/>
              <a:ahLst/>
              <a:cxnLst>
                <a:cxn ang="0">
                  <a:pos x="0" y="4"/>
                </a:cxn>
                <a:cxn ang="0">
                  <a:pos x="5" y="0"/>
                </a:cxn>
                <a:cxn ang="0">
                  <a:pos x="5" y="5"/>
                </a:cxn>
                <a:cxn ang="0">
                  <a:pos x="0" y="8"/>
                </a:cxn>
                <a:cxn ang="0">
                  <a:pos x="0" y="4"/>
                </a:cxn>
              </a:cxnLst>
              <a:pathLst>
                <a:path w="135" h="61">
                  <a:moveTo>
                    <a:pt x="4" y="29"/>
                  </a:moveTo>
                  <a:lnTo>
                    <a:pt x="135" y="0"/>
                  </a:lnTo>
                  <a:lnTo>
                    <a:pt x="131" y="37"/>
                  </a:lnTo>
                  <a:lnTo>
                    <a:pt x="0" y="61"/>
                  </a:lnTo>
                  <a:lnTo>
                    <a:pt x="4" y="29"/>
                  </a:lnTo>
                  <a:close/>
                </a:path>
              </a:pathLst>
            </a:custGeom>
            <a:solidFill>
              <a:srgbClr val="FFFFFF">
                <a:alpha val="100000"/>
              </a:srgbClr>
            </a:solidFill>
            <a:ln w="9525">
              <a:noFill/>
            </a:ln>
          </p:spPr>
          <p:txBody>
            <a:bodyPr/>
            <a:p>
              <a:endParaRPr lang="zh-CN" altLang="en-US"/>
            </a:p>
          </p:txBody>
        </p:sp>
        <p:sp>
          <p:nvSpPr>
            <p:cNvPr id="120922" name="Freeform 143"/>
            <p:cNvSpPr/>
            <p:nvPr/>
          </p:nvSpPr>
          <p:spPr>
            <a:xfrm rot="-4864733">
              <a:off x="4043" y="1345"/>
              <a:ext cx="54" cy="35"/>
            </a:xfrm>
            <a:custGeom>
              <a:avLst/>
              <a:gdLst/>
              <a:ahLst/>
              <a:cxnLst>
                <a:cxn ang="0">
                  <a:pos x="0" y="3"/>
                </a:cxn>
                <a:cxn ang="0">
                  <a:pos x="6" y="0"/>
                </a:cxn>
                <a:cxn ang="0">
                  <a:pos x="6" y="5"/>
                </a:cxn>
                <a:cxn ang="0">
                  <a:pos x="0" y="8"/>
                </a:cxn>
                <a:cxn ang="0">
                  <a:pos x="0" y="3"/>
                </a:cxn>
              </a:cxnLst>
              <a:pathLst>
                <a:path w="158" h="71">
                  <a:moveTo>
                    <a:pt x="0" y="31"/>
                  </a:moveTo>
                  <a:lnTo>
                    <a:pt x="158" y="0"/>
                  </a:lnTo>
                  <a:lnTo>
                    <a:pt x="146" y="42"/>
                  </a:lnTo>
                  <a:lnTo>
                    <a:pt x="2" y="71"/>
                  </a:lnTo>
                  <a:lnTo>
                    <a:pt x="0" y="31"/>
                  </a:lnTo>
                  <a:close/>
                </a:path>
              </a:pathLst>
            </a:custGeom>
            <a:solidFill>
              <a:srgbClr val="FFFFFF">
                <a:alpha val="100000"/>
              </a:srgbClr>
            </a:solidFill>
            <a:ln w="9525">
              <a:noFill/>
            </a:ln>
          </p:spPr>
          <p:txBody>
            <a:bodyPr/>
            <a:p>
              <a:endParaRPr lang="zh-CN" altLang="en-US"/>
            </a:p>
          </p:txBody>
        </p:sp>
        <p:sp>
          <p:nvSpPr>
            <p:cNvPr id="120923" name="Freeform 144"/>
            <p:cNvSpPr/>
            <p:nvPr/>
          </p:nvSpPr>
          <p:spPr>
            <a:xfrm rot="-4864733">
              <a:off x="4024" y="1239"/>
              <a:ext cx="40" cy="30"/>
            </a:xfrm>
            <a:custGeom>
              <a:avLst/>
              <a:gdLst/>
              <a:ahLst/>
              <a:cxnLst>
                <a:cxn ang="0">
                  <a:pos x="0" y="4"/>
                </a:cxn>
                <a:cxn ang="0">
                  <a:pos x="0" y="4"/>
                </a:cxn>
                <a:cxn ang="0">
                  <a:pos x="1" y="4"/>
                </a:cxn>
                <a:cxn ang="0">
                  <a:pos x="1" y="3"/>
                </a:cxn>
                <a:cxn ang="0">
                  <a:pos x="1" y="3"/>
                </a:cxn>
                <a:cxn ang="0">
                  <a:pos x="2" y="3"/>
                </a:cxn>
                <a:cxn ang="0">
                  <a:pos x="2" y="3"/>
                </a:cxn>
                <a:cxn ang="0">
                  <a:pos x="3" y="2"/>
                </a:cxn>
                <a:cxn ang="0">
                  <a:pos x="3" y="2"/>
                </a:cxn>
                <a:cxn ang="0">
                  <a:pos x="3" y="2"/>
                </a:cxn>
                <a:cxn ang="0">
                  <a:pos x="4" y="1"/>
                </a:cxn>
                <a:cxn ang="0">
                  <a:pos x="4" y="1"/>
                </a:cxn>
                <a:cxn ang="0">
                  <a:pos x="5" y="1"/>
                </a:cxn>
                <a:cxn ang="0">
                  <a:pos x="5" y="0"/>
                </a:cxn>
                <a:cxn ang="0">
                  <a:pos x="5" y="0"/>
                </a:cxn>
                <a:cxn ang="0">
                  <a:pos x="5" y="0"/>
                </a:cxn>
                <a:cxn ang="0">
                  <a:pos x="5" y="0"/>
                </a:cxn>
                <a:cxn ang="0">
                  <a:pos x="5" y="4"/>
                </a:cxn>
                <a:cxn ang="0">
                  <a:pos x="0" y="8"/>
                </a:cxn>
                <a:cxn ang="0">
                  <a:pos x="0" y="4"/>
                </a:cxn>
              </a:cxnLst>
              <a:pathLst>
                <a:path w="112" h="59">
                  <a:moveTo>
                    <a:pt x="4" y="30"/>
                  </a:moveTo>
                  <a:lnTo>
                    <a:pt x="8" y="28"/>
                  </a:lnTo>
                  <a:lnTo>
                    <a:pt x="13" y="26"/>
                  </a:lnTo>
                  <a:lnTo>
                    <a:pt x="21" y="24"/>
                  </a:lnTo>
                  <a:lnTo>
                    <a:pt x="30" y="22"/>
                  </a:lnTo>
                  <a:lnTo>
                    <a:pt x="38" y="19"/>
                  </a:lnTo>
                  <a:lnTo>
                    <a:pt x="47" y="17"/>
                  </a:lnTo>
                  <a:lnTo>
                    <a:pt x="57" y="15"/>
                  </a:lnTo>
                  <a:lnTo>
                    <a:pt x="66" y="13"/>
                  </a:lnTo>
                  <a:lnTo>
                    <a:pt x="74" y="9"/>
                  </a:lnTo>
                  <a:lnTo>
                    <a:pt x="82" y="7"/>
                  </a:lnTo>
                  <a:lnTo>
                    <a:pt x="89" y="5"/>
                  </a:lnTo>
                  <a:lnTo>
                    <a:pt x="97" y="2"/>
                  </a:lnTo>
                  <a:lnTo>
                    <a:pt x="103" y="0"/>
                  </a:lnTo>
                  <a:lnTo>
                    <a:pt x="108" y="0"/>
                  </a:lnTo>
                  <a:lnTo>
                    <a:pt x="110" y="0"/>
                  </a:lnTo>
                  <a:lnTo>
                    <a:pt x="112" y="0"/>
                  </a:lnTo>
                  <a:lnTo>
                    <a:pt x="106" y="26"/>
                  </a:lnTo>
                  <a:lnTo>
                    <a:pt x="0" y="59"/>
                  </a:lnTo>
                  <a:lnTo>
                    <a:pt x="4" y="30"/>
                  </a:lnTo>
                  <a:close/>
                </a:path>
              </a:pathLst>
            </a:custGeom>
            <a:solidFill>
              <a:srgbClr val="FFFFFF">
                <a:alpha val="100000"/>
              </a:srgbClr>
            </a:solidFill>
            <a:ln w="9525">
              <a:noFill/>
            </a:ln>
          </p:spPr>
          <p:txBody>
            <a:bodyPr/>
            <a:p>
              <a:endParaRPr lang="zh-CN" altLang="en-US"/>
            </a:p>
          </p:txBody>
        </p:sp>
        <p:sp>
          <p:nvSpPr>
            <p:cNvPr id="120924" name="Freeform 145"/>
            <p:cNvSpPr/>
            <p:nvPr/>
          </p:nvSpPr>
          <p:spPr>
            <a:xfrm rot="-4864733">
              <a:off x="4006" y="1188"/>
              <a:ext cx="27" cy="27"/>
            </a:xfrm>
            <a:custGeom>
              <a:avLst/>
              <a:gdLst/>
              <a:ahLst/>
              <a:cxnLst>
                <a:cxn ang="0">
                  <a:pos x="0" y="3"/>
                </a:cxn>
                <a:cxn ang="0">
                  <a:pos x="3" y="0"/>
                </a:cxn>
                <a:cxn ang="0">
                  <a:pos x="3" y="2"/>
                </a:cxn>
                <a:cxn ang="0">
                  <a:pos x="1" y="6"/>
                </a:cxn>
                <a:cxn ang="0">
                  <a:pos x="0" y="3"/>
                </a:cxn>
              </a:cxnLst>
              <a:pathLst>
                <a:path w="82" h="55">
                  <a:moveTo>
                    <a:pt x="0" y="26"/>
                  </a:moveTo>
                  <a:lnTo>
                    <a:pt x="82" y="0"/>
                  </a:lnTo>
                  <a:lnTo>
                    <a:pt x="82" y="23"/>
                  </a:lnTo>
                  <a:lnTo>
                    <a:pt x="15" y="55"/>
                  </a:lnTo>
                  <a:lnTo>
                    <a:pt x="0" y="26"/>
                  </a:lnTo>
                  <a:close/>
                </a:path>
              </a:pathLst>
            </a:custGeom>
            <a:solidFill>
              <a:srgbClr val="FFFFFF">
                <a:alpha val="100000"/>
              </a:srgbClr>
            </a:solidFill>
            <a:ln w="9525">
              <a:noFill/>
            </a:ln>
          </p:spPr>
          <p:txBody>
            <a:bodyPr/>
            <a:p>
              <a:endParaRPr lang="zh-CN" altLang="en-US"/>
            </a:p>
          </p:txBody>
        </p:sp>
        <p:sp>
          <p:nvSpPr>
            <p:cNvPr id="120925" name="Freeform 146"/>
            <p:cNvSpPr/>
            <p:nvPr/>
          </p:nvSpPr>
          <p:spPr>
            <a:xfrm rot="-4864733">
              <a:off x="3992" y="1376"/>
              <a:ext cx="64" cy="31"/>
            </a:xfrm>
            <a:custGeom>
              <a:avLst/>
              <a:gdLst/>
              <a:ahLst/>
              <a:cxnLst>
                <a:cxn ang="0">
                  <a:pos x="0" y="4"/>
                </a:cxn>
                <a:cxn ang="0">
                  <a:pos x="8" y="0"/>
                </a:cxn>
                <a:cxn ang="0">
                  <a:pos x="8" y="5"/>
                </a:cxn>
                <a:cxn ang="0">
                  <a:pos x="0" y="8"/>
                </a:cxn>
                <a:cxn ang="0">
                  <a:pos x="0" y="4"/>
                </a:cxn>
              </a:cxnLst>
              <a:pathLst>
                <a:path w="186" h="61">
                  <a:moveTo>
                    <a:pt x="0" y="25"/>
                  </a:moveTo>
                  <a:lnTo>
                    <a:pt x="186" y="0"/>
                  </a:lnTo>
                  <a:lnTo>
                    <a:pt x="186" y="36"/>
                  </a:lnTo>
                  <a:lnTo>
                    <a:pt x="4" y="61"/>
                  </a:lnTo>
                  <a:lnTo>
                    <a:pt x="0" y="25"/>
                  </a:lnTo>
                  <a:close/>
                </a:path>
              </a:pathLst>
            </a:custGeom>
            <a:solidFill>
              <a:srgbClr val="FFFFFF">
                <a:alpha val="100000"/>
              </a:srgbClr>
            </a:solidFill>
            <a:ln w="9525">
              <a:noFill/>
            </a:ln>
          </p:spPr>
          <p:txBody>
            <a:bodyPr/>
            <a:p>
              <a:endParaRPr lang="zh-CN" altLang="en-US"/>
            </a:p>
          </p:txBody>
        </p:sp>
        <p:sp>
          <p:nvSpPr>
            <p:cNvPr id="120926" name="Freeform 147"/>
            <p:cNvSpPr/>
            <p:nvPr/>
          </p:nvSpPr>
          <p:spPr>
            <a:xfrm rot="-4864733">
              <a:off x="4015" y="1469"/>
              <a:ext cx="38" cy="16"/>
            </a:xfrm>
            <a:custGeom>
              <a:avLst/>
              <a:gdLst/>
              <a:ahLst/>
              <a:cxnLst>
                <a:cxn ang="0">
                  <a:pos x="0" y="0"/>
                </a:cxn>
                <a:cxn ang="0">
                  <a:pos x="4" y="0"/>
                </a:cxn>
                <a:cxn ang="0">
                  <a:pos x="4" y="4"/>
                </a:cxn>
                <a:cxn ang="0">
                  <a:pos x="0" y="2"/>
                </a:cxn>
                <a:cxn ang="0">
                  <a:pos x="0" y="0"/>
                </a:cxn>
              </a:cxnLst>
              <a:pathLst>
                <a:path w="112" h="33">
                  <a:moveTo>
                    <a:pt x="0" y="0"/>
                  </a:moveTo>
                  <a:lnTo>
                    <a:pt x="112" y="0"/>
                  </a:lnTo>
                  <a:lnTo>
                    <a:pt x="104" y="33"/>
                  </a:lnTo>
                  <a:lnTo>
                    <a:pt x="2" y="23"/>
                  </a:lnTo>
                  <a:lnTo>
                    <a:pt x="0" y="0"/>
                  </a:lnTo>
                  <a:close/>
                </a:path>
              </a:pathLst>
            </a:custGeom>
            <a:solidFill>
              <a:srgbClr val="FFFFFF">
                <a:alpha val="100000"/>
              </a:srgbClr>
            </a:solidFill>
            <a:ln w="9525">
              <a:noFill/>
            </a:ln>
          </p:spPr>
          <p:txBody>
            <a:bodyPr/>
            <a:p>
              <a:endParaRPr lang="zh-CN" altLang="en-US"/>
            </a:p>
          </p:txBody>
        </p:sp>
        <p:sp>
          <p:nvSpPr>
            <p:cNvPr id="120927" name="Freeform 148"/>
            <p:cNvSpPr/>
            <p:nvPr/>
          </p:nvSpPr>
          <p:spPr>
            <a:xfrm rot="-4864733">
              <a:off x="4003" y="1291"/>
              <a:ext cx="53" cy="25"/>
            </a:xfrm>
            <a:custGeom>
              <a:avLst/>
              <a:gdLst/>
              <a:ahLst/>
              <a:cxnLst>
                <a:cxn ang="0">
                  <a:pos x="0" y="2"/>
                </a:cxn>
                <a:cxn ang="0">
                  <a:pos x="6" y="0"/>
                </a:cxn>
                <a:cxn ang="0">
                  <a:pos x="6" y="4"/>
                </a:cxn>
                <a:cxn ang="0">
                  <a:pos x="0" y="6"/>
                </a:cxn>
                <a:cxn ang="0">
                  <a:pos x="0" y="2"/>
                </a:cxn>
              </a:cxnLst>
              <a:pathLst>
                <a:path w="154" h="51">
                  <a:moveTo>
                    <a:pt x="0" y="17"/>
                  </a:moveTo>
                  <a:lnTo>
                    <a:pt x="154" y="0"/>
                  </a:lnTo>
                  <a:lnTo>
                    <a:pt x="154" y="32"/>
                  </a:lnTo>
                  <a:lnTo>
                    <a:pt x="0" y="51"/>
                  </a:lnTo>
                  <a:lnTo>
                    <a:pt x="0" y="17"/>
                  </a:lnTo>
                  <a:close/>
                </a:path>
              </a:pathLst>
            </a:custGeom>
            <a:solidFill>
              <a:srgbClr val="FFFFFF">
                <a:alpha val="100000"/>
              </a:srgbClr>
            </a:solidFill>
            <a:ln w="9525">
              <a:noFill/>
            </a:ln>
          </p:spPr>
          <p:txBody>
            <a:bodyPr/>
            <a:p>
              <a:endParaRPr lang="zh-CN" altLang="en-US"/>
            </a:p>
          </p:txBody>
        </p:sp>
        <p:sp>
          <p:nvSpPr>
            <p:cNvPr id="120928" name="Freeform 149"/>
            <p:cNvSpPr/>
            <p:nvPr/>
          </p:nvSpPr>
          <p:spPr>
            <a:xfrm rot="-4864733">
              <a:off x="3960" y="1250"/>
              <a:ext cx="78" cy="21"/>
            </a:xfrm>
            <a:custGeom>
              <a:avLst/>
              <a:gdLst/>
              <a:ahLst/>
              <a:cxnLst>
                <a:cxn ang="0">
                  <a:pos x="1" y="2"/>
                </a:cxn>
                <a:cxn ang="0">
                  <a:pos x="1" y="1"/>
                </a:cxn>
                <a:cxn ang="0">
                  <a:pos x="2" y="1"/>
                </a:cxn>
                <a:cxn ang="0">
                  <a:pos x="2" y="1"/>
                </a:cxn>
                <a:cxn ang="0">
                  <a:pos x="2" y="1"/>
                </a:cxn>
                <a:cxn ang="0">
                  <a:pos x="2" y="1"/>
                </a:cxn>
                <a:cxn ang="0">
                  <a:pos x="3" y="1"/>
                </a:cxn>
                <a:cxn ang="0">
                  <a:pos x="3" y="1"/>
                </a:cxn>
                <a:cxn ang="0">
                  <a:pos x="3" y="1"/>
                </a:cxn>
                <a:cxn ang="0">
                  <a:pos x="4" y="1"/>
                </a:cxn>
                <a:cxn ang="0">
                  <a:pos x="4" y="1"/>
                </a:cxn>
                <a:cxn ang="0">
                  <a:pos x="4" y="1"/>
                </a:cxn>
                <a:cxn ang="0">
                  <a:pos x="5" y="1"/>
                </a:cxn>
                <a:cxn ang="0">
                  <a:pos x="5" y="1"/>
                </a:cxn>
                <a:cxn ang="0">
                  <a:pos x="6" y="1"/>
                </a:cxn>
                <a:cxn ang="0">
                  <a:pos x="6" y="1"/>
                </a:cxn>
                <a:cxn ang="0">
                  <a:pos x="6" y="1"/>
                </a:cxn>
                <a:cxn ang="0">
                  <a:pos x="7" y="1"/>
                </a:cxn>
                <a:cxn ang="0">
                  <a:pos x="7" y="1"/>
                </a:cxn>
                <a:cxn ang="0">
                  <a:pos x="7" y="0"/>
                </a:cxn>
                <a:cxn ang="0">
                  <a:pos x="8" y="0"/>
                </a:cxn>
                <a:cxn ang="0">
                  <a:pos x="8" y="0"/>
                </a:cxn>
                <a:cxn ang="0">
                  <a:pos x="8" y="0"/>
                </a:cxn>
                <a:cxn ang="0">
                  <a:pos x="8" y="0"/>
                </a:cxn>
                <a:cxn ang="0">
                  <a:pos x="9" y="0"/>
                </a:cxn>
                <a:cxn ang="0">
                  <a:pos x="9" y="0"/>
                </a:cxn>
                <a:cxn ang="0">
                  <a:pos x="9" y="0"/>
                </a:cxn>
                <a:cxn ang="0">
                  <a:pos x="9" y="0"/>
                </a:cxn>
                <a:cxn ang="0">
                  <a:pos x="9" y="0"/>
                </a:cxn>
                <a:cxn ang="0">
                  <a:pos x="9" y="4"/>
                </a:cxn>
                <a:cxn ang="0">
                  <a:pos x="0" y="6"/>
                </a:cxn>
                <a:cxn ang="0">
                  <a:pos x="1" y="2"/>
                </a:cxn>
              </a:cxnLst>
              <a:pathLst>
                <a:path w="226" h="41">
                  <a:moveTo>
                    <a:pt x="25" y="9"/>
                  </a:moveTo>
                  <a:lnTo>
                    <a:pt x="31" y="7"/>
                  </a:lnTo>
                  <a:lnTo>
                    <a:pt x="40" y="7"/>
                  </a:lnTo>
                  <a:lnTo>
                    <a:pt x="44" y="7"/>
                  </a:lnTo>
                  <a:lnTo>
                    <a:pt x="52" y="7"/>
                  </a:lnTo>
                  <a:lnTo>
                    <a:pt x="57" y="7"/>
                  </a:lnTo>
                  <a:lnTo>
                    <a:pt x="67" y="7"/>
                  </a:lnTo>
                  <a:lnTo>
                    <a:pt x="72" y="5"/>
                  </a:lnTo>
                  <a:lnTo>
                    <a:pt x="80" y="5"/>
                  </a:lnTo>
                  <a:lnTo>
                    <a:pt x="90" y="5"/>
                  </a:lnTo>
                  <a:lnTo>
                    <a:pt x="99" y="5"/>
                  </a:lnTo>
                  <a:lnTo>
                    <a:pt x="109" y="3"/>
                  </a:lnTo>
                  <a:lnTo>
                    <a:pt x="116" y="3"/>
                  </a:lnTo>
                  <a:lnTo>
                    <a:pt x="126" y="3"/>
                  </a:lnTo>
                  <a:lnTo>
                    <a:pt x="135" y="3"/>
                  </a:lnTo>
                  <a:lnTo>
                    <a:pt x="143" y="3"/>
                  </a:lnTo>
                  <a:lnTo>
                    <a:pt x="152" y="3"/>
                  </a:lnTo>
                  <a:lnTo>
                    <a:pt x="160" y="1"/>
                  </a:lnTo>
                  <a:lnTo>
                    <a:pt x="169" y="1"/>
                  </a:lnTo>
                  <a:lnTo>
                    <a:pt x="175" y="0"/>
                  </a:lnTo>
                  <a:lnTo>
                    <a:pt x="183" y="0"/>
                  </a:lnTo>
                  <a:lnTo>
                    <a:pt x="190" y="0"/>
                  </a:lnTo>
                  <a:lnTo>
                    <a:pt x="198" y="0"/>
                  </a:lnTo>
                  <a:lnTo>
                    <a:pt x="204" y="0"/>
                  </a:lnTo>
                  <a:lnTo>
                    <a:pt x="209" y="0"/>
                  </a:lnTo>
                  <a:lnTo>
                    <a:pt x="213" y="0"/>
                  </a:lnTo>
                  <a:lnTo>
                    <a:pt x="219" y="0"/>
                  </a:lnTo>
                  <a:lnTo>
                    <a:pt x="224" y="0"/>
                  </a:lnTo>
                  <a:lnTo>
                    <a:pt x="226" y="0"/>
                  </a:lnTo>
                  <a:lnTo>
                    <a:pt x="224" y="30"/>
                  </a:lnTo>
                  <a:lnTo>
                    <a:pt x="0" y="41"/>
                  </a:lnTo>
                  <a:lnTo>
                    <a:pt x="25" y="9"/>
                  </a:lnTo>
                  <a:close/>
                </a:path>
              </a:pathLst>
            </a:custGeom>
            <a:solidFill>
              <a:srgbClr val="FFFFFF">
                <a:alpha val="100000"/>
              </a:srgbClr>
            </a:solidFill>
            <a:ln w="9525">
              <a:noFill/>
            </a:ln>
          </p:spPr>
          <p:txBody>
            <a:bodyPr/>
            <a:p>
              <a:endParaRPr lang="zh-CN" altLang="en-US"/>
            </a:p>
          </p:txBody>
        </p:sp>
        <p:sp>
          <p:nvSpPr>
            <p:cNvPr id="120929" name="Freeform 150"/>
            <p:cNvSpPr/>
            <p:nvPr/>
          </p:nvSpPr>
          <p:spPr>
            <a:xfrm rot="-4864733">
              <a:off x="3938" y="1339"/>
              <a:ext cx="62" cy="17"/>
            </a:xfrm>
            <a:custGeom>
              <a:avLst/>
              <a:gdLst/>
              <a:ahLst/>
              <a:cxnLst>
                <a:cxn ang="0">
                  <a:pos x="7" y="0"/>
                </a:cxn>
                <a:cxn ang="0">
                  <a:pos x="0" y="1"/>
                </a:cxn>
                <a:cxn ang="0">
                  <a:pos x="1" y="4"/>
                </a:cxn>
                <a:cxn ang="0">
                  <a:pos x="7" y="5"/>
                </a:cxn>
                <a:cxn ang="0">
                  <a:pos x="7" y="0"/>
                </a:cxn>
              </a:cxnLst>
              <a:pathLst>
                <a:path w="180" h="34">
                  <a:moveTo>
                    <a:pt x="180" y="0"/>
                  </a:moveTo>
                  <a:lnTo>
                    <a:pt x="0" y="4"/>
                  </a:lnTo>
                  <a:lnTo>
                    <a:pt x="17" y="32"/>
                  </a:lnTo>
                  <a:lnTo>
                    <a:pt x="177" y="34"/>
                  </a:lnTo>
                  <a:lnTo>
                    <a:pt x="180" y="0"/>
                  </a:lnTo>
                  <a:close/>
                </a:path>
              </a:pathLst>
            </a:custGeom>
            <a:solidFill>
              <a:srgbClr val="FFFFFF">
                <a:alpha val="100000"/>
              </a:srgbClr>
            </a:solidFill>
            <a:ln w="9525">
              <a:noFill/>
            </a:ln>
          </p:spPr>
          <p:txBody>
            <a:bodyPr/>
            <a:p>
              <a:endParaRPr lang="zh-CN" altLang="en-US"/>
            </a:p>
          </p:txBody>
        </p:sp>
        <p:sp>
          <p:nvSpPr>
            <p:cNvPr id="120930" name="Freeform 151"/>
            <p:cNvSpPr/>
            <p:nvPr/>
          </p:nvSpPr>
          <p:spPr>
            <a:xfrm rot="-4864733">
              <a:off x="3929" y="1413"/>
              <a:ext cx="49" cy="18"/>
            </a:xfrm>
            <a:custGeom>
              <a:avLst/>
              <a:gdLst/>
              <a:ahLst/>
              <a:cxnLst>
                <a:cxn ang="0">
                  <a:pos x="5" y="0"/>
                </a:cxn>
                <a:cxn ang="0">
                  <a:pos x="0" y="0"/>
                </a:cxn>
                <a:cxn ang="0">
                  <a:pos x="0" y="4"/>
                </a:cxn>
                <a:cxn ang="0">
                  <a:pos x="6" y="4"/>
                </a:cxn>
                <a:cxn ang="0">
                  <a:pos x="5" y="0"/>
                </a:cxn>
              </a:cxnLst>
              <a:pathLst>
                <a:path w="144" h="37">
                  <a:moveTo>
                    <a:pt x="142" y="0"/>
                  </a:moveTo>
                  <a:lnTo>
                    <a:pt x="0" y="4"/>
                  </a:lnTo>
                  <a:lnTo>
                    <a:pt x="13" y="33"/>
                  </a:lnTo>
                  <a:lnTo>
                    <a:pt x="144" y="37"/>
                  </a:lnTo>
                  <a:lnTo>
                    <a:pt x="142" y="0"/>
                  </a:lnTo>
                  <a:close/>
                </a:path>
              </a:pathLst>
            </a:custGeom>
            <a:solidFill>
              <a:srgbClr val="FFFFFF">
                <a:alpha val="100000"/>
              </a:srgbClr>
            </a:solidFill>
            <a:ln w="9525">
              <a:noFill/>
            </a:ln>
          </p:spPr>
          <p:txBody>
            <a:bodyPr/>
            <a:p>
              <a:endParaRPr lang="zh-CN" altLang="en-US"/>
            </a:p>
          </p:txBody>
        </p:sp>
        <p:sp>
          <p:nvSpPr>
            <p:cNvPr id="120931" name="Freeform 152"/>
            <p:cNvSpPr/>
            <p:nvPr/>
          </p:nvSpPr>
          <p:spPr>
            <a:xfrm rot="-4864733">
              <a:off x="3952" y="1206"/>
              <a:ext cx="52" cy="25"/>
            </a:xfrm>
            <a:custGeom>
              <a:avLst/>
              <a:gdLst/>
              <a:ahLst/>
              <a:cxnLst>
                <a:cxn ang="0">
                  <a:pos x="6" y="2"/>
                </a:cxn>
                <a:cxn ang="0">
                  <a:pos x="0" y="0"/>
                </a:cxn>
                <a:cxn ang="0">
                  <a:pos x="0" y="3"/>
                </a:cxn>
                <a:cxn ang="0">
                  <a:pos x="6" y="6"/>
                </a:cxn>
                <a:cxn ang="0">
                  <a:pos x="6" y="2"/>
                </a:cxn>
              </a:cxnLst>
              <a:pathLst>
                <a:path w="154" h="51">
                  <a:moveTo>
                    <a:pt x="154" y="22"/>
                  </a:moveTo>
                  <a:lnTo>
                    <a:pt x="0" y="0"/>
                  </a:lnTo>
                  <a:lnTo>
                    <a:pt x="4" y="26"/>
                  </a:lnTo>
                  <a:lnTo>
                    <a:pt x="149" y="51"/>
                  </a:lnTo>
                  <a:lnTo>
                    <a:pt x="154" y="22"/>
                  </a:lnTo>
                  <a:close/>
                </a:path>
              </a:pathLst>
            </a:custGeom>
            <a:solidFill>
              <a:srgbClr val="FFFFFF">
                <a:alpha val="100000"/>
              </a:srgbClr>
            </a:solidFill>
            <a:ln w="9525">
              <a:noFill/>
            </a:ln>
          </p:spPr>
          <p:txBody>
            <a:bodyPr/>
            <a:p>
              <a:endParaRPr lang="zh-CN" altLang="en-US"/>
            </a:p>
          </p:txBody>
        </p:sp>
        <p:sp>
          <p:nvSpPr>
            <p:cNvPr id="120932" name="Freeform 153"/>
            <p:cNvSpPr/>
            <p:nvPr/>
          </p:nvSpPr>
          <p:spPr>
            <a:xfrm rot="-4864733">
              <a:off x="3914" y="1279"/>
              <a:ext cx="54" cy="29"/>
            </a:xfrm>
            <a:custGeom>
              <a:avLst/>
              <a:gdLst/>
              <a:ahLst/>
              <a:cxnLst>
                <a:cxn ang="0">
                  <a:pos x="7" y="4"/>
                </a:cxn>
                <a:cxn ang="0">
                  <a:pos x="0" y="0"/>
                </a:cxn>
                <a:cxn ang="0">
                  <a:pos x="0" y="5"/>
                </a:cxn>
                <a:cxn ang="0">
                  <a:pos x="6" y="8"/>
                </a:cxn>
                <a:cxn ang="0">
                  <a:pos x="7" y="4"/>
                </a:cxn>
              </a:cxnLst>
              <a:pathLst>
                <a:path w="157" h="57">
                  <a:moveTo>
                    <a:pt x="157" y="25"/>
                  </a:moveTo>
                  <a:lnTo>
                    <a:pt x="3" y="0"/>
                  </a:lnTo>
                  <a:lnTo>
                    <a:pt x="0" y="33"/>
                  </a:lnTo>
                  <a:lnTo>
                    <a:pt x="142" y="57"/>
                  </a:lnTo>
                  <a:lnTo>
                    <a:pt x="157" y="25"/>
                  </a:lnTo>
                  <a:close/>
                </a:path>
              </a:pathLst>
            </a:custGeom>
            <a:solidFill>
              <a:srgbClr val="FFFFFF">
                <a:alpha val="100000"/>
              </a:srgbClr>
            </a:solidFill>
            <a:ln w="9525">
              <a:noFill/>
            </a:ln>
          </p:spPr>
          <p:txBody>
            <a:bodyPr/>
            <a:p>
              <a:endParaRPr lang="zh-CN" altLang="en-US"/>
            </a:p>
          </p:txBody>
        </p:sp>
        <p:sp>
          <p:nvSpPr>
            <p:cNvPr id="120933" name="Freeform 154"/>
            <p:cNvSpPr/>
            <p:nvPr/>
          </p:nvSpPr>
          <p:spPr>
            <a:xfrm rot="-4864733">
              <a:off x="3860" y="1365"/>
              <a:ext cx="79" cy="46"/>
            </a:xfrm>
            <a:custGeom>
              <a:avLst/>
              <a:gdLst/>
              <a:ahLst/>
              <a:cxnLst>
                <a:cxn ang="0">
                  <a:pos x="9" y="8"/>
                </a:cxn>
                <a:cxn ang="0">
                  <a:pos x="1" y="0"/>
                </a:cxn>
                <a:cxn ang="0">
                  <a:pos x="0" y="4"/>
                </a:cxn>
                <a:cxn ang="0">
                  <a:pos x="9" y="12"/>
                </a:cxn>
                <a:cxn ang="0">
                  <a:pos x="9" y="8"/>
                </a:cxn>
              </a:cxnLst>
              <a:pathLst>
                <a:path w="230" h="91">
                  <a:moveTo>
                    <a:pt x="230" y="59"/>
                  </a:moveTo>
                  <a:lnTo>
                    <a:pt x="21" y="0"/>
                  </a:lnTo>
                  <a:lnTo>
                    <a:pt x="0" y="25"/>
                  </a:lnTo>
                  <a:lnTo>
                    <a:pt x="230" y="91"/>
                  </a:lnTo>
                  <a:lnTo>
                    <a:pt x="230" y="59"/>
                  </a:lnTo>
                  <a:close/>
                </a:path>
              </a:pathLst>
            </a:custGeom>
            <a:solidFill>
              <a:srgbClr val="FFFFFF">
                <a:alpha val="100000"/>
              </a:srgbClr>
            </a:solidFill>
            <a:ln w="9525">
              <a:noFill/>
            </a:ln>
          </p:spPr>
          <p:txBody>
            <a:bodyPr/>
            <a:p>
              <a:endParaRPr lang="zh-CN" altLang="en-US"/>
            </a:p>
          </p:txBody>
        </p:sp>
        <p:sp>
          <p:nvSpPr>
            <p:cNvPr id="120934" name="Freeform 155"/>
            <p:cNvSpPr/>
            <p:nvPr/>
          </p:nvSpPr>
          <p:spPr>
            <a:xfrm rot="-4864733">
              <a:off x="4041" y="1207"/>
              <a:ext cx="66" cy="55"/>
            </a:xfrm>
            <a:custGeom>
              <a:avLst/>
              <a:gdLst/>
              <a:ahLst/>
              <a:cxnLst>
                <a:cxn ang="0">
                  <a:pos x="0" y="10"/>
                </a:cxn>
                <a:cxn ang="0">
                  <a:pos x="8" y="0"/>
                </a:cxn>
                <a:cxn ang="0">
                  <a:pos x="8" y="5"/>
                </a:cxn>
                <a:cxn ang="0">
                  <a:pos x="1" y="14"/>
                </a:cxn>
                <a:cxn ang="0">
                  <a:pos x="0" y="10"/>
                </a:cxn>
              </a:cxnLst>
              <a:pathLst>
                <a:path w="191" h="108">
                  <a:moveTo>
                    <a:pt x="0" y="72"/>
                  </a:moveTo>
                  <a:lnTo>
                    <a:pt x="182" y="0"/>
                  </a:lnTo>
                  <a:lnTo>
                    <a:pt x="191" y="34"/>
                  </a:lnTo>
                  <a:lnTo>
                    <a:pt x="20" y="108"/>
                  </a:lnTo>
                  <a:lnTo>
                    <a:pt x="0" y="72"/>
                  </a:lnTo>
                  <a:close/>
                </a:path>
              </a:pathLst>
            </a:custGeom>
            <a:solidFill>
              <a:srgbClr val="000000">
                <a:alpha val="100000"/>
              </a:srgbClr>
            </a:solidFill>
            <a:ln w="9525">
              <a:noFill/>
            </a:ln>
          </p:spPr>
          <p:txBody>
            <a:bodyPr/>
            <a:p>
              <a:endParaRPr lang="zh-CN" altLang="en-US"/>
            </a:p>
          </p:txBody>
        </p:sp>
        <p:sp>
          <p:nvSpPr>
            <p:cNvPr id="120935" name="Freeform 156"/>
            <p:cNvSpPr/>
            <p:nvPr/>
          </p:nvSpPr>
          <p:spPr>
            <a:xfrm rot="-4864733">
              <a:off x="4074" y="1298"/>
              <a:ext cx="69" cy="60"/>
            </a:xfrm>
            <a:custGeom>
              <a:avLst/>
              <a:gdLst/>
              <a:ahLst/>
              <a:cxnLst>
                <a:cxn ang="0">
                  <a:pos x="0" y="11"/>
                </a:cxn>
                <a:cxn ang="0">
                  <a:pos x="7" y="0"/>
                </a:cxn>
                <a:cxn ang="0">
                  <a:pos x="8" y="4"/>
                </a:cxn>
                <a:cxn ang="0">
                  <a:pos x="1" y="15"/>
                </a:cxn>
                <a:cxn ang="0">
                  <a:pos x="0" y="11"/>
                </a:cxn>
              </a:cxnLst>
              <a:pathLst>
                <a:path w="204" h="120">
                  <a:moveTo>
                    <a:pt x="0" y="88"/>
                  </a:moveTo>
                  <a:lnTo>
                    <a:pt x="183" y="0"/>
                  </a:lnTo>
                  <a:lnTo>
                    <a:pt x="204" y="32"/>
                  </a:lnTo>
                  <a:lnTo>
                    <a:pt x="21" y="120"/>
                  </a:lnTo>
                  <a:lnTo>
                    <a:pt x="0" y="88"/>
                  </a:lnTo>
                  <a:close/>
                </a:path>
              </a:pathLst>
            </a:custGeom>
            <a:solidFill>
              <a:srgbClr val="000000">
                <a:alpha val="100000"/>
              </a:srgbClr>
            </a:solidFill>
            <a:ln w="9525">
              <a:noFill/>
            </a:ln>
          </p:spPr>
          <p:txBody>
            <a:bodyPr/>
            <a:p>
              <a:endParaRPr lang="zh-CN" altLang="en-US"/>
            </a:p>
          </p:txBody>
        </p:sp>
        <p:sp>
          <p:nvSpPr>
            <p:cNvPr id="120936" name="Freeform 157"/>
            <p:cNvSpPr/>
            <p:nvPr/>
          </p:nvSpPr>
          <p:spPr>
            <a:xfrm rot="-4864733">
              <a:off x="4115" y="1394"/>
              <a:ext cx="78" cy="60"/>
            </a:xfrm>
            <a:custGeom>
              <a:avLst/>
              <a:gdLst/>
              <a:ahLst/>
              <a:cxnLst>
                <a:cxn ang="0">
                  <a:pos x="0" y="13"/>
                </a:cxn>
                <a:cxn ang="0">
                  <a:pos x="0" y="13"/>
                </a:cxn>
                <a:cxn ang="0">
                  <a:pos x="1" y="12"/>
                </a:cxn>
                <a:cxn ang="0">
                  <a:pos x="1" y="11"/>
                </a:cxn>
                <a:cxn ang="0">
                  <a:pos x="1" y="11"/>
                </a:cxn>
                <a:cxn ang="0">
                  <a:pos x="1" y="10"/>
                </a:cxn>
                <a:cxn ang="0">
                  <a:pos x="2" y="10"/>
                </a:cxn>
                <a:cxn ang="0">
                  <a:pos x="2" y="9"/>
                </a:cxn>
                <a:cxn ang="0">
                  <a:pos x="2" y="9"/>
                </a:cxn>
                <a:cxn ang="0">
                  <a:pos x="3" y="8"/>
                </a:cxn>
                <a:cxn ang="0">
                  <a:pos x="3" y="8"/>
                </a:cxn>
                <a:cxn ang="0">
                  <a:pos x="3" y="7"/>
                </a:cxn>
                <a:cxn ang="0">
                  <a:pos x="4" y="7"/>
                </a:cxn>
                <a:cxn ang="0">
                  <a:pos x="4" y="6"/>
                </a:cxn>
                <a:cxn ang="0">
                  <a:pos x="5" y="6"/>
                </a:cxn>
                <a:cxn ang="0">
                  <a:pos x="5" y="5"/>
                </a:cxn>
                <a:cxn ang="0">
                  <a:pos x="5" y="4"/>
                </a:cxn>
                <a:cxn ang="0">
                  <a:pos x="6" y="4"/>
                </a:cxn>
                <a:cxn ang="0">
                  <a:pos x="6" y="4"/>
                </a:cxn>
                <a:cxn ang="0">
                  <a:pos x="6" y="3"/>
                </a:cxn>
                <a:cxn ang="0">
                  <a:pos x="7" y="3"/>
                </a:cxn>
                <a:cxn ang="0">
                  <a:pos x="7" y="2"/>
                </a:cxn>
                <a:cxn ang="0">
                  <a:pos x="7" y="2"/>
                </a:cxn>
                <a:cxn ang="0">
                  <a:pos x="7" y="2"/>
                </a:cxn>
                <a:cxn ang="0">
                  <a:pos x="8" y="1"/>
                </a:cxn>
                <a:cxn ang="0">
                  <a:pos x="8" y="1"/>
                </a:cxn>
                <a:cxn ang="0">
                  <a:pos x="8" y="1"/>
                </a:cxn>
                <a:cxn ang="0">
                  <a:pos x="8" y="0"/>
                </a:cxn>
                <a:cxn ang="0">
                  <a:pos x="8" y="0"/>
                </a:cxn>
                <a:cxn ang="0">
                  <a:pos x="9" y="4"/>
                </a:cxn>
                <a:cxn ang="0">
                  <a:pos x="1" y="15"/>
                </a:cxn>
                <a:cxn ang="0">
                  <a:pos x="0" y="13"/>
                </a:cxn>
              </a:cxnLst>
              <a:pathLst>
                <a:path w="230" h="120">
                  <a:moveTo>
                    <a:pt x="0" y="103"/>
                  </a:moveTo>
                  <a:lnTo>
                    <a:pt x="6" y="97"/>
                  </a:lnTo>
                  <a:lnTo>
                    <a:pt x="15" y="91"/>
                  </a:lnTo>
                  <a:lnTo>
                    <a:pt x="21" y="86"/>
                  </a:lnTo>
                  <a:lnTo>
                    <a:pt x="29" y="84"/>
                  </a:lnTo>
                  <a:lnTo>
                    <a:pt x="34" y="80"/>
                  </a:lnTo>
                  <a:lnTo>
                    <a:pt x="44" y="76"/>
                  </a:lnTo>
                  <a:lnTo>
                    <a:pt x="51" y="70"/>
                  </a:lnTo>
                  <a:lnTo>
                    <a:pt x="61" y="68"/>
                  </a:lnTo>
                  <a:lnTo>
                    <a:pt x="70" y="63"/>
                  </a:lnTo>
                  <a:lnTo>
                    <a:pt x="80" y="59"/>
                  </a:lnTo>
                  <a:lnTo>
                    <a:pt x="89" y="53"/>
                  </a:lnTo>
                  <a:lnTo>
                    <a:pt x="99" y="51"/>
                  </a:lnTo>
                  <a:lnTo>
                    <a:pt x="108" y="46"/>
                  </a:lnTo>
                  <a:lnTo>
                    <a:pt x="120" y="42"/>
                  </a:lnTo>
                  <a:lnTo>
                    <a:pt x="127" y="36"/>
                  </a:lnTo>
                  <a:lnTo>
                    <a:pt x="137" y="32"/>
                  </a:lnTo>
                  <a:lnTo>
                    <a:pt x="146" y="29"/>
                  </a:lnTo>
                  <a:lnTo>
                    <a:pt x="156" y="25"/>
                  </a:lnTo>
                  <a:lnTo>
                    <a:pt x="163" y="21"/>
                  </a:lnTo>
                  <a:lnTo>
                    <a:pt x="173" y="17"/>
                  </a:lnTo>
                  <a:lnTo>
                    <a:pt x="181" y="15"/>
                  </a:lnTo>
                  <a:lnTo>
                    <a:pt x="188" y="11"/>
                  </a:lnTo>
                  <a:lnTo>
                    <a:pt x="196" y="10"/>
                  </a:lnTo>
                  <a:lnTo>
                    <a:pt x="201" y="6"/>
                  </a:lnTo>
                  <a:lnTo>
                    <a:pt x="205" y="4"/>
                  </a:lnTo>
                  <a:lnTo>
                    <a:pt x="211" y="2"/>
                  </a:lnTo>
                  <a:lnTo>
                    <a:pt x="217" y="0"/>
                  </a:lnTo>
                  <a:lnTo>
                    <a:pt x="220" y="0"/>
                  </a:lnTo>
                  <a:lnTo>
                    <a:pt x="230" y="32"/>
                  </a:lnTo>
                  <a:lnTo>
                    <a:pt x="38" y="120"/>
                  </a:lnTo>
                  <a:lnTo>
                    <a:pt x="0" y="103"/>
                  </a:lnTo>
                  <a:close/>
                </a:path>
              </a:pathLst>
            </a:custGeom>
            <a:solidFill>
              <a:srgbClr val="000000">
                <a:alpha val="100000"/>
              </a:srgbClr>
            </a:solidFill>
            <a:ln w="9525">
              <a:noFill/>
            </a:ln>
          </p:spPr>
          <p:txBody>
            <a:bodyPr/>
            <a:p>
              <a:endParaRPr lang="zh-CN" altLang="en-US"/>
            </a:p>
          </p:txBody>
        </p:sp>
        <p:sp>
          <p:nvSpPr>
            <p:cNvPr id="120937" name="Freeform 158"/>
            <p:cNvSpPr/>
            <p:nvPr/>
          </p:nvSpPr>
          <p:spPr>
            <a:xfrm rot="-4864733">
              <a:off x="4106" y="1475"/>
              <a:ext cx="61" cy="43"/>
            </a:xfrm>
            <a:custGeom>
              <a:avLst/>
              <a:gdLst/>
              <a:ahLst/>
              <a:cxnLst>
                <a:cxn ang="0">
                  <a:pos x="0" y="6"/>
                </a:cxn>
                <a:cxn ang="0">
                  <a:pos x="7" y="0"/>
                </a:cxn>
                <a:cxn ang="0">
                  <a:pos x="7" y="6"/>
                </a:cxn>
                <a:cxn ang="0">
                  <a:pos x="0" y="11"/>
                </a:cxn>
                <a:cxn ang="0">
                  <a:pos x="0" y="6"/>
                </a:cxn>
              </a:cxnLst>
              <a:pathLst>
                <a:path w="179" h="85">
                  <a:moveTo>
                    <a:pt x="6" y="47"/>
                  </a:moveTo>
                  <a:lnTo>
                    <a:pt x="175" y="0"/>
                  </a:lnTo>
                  <a:lnTo>
                    <a:pt x="179" y="41"/>
                  </a:lnTo>
                  <a:lnTo>
                    <a:pt x="0" y="85"/>
                  </a:lnTo>
                  <a:lnTo>
                    <a:pt x="6" y="47"/>
                  </a:lnTo>
                  <a:close/>
                </a:path>
              </a:pathLst>
            </a:custGeom>
            <a:solidFill>
              <a:srgbClr val="000000">
                <a:alpha val="100000"/>
              </a:srgbClr>
            </a:solidFill>
            <a:ln w="9525">
              <a:noFill/>
            </a:ln>
          </p:spPr>
          <p:txBody>
            <a:bodyPr/>
            <a:p>
              <a:endParaRPr lang="zh-CN" altLang="en-US"/>
            </a:p>
          </p:txBody>
        </p:sp>
        <p:sp>
          <p:nvSpPr>
            <p:cNvPr id="120938" name="Freeform 159"/>
            <p:cNvSpPr/>
            <p:nvPr/>
          </p:nvSpPr>
          <p:spPr>
            <a:xfrm rot="-4864733">
              <a:off x="4065" y="1425"/>
              <a:ext cx="46" cy="29"/>
            </a:xfrm>
            <a:custGeom>
              <a:avLst/>
              <a:gdLst/>
              <a:ahLst/>
              <a:cxnLst>
                <a:cxn ang="0">
                  <a:pos x="0" y="4"/>
                </a:cxn>
                <a:cxn ang="0">
                  <a:pos x="6" y="0"/>
                </a:cxn>
                <a:cxn ang="0">
                  <a:pos x="5" y="4"/>
                </a:cxn>
                <a:cxn ang="0">
                  <a:pos x="0" y="8"/>
                </a:cxn>
                <a:cxn ang="0">
                  <a:pos x="0" y="4"/>
                </a:cxn>
              </a:cxnLst>
              <a:pathLst>
                <a:path w="133" h="57">
                  <a:moveTo>
                    <a:pt x="3" y="26"/>
                  </a:moveTo>
                  <a:lnTo>
                    <a:pt x="133" y="0"/>
                  </a:lnTo>
                  <a:lnTo>
                    <a:pt x="127" y="32"/>
                  </a:lnTo>
                  <a:lnTo>
                    <a:pt x="0" y="57"/>
                  </a:lnTo>
                  <a:lnTo>
                    <a:pt x="3" y="26"/>
                  </a:lnTo>
                  <a:close/>
                </a:path>
              </a:pathLst>
            </a:custGeom>
            <a:solidFill>
              <a:srgbClr val="000000">
                <a:alpha val="100000"/>
              </a:srgbClr>
            </a:solidFill>
            <a:ln w="9525">
              <a:noFill/>
            </a:ln>
          </p:spPr>
          <p:txBody>
            <a:bodyPr/>
            <a:p>
              <a:endParaRPr lang="zh-CN" altLang="en-US"/>
            </a:p>
          </p:txBody>
        </p:sp>
        <p:sp>
          <p:nvSpPr>
            <p:cNvPr id="120939" name="Freeform 160"/>
            <p:cNvSpPr/>
            <p:nvPr/>
          </p:nvSpPr>
          <p:spPr>
            <a:xfrm rot="-4864733">
              <a:off x="4055" y="1354"/>
              <a:ext cx="54" cy="36"/>
            </a:xfrm>
            <a:custGeom>
              <a:avLst/>
              <a:gdLst/>
              <a:ahLst/>
              <a:cxnLst>
                <a:cxn ang="0">
                  <a:pos x="0" y="4"/>
                </a:cxn>
                <a:cxn ang="0">
                  <a:pos x="6" y="0"/>
                </a:cxn>
                <a:cxn ang="0">
                  <a:pos x="6" y="6"/>
                </a:cxn>
                <a:cxn ang="0">
                  <a:pos x="0" y="9"/>
                </a:cxn>
                <a:cxn ang="0">
                  <a:pos x="0" y="4"/>
                </a:cxn>
              </a:cxnLst>
              <a:pathLst>
                <a:path w="160" h="72">
                  <a:moveTo>
                    <a:pt x="0" y="32"/>
                  </a:moveTo>
                  <a:lnTo>
                    <a:pt x="160" y="0"/>
                  </a:lnTo>
                  <a:lnTo>
                    <a:pt x="148" y="46"/>
                  </a:lnTo>
                  <a:lnTo>
                    <a:pt x="4" y="72"/>
                  </a:lnTo>
                  <a:lnTo>
                    <a:pt x="0" y="32"/>
                  </a:lnTo>
                  <a:close/>
                </a:path>
              </a:pathLst>
            </a:custGeom>
            <a:solidFill>
              <a:srgbClr val="000000">
                <a:alpha val="100000"/>
              </a:srgbClr>
            </a:solidFill>
            <a:ln w="9525">
              <a:noFill/>
            </a:ln>
          </p:spPr>
          <p:txBody>
            <a:bodyPr/>
            <a:p>
              <a:endParaRPr lang="zh-CN" altLang="en-US"/>
            </a:p>
          </p:txBody>
        </p:sp>
        <p:sp>
          <p:nvSpPr>
            <p:cNvPr id="120940" name="Freeform 161"/>
            <p:cNvSpPr/>
            <p:nvPr/>
          </p:nvSpPr>
          <p:spPr>
            <a:xfrm rot="-4864733">
              <a:off x="4033" y="1248"/>
              <a:ext cx="38" cy="29"/>
            </a:xfrm>
            <a:custGeom>
              <a:avLst/>
              <a:gdLst/>
              <a:ahLst/>
              <a:cxnLst>
                <a:cxn ang="0">
                  <a:pos x="0" y="3"/>
                </a:cxn>
                <a:cxn ang="0">
                  <a:pos x="0" y="3"/>
                </a:cxn>
                <a:cxn ang="0">
                  <a:pos x="1" y="3"/>
                </a:cxn>
                <a:cxn ang="0">
                  <a:pos x="1" y="3"/>
                </a:cxn>
                <a:cxn ang="0">
                  <a:pos x="1" y="2"/>
                </a:cxn>
                <a:cxn ang="0">
                  <a:pos x="1" y="2"/>
                </a:cxn>
                <a:cxn ang="0">
                  <a:pos x="2" y="2"/>
                </a:cxn>
                <a:cxn ang="0">
                  <a:pos x="2" y="2"/>
                </a:cxn>
                <a:cxn ang="0">
                  <a:pos x="3" y="1"/>
                </a:cxn>
                <a:cxn ang="0">
                  <a:pos x="3" y="1"/>
                </a:cxn>
                <a:cxn ang="0">
                  <a:pos x="3" y="0"/>
                </a:cxn>
                <a:cxn ang="0">
                  <a:pos x="4" y="0"/>
                </a:cxn>
                <a:cxn ang="0">
                  <a:pos x="4" y="0"/>
                </a:cxn>
                <a:cxn ang="0">
                  <a:pos x="4" y="0"/>
                </a:cxn>
                <a:cxn ang="0">
                  <a:pos x="4" y="0"/>
                </a:cxn>
                <a:cxn ang="0">
                  <a:pos x="4" y="0"/>
                </a:cxn>
                <a:cxn ang="0">
                  <a:pos x="4" y="0"/>
                </a:cxn>
                <a:cxn ang="0">
                  <a:pos x="4" y="3"/>
                </a:cxn>
                <a:cxn ang="0">
                  <a:pos x="0" y="7"/>
                </a:cxn>
                <a:cxn ang="0">
                  <a:pos x="0" y="3"/>
                </a:cxn>
              </a:cxnLst>
              <a:pathLst>
                <a:path w="112" h="59">
                  <a:moveTo>
                    <a:pt x="6" y="31"/>
                  </a:moveTo>
                  <a:lnTo>
                    <a:pt x="8" y="29"/>
                  </a:lnTo>
                  <a:lnTo>
                    <a:pt x="15" y="29"/>
                  </a:lnTo>
                  <a:lnTo>
                    <a:pt x="21" y="27"/>
                  </a:lnTo>
                  <a:lnTo>
                    <a:pt x="31" y="23"/>
                  </a:lnTo>
                  <a:lnTo>
                    <a:pt x="38" y="21"/>
                  </a:lnTo>
                  <a:lnTo>
                    <a:pt x="48" y="19"/>
                  </a:lnTo>
                  <a:lnTo>
                    <a:pt x="57" y="16"/>
                  </a:lnTo>
                  <a:lnTo>
                    <a:pt x="67" y="14"/>
                  </a:lnTo>
                  <a:lnTo>
                    <a:pt x="74" y="10"/>
                  </a:lnTo>
                  <a:lnTo>
                    <a:pt x="84" y="6"/>
                  </a:lnTo>
                  <a:lnTo>
                    <a:pt x="91" y="4"/>
                  </a:lnTo>
                  <a:lnTo>
                    <a:pt x="97" y="2"/>
                  </a:lnTo>
                  <a:lnTo>
                    <a:pt x="103" y="0"/>
                  </a:lnTo>
                  <a:lnTo>
                    <a:pt x="108" y="0"/>
                  </a:lnTo>
                  <a:lnTo>
                    <a:pt x="110" y="0"/>
                  </a:lnTo>
                  <a:lnTo>
                    <a:pt x="112" y="0"/>
                  </a:lnTo>
                  <a:lnTo>
                    <a:pt x="107" y="27"/>
                  </a:lnTo>
                  <a:lnTo>
                    <a:pt x="0" y="59"/>
                  </a:lnTo>
                  <a:lnTo>
                    <a:pt x="6" y="31"/>
                  </a:lnTo>
                  <a:close/>
                </a:path>
              </a:pathLst>
            </a:custGeom>
            <a:solidFill>
              <a:srgbClr val="000000">
                <a:alpha val="100000"/>
              </a:srgbClr>
            </a:solidFill>
            <a:ln w="9525">
              <a:noFill/>
            </a:ln>
          </p:spPr>
          <p:txBody>
            <a:bodyPr/>
            <a:p>
              <a:endParaRPr lang="zh-CN" altLang="en-US"/>
            </a:p>
          </p:txBody>
        </p:sp>
        <p:sp>
          <p:nvSpPr>
            <p:cNvPr id="120941" name="Freeform 162"/>
            <p:cNvSpPr/>
            <p:nvPr/>
          </p:nvSpPr>
          <p:spPr>
            <a:xfrm rot="-4864733">
              <a:off x="4016" y="1197"/>
              <a:ext cx="27" cy="28"/>
            </a:xfrm>
            <a:custGeom>
              <a:avLst/>
              <a:gdLst/>
              <a:ahLst/>
              <a:cxnLst>
                <a:cxn ang="0">
                  <a:pos x="0" y="4"/>
                </a:cxn>
                <a:cxn ang="0">
                  <a:pos x="3" y="0"/>
                </a:cxn>
                <a:cxn ang="0">
                  <a:pos x="3" y="3"/>
                </a:cxn>
                <a:cxn ang="0">
                  <a:pos x="0" y="7"/>
                </a:cxn>
                <a:cxn ang="0">
                  <a:pos x="0" y="4"/>
                </a:cxn>
              </a:cxnLst>
              <a:pathLst>
                <a:path w="80" h="55">
                  <a:moveTo>
                    <a:pt x="0" y="26"/>
                  </a:moveTo>
                  <a:lnTo>
                    <a:pt x="80" y="0"/>
                  </a:lnTo>
                  <a:lnTo>
                    <a:pt x="80" y="22"/>
                  </a:lnTo>
                  <a:lnTo>
                    <a:pt x="13" y="55"/>
                  </a:lnTo>
                  <a:lnTo>
                    <a:pt x="0" y="26"/>
                  </a:lnTo>
                  <a:close/>
                </a:path>
              </a:pathLst>
            </a:custGeom>
            <a:solidFill>
              <a:srgbClr val="000000">
                <a:alpha val="100000"/>
              </a:srgbClr>
            </a:solidFill>
            <a:ln w="9525">
              <a:noFill/>
            </a:ln>
          </p:spPr>
          <p:txBody>
            <a:bodyPr/>
            <a:p>
              <a:endParaRPr lang="zh-CN" altLang="en-US"/>
            </a:p>
          </p:txBody>
        </p:sp>
        <p:sp>
          <p:nvSpPr>
            <p:cNvPr id="120942" name="Freeform 163"/>
            <p:cNvSpPr/>
            <p:nvPr/>
          </p:nvSpPr>
          <p:spPr>
            <a:xfrm rot="-4864733">
              <a:off x="4003" y="1386"/>
              <a:ext cx="63" cy="29"/>
            </a:xfrm>
            <a:custGeom>
              <a:avLst/>
              <a:gdLst/>
              <a:ahLst/>
              <a:cxnLst>
                <a:cxn ang="0">
                  <a:pos x="0" y="3"/>
                </a:cxn>
                <a:cxn ang="0">
                  <a:pos x="7" y="0"/>
                </a:cxn>
                <a:cxn ang="0">
                  <a:pos x="7" y="4"/>
                </a:cxn>
                <a:cxn ang="0">
                  <a:pos x="0" y="7"/>
                </a:cxn>
                <a:cxn ang="0">
                  <a:pos x="0" y="3"/>
                </a:cxn>
              </a:cxnLst>
              <a:pathLst>
                <a:path w="185" h="59">
                  <a:moveTo>
                    <a:pt x="0" y="25"/>
                  </a:moveTo>
                  <a:lnTo>
                    <a:pt x="185" y="0"/>
                  </a:lnTo>
                  <a:lnTo>
                    <a:pt x="185" y="34"/>
                  </a:lnTo>
                  <a:lnTo>
                    <a:pt x="2" y="59"/>
                  </a:lnTo>
                  <a:lnTo>
                    <a:pt x="0" y="25"/>
                  </a:lnTo>
                  <a:close/>
                </a:path>
              </a:pathLst>
            </a:custGeom>
            <a:solidFill>
              <a:srgbClr val="000000">
                <a:alpha val="100000"/>
              </a:srgbClr>
            </a:solidFill>
            <a:ln w="9525">
              <a:noFill/>
            </a:ln>
          </p:spPr>
          <p:txBody>
            <a:bodyPr/>
            <a:p>
              <a:endParaRPr lang="zh-CN" altLang="en-US"/>
            </a:p>
          </p:txBody>
        </p:sp>
        <p:sp>
          <p:nvSpPr>
            <p:cNvPr id="120943" name="Freeform 164"/>
            <p:cNvSpPr/>
            <p:nvPr/>
          </p:nvSpPr>
          <p:spPr>
            <a:xfrm rot="-4864733">
              <a:off x="4023" y="1476"/>
              <a:ext cx="39" cy="16"/>
            </a:xfrm>
            <a:custGeom>
              <a:avLst/>
              <a:gdLst/>
              <a:ahLst/>
              <a:cxnLst>
                <a:cxn ang="0">
                  <a:pos x="0" y="0"/>
                </a:cxn>
                <a:cxn ang="0">
                  <a:pos x="5" y="0"/>
                </a:cxn>
                <a:cxn ang="0">
                  <a:pos x="5" y="4"/>
                </a:cxn>
                <a:cxn ang="0">
                  <a:pos x="0" y="4"/>
                </a:cxn>
                <a:cxn ang="0">
                  <a:pos x="0" y="0"/>
                </a:cxn>
              </a:cxnLst>
              <a:pathLst>
                <a:path w="112" h="32">
                  <a:moveTo>
                    <a:pt x="0" y="0"/>
                  </a:moveTo>
                  <a:lnTo>
                    <a:pt x="112" y="0"/>
                  </a:lnTo>
                  <a:lnTo>
                    <a:pt x="105" y="32"/>
                  </a:lnTo>
                  <a:lnTo>
                    <a:pt x="4" y="25"/>
                  </a:lnTo>
                  <a:lnTo>
                    <a:pt x="0" y="0"/>
                  </a:lnTo>
                  <a:close/>
                </a:path>
              </a:pathLst>
            </a:custGeom>
            <a:solidFill>
              <a:srgbClr val="000000">
                <a:alpha val="100000"/>
              </a:srgbClr>
            </a:solidFill>
            <a:ln w="9525">
              <a:noFill/>
            </a:ln>
          </p:spPr>
          <p:txBody>
            <a:bodyPr/>
            <a:p>
              <a:endParaRPr lang="zh-CN" altLang="en-US"/>
            </a:p>
          </p:txBody>
        </p:sp>
        <p:sp>
          <p:nvSpPr>
            <p:cNvPr id="120944" name="Freeform 165"/>
            <p:cNvSpPr/>
            <p:nvPr/>
          </p:nvSpPr>
          <p:spPr>
            <a:xfrm rot="-4864733">
              <a:off x="4012" y="1299"/>
              <a:ext cx="53" cy="26"/>
            </a:xfrm>
            <a:custGeom>
              <a:avLst/>
              <a:gdLst/>
              <a:ahLst/>
              <a:cxnLst>
                <a:cxn ang="0">
                  <a:pos x="0" y="3"/>
                </a:cxn>
                <a:cxn ang="0">
                  <a:pos x="6" y="0"/>
                </a:cxn>
                <a:cxn ang="0">
                  <a:pos x="6" y="4"/>
                </a:cxn>
                <a:cxn ang="0">
                  <a:pos x="0" y="7"/>
                </a:cxn>
                <a:cxn ang="0">
                  <a:pos x="0" y="3"/>
                </a:cxn>
              </a:cxnLst>
              <a:pathLst>
                <a:path w="154" h="51">
                  <a:moveTo>
                    <a:pt x="0" y="17"/>
                  </a:moveTo>
                  <a:lnTo>
                    <a:pt x="154" y="0"/>
                  </a:lnTo>
                  <a:lnTo>
                    <a:pt x="154" y="30"/>
                  </a:lnTo>
                  <a:lnTo>
                    <a:pt x="0" y="51"/>
                  </a:lnTo>
                  <a:lnTo>
                    <a:pt x="0" y="17"/>
                  </a:lnTo>
                  <a:close/>
                </a:path>
              </a:pathLst>
            </a:custGeom>
            <a:solidFill>
              <a:srgbClr val="000000">
                <a:alpha val="100000"/>
              </a:srgbClr>
            </a:solidFill>
            <a:ln w="9525">
              <a:noFill/>
            </a:ln>
          </p:spPr>
          <p:txBody>
            <a:bodyPr/>
            <a:p>
              <a:endParaRPr lang="zh-CN" altLang="en-US"/>
            </a:p>
          </p:txBody>
        </p:sp>
        <p:sp>
          <p:nvSpPr>
            <p:cNvPr id="120945" name="Freeform 166"/>
            <p:cNvSpPr/>
            <p:nvPr/>
          </p:nvSpPr>
          <p:spPr>
            <a:xfrm rot="-4864733">
              <a:off x="3971" y="1259"/>
              <a:ext cx="78" cy="21"/>
            </a:xfrm>
            <a:custGeom>
              <a:avLst/>
              <a:gdLst/>
              <a:ahLst/>
              <a:cxnLst>
                <a:cxn ang="0">
                  <a:pos x="1" y="2"/>
                </a:cxn>
                <a:cxn ang="0">
                  <a:pos x="1" y="2"/>
                </a:cxn>
                <a:cxn ang="0">
                  <a:pos x="2" y="2"/>
                </a:cxn>
                <a:cxn ang="0">
                  <a:pos x="2" y="2"/>
                </a:cxn>
                <a:cxn ang="0">
                  <a:pos x="2" y="2"/>
                </a:cxn>
                <a:cxn ang="0">
                  <a:pos x="2" y="2"/>
                </a:cxn>
                <a:cxn ang="0">
                  <a:pos x="3" y="2"/>
                </a:cxn>
                <a:cxn ang="0">
                  <a:pos x="3" y="1"/>
                </a:cxn>
                <a:cxn ang="0">
                  <a:pos x="3" y="1"/>
                </a:cxn>
                <a:cxn ang="0">
                  <a:pos x="4" y="1"/>
                </a:cxn>
                <a:cxn ang="0">
                  <a:pos x="4" y="1"/>
                </a:cxn>
                <a:cxn ang="0">
                  <a:pos x="4" y="1"/>
                </a:cxn>
                <a:cxn ang="0">
                  <a:pos x="5" y="1"/>
                </a:cxn>
                <a:cxn ang="0">
                  <a:pos x="5" y="1"/>
                </a:cxn>
                <a:cxn ang="0">
                  <a:pos x="5" y="1"/>
                </a:cxn>
                <a:cxn ang="0">
                  <a:pos x="6" y="1"/>
                </a:cxn>
                <a:cxn ang="0">
                  <a:pos x="6" y="1"/>
                </a:cxn>
                <a:cxn ang="0">
                  <a:pos x="7" y="1"/>
                </a:cxn>
                <a:cxn ang="0">
                  <a:pos x="7" y="1"/>
                </a:cxn>
                <a:cxn ang="0">
                  <a:pos x="7" y="0"/>
                </a:cxn>
                <a:cxn ang="0">
                  <a:pos x="8" y="0"/>
                </a:cxn>
                <a:cxn ang="0">
                  <a:pos x="8" y="0"/>
                </a:cxn>
                <a:cxn ang="0">
                  <a:pos x="8" y="0"/>
                </a:cxn>
                <a:cxn ang="0">
                  <a:pos x="8" y="0"/>
                </a:cxn>
                <a:cxn ang="0">
                  <a:pos x="9" y="0"/>
                </a:cxn>
                <a:cxn ang="0">
                  <a:pos x="9" y="0"/>
                </a:cxn>
                <a:cxn ang="0">
                  <a:pos x="9" y="0"/>
                </a:cxn>
                <a:cxn ang="0">
                  <a:pos x="9" y="0"/>
                </a:cxn>
                <a:cxn ang="0">
                  <a:pos x="9" y="0"/>
                </a:cxn>
                <a:cxn ang="0">
                  <a:pos x="9" y="5"/>
                </a:cxn>
                <a:cxn ang="0">
                  <a:pos x="0" y="6"/>
                </a:cxn>
                <a:cxn ang="0">
                  <a:pos x="1" y="2"/>
                </a:cxn>
              </a:cxnLst>
              <a:pathLst>
                <a:path w="228" h="42">
                  <a:moveTo>
                    <a:pt x="25" y="12"/>
                  </a:moveTo>
                  <a:lnTo>
                    <a:pt x="31" y="10"/>
                  </a:lnTo>
                  <a:lnTo>
                    <a:pt x="40" y="10"/>
                  </a:lnTo>
                  <a:lnTo>
                    <a:pt x="46" y="10"/>
                  </a:lnTo>
                  <a:lnTo>
                    <a:pt x="52" y="10"/>
                  </a:lnTo>
                  <a:lnTo>
                    <a:pt x="57" y="10"/>
                  </a:lnTo>
                  <a:lnTo>
                    <a:pt x="67" y="10"/>
                  </a:lnTo>
                  <a:lnTo>
                    <a:pt x="73" y="8"/>
                  </a:lnTo>
                  <a:lnTo>
                    <a:pt x="82" y="8"/>
                  </a:lnTo>
                  <a:lnTo>
                    <a:pt x="90" y="8"/>
                  </a:lnTo>
                  <a:lnTo>
                    <a:pt x="99" y="8"/>
                  </a:lnTo>
                  <a:lnTo>
                    <a:pt x="109" y="6"/>
                  </a:lnTo>
                  <a:lnTo>
                    <a:pt x="116" y="4"/>
                  </a:lnTo>
                  <a:lnTo>
                    <a:pt x="126" y="4"/>
                  </a:lnTo>
                  <a:lnTo>
                    <a:pt x="135" y="4"/>
                  </a:lnTo>
                  <a:lnTo>
                    <a:pt x="143" y="4"/>
                  </a:lnTo>
                  <a:lnTo>
                    <a:pt x="152" y="2"/>
                  </a:lnTo>
                  <a:lnTo>
                    <a:pt x="160" y="2"/>
                  </a:lnTo>
                  <a:lnTo>
                    <a:pt x="170" y="2"/>
                  </a:lnTo>
                  <a:lnTo>
                    <a:pt x="177" y="0"/>
                  </a:lnTo>
                  <a:lnTo>
                    <a:pt x="185" y="0"/>
                  </a:lnTo>
                  <a:lnTo>
                    <a:pt x="192" y="0"/>
                  </a:lnTo>
                  <a:lnTo>
                    <a:pt x="198" y="0"/>
                  </a:lnTo>
                  <a:lnTo>
                    <a:pt x="204" y="0"/>
                  </a:lnTo>
                  <a:lnTo>
                    <a:pt x="209" y="0"/>
                  </a:lnTo>
                  <a:lnTo>
                    <a:pt x="213" y="0"/>
                  </a:lnTo>
                  <a:lnTo>
                    <a:pt x="219" y="0"/>
                  </a:lnTo>
                  <a:lnTo>
                    <a:pt x="225" y="0"/>
                  </a:lnTo>
                  <a:lnTo>
                    <a:pt x="228" y="0"/>
                  </a:lnTo>
                  <a:lnTo>
                    <a:pt x="225" y="33"/>
                  </a:lnTo>
                  <a:lnTo>
                    <a:pt x="0" y="42"/>
                  </a:lnTo>
                  <a:lnTo>
                    <a:pt x="25" y="12"/>
                  </a:lnTo>
                  <a:close/>
                </a:path>
              </a:pathLst>
            </a:custGeom>
            <a:solidFill>
              <a:srgbClr val="000000">
                <a:alpha val="100000"/>
              </a:srgbClr>
            </a:solidFill>
            <a:ln w="9525">
              <a:noFill/>
            </a:ln>
          </p:spPr>
          <p:txBody>
            <a:bodyPr/>
            <a:p>
              <a:endParaRPr lang="zh-CN" altLang="en-US"/>
            </a:p>
          </p:txBody>
        </p:sp>
        <p:sp>
          <p:nvSpPr>
            <p:cNvPr id="120946" name="Freeform 167"/>
            <p:cNvSpPr/>
            <p:nvPr/>
          </p:nvSpPr>
          <p:spPr>
            <a:xfrm rot="-4864733">
              <a:off x="3950" y="1348"/>
              <a:ext cx="61" cy="17"/>
            </a:xfrm>
            <a:custGeom>
              <a:avLst/>
              <a:gdLst/>
              <a:ahLst/>
              <a:cxnLst>
                <a:cxn ang="0">
                  <a:pos x="7" y="0"/>
                </a:cxn>
                <a:cxn ang="0">
                  <a:pos x="0" y="1"/>
                </a:cxn>
                <a:cxn ang="0">
                  <a:pos x="1" y="4"/>
                </a:cxn>
                <a:cxn ang="0">
                  <a:pos x="7" y="5"/>
                </a:cxn>
                <a:cxn ang="0">
                  <a:pos x="7" y="0"/>
                </a:cxn>
              </a:cxnLst>
              <a:pathLst>
                <a:path w="178" h="32">
                  <a:moveTo>
                    <a:pt x="178" y="0"/>
                  </a:moveTo>
                  <a:lnTo>
                    <a:pt x="0" y="2"/>
                  </a:lnTo>
                  <a:lnTo>
                    <a:pt x="17" y="28"/>
                  </a:lnTo>
                  <a:lnTo>
                    <a:pt x="175" y="32"/>
                  </a:lnTo>
                  <a:lnTo>
                    <a:pt x="178" y="0"/>
                  </a:lnTo>
                  <a:close/>
                </a:path>
              </a:pathLst>
            </a:custGeom>
            <a:solidFill>
              <a:srgbClr val="000000">
                <a:alpha val="100000"/>
              </a:srgbClr>
            </a:solidFill>
            <a:ln w="9525">
              <a:noFill/>
            </a:ln>
          </p:spPr>
          <p:txBody>
            <a:bodyPr/>
            <a:p>
              <a:endParaRPr lang="zh-CN" altLang="en-US"/>
            </a:p>
          </p:txBody>
        </p:sp>
        <p:sp>
          <p:nvSpPr>
            <p:cNvPr id="120947" name="Freeform 168"/>
            <p:cNvSpPr/>
            <p:nvPr/>
          </p:nvSpPr>
          <p:spPr>
            <a:xfrm rot="-4864733">
              <a:off x="3941" y="1424"/>
              <a:ext cx="50" cy="18"/>
            </a:xfrm>
            <a:custGeom>
              <a:avLst/>
              <a:gdLst/>
              <a:ahLst/>
              <a:cxnLst>
                <a:cxn ang="0">
                  <a:pos x="6" y="0"/>
                </a:cxn>
                <a:cxn ang="0">
                  <a:pos x="0" y="1"/>
                </a:cxn>
                <a:cxn ang="0">
                  <a:pos x="0" y="5"/>
                </a:cxn>
                <a:cxn ang="0">
                  <a:pos x="6" y="5"/>
                </a:cxn>
                <a:cxn ang="0">
                  <a:pos x="6" y="0"/>
                </a:cxn>
              </a:cxnLst>
              <a:pathLst>
                <a:path w="144" h="36">
                  <a:moveTo>
                    <a:pt x="140" y="0"/>
                  </a:moveTo>
                  <a:lnTo>
                    <a:pt x="0" y="4"/>
                  </a:lnTo>
                  <a:lnTo>
                    <a:pt x="11" y="33"/>
                  </a:lnTo>
                  <a:lnTo>
                    <a:pt x="144" y="36"/>
                  </a:lnTo>
                  <a:lnTo>
                    <a:pt x="140" y="0"/>
                  </a:lnTo>
                  <a:close/>
                </a:path>
              </a:pathLst>
            </a:custGeom>
            <a:solidFill>
              <a:srgbClr val="000000">
                <a:alpha val="100000"/>
              </a:srgbClr>
            </a:solidFill>
            <a:ln w="9525">
              <a:noFill/>
            </a:ln>
          </p:spPr>
          <p:txBody>
            <a:bodyPr/>
            <a:p>
              <a:endParaRPr lang="zh-CN" altLang="en-US"/>
            </a:p>
          </p:txBody>
        </p:sp>
        <p:sp>
          <p:nvSpPr>
            <p:cNvPr id="120948" name="Freeform 169"/>
            <p:cNvSpPr/>
            <p:nvPr/>
          </p:nvSpPr>
          <p:spPr>
            <a:xfrm rot="-4864733">
              <a:off x="3962" y="1213"/>
              <a:ext cx="53" cy="26"/>
            </a:xfrm>
            <a:custGeom>
              <a:avLst/>
              <a:gdLst/>
              <a:ahLst/>
              <a:cxnLst>
                <a:cxn ang="0">
                  <a:pos x="6" y="3"/>
                </a:cxn>
                <a:cxn ang="0">
                  <a:pos x="0" y="0"/>
                </a:cxn>
                <a:cxn ang="0">
                  <a:pos x="0" y="4"/>
                </a:cxn>
                <a:cxn ang="0">
                  <a:pos x="6" y="7"/>
                </a:cxn>
                <a:cxn ang="0">
                  <a:pos x="6" y="3"/>
                </a:cxn>
              </a:cxnLst>
              <a:pathLst>
                <a:path w="153" h="52">
                  <a:moveTo>
                    <a:pt x="153" y="23"/>
                  </a:moveTo>
                  <a:lnTo>
                    <a:pt x="0" y="0"/>
                  </a:lnTo>
                  <a:lnTo>
                    <a:pt x="3" y="27"/>
                  </a:lnTo>
                  <a:lnTo>
                    <a:pt x="148" y="52"/>
                  </a:lnTo>
                  <a:lnTo>
                    <a:pt x="153" y="23"/>
                  </a:lnTo>
                  <a:close/>
                </a:path>
              </a:pathLst>
            </a:custGeom>
            <a:solidFill>
              <a:srgbClr val="000000">
                <a:alpha val="100000"/>
              </a:srgbClr>
            </a:solidFill>
            <a:ln w="9525">
              <a:noFill/>
            </a:ln>
          </p:spPr>
          <p:txBody>
            <a:bodyPr/>
            <a:p>
              <a:endParaRPr lang="zh-CN" altLang="en-US"/>
            </a:p>
          </p:txBody>
        </p:sp>
        <p:sp>
          <p:nvSpPr>
            <p:cNvPr id="120949" name="Freeform 170"/>
            <p:cNvSpPr/>
            <p:nvPr/>
          </p:nvSpPr>
          <p:spPr>
            <a:xfrm rot="-4864733">
              <a:off x="3924" y="1289"/>
              <a:ext cx="54" cy="27"/>
            </a:xfrm>
            <a:custGeom>
              <a:avLst/>
              <a:gdLst/>
              <a:ahLst/>
              <a:cxnLst>
                <a:cxn ang="0">
                  <a:pos x="6" y="3"/>
                </a:cxn>
                <a:cxn ang="0">
                  <a:pos x="0" y="0"/>
                </a:cxn>
                <a:cxn ang="0">
                  <a:pos x="0" y="3"/>
                </a:cxn>
                <a:cxn ang="0">
                  <a:pos x="6" y="6"/>
                </a:cxn>
                <a:cxn ang="0">
                  <a:pos x="6" y="3"/>
                </a:cxn>
              </a:cxnLst>
              <a:pathLst>
                <a:path w="158" h="55">
                  <a:moveTo>
                    <a:pt x="158" y="25"/>
                  </a:moveTo>
                  <a:lnTo>
                    <a:pt x="4" y="0"/>
                  </a:lnTo>
                  <a:lnTo>
                    <a:pt x="0" y="31"/>
                  </a:lnTo>
                  <a:lnTo>
                    <a:pt x="142" y="55"/>
                  </a:lnTo>
                  <a:lnTo>
                    <a:pt x="158" y="25"/>
                  </a:lnTo>
                  <a:close/>
                </a:path>
              </a:pathLst>
            </a:custGeom>
            <a:solidFill>
              <a:srgbClr val="000000">
                <a:alpha val="100000"/>
              </a:srgbClr>
            </a:solidFill>
            <a:ln w="9525">
              <a:noFill/>
            </a:ln>
          </p:spPr>
          <p:txBody>
            <a:bodyPr/>
            <a:p>
              <a:endParaRPr lang="zh-CN" altLang="en-US"/>
            </a:p>
          </p:txBody>
        </p:sp>
        <p:sp>
          <p:nvSpPr>
            <p:cNvPr id="120950" name="Freeform 171"/>
            <p:cNvSpPr/>
            <p:nvPr/>
          </p:nvSpPr>
          <p:spPr>
            <a:xfrm rot="-4864733">
              <a:off x="3870" y="1374"/>
              <a:ext cx="79" cy="46"/>
            </a:xfrm>
            <a:custGeom>
              <a:avLst/>
              <a:gdLst/>
              <a:ahLst/>
              <a:cxnLst>
                <a:cxn ang="0">
                  <a:pos x="9" y="8"/>
                </a:cxn>
                <a:cxn ang="0">
                  <a:pos x="1" y="0"/>
                </a:cxn>
                <a:cxn ang="0">
                  <a:pos x="0" y="4"/>
                </a:cxn>
                <a:cxn ang="0">
                  <a:pos x="9" y="12"/>
                </a:cxn>
                <a:cxn ang="0">
                  <a:pos x="9" y="8"/>
                </a:cxn>
              </a:cxnLst>
              <a:pathLst>
                <a:path w="230" h="91">
                  <a:moveTo>
                    <a:pt x="230" y="61"/>
                  </a:moveTo>
                  <a:lnTo>
                    <a:pt x="21" y="0"/>
                  </a:lnTo>
                  <a:lnTo>
                    <a:pt x="0" y="25"/>
                  </a:lnTo>
                  <a:lnTo>
                    <a:pt x="230" y="91"/>
                  </a:lnTo>
                  <a:lnTo>
                    <a:pt x="230" y="61"/>
                  </a:lnTo>
                  <a:close/>
                </a:path>
              </a:pathLst>
            </a:custGeom>
            <a:solidFill>
              <a:srgbClr val="000000">
                <a:alpha val="100000"/>
              </a:srgbClr>
            </a:solidFill>
            <a:ln w="9525">
              <a:noFill/>
            </a:ln>
          </p:spPr>
          <p:txBody>
            <a:bodyPr/>
            <a:p>
              <a:endParaRPr lang="zh-CN" altLang="en-US"/>
            </a:p>
          </p:txBody>
        </p:sp>
        <p:grpSp>
          <p:nvGrpSpPr>
            <p:cNvPr id="120951" name="Group 172"/>
            <p:cNvGrpSpPr/>
            <p:nvPr/>
          </p:nvGrpSpPr>
          <p:grpSpPr>
            <a:xfrm>
              <a:off x="3920" y="2210"/>
              <a:ext cx="240" cy="240"/>
              <a:chOff x="3920" y="2210"/>
              <a:chExt cx="240" cy="240"/>
            </a:xfrm>
          </p:grpSpPr>
          <p:grpSp>
            <p:nvGrpSpPr>
              <p:cNvPr id="120952" name="Group 173"/>
              <p:cNvGrpSpPr/>
              <p:nvPr/>
            </p:nvGrpSpPr>
            <p:grpSpPr>
              <a:xfrm rot="-5400000">
                <a:off x="3920" y="2210"/>
                <a:ext cx="240" cy="240"/>
                <a:chOff x="-1252" y="1576"/>
                <a:chExt cx="196" cy="192"/>
              </a:xfrm>
            </p:grpSpPr>
            <p:sp>
              <p:nvSpPr>
                <p:cNvPr id="120955" name="AutoShape 174"/>
                <p:cNvSpPr/>
                <p:nvPr/>
              </p:nvSpPr>
              <p:spPr>
                <a:xfrm>
                  <a:off x="-1248" y="1584"/>
                  <a:ext cx="192" cy="176"/>
                </a:xfrm>
                <a:prstGeom prst="star32">
                  <a:avLst>
                    <a:gd name="adj" fmla="val 25000"/>
                  </a:avLst>
                </a:prstGeom>
                <a:solidFill>
                  <a:srgbClr val="FF5050"/>
                </a:solidFill>
                <a:ln w="9525" cap="flat"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956" name="AutoShape 175"/>
                <p:cNvSpPr/>
                <p:nvPr/>
              </p:nvSpPr>
              <p:spPr>
                <a:xfrm>
                  <a:off x="-1252" y="1576"/>
                  <a:ext cx="96" cy="192"/>
                </a:xfrm>
                <a:prstGeom prst="leftBracket">
                  <a:avLst>
                    <a:gd name="adj" fmla="val 100000"/>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20953" name="Line 176"/>
              <p:cNvSpPr/>
              <p:nvPr/>
            </p:nvSpPr>
            <p:spPr>
              <a:xfrm>
                <a:off x="3920" y="2336"/>
                <a:ext cx="240" cy="0"/>
              </a:xfrm>
              <a:prstGeom prst="line">
                <a:avLst/>
              </a:prstGeom>
              <a:ln w="12700" cap="flat" cmpd="sng">
                <a:solidFill>
                  <a:schemeClr val="tx1"/>
                </a:solidFill>
                <a:prstDash val="solid"/>
                <a:headEnd type="none" w="med" len="med"/>
                <a:tailEnd type="none" w="med" len="med"/>
              </a:ln>
            </p:spPr>
          </p:sp>
          <p:sp>
            <p:nvSpPr>
              <p:cNvPr id="120954" name="Line 177"/>
              <p:cNvSpPr/>
              <p:nvPr/>
            </p:nvSpPr>
            <p:spPr>
              <a:xfrm>
                <a:off x="3920" y="2338"/>
                <a:ext cx="240" cy="0"/>
              </a:xfrm>
              <a:prstGeom prst="line">
                <a:avLst/>
              </a:prstGeom>
              <a:ln w="9525" cap="flat" cmpd="sng">
                <a:solidFill>
                  <a:schemeClr val="tx1"/>
                </a:solidFill>
                <a:prstDash val="solid"/>
                <a:headEnd type="none" w="med" len="med"/>
                <a:tailEnd type="none" w="med" len="med"/>
              </a:ln>
            </p:spPr>
          </p:sp>
        </p:grpSp>
      </p:grpSp>
      <p:grpSp>
        <p:nvGrpSpPr>
          <p:cNvPr id="120840" name="Group 179"/>
          <p:cNvGrpSpPr/>
          <p:nvPr/>
        </p:nvGrpSpPr>
        <p:grpSpPr>
          <a:xfrm>
            <a:off x="6934200" y="4191000"/>
            <a:ext cx="836613" cy="1790700"/>
            <a:chOff x="4801" y="872"/>
            <a:chExt cx="719" cy="1464"/>
          </a:xfrm>
        </p:grpSpPr>
        <p:sp>
          <p:nvSpPr>
            <p:cNvPr id="120846" name="AutoShape 180"/>
            <p:cNvSpPr/>
            <p:nvPr/>
          </p:nvSpPr>
          <p:spPr>
            <a:xfrm>
              <a:off x="4801" y="1808"/>
              <a:ext cx="672" cy="528"/>
            </a:xfrm>
            <a:custGeom>
              <a:avLst/>
              <a:gdLst/>
              <a:ahLst/>
              <a:cxnLst>
                <a:cxn ang="0">
                  <a:pos x="0" y="0"/>
                </a:cxn>
                <a:cxn ang="0">
                  <a:pos x="0" y="0"/>
                </a:cxn>
                <a:cxn ang="0">
                  <a:pos x="0" y="0"/>
                </a:cxn>
                <a:cxn ang="0">
                  <a:pos x="1" y="0"/>
                </a:cxn>
              </a:cxnLst>
              <a:pathLst>
                <a:path w="21600" h="21600">
                  <a:moveTo>
                    <a:pt x="0" y="0"/>
                  </a:moveTo>
                  <a:lnTo>
                    <a:pt x="5400" y="21600"/>
                  </a:lnTo>
                  <a:lnTo>
                    <a:pt x="16200" y="21600"/>
                  </a:lnTo>
                  <a:lnTo>
                    <a:pt x="21600" y="0"/>
                  </a:lnTo>
                  <a:lnTo>
                    <a:pt x="0" y="0"/>
                  </a:lnTo>
                  <a:close/>
                </a:path>
              </a:pathLst>
            </a:custGeom>
            <a:solidFill>
              <a:srgbClr val="A7F3F7">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847" name="Rectangle 181"/>
            <p:cNvSpPr/>
            <p:nvPr/>
          </p:nvSpPr>
          <p:spPr>
            <a:xfrm>
              <a:off x="4801" y="1192"/>
              <a:ext cx="672" cy="624"/>
            </a:xfrm>
            <a:prstGeom prst="rect">
              <a:avLst/>
            </a:prstGeom>
            <a:solidFill>
              <a:srgbClr val="A7F3F7"/>
            </a:solidFill>
            <a:ln w="9525">
              <a:noFill/>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848" name="Line 182"/>
            <p:cNvSpPr/>
            <p:nvPr/>
          </p:nvSpPr>
          <p:spPr>
            <a:xfrm>
              <a:off x="4803" y="1188"/>
              <a:ext cx="1" cy="624"/>
            </a:xfrm>
            <a:prstGeom prst="line">
              <a:avLst/>
            </a:prstGeom>
            <a:ln w="9525" cap="flat" cmpd="sng">
              <a:solidFill>
                <a:schemeClr val="tx1"/>
              </a:solidFill>
              <a:prstDash val="solid"/>
              <a:headEnd type="none" w="med" len="med"/>
              <a:tailEnd type="none" w="med" len="med"/>
            </a:ln>
          </p:spPr>
        </p:sp>
        <p:sp>
          <p:nvSpPr>
            <p:cNvPr id="120849" name="Line 183"/>
            <p:cNvSpPr/>
            <p:nvPr/>
          </p:nvSpPr>
          <p:spPr>
            <a:xfrm>
              <a:off x="4801" y="1188"/>
              <a:ext cx="672" cy="1"/>
            </a:xfrm>
            <a:prstGeom prst="line">
              <a:avLst/>
            </a:prstGeom>
            <a:ln w="9525" cap="flat" cmpd="sng">
              <a:solidFill>
                <a:schemeClr val="tx1"/>
              </a:solidFill>
              <a:prstDash val="solid"/>
              <a:headEnd type="none" w="med" len="med"/>
              <a:tailEnd type="none" w="med" len="med"/>
            </a:ln>
          </p:spPr>
        </p:sp>
        <p:sp>
          <p:nvSpPr>
            <p:cNvPr id="120850" name="Line 184"/>
            <p:cNvSpPr/>
            <p:nvPr/>
          </p:nvSpPr>
          <p:spPr>
            <a:xfrm>
              <a:off x="5473" y="1188"/>
              <a:ext cx="1" cy="624"/>
            </a:xfrm>
            <a:prstGeom prst="line">
              <a:avLst/>
            </a:prstGeom>
            <a:ln w="9525" cap="flat" cmpd="sng">
              <a:solidFill>
                <a:schemeClr val="tx1"/>
              </a:solidFill>
              <a:prstDash val="solid"/>
              <a:headEnd type="none" w="med" len="med"/>
              <a:tailEnd type="none" w="med" len="med"/>
            </a:ln>
          </p:spPr>
        </p:sp>
        <p:grpSp>
          <p:nvGrpSpPr>
            <p:cNvPr id="120851" name="Group 185"/>
            <p:cNvGrpSpPr/>
            <p:nvPr/>
          </p:nvGrpSpPr>
          <p:grpSpPr>
            <a:xfrm>
              <a:off x="5057" y="872"/>
              <a:ext cx="145" cy="315"/>
              <a:chOff x="3936" y="1104"/>
              <a:chExt cx="240" cy="519"/>
            </a:xfrm>
          </p:grpSpPr>
          <p:sp>
            <p:nvSpPr>
              <p:cNvPr id="120891" name="Rectangle 186"/>
              <p:cNvSpPr/>
              <p:nvPr/>
            </p:nvSpPr>
            <p:spPr>
              <a:xfrm rot="-2822725">
                <a:off x="4004" y="1460"/>
                <a:ext cx="24" cy="8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892" name="AutoShape 187"/>
              <p:cNvSpPr/>
              <p:nvPr/>
            </p:nvSpPr>
            <p:spPr>
              <a:xfrm>
                <a:off x="3936" y="1104"/>
                <a:ext cx="240" cy="264"/>
              </a:xfrm>
              <a:prstGeom prst="roundRect">
                <a:avLst>
                  <a:gd name="adj" fmla="val 50000"/>
                </a:avLst>
              </a:prstGeom>
              <a:solidFill>
                <a:srgbClr val="FF0000"/>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893" name="Rectangle 188"/>
              <p:cNvSpPr/>
              <p:nvPr/>
            </p:nvSpPr>
            <p:spPr>
              <a:xfrm>
                <a:off x="3936" y="1296"/>
                <a:ext cx="240" cy="12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894" name="Rectangle 189"/>
              <p:cNvSpPr/>
              <p:nvPr/>
            </p:nvSpPr>
            <p:spPr>
              <a:xfrm>
                <a:off x="4016" y="1416"/>
                <a:ext cx="80" cy="1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nvGrpSpPr>
              <p:cNvPr id="120895" name="Group 190"/>
              <p:cNvGrpSpPr/>
              <p:nvPr/>
            </p:nvGrpSpPr>
            <p:grpSpPr>
              <a:xfrm>
                <a:off x="3981" y="1551"/>
                <a:ext cx="153" cy="72"/>
                <a:chOff x="3975" y="1200"/>
                <a:chExt cx="144" cy="144"/>
              </a:xfrm>
            </p:grpSpPr>
            <p:sp>
              <p:nvSpPr>
                <p:cNvPr id="120898" name="AutoShape 191"/>
                <p:cNvSpPr/>
                <p:nvPr/>
              </p:nvSpPr>
              <p:spPr>
                <a:xfrm>
                  <a:off x="3975" y="1296"/>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899" name="AutoShape 192"/>
                <p:cNvSpPr/>
                <p:nvPr/>
              </p:nvSpPr>
              <p:spPr>
                <a:xfrm flipV="1">
                  <a:off x="3975" y="1200"/>
                  <a:ext cx="144" cy="48"/>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900" name="Rectangle 193"/>
                <p:cNvSpPr/>
                <p:nvPr/>
              </p:nvSpPr>
              <p:spPr>
                <a:xfrm>
                  <a:off x="3975" y="1248"/>
                  <a:ext cx="144" cy="4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sp>
            <p:nvSpPr>
              <p:cNvPr id="120896" name="AutoShape 194"/>
              <p:cNvSpPr/>
              <p:nvPr/>
            </p:nvSpPr>
            <p:spPr>
              <a:xfrm>
                <a:off x="3986" y="1416"/>
                <a:ext cx="135" cy="24"/>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0897" name="Rectangle 195"/>
              <p:cNvSpPr/>
              <p:nvPr/>
            </p:nvSpPr>
            <p:spPr>
              <a:xfrm>
                <a:off x="3936" y="1344"/>
                <a:ext cx="240" cy="24"/>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grpSp>
          <p:nvGrpSpPr>
            <p:cNvPr id="120852" name="Group 196"/>
            <p:cNvGrpSpPr/>
            <p:nvPr/>
          </p:nvGrpSpPr>
          <p:grpSpPr>
            <a:xfrm>
              <a:off x="5473" y="1472"/>
              <a:ext cx="47" cy="96"/>
              <a:chOff x="1442" y="816"/>
              <a:chExt cx="48" cy="96"/>
            </a:xfrm>
          </p:grpSpPr>
          <p:sp>
            <p:nvSpPr>
              <p:cNvPr id="120887" name="Oval 197"/>
              <p:cNvSpPr/>
              <p:nvPr/>
            </p:nvSpPr>
            <p:spPr>
              <a:xfrm>
                <a:off x="1442" y="835"/>
                <a:ext cx="32" cy="58"/>
              </a:xfrm>
              <a:prstGeom prst="ellipse">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888" name="AutoShape 198"/>
              <p:cNvSpPr/>
              <p:nvPr/>
            </p:nvSpPr>
            <p:spPr>
              <a:xfrm flipH="1">
                <a:off x="1450" y="835"/>
                <a:ext cx="40" cy="58"/>
              </a:xfrm>
              <a:prstGeom prst="leftBracket">
                <a:avLst>
                  <a:gd name="adj" fmla="val 72500"/>
                </a:avLst>
              </a:prstGeom>
              <a:solidFill>
                <a:srgbClr val="FF0000"/>
              </a:solidFill>
              <a:ln w="6350"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0889" name="Line 199"/>
              <p:cNvSpPr/>
              <p:nvPr/>
            </p:nvSpPr>
            <p:spPr>
              <a:xfrm>
                <a:off x="1442" y="816"/>
                <a:ext cx="0" cy="96"/>
              </a:xfrm>
              <a:prstGeom prst="line">
                <a:avLst/>
              </a:prstGeom>
              <a:ln w="6350" cap="flat" cmpd="sng">
                <a:solidFill>
                  <a:schemeClr val="tx1"/>
                </a:solidFill>
                <a:prstDash val="solid"/>
                <a:headEnd type="none" w="med" len="med"/>
                <a:tailEnd type="none" w="med" len="med"/>
              </a:ln>
            </p:spPr>
          </p:sp>
          <p:sp>
            <p:nvSpPr>
              <p:cNvPr id="120890" name="Line 200"/>
              <p:cNvSpPr/>
              <p:nvPr/>
            </p:nvSpPr>
            <p:spPr>
              <a:xfrm>
                <a:off x="1446" y="828"/>
                <a:ext cx="0" cy="72"/>
              </a:xfrm>
              <a:prstGeom prst="line">
                <a:avLst/>
              </a:prstGeom>
              <a:ln w="6350" cap="flat" cmpd="sng">
                <a:solidFill>
                  <a:schemeClr val="tx1"/>
                </a:solidFill>
                <a:prstDash val="solid"/>
                <a:headEnd type="none" w="med" len="med"/>
                <a:tailEnd type="none" w="med" len="med"/>
              </a:ln>
            </p:spPr>
          </p:sp>
        </p:grpSp>
        <p:sp>
          <p:nvSpPr>
            <p:cNvPr id="120853" name="Freeform 201"/>
            <p:cNvSpPr/>
            <p:nvPr/>
          </p:nvSpPr>
          <p:spPr>
            <a:xfrm rot="-4864733">
              <a:off x="5136" y="1203"/>
              <a:ext cx="66" cy="55"/>
            </a:xfrm>
            <a:custGeom>
              <a:avLst/>
              <a:gdLst/>
              <a:ahLst/>
              <a:cxnLst>
                <a:cxn ang="0">
                  <a:pos x="0" y="10"/>
                </a:cxn>
                <a:cxn ang="0">
                  <a:pos x="8" y="0"/>
                </a:cxn>
                <a:cxn ang="0">
                  <a:pos x="8" y="5"/>
                </a:cxn>
                <a:cxn ang="0">
                  <a:pos x="1" y="14"/>
                </a:cxn>
                <a:cxn ang="0">
                  <a:pos x="0" y="10"/>
                </a:cxn>
              </a:cxnLst>
              <a:pathLst>
                <a:path w="192" h="110">
                  <a:moveTo>
                    <a:pt x="0" y="74"/>
                  </a:moveTo>
                  <a:lnTo>
                    <a:pt x="182" y="0"/>
                  </a:lnTo>
                  <a:lnTo>
                    <a:pt x="192" y="36"/>
                  </a:lnTo>
                  <a:lnTo>
                    <a:pt x="19" y="110"/>
                  </a:lnTo>
                  <a:lnTo>
                    <a:pt x="0" y="74"/>
                  </a:lnTo>
                  <a:close/>
                </a:path>
              </a:pathLst>
            </a:custGeom>
            <a:solidFill>
              <a:srgbClr val="FFFFFF">
                <a:alpha val="100000"/>
              </a:srgbClr>
            </a:solidFill>
            <a:ln w="9525">
              <a:noFill/>
            </a:ln>
          </p:spPr>
          <p:txBody>
            <a:bodyPr/>
            <a:p>
              <a:endParaRPr lang="zh-CN" altLang="en-US"/>
            </a:p>
          </p:txBody>
        </p:sp>
        <p:sp>
          <p:nvSpPr>
            <p:cNvPr id="120854" name="Freeform 202"/>
            <p:cNvSpPr/>
            <p:nvPr/>
          </p:nvSpPr>
          <p:spPr>
            <a:xfrm rot="-4864733">
              <a:off x="5166" y="1297"/>
              <a:ext cx="70" cy="60"/>
            </a:xfrm>
            <a:custGeom>
              <a:avLst/>
              <a:gdLst/>
              <a:ahLst/>
              <a:cxnLst>
                <a:cxn ang="0">
                  <a:pos x="0" y="12"/>
                </a:cxn>
                <a:cxn ang="0">
                  <a:pos x="8" y="0"/>
                </a:cxn>
                <a:cxn ang="0">
                  <a:pos x="8" y="4"/>
                </a:cxn>
                <a:cxn ang="0">
                  <a:pos x="1" y="15"/>
                </a:cxn>
                <a:cxn ang="0">
                  <a:pos x="0" y="12"/>
                </a:cxn>
              </a:cxnLst>
              <a:pathLst>
                <a:path w="203" h="119">
                  <a:moveTo>
                    <a:pt x="0" y="89"/>
                  </a:moveTo>
                  <a:lnTo>
                    <a:pt x="184" y="0"/>
                  </a:lnTo>
                  <a:lnTo>
                    <a:pt x="203" y="32"/>
                  </a:lnTo>
                  <a:lnTo>
                    <a:pt x="21" y="119"/>
                  </a:lnTo>
                  <a:lnTo>
                    <a:pt x="0" y="89"/>
                  </a:lnTo>
                  <a:close/>
                </a:path>
              </a:pathLst>
            </a:custGeom>
            <a:solidFill>
              <a:srgbClr val="FFFFFF">
                <a:alpha val="100000"/>
              </a:srgbClr>
            </a:solidFill>
            <a:ln w="9525">
              <a:noFill/>
            </a:ln>
          </p:spPr>
          <p:txBody>
            <a:bodyPr/>
            <a:p>
              <a:endParaRPr lang="zh-CN" altLang="en-US"/>
            </a:p>
          </p:txBody>
        </p:sp>
        <p:sp>
          <p:nvSpPr>
            <p:cNvPr id="120855" name="Freeform 203"/>
            <p:cNvSpPr/>
            <p:nvPr/>
          </p:nvSpPr>
          <p:spPr>
            <a:xfrm rot="-4864733">
              <a:off x="5200" y="1389"/>
              <a:ext cx="80" cy="59"/>
            </a:xfrm>
            <a:custGeom>
              <a:avLst/>
              <a:gdLst/>
              <a:ahLst/>
              <a:cxnLst>
                <a:cxn ang="0">
                  <a:pos x="0" y="13"/>
                </a:cxn>
                <a:cxn ang="0">
                  <a:pos x="0" y="12"/>
                </a:cxn>
                <a:cxn ang="0">
                  <a:pos x="1" y="12"/>
                </a:cxn>
                <a:cxn ang="0">
                  <a:pos x="1" y="11"/>
                </a:cxn>
                <a:cxn ang="0">
                  <a:pos x="1" y="11"/>
                </a:cxn>
                <a:cxn ang="0">
                  <a:pos x="1" y="10"/>
                </a:cxn>
                <a:cxn ang="0">
                  <a:pos x="2" y="10"/>
                </a:cxn>
                <a:cxn ang="0">
                  <a:pos x="2" y="9"/>
                </a:cxn>
                <a:cxn ang="0">
                  <a:pos x="2" y="9"/>
                </a:cxn>
                <a:cxn ang="0">
                  <a:pos x="3" y="8"/>
                </a:cxn>
                <a:cxn ang="0">
                  <a:pos x="3" y="8"/>
                </a:cxn>
                <a:cxn ang="0">
                  <a:pos x="3" y="7"/>
                </a:cxn>
                <a:cxn ang="0">
                  <a:pos x="4" y="7"/>
                </a:cxn>
                <a:cxn ang="0">
                  <a:pos x="5" y="6"/>
                </a:cxn>
                <a:cxn ang="0">
                  <a:pos x="5" y="6"/>
                </a:cxn>
                <a:cxn ang="0">
                  <a:pos x="5" y="5"/>
                </a:cxn>
                <a:cxn ang="0">
                  <a:pos x="6" y="4"/>
                </a:cxn>
                <a:cxn ang="0">
                  <a:pos x="6" y="4"/>
                </a:cxn>
                <a:cxn ang="0">
                  <a:pos x="6" y="3"/>
                </a:cxn>
                <a:cxn ang="0">
                  <a:pos x="7" y="3"/>
                </a:cxn>
                <a:cxn ang="0">
                  <a:pos x="7" y="3"/>
                </a:cxn>
                <a:cxn ang="0">
                  <a:pos x="7" y="2"/>
                </a:cxn>
                <a:cxn ang="0">
                  <a:pos x="8" y="2"/>
                </a:cxn>
                <a:cxn ang="0">
                  <a:pos x="8" y="2"/>
                </a:cxn>
                <a:cxn ang="0">
                  <a:pos x="8" y="1"/>
                </a:cxn>
                <a:cxn ang="0">
                  <a:pos x="8" y="1"/>
                </a:cxn>
                <a:cxn ang="0">
                  <a:pos x="9" y="1"/>
                </a:cxn>
                <a:cxn ang="0">
                  <a:pos x="9" y="0"/>
                </a:cxn>
                <a:cxn ang="0">
                  <a:pos x="9" y="0"/>
                </a:cxn>
                <a:cxn ang="0">
                  <a:pos x="10" y="4"/>
                </a:cxn>
                <a:cxn ang="0">
                  <a:pos x="2" y="15"/>
                </a:cxn>
                <a:cxn ang="0">
                  <a:pos x="0" y="13"/>
                </a:cxn>
              </a:cxnLst>
              <a:pathLst>
                <a:path w="231" h="118">
                  <a:moveTo>
                    <a:pt x="0" y="100"/>
                  </a:moveTo>
                  <a:lnTo>
                    <a:pt x="7" y="95"/>
                  </a:lnTo>
                  <a:lnTo>
                    <a:pt x="17" y="89"/>
                  </a:lnTo>
                  <a:lnTo>
                    <a:pt x="21" y="85"/>
                  </a:lnTo>
                  <a:lnTo>
                    <a:pt x="28" y="81"/>
                  </a:lnTo>
                  <a:lnTo>
                    <a:pt x="34" y="78"/>
                  </a:lnTo>
                  <a:lnTo>
                    <a:pt x="43" y="76"/>
                  </a:lnTo>
                  <a:lnTo>
                    <a:pt x="51" y="70"/>
                  </a:lnTo>
                  <a:lnTo>
                    <a:pt x="59" y="66"/>
                  </a:lnTo>
                  <a:lnTo>
                    <a:pt x="68" y="61"/>
                  </a:lnTo>
                  <a:lnTo>
                    <a:pt x="78" y="59"/>
                  </a:lnTo>
                  <a:lnTo>
                    <a:pt x="87" y="55"/>
                  </a:lnTo>
                  <a:lnTo>
                    <a:pt x="97" y="49"/>
                  </a:lnTo>
                  <a:lnTo>
                    <a:pt x="106" y="45"/>
                  </a:lnTo>
                  <a:lnTo>
                    <a:pt x="116" y="42"/>
                  </a:lnTo>
                  <a:lnTo>
                    <a:pt x="123" y="38"/>
                  </a:lnTo>
                  <a:lnTo>
                    <a:pt x="133" y="32"/>
                  </a:lnTo>
                  <a:lnTo>
                    <a:pt x="140" y="28"/>
                  </a:lnTo>
                  <a:lnTo>
                    <a:pt x="150" y="24"/>
                  </a:lnTo>
                  <a:lnTo>
                    <a:pt x="157" y="21"/>
                  </a:lnTo>
                  <a:lnTo>
                    <a:pt x="167" y="17"/>
                  </a:lnTo>
                  <a:lnTo>
                    <a:pt x="174" y="15"/>
                  </a:lnTo>
                  <a:lnTo>
                    <a:pt x="182" y="13"/>
                  </a:lnTo>
                  <a:lnTo>
                    <a:pt x="188" y="9"/>
                  </a:lnTo>
                  <a:lnTo>
                    <a:pt x="195" y="5"/>
                  </a:lnTo>
                  <a:lnTo>
                    <a:pt x="199" y="4"/>
                  </a:lnTo>
                  <a:lnTo>
                    <a:pt x="205" y="2"/>
                  </a:lnTo>
                  <a:lnTo>
                    <a:pt x="209" y="0"/>
                  </a:lnTo>
                  <a:lnTo>
                    <a:pt x="212" y="0"/>
                  </a:lnTo>
                  <a:lnTo>
                    <a:pt x="231" y="30"/>
                  </a:lnTo>
                  <a:lnTo>
                    <a:pt x="38" y="118"/>
                  </a:lnTo>
                  <a:lnTo>
                    <a:pt x="0" y="100"/>
                  </a:lnTo>
                  <a:close/>
                </a:path>
              </a:pathLst>
            </a:custGeom>
            <a:solidFill>
              <a:srgbClr val="FFFFFF">
                <a:alpha val="100000"/>
              </a:srgbClr>
            </a:solidFill>
            <a:ln w="9525">
              <a:noFill/>
            </a:ln>
          </p:spPr>
          <p:txBody>
            <a:bodyPr/>
            <a:p>
              <a:endParaRPr lang="zh-CN" altLang="en-US"/>
            </a:p>
          </p:txBody>
        </p:sp>
        <p:sp>
          <p:nvSpPr>
            <p:cNvPr id="120856" name="Freeform 204"/>
            <p:cNvSpPr/>
            <p:nvPr/>
          </p:nvSpPr>
          <p:spPr>
            <a:xfrm rot="-4864733">
              <a:off x="5199" y="1466"/>
              <a:ext cx="61" cy="43"/>
            </a:xfrm>
            <a:custGeom>
              <a:avLst/>
              <a:gdLst/>
              <a:ahLst/>
              <a:cxnLst>
                <a:cxn ang="0">
                  <a:pos x="0" y="6"/>
                </a:cxn>
                <a:cxn ang="0">
                  <a:pos x="7" y="0"/>
                </a:cxn>
                <a:cxn ang="0">
                  <a:pos x="7" y="5"/>
                </a:cxn>
                <a:cxn ang="0">
                  <a:pos x="0" y="10"/>
                </a:cxn>
                <a:cxn ang="0">
                  <a:pos x="0" y="6"/>
                </a:cxn>
              </a:cxnLst>
              <a:pathLst>
                <a:path w="179" h="87">
                  <a:moveTo>
                    <a:pt x="6" y="48"/>
                  </a:moveTo>
                  <a:lnTo>
                    <a:pt x="175" y="0"/>
                  </a:lnTo>
                  <a:lnTo>
                    <a:pt x="179" y="42"/>
                  </a:lnTo>
                  <a:lnTo>
                    <a:pt x="0" y="87"/>
                  </a:lnTo>
                  <a:lnTo>
                    <a:pt x="6" y="48"/>
                  </a:lnTo>
                  <a:close/>
                </a:path>
              </a:pathLst>
            </a:custGeom>
            <a:solidFill>
              <a:srgbClr val="FFFFFF">
                <a:alpha val="100000"/>
              </a:srgbClr>
            </a:solidFill>
            <a:ln w="9525">
              <a:noFill/>
            </a:ln>
          </p:spPr>
          <p:txBody>
            <a:bodyPr/>
            <a:p>
              <a:endParaRPr lang="zh-CN" altLang="en-US"/>
            </a:p>
          </p:txBody>
        </p:sp>
        <p:sp>
          <p:nvSpPr>
            <p:cNvPr id="120857" name="Freeform 205"/>
            <p:cNvSpPr/>
            <p:nvPr/>
          </p:nvSpPr>
          <p:spPr>
            <a:xfrm rot="-4864733">
              <a:off x="5155" y="1418"/>
              <a:ext cx="46" cy="31"/>
            </a:xfrm>
            <a:custGeom>
              <a:avLst/>
              <a:gdLst/>
              <a:ahLst/>
              <a:cxnLst>
                <a:cxn ang="0">
                  <a:pos x="0" y="4"/>
                </a:cxn>
                <a:cxn ang="0">
                  <a:pos x="5" y="0"/>
                </a:cxn>
                <a:cxn ang="0">
                  <a:pos x="5" y="5"/>
                </a:cxn>
                <a:cxn ang="0">
                  <a:pos x="0" y="8"/>
                </a:cxn>
                <a:cxn ang="0">
                  <a:pos x="0" y="4"/>
                </a:cxn>
              </a:cxnLst>
              <a:pathLst>
                <a:path w="135" h="61">
                  <a:moveTo>
                    <a:pt x="4" y="29"/>
                  </a:moveTo>
                  <a:lnTo>
                    <a:pt x="135" y="0"/>
                  </a:lnTo>
                  <a:lnTo>
                    <a:pt x="131" y="37"/>
                  </a:lnTo>
                  <a:lnTo>
                    <a:pt x="0" y="61"/>
                  </a:lnTo>
                  <a:lnTo>
                    <a:pt x="4" y="29"/>
                  </a:lnTo>
                  <a:close/>
                </a:path>
              </a:pathLst>
            </a:custGeom>
            <a:solidFill>
              <a:srgbClr val="FFFFFF">
                <a:alpha val="100000"/>
              </a:srgbClr>
            </a:solidFill>
            <a:ln w="9525">
              <a:noFill/>
            </a:ln>
          </p:spPr>
          <p:txBody>
            <a:bodyPr/>
            <a:p>
              <a:endParaRPr lang="zh-CN" altLang="en-US"/>
            </a:p>
          </p:txBody>
        </p:sp>
        <p:sp>
          <p:nvSpPr>
            <p:cNvPr id="120858" name="Freeform 206"/>
            <p:cNvSpPr/>
            <p:nvPr/>
          </p:nvSpPr>
          <p:spPr>
            <a:xfrm rot="-4864733">
              <a:off x="5147" y="1346"/>
              <a:ext cx="54" cy="35"/>
            </a:xfrm>
            <a:custGeom>
              <a:avLst/>
              <a:gdLst/>
              <a:ahLst/>
              <a:cxnLst>
                <a:cxn ang="0">
                  <a:pos x="0" y="3"/>
                </a:cxn>
                <a:cxn ang="0">
                  <a:pos x="6" y="0"/>
                </a:cxn>
                <a:cxn ang="0">
                  <a:pos x="6" y="5"/>
                </a:cxn>
                <a:cxn ang="0">
                  <a:pos x="0" y="8"/>
                </a:cxn>
                <a:cxn ang="0">
                  <a:pos x="0" y="3"/>
                </a:cxn>
              </a:cxnLst>
              <a:pathLst>
                <a:path w="158" h="71">
                  <a:moveTo>
                    <a:pt x="0" y="31"/>
                  </a:moveTo>
                  <a:lnTo>
                    <a:pt x="158" y="0"/>
                  </a:lnTo>
                  <a:lnTo>
                    <a:pt x="146" y="42"/>
                  </a:lnTo>
                  <a:lnTo>
                    <a:pt x="2" y="71"/>
                  </a:lnTo>
                  <a:lnTo>
                    <a:pt x="0" y="31"/>
                  </a:lnTo>
                  <a:close/>
                </a:path>
              </a:pathLst>
            </a:custGeom>
            <a:solidFill>
              <a:srgbClr val="FFFFFF">
                <a:alpha val="100000"/>
              </a:srgbClr>
            </a:solidFill>
            <a:ln w="9525">
              <a:noFill/>
            </a:ln>
          </p:spPr>
          <p:txBody>
            <a:bodyPr/>
            <a:p>
              <a:endParaRPr lang="zh-CN" altLang="en-US"/>
            </a:p>
          </p:txBody>
        </p:sp>
        <p:sp>
          <p:nvSpPr>
            <p:cNvPr id="120859" name="Freeform 207"/>
            <p:cNvSpPr/>
            <p:nvPr/>
          </p:nvSpPr>
          <p:spPr>
            <a:xfrm rot="-4864733">
              <a:off x="5128" y="1240"/>
              <a:ext cx="40" cy="30"/>
            </a:xfrm>
            <a:custGeom>
              <a:avLst/>
              <a:gdLst/>
              <a:ahLst/>
              <a:cxnLst>
                <a:cxn ang="0">
                  <a:pos x="0" y="4"/>
                </a:cxn>
                <a:cxn ang="0">
                  <a:pos x="0" y="4"/>
                </a:cxn>
                <a:cxn ang="0">
                  <a:pos x="1" y="4"/>
                </a:cxn>
                <a:cxn ang="0">
                  <a:pos x="1" y="3"/>
                </a:cxn>
                <a:cxn ang="0">
                  <a:pos x="1" y="3"/>
                </a:cxn>
                <a:cxn ang="0">
                  <a:pos x="2" y="3"/>
                </a:cxn>
                <a:cxn ang="0">
                  <a:pos x="2" y="3"/>
                </a:cxn>
                <a:cxn ang="0">
                  <a:pos x="3" y="2"/>
                </a:cxn>
                <a:cxn ang="0">
                  <a:pos x="3" y="2"/>
                </a:cxn>
                <a:cxn ang="0">
                  <a:pos x="3" y="2"/>
                </a:cxn>
                <a:cxn ang="0">
                  <a:pos x="4" y="1"/>
                </a:cxn>
                <a:cxn ang="0">
                  <a:pos x="4" y="1"/>
                </a:cxn>
                <a:cxn ang="0">
                  <a:pos x="5" y="1"/>
                </a:cxn>
                <a:cxn ang="0">
                  <a:pos x="5" y="0"/>
                </a:cxn>
                <a:cxn ang="0">
                  <a:pos x="5" y="0"/>
                </a:cxn>
                <a:cxn ang="0">
                  <a:pos x="5" y="0"/>
                </a:cxn>
                <a:cxn ang="0">
                  <a:pos x="5" y="0"/>
                </a:cxn>
                <a:cxn ang="0">
                  <a:pos x="5" y="4"/>
                </a:cxn>
                <a:cxn ang="0">
                  <a:pos x="0" y="8"/>
                </a:cxn>
                <a:cxn ang="0">
                  <a:pos x="0" y="4"/>
                </a:cxn>
              </a:cxnLst>
              <a:pathLst>
                <a:path w="112" h="59">
                  <a:moveTo>
                    <a:pt x="4" y="30"/>
                  </a:moveTo>
                  <a:lnTo>
                    <a:pt x="8" y="28"/>
                  </a:lnTo>
                  <a:lnTo>
                    <a:pt x="13" y="26"/>
                  </a:lnTo>
                  <a:lnTo>
                    <a:pt x="21" y="24"/>
                  </a:lnTo>
                  <a:lnTo>
                    <a:pt x="30" y="22"/>
                  </a:lnTo>
                  <a:lnTo>
                    <a:pt x="38" y="19"/>
                  </a:lnTo>
                  <a:lnTo>
                    <a:pt x="47" y="17"/>
                  </a:lnTo>
                  <a:lnTo>
                    <a:pt x="57" y="15"/>
                  </a:lnTo>
                  <a:lnTo>
                    <a:pt x="66" y="13"/>
                  </a:lnTo>
                  <a:lnTo>
                    <a:pt x="74" y="9"/>
                  </a:lnTo>
                  <a:lnTo>
                    <a:pt x="82" y="7"/>
                  </a:lnTo>
                  <a:lnTo>
                    <a:pt x="89" y="5"/>
                  </a:lnTo>
                  <a:lnTo>
                    <a:pt x="97" y="2"/>
                  </a:lnTo>
                  <a:lnTo>
                    <a:pt x="103" y="0"/>
                  </a:lnTo>
                  <a:lnTo>
                    <a:pt x="108" y="0"/>
                  </a:lnTo>
                  <a:lnTo>
                    <a:pt x="110" y="0"/>
                  </a:lnTo>
                  <a:lnTo>
                    <a:pt x="112" y="0"/>
                  </a:lnTo>
                  <a:lnTo>
                    <a:pt x="106" y="26"/>
                  </a:lnTo>
                  <a:lnTo>
                    <a:pt x="0" y="59"/>
                  </a:lnTo>
                  <a:lnTo>
                    <a:pt x="4" y="30"/>
                  </a:lnTo>
                  <a:close/>
                </a:path>
              </a:pathLst>
            </a:custGeom>
            <a:solidFill>
              <a:srgbClr val="FFFFFF">
                <a:alpha val="100000"/>
              </a:srgbClr>
            </a:solidFill>
            <a:ln w="9525">
              <a:noFill/>
            </a:ln>
          </p:spPr>
          <p:txBody>
            <a:bodyPr/>
            <a:p>
              <a:endParaRPr lang="zh-CN" altLang="en-US"/>
            </a:p>
          </p:txBody>
        </p:sp>
        <p:sp>
          <p:nvSpPr>
            <p:cNvPr id="120860" name="Freeform 208"/>
            <p:cNvSpPr/>
            <p:nvPr/>
          </p:nvSpPr>
          <p:spPr>
            <a:xfrm rot="-4864733">
              <a:off x="5110" y="1189"/>
              <a:ext cx="27" cy="27"/>
            </a:xfrm>
            <a:custGeom>
              <a:avLst/>
              <a:gdLst/>
              <a:ahLst/>
              <a:cxnLst>
                <a:cxn ang="0">
                  <a:pos x="0" y="3"/>
                </a:cxn>
                <a:cxn ang="0">
                  <a:pos x="3" y="0"/>
                </a:cxn>
                <a:cxn ang="0">
                  <a:pos x="3" y="2"/>
                </a:cxn>
                <a:cxn ang="0">
                  <a:pos x="1" y="6"/>
                </a:cxn>
                <a:cxn ang="0">
                  <a:pos x="0" y="3"/>
                </a:cxn>
              </a:cxnLst>
              <a:pathLst>
                <a:path w="82" h="55">
                  <a:moveTo>
                    <a:pt x="0" y="26"/>
                  </a:moveTo>
                  <a:lnTo>
                    <a:pt x="82" y="0"/>
                  </a:lnTo>
                  <a:lnTo>
                    <a:pt x="82" y="23"/>
                  </a:lnTo>
                  <a:lnTo>
                    <a:pt x="15" y="55"/>
                  </a:lnTo>
                  <a:lnTo>
                    <a:pt x="0" y="26"/>
                  </a:lnTo>
                  <a:close/>
                </a:path>
              </a:pathLst>
            </a:custGeom>
            <a:solidFill>
              <a:srgbClr val="FFFFFF">
                <a:alpha val="100000"/>
              </a:srgbClr>
            </a:solidFill>
            <a:ln w="9525">
              <a:noFill/>
            </a:ln>
          </p:spPr>
          <p:txBody>
            <a:bodyPr/>
            <a:p>
              <a:endParaRPr lang="zh-CN" altLang="en-US"/>
            </a:p>
          </p:txBody>
        </p:sp>
        <p:sp>
          <p:nvSpPr>
            <p:cNvPr id="120861" name="Freeform 209"/>
            <p:cNvSpPr/>
            <p:nvPr/>
          </p:nvSpPr>
          <p:spPr>
            <a:xfrm rot="-4864733">
              <a:off x="5096" y="1377"/>
              <a:ext cx="64" cy="31"/>
            </a:xfrm>
            <a:custGeom>
              <a:avLst/>
              <a:gdLst/>
              <a:ahLst/>
              <a:cxnLst>
                <a:cxn ang="0">
                  <a:pos x="0" y="4"/>
                </a:cxn>
                <a:cxn ang="0">
                  <a:pos x="8" y="0"/>
                </a:cxn>
                <a:cxn ang="0">
                  <a:pos x="8" y="5"/>
                </a:cxn>
                <a:cxn ang="0">
                  <a:pos x="0" y="8"/>
                </a:cxn>
                <a:cxn ang="0">
                  <a:pos x="0" y="4"/>
                </a:cxn>
              </a:cxnLst>
              <a:pathLst>
                <a:path w="186" h="61">
                  <a:moveTo>
                    <a:pt x="0" y="25"/>
                  </a:moveTo>
                  <a:lnTo>
                    <a:pt x="186" y="0"/>
                  </a:lnTo>
                  <a:lnTo>
                    <a:pt x="186" y="36"/>
                  </a:lnTo>
                  <a:lnTo>
                    <a:pt x="4" y="61"/>
                  </a:lnTo>
                  <a:lnTo>
                    <a:pt x="0" y="25"/>
                  </a:lnTo>
                  <a:close/>
                </a:path>
              </a:pathLst>
            </a:custGeom>
            <a:solidFill>
              <a:srgbClr val="FFFFFF">
                <a:alpha val="100000"/>
              </a:srgbClr>
            </a:solidFill>
            <a:ln w="9525">
              <a:noFill/>
            </a:ln>
          </p:spPr>
          <p:txBody>
            <a:bodyPr/>
            <a:p>
              <a:endParaRPr lang="zh-CN" altLang="en-US"/>
            </a:p>
          </p:txBody>
        </p:sp>
        <p:sp>
          <p:nvSpPr>
            <p:cNvPr id="120862" name="Freeform 210"/>
            <p:cNvSpPr/>
            <p:nvPr/>
          </p:nvSpPr>
          <p:spPr>
            <a:xfrm rot="-4864733">
              <a:off x="5119" y="1470"/>
              <a:ext cx="38" cy="16"/>
            </a:xfrm>
            <a:custGeom>
              <a:avLst/>
              <a:gdLst/>
              <a:ahLst/>
              <a:cxnLst>
                <a:cxn ang="0">
                  <a:pos x="0" y="0"/>
                </a:cxn>
                <a:cxn ang="0">
                  <a:pos x="4" y="0"/>
                </a:cxn>
                <a:cxn ang="0">
                  <a:pos x="4" y="4"/>
                </a:cxn>
                <a:cxn ang="0">
                  <a:pos x="0" y="2"/>
                </a:cxn>
                <a:cxn ang="0">
                  <a:pos x="0" y="0"/>
                </a:cxn>
              </a:cxnLst>
              <a:pathLst>
                <a:path w="112" h="33">
                  <a:moveTo>
                    <a:pt x="0" y="0"/>
                  </a:moveTo>
                  <a:lnTo>
                    <a:pt x="112" y="0"/>
                  </a:lnTo>
                  <a:lnTo>
                    <a:pt x="104" y="33"/>
                  </a:lnTo>
                  <a:lnTo>
                    <a:pt x="2" y="23"/>
                  </a:lnTo>
                  <a:lnTo>
                    <a:pt x="0" y="0"/>
                  </a:lnTo>
                  <a:close/>
                </a:path>
              </a:pathLst>
            </a:custGeom>
            <a:solidFill>
              <a:srgbClr val="FFFFFF">
                <a:alpha val="100000"/>
              </a:srgbClr>
            </a:solidFill>
            <a:ln w="9525">
              <a:noFill/>
            </a:ln>
          </p:spPr>
          <p:txBody>
            <a:bodyPr/>
            <a:p>
              <a:endParaRPr lang="zh-CN" altLang="en-US"/>
            </a:p>
          </p:txBody>
        </p:sp>
        <p:sp>
          <p:nvSpPr>
            <p:cNvPr id="120863" name="Freeform 211"/>
            <p:cNvSpPr/>
            <p:nvPr/>
          </p:nvSpPr>
          <p:spPr>
            <a:xfrm rot="-4864733">
              <a:off x="5107" y="1292"/>
              <a:ext cx="53" cy="25"/>
            </a:xfrm>
            <a:custGeom>
              <a:avLst/>
              <a:gdLst/>
              <a:ahLst/>
              <a:cxnLst>
                <a:cxn ang="0">
                  <a:pos x="0" y="2"/>
                </a:cxn>
                <a:cxn ang="0">
                  <a:pos x="6" y="0"/>
                </a:cxn>
                <a:cxn ang="0">
                  <a:pos x="6" y="4"/>
                </a:cxn>
                <a:cxn ang="0">
                  <a:pos x="0" y="6"/>
                </a:cxn>
                <a:cxn ang="0">
                  <a:pos x="0" y="2"/>
                </a:cxn>
              </a:cxnLst>
              <a:pathLst>
                <a:path w="154" h="51">
                  <a:moveTo>
                    <a:pt x="0" y="17"/>
                  </a:moveTo>
                  <a:lnTo>
                    <a:pt x="154" y="0"/>
                  </a:lnTo>
                  <a:lnTo>
                    <a:pt x="154" y="32"/>
                  </a:lnTo>
                  <a:lnTo>
                    <a:pt x="0" y="51"/>
                  </a:lnTo>
                  <a:lnTo>
                    <a:pt x="0" y="17"/>
                  </a:lnTo>
                  <a:close/>
                </a:path>
              </a:pathLst>
            </a:custGeom>
            <a:solidFill>
              <a:srgbClr val="FFFFFF">
                <a:alpha val="100000"/>
              </a:srgbClr>
            </a:solidFill>
            <a:ln w="9525">
              <a:noFill/>
            </a:ln>
          </p:spPr>
          <p:txBody>
            <a:bodyPr/>
            <a:p>
              <a:endParaRPr lang="zh-CN" altLang="en-US"/>
            </a:p>
          </p:txBody>
        </p:sp>
        <p:sp>
          <p:nvSpPr>
            <p:cNvPr id="120864" name="Freeform 212"/>
            <p:cNvSpPr/>
            <p:nvPr/>
          </p:nvSpPr>
          <p:spPr>
            <a:xfrm rot="-4864733">
              <a:off x="5064" y="1251"/>
              <a:ext cx="78" cy="21"/>
            </a:xfrm>
            <a:custGeom>
              <a:avLst/>
              <a:gdLst/>
              <a:ahLst/>
              <a:cxnLst>
                <a:cxn ang="0">
                  <a:pos x="1" y="2"/>
                </a:cxn>
                <a:cxn ang="0">
                  <a:pos x="1" y="1"/>
                </a:cxn>
                <a:cxn ang="0">
                  <a:pos x="2" y="1"/>
                </a:cxn>
                <a:cxn ang="0">
                  <a:pos x="2" y="1"/>
                </a:cxn>
                <a:cxn ang="0">
                  <a:pos x="2" y="1"/>
                </a:cxn>
                <a:cxn ang="0">
                  <a:pos x="2" y="1"/>
                </a:cxn>
                <a:cxn ang="0">
                  <a:pos x="3" y="1"/>
                </a:cxn>
                <a:cxn ang="0">
                  <a:pos x="3" y="1"/>
                </a:cxn>
                <a:cxn ang="0">
                  <a:pos x="3" y="1"/>
                </a:cxn>
                <a:cxn ang="0">
                  <a:pos x="4" y="1"/>
                </a:cxn>
                <a:cxn ang="0">
                  <a:pos x="4" y="1"/>
                </a:cxn>
                <a:cxn ang="0">
                  <a:pos x="4" y="1"/>
                </a:cxn>
                <a:cxn ang="0">
                  <a:pos x="5" y="1"/>
                </a:cxn>
                <a:cxn ang="0">
                  <a:pos x="5" y="1"/>
                </a:cxn>
                <a:cxn ang="0">
                  <a:pos x="6" y="1"/>
                </a:cxn>
                <a:cxn ang="0">
                  <a:pos x="6" y="1"/>
                </a:cxn>
                <a:cxn ang="0">
                  <a:pos x="6" y="1"/>
                </a:cxn>
                <a:cxn ang="0">
                  <a:pos x="7" y="1"/>
                </a:cxn>
                <a:cxn ang="0">
                  <a:pos x="7" y="1"/>
                </a:cxn>
                <a:cxn ang="0">
                  <a:pos x="7" y="0"/>
                </a:cxn>
                <a:cxn ang="0">
                  <a:pos x="8" y="0"/>
                </a:cxn>
                <a:cxn ang="0">
                  <a:pos x="8" y="0"/>
                </a:cxn>
                <a:cxn ang="0">
                  <a:pos x="8" y="0"/>
                </a:cxn>
                <a:cxn ang="0">
                  <a:pos x="8" y="0"/>
                </a:cxn>
                <a:cxn ang="0">
                  <a:pos x="9" y="0"/>
                </a:cxn>
                <a:cxn ang="0">
                  <a:pos x="9" y="0"/>
                </a:cxn>
                <a:cxn ang="0">
                  <a:pos x="9" y="0"/>
                </a:cxn>
                <a:cxn ang="0">
                  <a:pos x="9" y="0"/>
                </a:cxn>
                <a:cxn ang="0">
                  <a:pos x="9" y="0"/>
                </a:cxn>
                <a:cxn ang="0">
                  <a:pos x="9" y="4"/>
                </a:cxn>
                <a:cxn ang="0">
                  <a:pos x="0" y="6"/>
                </a:cxn>
                <a:cxn ang="0">
                  <a:pos x="1" y="2"/>
                </a:cxn>
              </a:cxnLst>
              <a:pathLst>
                <a:path w="226" h="41">
                  <a:moveTo>
                    <a:pt x="25" y="9"/>
                  </a:moveTo>
                  <a:lnTo>
                    <a:pt x="31" y="7"/>
                  </a:lnTo>
                  <a:lnTo>
                    <a:pt x="40" y="7"/>
                  </a:lnTo>
                  <a:lnTo>
                    <a:pt x="44" y="7"/>
                  </a:lnTo>
                  <a:lnTo>
                    <a:pt x="52" y="7"/>
                  </a:lnTo>
                  <a:lnTo>
                    <a:pt x="57" y="7"/>
                  </a:lnTo>
                  <a:lnTo>
                    <a:pt x="67" y="7"/>
                  </a:lnTo>
                  <a:lnTo>
                    <a:pt x="72" y="5"/>
                  </a:lnTo>
                  <a:lnTo>
                    <a:pt x="80" y="5"/>
                  </a:lnTo>
                  <a:lnTo>
                    <a:pt x="90" y="5"/>
                  </a:lnTo>
                  <a:lnTo>
                    <a:pt x="99" y="5"/>
                  </a:lnTo>
                  <a:lnTo>
                    <a:pt x="109" y="3"/>
                  </a:lnTo>
                  <a:lnTo>
                    <a:pt x="116" y="3"/>
                  </a:lnTo>
                  <a:lnTo>
                    <a:pt x="126" y="3"/>
                  </a:lnTo>
                  <a:lnTo>
                    <a:pt x="135" y="3"/>
                  </a:lnTo>
                  <a:lnTo>
                    <a:pt x="143" y="3"/>
                  </a:lnTo>
                  <a:lnTo>
                    <a:pt x="152" y="3"/>
                  </a:lnTo>
                  <a:lnTo>
                    <a:pt x="160" y="1"/>
                  </a:lnTo>
                  <a:lnTo>
                    <a:pt x="169" y="1"/>
                  </a:lnTo>
                  <a:lnTo>
                    <a:pt x="175" y="0"/>
                  </a:lnTo>
                  <a:lnTo>
                    <a:pt x="183" y="0"/>
                  </a:lnTo>
                  <a:lnTo>
                    <a:pt x="190" y="0"/>
                  </a:lnTo>
                  <a:lnTo>
                    <a:pt x="198" y="0"/>
                  </a:lnTo>
                  <a:lnTo>
                    <a:pt x="204" y="0"/>
                  </a:lnTo>
                  <a:lnTo>
                    <a:pt x="209" y="0"/>
                  </a:lnTo>
                  <a:lnTo>
                    <a:pt x="213" y="0"/>
                  </a:lnTo>
                  <a:lnTo>
                    <a:pt x="219" y="0"/>
                  </a:lnTo>
                  <a:lnTo>
                    <a:pt x="224" y="0"/>
                  </a:lnTo>
                  <a:lnTo>
                    <a:pt x="226" y="0"/>
                  </a:lnTo>
                  <a:lnTo>
                    <a:pt x="224" y="30"/>
                  </a:lnTo>
                  <a:lnTo>
                    <a:pt x="0" y="41"/>
                  </a:lnTo>
                  <a:lnTo>
                    <a:pt x="25" y="9"/>
                  </a:lnTo>
                  <a:close/>
                </a:path>
              </a:pathLst>
            </a:custGeom>
            <a:solidFill>
              <a:srgbClr val="FFFFFF">
                <a:alpha val="100000"/>
              </a:srgbClr>
            </a:solidFill>
            <a:ln w="9525">
              <a:noFill/>
            </a:ln>
          </p:spPr>
          <p:txBody>
            <a:bodyPr/>
            <a:p>
              <a:endParaRPr lang="zh-CN" altLang="en-US"/>
            </a:p>
          </p:txBody>
        </p:sp>
        <p:sp>
          <p:nvSpPr>
            <p:cNvPr id="120865" name="Freeform 213"/>
            <p:cNvSpPr/>
            <p:nvPr/>
          </p:nvSpPr>
          <p:spPr>
            <a:xfrm rot="-4864733">
              <a:off x="5042" y="1340"/>
              <a:ext cx="62" cy="17"/>
            </a:xfrm>
            <a:custGeom>
              <a:avLst/>
              <a:gdLst/>
              <a:ahLst/>
              <a:cxnLst>
                <a:cxn ang="0">
                  <a:pos x="7" y="0"/>
                </a:cxn>
                <a:cxn ang="0">
                  <a:pos x="0" y="1"/>
                </a:cxn>
                <a:cxn ang="0">
                  <a:pos x="1" y="4"/>
                </a:cxn>
                <a:cxn ang="0">
                  <a:pos x="7" y="5"/>
                </a:cxn>
                <a:cxn ang="0">
                  <a:pos x="7" y="0"/>
                </a:cxn>
              </a:cxnLst>
              <a:pathLst>
                <a:path w="180" h="34">
                  <a:moveTo>
                    <a:pt x="180" y="0"/>
                  </a:moveTo>
                  <a:lnTo>
                    <a:pt x="0" y="4"/>
                  </a:lnTo>
                  <a:lnTo>
                    <a:pt x="17" y="32"/>
                  </a:lnTo>
                  <a:lnTo>
                    <a:pt x="177" y="34"/>
                  </a:lnTo>
                  <a:lnTo>
                    <a:pt x="180" y="0"/>
                  </a:lnTo>
                  <a:close/>
                </a:path>
              </a:pathLst>
            </a:custGeom>
            <a:solidFill>
              <a:srgbClr val="FFFFFF">
                <a:alpha val="100000"/>
              </a:srgbClr>
            </a:solidFill>
            <a:ln w="9525">
              <a:noFill/>
            </a:ln>
          </p:spPr>
          <p:txBody>
            <a:bodyPr/>
            <a:p>
              <a:endParaRPr lang="zh-CN" altLang="en-US"/>
            </a:p>
          </p:txBody>
        </p:sp>
        <p:sp>
          <p:nvSpPr>
            <p:cNvPr id="120866" name="Freeform 214"/>
            <p:cNvSpPr/>
            <p:nvPr/>
          </p:nvSpPr>
          <p:spPr>
            <a:xfrm rot="-4864733">
              <a:off x="5033" y="1414"/>
              <a:ext cx="49" cy="18"/>
            </a:xfrm>
            <a:custGeom>
              <a:avLst/>
              <a:gdLst/>
              <a:ahLst/>
              <a:cxnLst>
                <a:cxn ang="0">
                  <a:pos x="5" y="0"/>
                </a:cxn>
                <a:cxn ang="0">
                  <a:pos x="0" y="0"/>
                </a:cxn>
                <a:cxn ang="0">
                  <a:pos x="0" y="4"/>
                </a:cxn>
                <a:cxn ang="0">
                  <a:pos x="6" y="4"/>
                </a:cxn>
                <a:cxn ang="0">
                  <a:pos x="5" y="0"/>
                </a:cxn>
              </a:cxnLst>
              <a:pathLst>
                <a:path w="144" h="37">
                  <a:moveTo>
                    <a:pt x="142" y="0"/>
                  </a:moveTo>
                  <a:lnTo>
                    <a:pt x="0" y="4"/>
                  </a:lnTo>
                  <a:lnTo>
                    <a:pt x="13" y="33"/>
                  </a:lnTo>
                  <a:lnTo>
                    <a:pt x="144" y="37"/>
                  </a:lnTo>
                  <a:lnTo>
                    <a:pt x="142" y="0"/>
                  </a:lnTo>
                  <a:close/>
                </a:path>
              </a:pathLst>
            </a:custGeom>
            <a:solidFill>
              <a:srgbClr val="FFFFFF">
                <a:alpha val="100000"/>
              </a:srgbClr>
            </a:solidFill>
            <a:ln w="9525">
              <a:noFill/>
            </a:ln>
          </p:spPr>
          <p:txBody>
            <a:bodyPr/>
            <a:p>
              <a:endParaRPr lang="zh-CN" altLang="en-US"/>
            </a:p>
          </p:txBody>
        </p:sp>
        <p:sp>
          <p:nvSpPr>
            <p:cNvPr id="120867" name="Freeform 215"/>
            <p:cNvSpPr/>
            <p:nvPr/>
          </p:nvSpPr>
          <p:spPr>
            <a:xfrm rot="-4864733">
              <a:off x="5056" y="1207"/>
              <a:ext cx="52" cy="25"/>
            </a:xfrm>
            <a:custGeom>
              <a:avLst/>
              <a:gdLst/>
              <a:ahLst/>
              <a:cxnLst>
                <a:cxn ang="0">
                  <a:pos x="6" y="2"/>
                </a:cxn>
                <a:cxn ang="0">
                  <a:pos x="0" y="0"/>
                </a:cxn>
                <a:cxn ang="0">
                  <a:pos x="0" y="3"/>
                </a:cxn>
                <a:cxn ang="0">
                  <a:pos x="6" y="6"/>
                </a:cxn>
                <a:cxn ang="0">
                  <a:pos x="6" y="2"/>
                </a:cxn>
              </a:cxnLst>
              <a:pathLst>
                <a:path w="154" h="51">
                  <a:moveTo>
                    <a:pt x="154" y="22"/>
                  </a:moveTo>
                  <a:lnTo>
                    <a:pt x="0" y="0"/>
                  </a:lnTo>
                  <a:lnTo>
                    <a:pt x="4" y="26"/>
                  </a:lnTo>
                  <a:lnTo>
                    <a:pt x="149" y="51"/>
                  </a:lnTo>
                  <a:lnTo>
                    <a:pt x="154" y="22"/>
                  </a:lnTo>
                  <a:close/>
                </a:path>
              </a:pathLst>
            </a:custGeom>
            <a:solidFill>
              <a:srgbClr val="FFFFFF">
                <a:alpha val="100000"/>
              </a:srgbClr>
            </a:solidFill>
            <a:ln w="9525">
              <a:noFill/>
            </a:ln>
          </p:spPr>
          <p:txBody>
            <a:bodyPr/>
            <a:p>
              <a:endParaRPr lang="zh-CN" altLang="en-US"/>
            </a:p>
          </p:txBody>
        </p:sp>
        <p:sp>
          <p:nvSpPr>
            <p:cNvPr id="120868" name="Freeform 216"/>
            <p:cNvSpPr/>
            <p:nvPr/>
          </p:nvSpPr>
          <p:spPr>
            <a:xfrm rot="-4864733">
              <a:off x="5018" y="1280"/>
              <a:ext cx="54" cy="29"/>
            </a:xfrm>
            <a:custGeom>
              <a:avLst/>
              <a:gdLst/>
              <a:ahLst/>
              <a:cxnLst>
                <a:cxn ang="0">
                  <a:pos x="7" y="4"/>
                </a:cxn>
                <a:cxn ang="0">
                  <a:pos x="0" y="0"/>
                </a:cxn>
                <a:cxn ang="0">
                  <a:pos x="0" y="5"/>
                </a:cxn>
                <a:cxn ang="0">
                  <a:pos x="6" y="8"/>
                </a:cxn>
                <a:cxn ang="0">
                  <a:pos x="7" y="4"/>
                </a:cxn>
              </a:cxnLst>
              <a:pathLst>
                <a:path w="157" h="57">
                  <a:moveTo>
                    <a:pt x="157" y="25"/>
                  </a:moveTo>
                  <a:lnTo>
                    <a:pt x="3" y="0"/>
                  </a:lnTo>
                  <a:lnTo>
                    <a:pt x="0" y="33"/>
                  </a:lnTo>
                  <a:lnTo>
                    <a:pt x="142" y="57"/>
                  </a:lnTo>
                  <a:lnTo>
                    <a:pt x="157" y="25"/>
                  </a:lnTo>
                  <a:close/>
                </a:path>
              </a:pathLst>
            </a:custGeom>
            <a:solidFill>
              <a:srgbClr val="FFFFFF">
                <a:alpha val="100000"/>
              </a:srgbClr>
            </a:solidFill>
            <a:ln w="9525">
              <a:noFill/>
            </a:ln>
          </p:spPr>
          <p:txBody>
            <a:bodyPr/>
            <a:p>
              <a:endParaRPr lang="zh-CN" altLang="en-US"/>
            </a:p>
          </p:txBody>
        </p:sp>
        <p:sp>
          <p:nvSpPr>
            <p:cNvPr id="120869" name="Freeform 217"/>
            <p:cNvSpPr/>
            <p:nvPr/>
          </p:nvSpPr>
          <p:spPr>
            <a:xfrm rot="-4864733">
              <a:off x="4964" y="1366"/>
              <a:ext cx="79" cy="46"/>
            </a:xfrm>
            <a:custGeom>
              <a:avLst/>
              <a:gdLst/>
              <a:ahLst/>
              <a:cxnLst>
                <a:cxn ang="0">
                  <a:pos x="9" y="8"/>
                </a:cxn>
                <a:cxn ang="0">
                  <a:pos x="1" y="0"/>
                </a:cxn>
                <a:cxn ang="0">
                  <a:pos x="0" y="4"/>
                </a:cxn>
                <a:cxn ang="0">
                  <a:pos x="9" y="12"/>
                </a:cxn>
                <a:cxn ang="0">
                  <a:pos x="9" y="8"/>
                </a:cxn>
              </a:cxnLst>
              <a:pathLst>
                <a:path w="230" h="91">
                  <a:moveTo>
                    <a:pt x="230" y="59"/>
                  </a:moveTo>
                  <a:lnTo>
                    <a:pt x="21" y="0"/>
                  </a:lnTo>
                  <a:lnTo>
                    <a:pt x="0" y="25"/>
                  </a:lnTo>
                  <a:lnTo>
                    <a:pt x="230" y="91"/>
                  </a:lnTo>
                  <a:lnTo>
                    <a:pt x="230" y="59"/>
                  </a:lnTo>
                  <a:close/>
                </a:path>
              </a:pathLst>
            </a:custGeom>
            <a:solidFill>
              <a:srgbClr val="FFFFFF">
                <a:alpha val="100000"/>
              </a:srgbClr>
            </a:solidFill>
            <a:ln w="9525">
              <a:noFill/>
            </a:ln>
          </p:spPr>
          <p:txBody>
            <a:bodyPr/>
            <a:p>
              <a:endParaRPr lang="zh-CN" altLang="en-US"/>
            </a:p>
          </p:txBody>
        </p:sp>
        <p:sp>
          <p:nvSpPr>
            <p:cNvPr id="120870" name="Freeform 218"/>
            <p:cNvSpPr/>
            <p:nvPr/>
          </p:nvSpPr>
          <p:spPr>
            <a:xfrm rot="-4864733">
              <a:off x="5145" y="1208"/>
              <a:ext cx="66" cy="55"/>
            </a:xfrm>
            <a:custGeom>
              <a:avLst/>
              <a:gdLst/>
              <a:ahLst/>
              <a:cxnLst>
                <a:cxn ang="0">
                  <a:pos x="0" y="10"/>
                </a:cxn>
                <a:cxn ang="0">
                  <a:pos x="8" y="0"/>
                </a:cxn>
                <a:cxn ang="0">
                  <a:pos x="8" y="5"/>
                </a:cxn>
                <a:cxn ang="0">
                  <a:pos x="1" y="14"/>
                </a:cxn>
                <a:cxn ang="0">
                  <a:pos x="0" y="10"/>
                </a:cxn>
              </a:cxnLst>
              <a:pathLst>
                <a:path w="191" h="108">
                  <a:moveTo>
                    <a:pt x="0" y="72"/>
                  </a:moveTo>
                  <a:lnTo>
                    <a:pt x="182" y="0"/>
                  </a:lnTo>
                  <a:lnTo>
                    <a:pt x="191" y="34"/>
                  </a:lnTo>
                  <a:lnTo>
                    <a:pt x="20" y="108"/>
                  </a:lnTo>
                  <a:lnTo>
                    <a:pt x="0" y="72"/>
                  </a:lnTo>
                  <a:close/>
                </a:path>
              </a:pathLst>
            </a:custGeom>
            <a:solidFill>
              <a:srgbClr val="000000">
                <a:alpha val="100000"/>
              </a:srgbClr>
            </a:solidFill>
            <a:ln w="9525">
              <a:noFill/>
            </a:ln>
          </p:spPr>
          <p:txBody>
            <a:bodyPr/>
            <a:p>
              <a:endParaRPr lang="zh-CN" altLang="en-US"/>
            </a:p>
          </p:txBody>
        </p:sp>
        <p:sp>
          <p:nvSpPr>
            <p:cNvPr id="120871" name="Freeform 219"/>
            <p:cNvSpPr/>
            <p:nvPr/>
          </p:nvSpPr>
          <p:spPr>
            <a:xfrm rot="-4864733">
              <a:off x="5178" y="1299"/>
              <a:ext cx="69" cy="60"/>
            </a:xfrm>
            <a:custGeom>
              <a:avLst/>
              <a:gdLst/>
              <a:ahLst/>
              <a:cxnLst>
                <a:cxn ang="0">
                  <a:pos x="0" y="11"/>
                </a:cxn>
                <a:cxn ang="0">
                  <a:pos x="7" y="0"/>
                </a:cxn>
                <a:cxn ang="0">
                  <a:pos x="8" y="4"/>
                </a:cxn>
                <a:cxn ang="0">
                  <a:pos x="1" y="15"/>
                </a:cxn>
                <a:cxn ang="0">
                  <a:pos x="0" y="11"/>
                </a:cxn>
              </a:cxnLst>
              <a:pathLst>
                <a:path w="204" h="120">
                  <a:moveTo>
                    <a:pt x="0" y="88"/>
                  </a:moveTo>
                  <a:lnTo>
                    <a:pt x="183" y="0"/>
                  </a:lnTo>
                  <a:lnTo>
                    <a:pt x="204" y="32"/>
                  </a:lnTo>
                  <a:lnTo>
                    <a:pt x="21" y="120"/>
                  </a:lnTo>
                  <a:lnTo>
                    <a:pt x="0" y="88"/>
                  </a:lnTo>
                  <a:close/>
                </a:path>
              </a:pathLst>
            </a:custGeom>
            <a:solidFill>
              <a:srgbClr val="000000">
                <a:alpha val="100000"/>
              </a:srgbClr>
            </a:solidFill>
            <a:ln w="9525">
              <a:noFill/>
            </a:ln>
          </p:spPr>
          <p:txBody>
            <a:bodyPr/>
            <a:p>
              <a:endParaRPr lang="zh-CN" altLang="en-US"/>
            </a:p>
          </p:txBody>
        </p:sp>
        <p:sp>
          <p:nvSpPr>
            <p:cNvPr id="120872" name="Freeform 220"/>
            <p:cNvSpPr/>
            <p:nvPr/>
          </p:nvSpPr>
          <p:spPr>
            <a:xfrm rot="-4864733">
              <a:off x="5219" y="1395"/>
              <a:ext cx="78" cy="60"/>
            </a:xfrm>
            <a:custGeom>
              <a:avLst/>
              <a:gdLst/>
              <a:ahLst/>
              <a:cxnLst>
                <a:cxn ang="0">
                  <a:pos x="0" y="13"/>
                </a:cxn>
                <a:cxn ang="0">
                  <a:pos x="0" y="13"/>
                </a:cxn>
                <a:cxn ang="0">
                  <a:pos x="1" y="12"/>
                </a:cxn>
                <a:cxn ang="0">
                  <a:pos x="1" y="11"/>
                </a:cxn>
                <a:cxn ang="0">
                  <a:pos x="1" y="11"/>
                </a:cxn>
                <a:cxn ang="0">
                  <a:pos x="1" y="10"/>
                </a:cxn>
                <a:cxn ang="0">
                  <a:pos x="2" y="10"/>
                </a:cxn>
                <a:cxn ang="0">
                  <a:pos x="2" y="9"/>
                </a:cxn>
                <a:cxn ang="0">
                  <a:pos x="2" y="9"/>
                </a:cxn>
                <a:cxn ang="0">
                  <a:pos x="3" y="8"/>
                </a:cxn>
                <a:cxn ang="0">
                  <a:pos x="3" y="8"/>
                </a:cxn>
                <a:cxn ang="0">
                  <a:pos x="3" y="7"/>
                </a:cxn>
                <a:cxn ang="0">
                  <a:pos x="4" y="7"/>
                </a:cxn>
                <a:cxn ang="0">
                  <a:pos x="4" y="6"/>
                </a:cxn>
                <a:cxn ang="0">
                  <a:pos x="5" y="6"/>
                </a:cxn>
                <a:cxn ang="0">
                  <a:pos x="5" y="5"/>
                </a:cxn>
                <a:cxn ang="0">
                  <a:pos x="5" y="4"/>
                </a:cxn>
                <a:cxn ang="0">
                  <a:pos x="6" y="4"/>
                </a:cxn>
                <a:cxn ang="0">
                  <a:pos x="6" y="4"/>
                </a:cxn>
                <a:cxn ang="0">
                  <a:pos x="6" y="3"/>
                </a:cxn>
                <a:cxn ang="0">
                  <a:pos x="7" y="3"/>
                </a:cxn>
                <a:cxn ang="0">
                  <a:pos x="7" y="2"/>
                </a:cxn>
                <a:cxn ang="0">
                  <a:pos x="7" y="2"/>
                </a:cxn>
                <a:cxn ang="0">
                  <a:pos x="7" y="2"/>
                </a:cxn>
                <a:cxn ang="0">
                  <a:pos x="8" y="1"/>
                </a:cxn>
                <a:cxn ang="0">
                  <a:pos x="8" y="1"/>
                </a:cxn>
                <a:cxn ang="0">
                  <a:pos x="8" y="1"/>
                </a:cxn>
                <a:cxn ang="0">
                  <a:pos x="8" y="0"/>
                </a:cxn>
                <a:cxn ang="0">
                  <a:pos x="8" y="0"/>
                </a:cxn>
                <a:cxn ang="0">
                  <a:pos x="9" y="4"/>
                </a:cxn>
                <a:cxn ang="0">
                  <a:pos x="1" y="15"/>
                </a:cxn>
                <a:cxn ang="0">
                  <a:pos x="0" y="13"/>
                </a:cxn>
              </a:cxnLst>
              <a:pathLst>
                <a:path w="230" h="120">
                  <a:moveTo>
                    <a:pt x="0" y="103"/>
                  </a:moveTo>
                  <a:lnTo>
                    <a:pt x="6" y="97"/>
                  </a:lnTo>
                  <a:lnTo>
                    <a:pt x="15" y="91"/>
                  </a:lnTo>
                  <a:lnTo>
                    <a:pt x="21" y="86"/>
                  </a:lnTo>
                  <a:lnTo>
                    <a:pt x="29" y="84"/>
                  </a:lnTo>
                  <a:lnTo>
                    <a:pt x="34" y="80"/>
                  </a:lnTo>
                  <a:lnTo>
                    <a:pt x="44" y="76"/>
                  </a:lnTo>
                  <a:lnTo>
                    <a:pt x="51" y="70"/>
                  </a:lnTo>
                  <a:lnTo>
                    <a:pt x="61" y="68"/>
                  </a:lnTo>
                  <a:lnTo>
                    <a:pt x="70" y="63"/>
                  </a:lnTo>
                  <a:lnTo>
                    <a:pt x="80" y="59"/>
                  </a:lnTo>
                  <a:lnTo>
                    <a:pt x="89" y="53"/>
                  </a:lnTo>
                  <a:lnTo>
                    <a:pt x="99" y="51"/>
                  </a:lnTo>
                  <a:lnTo>
                    <a:pt x="108" y="46"/>
                  </a:lnTo>
                  <a:lnTo>
                    <a:pt x="120" y="42"/>
                  </a:lnTo>
                  <a:lnTo>
                    <a:pt x="127" y="36"/>
                  </a:lnTo>
                  <a:lnTo>
                    <a:pt x="137" y="32"/>
                  </a:lnTo>
                  <a:lnTo>
                    <a:pt x="146" y="29"/>
                  </a:lnTo>
                  <a:lnTo>
                    <a:pt x="156" y="25"/>
                  </a:lnTo>
                  <a:lnTo>
                    <a:pt x="163" y="21"/>
                  </a:lnTo>
                  <a:lnTo>
                    <a:pt x="173" y="17"/>
                  </a:lnTo>
                  <a:lnTo>
                    <a:pt x="181" y="15"/>
                  </a:lnTo>
                  <a:lnTo>
                    <a:pt x="188" y="11"/>
                  </a:lnTo>
                  <a:lnTo>
                    <a:pt x="196" y="10"/>
                  </a:lnTo>
                  <a:lnTo>
                    <a:pt x="201" y="6"/>
                  </a:lnTo>
                  <a:lnTo>
                    <a:pt x="205" y="4"/>
                  </a:lnTo>
                  <a:lnTo>
                    <a:pt x="211" y="2"/>
                  </a:lnTo>
                  <a:lnTo>
                    <a:pt x="217" y="0"/>
                  </a:lnTo>
                  <a:lnTo>
                    <a:pt x="220" y="0"/>
                  </a:lnTo>
                  <a:lnTo>
                    <a:pt x="230" y="32"/>
                  </a:lnTo>
                  <a:lnTo>
                    <a:pt x="38" y="120"/>
                  </a:lnTo>
                  <a:lnTo>
                    <a:pt x="0" y="103"/>
                  </a:lnTo>
                  <a:close/>
                </a:path>
              </a:pathLst>
            </a:custGeom>
            <a:solidFill>
              <a:srgbClr val="000000">
                <a:alpha val="100000"/>
              </a:srgbClr>
            </a:solidFill>
            <a:ln w="9525">
              <a:noFill/>
            </a:ln>
          </p:spPr>
          <p:txBody>
            <a:bodyPr/>
            <a:p>
              <a:endParaRPr lang="zh-CN" altLang="en-US"/>
            </a:p>
          </p:txBody>
        </p:sp>
        <p:sp>
          <p:nvSpPr>
            <p:cNvPr id="120873" name="Freeform 221"/>
            <p:cNvSpPr/>
            <p:nvPr/>
          </p:nvSpPr>
          <p:spPr>
            <a:xfrm rot="-4864733">
              <a:off x="5210" y="1476"/>
              <a:ext cx="61" cy="43"/>
            </a:xfrm>
            <a:custGeom>
              <a:avLst/>
              <a:gdLst/>
              <a:ahLst/>
              <a:cxnLst>
                <a:cxn ang="0">
                  <a:pos x="0" y="6"/>
                </a:cxn>
                <a:cxn ang="0">
                  <a:pos x="7" y="0"/>
                </a:cxn>
                <a:cxn ang="0">
                  <a:pos x="7" y="6"/>
                </a:cxn>
                <a:cxn ang="0">
                  <a:pos x="0" y="11"/>
                </a:cxn>
                <a:cxn ang="0">
                  <a:pos x="0" y="6"/>
                </a:cxn>
              </a:cxnLst>
              <a:pathLst>
                <a:path w="179" h="85">
                  <a:moveTo>
                    <a:pt x="6" y="47"/>
                  </a:moveTo>
                  <a:lnTo>
                    <a:pt x="175" y="0"/>
                  </a:lnTo>
                  <a:lnTo>
                    <a:pt x="179" y="41"/>
                  </a:lnTo>
                  <a:lnTo>
                    <a:pt x="0" y="85"/>
                  </a:lnTo>
                  <a:lnTo>
                    <a:pt x="6" y="47"/>
                  </a:lnTo>
                  <a:close/>
                </a:path>
              </a:pathLst>
            </a:custGeom>
            <a:solidFill>
              <a:srgbClr val="000000">
                <a:alpha val="100000"/>
              </a:srgbClr>
            </a:solidFill>
            <a:ln w="9525">
              <a:noFill/>
            </a:ln>
          </p:spPr>
          <p:txBody>
            <a:bodyPr/>
            <a:p>
              <a:endParaRPr lang="zh-CN" altLang="en-US"/>
            </a:p>
          </p:txBody>
        </p:sp>
        <p:sp>
          <p:nvSpPr>
            <p:cNvPr id="120874" name="Freeform 222"/>
            <p:cNvSpPr/>
            <p:nvPr/>
          </p:nvSpPr>
          <p:spPr>
            <a:xfrm rot="-4864733">
              <a:off x="5169" y="1426"/>
              <a:ext cx="46" cy="29"/>
            </a:xfrm>
            <a:custGeom>
              <a:avLst/>
              <a:gdLst/>
              <a:ahLst/>
              <a:cxnLst>
                <a:cxn ang="0">
                  <a:pos x="0" y="4"/>
                </a:cxn>
                <a:cxn ang="0">
                  <a:pos x="6" y="0"/>
                </a:cxn>
                <a:cxn ang="0">
                  <a:pos x="5" y="4"/>
                </a:cxn>
                <a:cxn ang="0">
                  <a:pos x="0" y="8"/>
                </a:cxn>
                <a:cxn ang="0">
                  <a:pos x="0" y="4"/>
                </a:cxn>
              </a:cxnLst>
              <a:pathLst>
                <a:path w="133" h="57">
                  <a:moveTo>
                    <a:pt x="3" y="26"/>
                  </a:moveTo>
                  <a:lnTo>
                    <a:pt x="133" y="0"/>
                  </a:lnTo>
                  <a:lnTo>
                    <a:pt x="127" y="32"/>
                  </a:lnTo>
                  <a:lnTo>
                    <a:pt x="0" y="57"/>
                  </a:lnTo>
                  <a:lnTo>
                    <a:pt x="3" y="26"/>
                  </a:lnTo>
                  <a:close/>
                </a:path>
              </a:pathLst>
            </a:custGeom>
            <a:solidFill>
              <a:srgbClr val="000000">
                <a:alpha val="100000"/>
              </a:srgbClr>
            </a:solidFill>
            <a:ln w="9525">
              <a:noFill/>
            </a:ln>
          </p:spPr>
          <p:txBody>
            <a:bodyPr/>
            <a:p>
              <a:endParaRPr lang="zh-CN" altLang="en-US"/>
            </a:p>
          </p:txBody>
        </p:sp>
        <p:sp>
          <p:nvSpPr>
            <p:cNvPr id="120875" name="Freeform 223"/>
            <p:cNvSpPr/>
            <p:nvPr/>
          </p:nvSpPr>
          <p:spPr>
            <a:xfrm rot="-4864733">
              <a:off x="5159" y="1355"/>
              <a:ext cx="54" cy="36"/>
            </a:xfrm>
            <a:custGeom>
              <a:avLst/>
              <a:gdLst/>
              <a:ahLst/>
              <a:cxnLst>
                <a:cxn ang="0">
                  <a:pos x="0" y="4"/>
                </a:cxn>
                <a:cxn ang="0">
                  <a:pos x="6" y="0"/>
                </a:cxn>
                <a:cxn ang="0">
                  <a:pos x="6" y="6"/>
                </a:cxn>
                <a:cxn ang="0">
                  <a:pos x="0" y="9"/>
                </a:cxn>
                <a:cxn ang="0">
                  <a:pos x="0" y="4"/>
                </a:cxn>
              </a:cxnLst>
              <a:pathLst>
                <a:path w="160" h="72">
                  <a:moveTo>
                    <a:pt x="0" y="32"/>
                  </a:moveTo>
                  <a:lnTo>
                    <a:pt x="160" y="0"/>
                  </a:lnTo>
                  <a:lnTo>
                    <a:pt x="148" y="46"/>
                  </a:lnTo>
                  <a:lnTo>
                    <a:pt x="4" y="72"/>
                  </a:lnTo>
                  <a:lnTo>
                    <a:pt x="0" y="32"/>
                  </a:lnTo>
                  <a:close/>
                </a:path>
              </a:pathLst>
            </a:custGeom>
            <a:solidFill>
              <a:srgbClr val="000000">
                <a:alpha val="100000"/>
              </a:srgbClr>
            </a:solidFill>
            <a:ln w="9525">
              <a:noFill/>
            </a:ln>
          </p:spPr>
          <p:txBody>
            <a:bodyPr/>
            <a:p>
              <a:endParaRPr lang="zh-CN" altLang="en-US"/>
            </a:p>
          </p:txBody>
        </p:sp>
        <p:sp>
          <p:nvSpPr>
            <p:cNvPr id="120876" name="Freeform 224"/>
            <p:cNvSpPr/>
            <p:nvPr/>
          </p:nvSpPr>
          <p:spPr>
            <a:xfrm rot="-4864733">
              <a:off x="5137" y="1249"/>
              <a:ext cx="38" cy="29"/>
            </a:xfrm>
            <a:custGeom>
              <a:avLst/>
              <a:gdLst/>
              <a:ahLst/>
              <a:cxnLst>
                <a:cxn ang="0">
                  <a:pos x="0" y="3"/>
                </a:cxn>
                <a:cxn ang="0">
                  <a:pos x="0" y="3"/>
                </a:cxn>
                <a:cxn ang="0">
                  <a:pos x="1" y="3"/>
                </a:cxn>
                <a:cxn ang="0">
                  <a:pos x="1" y="3"/>
                </a:cxn>
                <a:cxn ang="0">
                  <a:pos x="1" y="2"/>
                </a:cxn>
                <a:cxn ang="0">
                  <a:pos x="1" y="2"/>
                </a:cxn>
                <a:cxn ang="0">
                  <a:pos x="2" y="2"/>
                </a:cxn>
                <a:cxn ang="0">
                  <a:pos x="2" y="2"/>
                </a:cxn>
                <a:cxn ang="0">
                  <a:pos x="3" y="1"/>
                </a:cxn>
                <a:cxn ang="0">
                  <a:pos x="3" y="1"/>
                </a:cxn>
                <a:cxn ang="0">
                  <a:pos x="3" y="0"/>
                </a:cxn>
                <a:cxn ang="0">
                  <a:pos x="4" y="0"/>
                </a:cxn>
                <a:cxn ang="0">
                  <a:pos x="4" y="0"/>
                </a:cxn>
                <a:cxn ang="0">
                  <a:pos x="4" y="0"/>
                </a:cxn>
                <a:cxn ang="0">
                  <a:pos x="4" y="0"/>
                </a:cxn>
                <a:cxn ang="0">
                  <a:pos x="4" y="0"/>
                </a:cxn>
                <a:cxn ang="0">
                  <a:pos x="4" y="0"/>
                </a:cxn>
                <a:cxn ang="0">
                  <a:pos x="4" y="3"/>
                </a:cxn>
                <a:cxn ang="0">
                  <a:pos x="0" y="7"/>
                </a:cxn>
                <a:cxn ang="0">
                  <a:pos x="0" y="3"/>
                </a:cxn>
              </a:cxnLst>
              <a:pathLst>
                <a:path w="112" h="59">
                  <a:moveTo>
                    <a:pt x="6" y="31"/>
                  </a:moveTo>
                  <a:lnTo>
                    <a:pt x="8" y="29"/>
                  </a:lnTo>
                  <a:lnTo>
                    <a:pt x="15" y="29"/>
                  </a:lnTo>
                  <a:lnTo>
                    <a:pt x="21" y="27"/>
                  </a:lnTo>
                  <a:lnTo>
                    <a:pt x="31" y="23"/>
                  </a:lnTo>
                  <a:lnTo>
                    <a:pt x="38" y="21"/>
                  </a:lnTo>
                  <a:lnTo>
                    <a:pt x="48" y="19"/>
                  </a:lnTo>
                  <a:lnTo>
                    <a:pt x="57" y="16"/>
                  </a:lnTo>
                  <a:lnTo>
                    <a:pt x="67" y="14"/>
                  </a:lnTo>
                  <a:lnTo>
                    <a:pt x="74" y="10"/>
                  </a:lnTo>
                  <a:lnTo>
                    <a:pt x="84" y="6"/>
                  </a:lnTo>
                  <a:lnTo>
                    <a:pt x="91" y="4"/>
                  </a:lnTo>
                  <a:lnTo>
                    <a:pt x="97" y="2"/>
                  </a:lnTo>
                  <a:lnTo>
                    <a:pt x="103" y="0"/>
                  </a:lnTo>
                  <a:lnTo>
                    <a:pt x="108" y="0"/>
                  </a:lnTo>
                  <a:lnTo>
                    <a:pt x="110" y="0"/>
                  </a:lnTo>
                  <a:lnTo>
                    <a:pt x="112" y="0"/>
                  </a:lnTo>
                  <a:lnTo>
                    <a:pt x="107" y="27"/>
                  </a:lnTo>
                  <a:lnTo>
                    <a:pt x="0" y="59"/>
                  </a:lnTo>
                  <a:lnTo>
                    <a:pt x="6" y="31"/>
                  </a:lnTo>
                  <a:close/>
                </a:path>
              </a:pathLst>
            </a:custGeom>
            <a:solidFill>
              <a:srgbClr val="000000">
                <a:alpha val="100000"/>
              </a:srgbClr>
            </a:solidFill>
            <a:ln w="9525">
              <a:noFill/>
            </a:ln>
          </p:spPr>
          <p:txBody>
            <a:bodyPr/>
            <a:p>
              <a:endParaRPr lang="zh-CN" altLang="en-US"/>
            </a:p>
          </p:txBody>
        </p:sp>
        <p:sp>
          <p:nvSpPr>
            <p:cNvPr id="120877" name="Freeform 225"/>
            <p:cNvSpPr/>
            <p:nvPr/>
          </p:nvSpPr>
          <p:spPr>
            <a:xfrm rot="-4864733">
              <a:off x="5120" y="1198"/>
              <a:ext cx="27" cy="28"/>
            </a:xfrm>
            <a:custGeom>
              <a:avLst/>
              <a:gdLst/>
              <a:ahLst/>
              <a:cxnLst>
                <a:cxn ang="0">
                  <a:pos x="0" y="4"/>
                </a:cxn>
                <a:cxn ang="0">
                  <a:pos x="3" y="0"/>
                </a:cxn>
                <a:cxn ang="0">
                  <a:pos x="3" y="3"/>
                </a:cxn>
                <a:cxn ang="0">
                  <a:pos x="0" y="7"/>
                </a:cxn>
                <a:cxn ang="0">
                  <a:pos x="0" y="4"/>
                </a:cxn>
              </a:cxnLst>
              <a:pathLst>
                <a:path w="80" h="55">
                  <a:moveTo>
                    <a:pt x="0" y="26"/>
                  </a:moveTo>
                  <a:lnTo>
                    <a:pt x="80" y="0"/>
                  </a:lnTo>
                  <a:lnTo>
                    <a:pt x="80" y="22"/>
                  </a:lnTo>
                  <a:lnTo>
                    <a:pt x="13" y="55"/>
                  </a:lnTo>
                  <a:lnTo>
                    <a:pt x="0" y="26"/>
                  </a:lnTo>
                  <a:close/>
                </a:path>
              </a:pathLst>
            </a:custGeom>
            <a:solidFill>
              <a:srgbClr val="000000">
                <a:alpha val="100000"/>
              </a:srgbClr>
            </a:solidFill>
            <a:ln w="9525">
              <a:noFill/>
            </a:ln>
          </p:spPr>
          <p:txBody>
            <a:bodyPr/>
            <a:p>
              <a:endParaRPr lang="zh-CN" altLang="en-US"/>
            </a:p>
          </p:txBody>
        </p:sp>
        <p:sp>
          <p:nvSpPr>
            <p:cNvPr id="120878" name="Freeform 226"/>
            <p:cNvSpPr/>
            <p:nvPr/>
          </p:nvSpPr>
          <p:spPr>
            <a:xfrm rot="-4864733">
              <a:off x="5107" y="1387"/>
              <a:ext cx="63" cy="29"/>
            </a:xfrm>
            <a:custGeom>
              <a:avLst/>
              <a:gdLst/>
              <a:ahLst/>
              <a:cxnLst>
                <a:cxn ang="0">
                  <a:pos x="0" y="3"/>
                </a:cxn>
                <a:cxn ang="0">
                  <a:pos x="7" y="0"/>
                </a:cxn>
                <a:cxn ang="0">
                  <a:pos x="7" y="4"/>
                </a:cxn>
                <a:cxn ang="0">
                  <a:pos x="0" y="7"/>
                </a:cxn>
                <a:cxn ang="0">
                  <a:pos x="0" y="3"/>
                </a:cxn>
              </a:cxnLst>
              <a:pathLst>
                <a:path w="185" h="59">
                  <a:moveTo>
                    <a:pt x="0" y="25"/>
                  </a:moveTo>
                  <a:lnTo>
                    <a:pt x="185" y="0"/>
                  </a:lnTo>
                  <a:lnTo>
                    <a:pt x="185" y="34"/>
                  </a:lnTo>
                  <a:lnTo>
                    <a:pt x="2" y="59"/>
                  </a:lnTo>
                  <a:lnTo>
                    <a:pt x="0" y="25"/>
                  </a:lnTo>
                  <a:close/>
                </a:path>
              </a:pathLst>
            </a:custGeom>
            <a:solidFill>
              <a:srgbClr val="000000">
                <a:alpha val="100000"/>
              </a:srgbClr>
            </a:solidFill>
            <a:ln w="9525">
              <a:noFill/>
            </a:ln>
          </p:spPr>
          <p:txBody>
            <a:bodyPr/>
            <a:p>
              <a:endParaRPr lang="zh-CN" altLang="en-US"/>
            </a:p>
          </p:txBody>
        </p:sp>
        <p:sp>
          <p:nvSpPr>
            <p:cNvPr id="120879" name="Freeform 227"/>
            <p:cNvSpPr/>
            <p:nvPr/>
          </p:nvSpPr>
          <p:spPr>
            <a:xfrm rot="-4864733">
              <a:off x="5127" y="1477"/>
              <a:ext cx="39" cy="16"/>
            </a:xfrm>
            <a:custGeom>
              <a:avLst/>
              <a:gdLst/>
              <a:ahLst/>
              <a:cxnLst>
                <a:cxn ang="0">
                  <a:pos x="0" y="0"/>
                </a:cxn>
                <a:cxn ang="0">
                  <a:pos x="5" y="0"/>
                </a:cxn>
                <a:cxn ang="0">
                  <a:pos x="5" y="4"/>
                </a:cxn>
                <a:cxn ang="0">
                  <a:pos x="0" y="4"/>
                </a:cxn>
                <a:cxn ang="0">
                  <a:pos x="0" y="0"/>
                </a:cxn>
              </a:cxnLst>
              <a:pathLst>
                <a:path w="112" h="32">
                  <a:moveTo>
                    <a:pt x="0" y="0"/>
                  </a:moveTo>
                  <a:lnTo>
                    <a:pt x="112" y="0"/>
                  </a:lnTo>
                  <a:lnTo>
                    <a:pt x="105" y="32"/>
                  </a:lnTo>
                  <a:lnTo>
                    <a:pt x="4" y="25"/>
                  </a:lnTo>
                  <a:lnTo>
                    <a:pt x="0" y="0"/>
                  </a:lnTo>
                  <a:close/>
                </a:path>
              </a:pathLst>
            </a:custGeom>
            <a:solidFill>
              <a:srgbClr val="000000">
                <a:alpha val="100000"/>
              </a:srgbClr>
            </a:solidFill>
            <a:ln w="9525">
              <a:noFill/>
            </a:ln>
          </p:spPr>
          <p:txBody>
            <a:bodyPr/>
            <a:p>
              <a:endParaRPr lang="zh-CN" altLang="en-US"/>
            </a:p>
          </p:txBody>
        </p:sp>
        <p:sp>
          <p:nvSpPr>
            <p:cNvPr id="120880" name="Freeform 228"/>
            <p:cNvSpPr/>
            <p:nvPr/>
          </p:nvSpPr>
          <p:spPr>
            <a:xfrm rot="-4864733">
              <a:off x="5116" y="1300"/>
              <a:ext cx="53" cy="26"/>
            </a:xfrm>
            <a:custGeom>
              <a:avLst/>
              <a:gdLst/>
              <a:ahLst/>
              <a:cxnLst>
                <a:cxn ang="0">
                  <a:pos x="0" y="3"/>
                </a:cxn>
                <a:cxn ang="0">
                  <a:pos x="6" y="0"/>
                </a:cxn>
                <a:cxn ang="0">
                  <a:pos x="6" y="4"/>
                </a:cxn>
                <a:cxn ang="0">
                  <a:pos x="0" y="7"/>
                </a:cxn>
                <a:cxn ang="0">
                  <a:pos x="0" y="3"/>
                </a:cxn>
              </a:cxnLst>
              <a:pathLst>
                <a:path w="154" h="51">
                  <a:moveTo>
                    <a:pt x="0" y="17"/>
                  </a:moveTo>
                  <a:lnTo>
                    <a:pt x="154" y="0"/>
                  </a:lnTo>
                  <a:lnTo>
                    <a:pt x="154" y="30"/>
                  </a:lnTo>
                  <a:lnTo>
                    <a:pt x="0" y="51"/>
                  </a:lnTo>
                  <a:lnTo>
                    <a:pt x="0" y="17"/>
                  </a:lnTo>
                  <a:close/>
                </a:path>
              </a:pathLst>
            </a:custGeom>
            <a:solidFill>
              <a:srgbClr val="000000">
                <a:alpha val="100000"/>
              </a:srgbClr>
            </a:solidFill>
            <a:ln w="9525">
              <a:noFill/>
            </a:ln>
          </p:spPr>
          <p:txBody>
            <a:bodyPr/>
            <a:p>
              <a:endParaRPr lang="zh-CN" altLang="en-US"/>
            </a:p>
          </p:txBody>
        </p:sp>
        <p:sp>
          <p:nvSpPr>
            <p:cNvPr id="120881" name="Freeform 229"/>
            <p:cNvSpPr/>
            <p:nvPr/>
          </p:nvSpPr>
          <p:spPr>
            <a:xfrm rot="-4864733">
              <a:off x="5075" y="1260"/>
              <a:ext cx="78" cy="21"/>
            </a:xfrm>
            <a:custGeom>
              <a:avLst/>
              <a:gdLst/>
              <a:ahLst/>
              <a:cxnLst>
                <a:cxn ang="0">
                  <a:pos x="1" y="2"/>
                </a:cxn>
                <a:cxn ang="0">
                  <a:pos x="1" y="2"/>
                </a:cxn>
                <a:cxn ang="0">
                  <a:pos x="2" y="2"/>
                </a:cxn>
                <a:cxn ang="0">
                  <a:pos x="2" y="2"/>
                </a:cxn>
                <a:cxn ang="0">
                  <a:pos x="2" y="2"/>
                </a:cxn>
                <a:cxn ang="0">
                  <a:pos x="2" y="2"/>
                </a:cxn>
                <a:cxn ang="0">
                  <a:pos x="3" y="2"/>
                </a:cxn>
                <a:cxn ang="0">
                  <a:pos x="3" y="1"/>
                </a:cxn>
                <a:cxn ang="0">
                  <a:pos x="3" y="1"/>
                </a:cxn>
                <a:cxn ang="0">
                  <a:pos x="4" y="1"/>
                </a:cxn>
                <a:cxn ang="0">
                  <a:pos x="4" y="1"/>
                </a:cxn>
                <a:cxn ang="0">
                  <a:pos x="4" y="1"/>
                </a:cxn>
                <a:cxn ang="0">
                  <a:pos x="5" y="1"/>
                </a:cxn>
                <a:cxn ang="0">
                  <a:pos x="5" y="1"/>
                </a:cxn>
                <a:cxn ang="0">
                  <a:pos x="5" y="1"/>
                </a:cxn>
                <a:cxn ang="0">
                  <a:pos x="6" y="1"/>
                </a:cxn>
                <a:cxn ang="0">
                  <a:pos x="6" y="1"/>
                </a:cxn>
                <a:cxn ang="0">
                  <a:pos x="7" y="1"/>
                </a:cxn>
                <a:cxn ang="0">
                  <a:pos x="7" y="1"/>
                </a:cxn>
                <a:cxn ang="0">
                  <a:pos x="7" y="0"/>
                </a:cxn>
                <a:cxn ang="0">
                  <a:pos x="8" y="0"/>
                </a:cxn>
                <a:cxn ang="0">
                  <a:pos x="8" y="0"/>
                </a:cxn>
                <a:cxn ang="0">
                  <a:pos x="8" y="0"/>
                </a:cxn>
                <a:cxn ang="0">
                  <a:pos x="8" y="0"/>
                </a:cxn>
                <a:cxn ang="0">
                  <a:pos x="9" y="0"/>
                </a:cxn>
                <a:cxn ang="0">
                  <a:pos x="9" y="0"/>
                </a:cxn>
                <a:cxn ang="0">
                  <a:pos x="9" y="0"/>
                </a:cxn>
                <a:cxn ang="0">
                  <a:pos x="9" y="0"/>
                </a:cxn>
                <a:cxn ang="0">
                  <a:pos x="9" y="0"/>
                </a:cxn>
                <a:cxn ang="0">
                  <a:pos x="9" y="5"/>
                </a:cxn>
                <a:cxn ang="0">
                  <a:pos x="0" y="6"/>
                </a:cxn>
                <a:cxn ang="0">
                  <a:pos x="1" y="2"/>
                </a:cxn>
              </a:cxnLst>
              <a:pathLst>
                <a:path w="228" h="42">
                  <a:moveTo>
                    <a:pt x="25" y="12"/>
                  </a:moveTo>
                  <a:lnTo>
                    <a:pt x="31" y="10"/>
                  </a:lnTo>
                  <a:lnTo>
                    <a:pt x="40" y="10"/>
                  </a:lnTo>
                  <a:lnTo>
                    <a:pt x="46" y="10"/>
                  </a:lnTo>
                  <a:lnTo>
                    <a:pt x="52" y="10"/>
                  </a:lnTo>
                  <a:lnTo>
                    <a:pt x="57" y="10"/>
                  </a:lnTo>
                  <a:lnTo>
                    <a:pt x="67" y="10"/>
                  </a:lnTo>
                  <a:lnTo>
                    <a:pt x="73" y="8"/>
                  </a:lnTo>
                  <a:lnTo>
                    <a:pt x="82" y="8"/>
                  </a:lnTo>
                  <a:lnTo>
                    <a:pt x="90" y="8"/>
                  </a:lnTo>
                  <a:lnTo>
                    <a:pt x="99" y="8"/>
                  </a:lnTo>
                  <a:lnTo>
                    <a:pt x="109" y="6"/>
                  </a:lnTo>
                  <a:lnTo>
                    <a:pt x="116" y="4"/>
                  </a:lnTo>
                  <a:lnTo>
                    <a:pt x="126" y="4"/>
                  </a:lnTo>
                  <a:lnTo>
                    <a:pt x="135" y="4"/>
                  </a:lnTo>
                  <a:lnTo>
                    <a:pt x="143" y="4"/>
                  </a:lnTo>
                  <a:lnTo>
                    <a:pt x="152" y="2"/>
                  </a:lnTo>
                  <a:lnTo>
                    <a:pt x="160" y="2"/>
                  </a:lnTo>
                  <a:lnTo>
                    <a:pt x="170" y="2"/>
                  </a:lnTo>
                  <a:lnTo>
                    <a:pt x="177" y="0"/>
                  </a:lnTo>
                  <a:lnTo>
                    <a:pt x="185" y="0"/>
                  </a:lnTo>
                  <a:lnTo>
                    <a:pt x="192" y="0"/>
                  </a:lnTo>
                  <a:lnTo>
                    <a:pt x="198" y="0"/>
                  </a:lnTo>
                  <a:lnTo>
                    <a:pt x="204" y="0"/>
                  </a:lnTo>
                  <a:lnTo>
                    <a:pt x="209" y="0"/>
                  </a:lnTo>
                  <a:lnTo>
                    <a:pt x="213" y="0"/>
                  </a:lnTo>
                  <a:lnTo>
                    <a:pt x="219" y="0"/>
                  </a:lnTo>
                  <a:lnTo>
                    <a:pt x="225" y="0"/>
                  </a:lnTo>
                  <a:lnTo>
                    <a:pt x="228" y="0"/>
                  </a:lnTo>
                  <a:lnTo>
                    <a:pt x="225" y="33"/>
                  </a:lnTo>
                  <a:lnTo>
                    <a:pt x="0" y="42"/>
                  </a:lnTo>
                  <a:lnTo>
                    <a:pt x="25" y="12"/>
                  </a:lnTo>
                  <a:close/>
                </a:path>
              </a:pathLst>
            </a:custGeom>
            <a:solidFill>
              <a:srgbClr val="000000">
                <a:alpha val="100000"/>
              </a:srgbClr>
            </a:solidFill>
            <a:ln w="9525">
              <a:noFill/>
            </a:ln>
          </p:spPr>
          <p:txBody>
            <a:bodyPr/>
            <a:p>
              <a:endParaRPr lang="zh-CN" altLang="en-US"/>
            </a:p>
          </p:txBody>
        </p:sp>
        <p:sp>
          <p:nvSpPr>
            <p:cNvPr id="120882" name="Freeform 230"/>
            <p:cNvSpPr/>
            <p:nvPr/>
          </p:nvSpPr>
          <p:spPr>
            <a:xfrm rot="-4864733">
              <a:off x="5054" y="1349"/>
              <a:ext cx="61" cy="17"/>
            </a:xfrm>
            <a:custGeom>
              <a:avLst/>
              <a:gdLst/>
              <a:ahLst/>
              <a:cxnLst>
                <a:cxn ang="0">
                  <a:pos x="7" y="0"/>
                </a:cxn>
                <a:cxn ang="0">
                  <a:pos x="0" y="1"/>
                </a:cxn>
                <a:cxn ang="0">
                  <a:pos x="1" y="4"/>
                </a:cxn>
                <a:cxn ang="0">
                  <a:pos x="7" y="5"/>
                </a:cxn>
                <a:cxn ang="0">
                  <a:pos x="7" y="0"/>
                </a:cxn>
              </a:cxnLst>
              <a:pathLst>
                <a:path w="178" h="32">
                  <a:moveTo>
                    <a:pt x="178" y="0"/>
                  </a:moveTo>
                  <a:lnTo>
                    <a:pt x="0" y="2"/>
                  </a:lnTo>
                  <a:lnTo>
                    <a:pt x="17" y="28"/>
                  </a:lnTo>
                  <a:lnTo>
                    <a:pt x="175" y="32"/>
                  </a:lnTo>
                  <a:lnTo>
                    <a:pt x="178" y="0"/>
                  </a:lnTo>
                  <a:close/>
                </a:path>
              </a:pathLst>
            </a:custGeom>
            <a:solidFill>
              <a:srgbClr val="000000">
                <a:alpha val="100000"/>
              </a:srgbClr>
            </a:solidFill>
            <a:ln w="9525">
              <a:noFill/>
            </a:ln>
          </p:spPr>
          <p:txBody>
            <a:bodyPr/>
            <a:p>
              <a:endParaRPr lang="zh-CN" altLang="en-US"/>
            </a:p>
          </p:txBody>
        </p:sp>
        <p:sp>
          <p:nvSpPr>
            <p:cNvPr id="120883" name="Freeform 231"/>
            <p:cNvSpPr/>
            <p:nvPr/>
          </p:nvSpPr>
          <p:spPr>
            <a:xfrm rot="-4864733">
              <a:off x="5045" y="1425"/>
              <a:ext cx="50" cy="18"/>
            </a:xfrm>
            <a:custGeom>
              <a:avLst/>
              <a:gdLst/>
              <a:ahLst/>
              <a:cxnLst>
                <a:cxn ang="0">
                  <a:pos x="6" y="0"/>
                </a:cxn>
                <a:cxn ang="0">
                  <a:pos x="0" y="1"/>
                </a:cxn>
                <a:cxn ang="0">
                  <a:pos x="0" y="5"/>
                </a:cxn>
                <a:cxn ang="0">
                  <a:pos x="6" y="5"/>
                </a:cxn>
                <a:cxn ang="0">
                  <a:pos x="6" y="0"/>
                </a:cxn>
              </a:cxnLst>
              <a:pathLst>
                <a:path w="144" h="36">
                  <a:moveTo>
                    <a:pt x="140" y="0"/>
                  </a:moveTo>
                  <a:lnTo>
                    <a:pt x="0" y="4"/>
                  </a:lnTo>
                  <a:lnTo>
                    <a:pt x="11" y="33"/>
                  </a:lnTo>
                  <a:lnTo>
                    <a:pt x="144" y="36"/>
                  </a:lnTo>
                  <a:lnTo>
                    <a:pt x="140" y="0"/>
                  </a:lnTo>
                  <a:close/>
                </a:path>
              </a:pathLst>
            </a:custGeom>
            <a:solidFill>
              <a:srgbClr val="000000">
                <a:alpha val="100000"/>
              </a:srgbClr>
            </a:solidFill>
            <a:ln w="9525">
              <a:noFill/>
            </a:ln>
          </p:spPr>
          <p:txBody>
            <a:bodyPr/>
            <a:p>
              <a:endParaRPr lang="zh-CN" altLang="en-US"/>
            </a:p>
          </p:txBody>
        </p:sp>
        <p:sp>
          <p:nvSpPr>
            <p:cNvPr id="120884" name="Freeform 232"/>
            <p:cNvSpPr/>
            <p:nvPr/>
          </p:nvSpPr>
          <p:spPr>
            <a:xfrm rot="-4864733">
              <a:off x="5066" y="1214"/>
              <a:ext cx="53" cy="26"/>
            </a:xfrm>
            <a:custGeom>
              <a:avLst/>
              <a:gdLst/>
              <a:ahLst/>
              <a:cxnLst>
                <a:cxn ang="0">
                  <a:pos x="6" y="3"/>
                </a:cxn>
                <a:cxn ang="0">
                  <a:pos x="0" y="0"/>
                </a:cxn>
                <a:cxn ang="0">
                  <a:pos x="0" y="4"/>
                </a:cxn>
                <a:cxn ang="0">
                  <a:pos x="6" y="7"/>
                </a:cxn>
                <a:cxn ang="0">
                  <a:pos x="6" y="3"/>
                </a:cxn>
              </a:cxnLst>
              <a:pathLst>
                <a:path w="153" h="52">
                  <a:moveTo>
                    <a:pt x="153" y="23"/>
                  </a:moveTo>
                  <a:lnTo>
                    <a:pt x="0" y="0"/>
                  </a:lnTo>
                  <a:lnTo>
                    <a:pt x="3" y="27"/>
                  </a:lnTo>
                  <a:lnTo>
                    <a:pt x="148" y="52"/>
                  </a:lnTo>
                  <a:lnTo>
                    <a:pt x="153" y="23"/>
                  </a:lnTo>
                  <a:close/>
                </a:path>
              </a:pathLst>
            </a:custGeom>
            <a:solidFill>
              <a:srgbClr val="000000">
                <a:alpha val="100000"/>
              </a:srgbClr>
            </a:solidFill>
            <a:ln w="9525">
              <a:noFill/>
            </a:ln>
          </p:spPr>
          <p:txBody>
            <a:bodyPr/>
            <a:p>
              <a:endParaRPr lang="zh-CN" altLang="en-US"/>
            </a:p>
          </p:txBody>
        </p:sp>
        <p:sp>
          <p:nvSpPr>
            <p:cNvPr id="120885" name="Freeform 233"/>
            <p:cNvSpPr/>
            <p:nvPr/>
          </p:nvSpPr>
          <p:spPr>
            <a:xfrm rot="-4864733">
              <a:off x="5028" y="1290"/>
              <a:ext cx="54" cy="27"/>
            </a:xfrm>
            <a:custGeom>
              <a:avLst/>
              <a:gdLst/>
              <a:ahLst/>
              <a:cxnLst>
                <a:cxn ang="0">
                  <a:pos x="6" y="3"/>
                </a:cxn>
                <a:cxn ang="0">
                  <a:pos x="0" y="0"/>
                </a:cxn>
                <a:cxn ang="0">
                  <a:pos x="0" y="3"/>
                </a:cxn>
                <a:cxn ang="0">
                  <a:pos x="6" y="6"/>
                </a:cxn>
                <a:cxn ang="0">
                  <a:pos x="6" y="3"/>
                </a:cxn>
              </a:cxnLst>
              <a:pathLst>
                <a:path w="158" h="55">
                  <a:moveTo>
                    <a:pt x="158" y="25"/>
                  </a:moveTo>
                  <a:lnTo>
                    <a:pt x="4" y="0"/>
                  </a:lnTo>
                  <a:lnTo>
                    <a:pt x="0" y="31"/>
                  </a:lnTo>
                  <a:lnTo>
                    <a:pt x="142" y="55"/>
                  </a:lnTo>
                  <a:lnTo>
                    <a:pt x="158" y="25"/>
                  </a:lnTo>
                  <a:close/>
                </a:path>
              </a:pathLst>
            </a:custGeom>
            <a:solidFill>
              <a:srgbClr val="000000">
                <a:alpha val="100000"/>
              </a:srgbClr>
            </a:solidFill>
            <a:ln w="9525">
              <a:noFill/>
            </a:ln>
          </p:spPr>
          <p:txBody>
            <a:bodyPr/>
            <a:p>
              <a:endParaRPr lang="zh-CN" altLang="en-US"/>
            </a:p>
          </p:txBody>
        </p:sp>
        <p:sp>
          <p:nvSpPr>
            <p:cNvPr id="120886" name="Freeform 234"/>
            <p:cNvSpPr/>
            <p:nvPr/>
          </p:nvSpPr>
          <p:spPr>
            <a:xfrm rot="-4864733">
              <a:off x="4974" y="1375"/>
              <a:ext cx="79" cy="46"/>
            </a:xfrm>
            <a:custGeom>
              <a:avLst/>
              <a:gdLst/>
              <a:ahLst/>
              <a:cxnLst>
                <a:cxn ang="0">
                  <a:pos x="9" y="8"/>
                </a:cxn>
                <a:cxn ang="0">
                  <a:pos x="1" y="0"/>
                </a:cxn>
                <a:cxn ang="0">
                  <a:pos x="0" y="4"/>
                </a:cxn>
                <a:cxn ang="0">
                  <a:pos x="9" y="12"/>
                </a:cxn>
                <a:cxn ang="0">
                  <a:pos x="9" y="8"/>
                </a:cxn>
              </a:cxnLst>
              <a:pathLst>
                <a:path w="230" h="91">
                  <a:moveTo>
                    <a:pt x="230" y="61"/>
                  </a:moveTo>
                  <a:lnTo>
                    <a:pt x="21" y="0"/>
                  </a:lnTo>
                  <a:lnTo>
                    <a:pt x="0" y="25"/>
                  </a:lnTo>
                  <a:lnTo>
                    <a:pt x="230" y="91"/>
                  </a:lnTo>
                  <a:lnTo>
                    <a:pt x="230" y="61"/>
                  </a:lnTo>
                  <a:close/>
                </a:path>
              </a:pathLst>
            </a:custGeom>
            <a:solidFill>
              <a:srgbClr val="000000">
                <a:alpha val="100000"/>
              </a:srgbClr>
            </a:solidFill>
            <a:ln w="9525">
              <a:noFill/>
            </a:ln>
          </p:spPr>
          <p:txBody>
            <a:bodyPr/>
            <a:p>
              <a:endParaRPr lang="zh-CN" altLang="en-US"/>
            </a:p>
          </p:txBody>
        </p:sp>
      </p:grpSp>
      <p:sp>
        <p:nvSpPr>
          <p:cNvPr id="120841" name="TextBox 292"/>
          <p:cNvSpPr txBox="1"/>
          <p:nvPr/>
        </p:nvSpPr>
        <p:spPr>
          <a:xfrm>
            <a:off x="576263" y="6129338"/>
            <a:ext cx="1133475" cy="307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   初始燃爆</a:t>
            </a:r>
            <a:endParaRPr lang="en-US" altLang="zh-CN" sz="1400" b="1" dirty="0">
              <a:latin typeface="Garamond" pitchFamily="18" charset="0"/>
            </a:endParaRPr>
          </a:p>
        </p:txBody>
      </p:sp>
      <p:sp>
        <p:nvSpPr>
          <p:cNvPr id="120842" name="TextBox 293"/>
          <p:cNvSpPr txBox="1"/>
          <p:nvPr/>
        </p:nvSpPr>
        <p:spPr>
          <a:xfrm>
            <a:off x="2159000" y="6092825"/>
            <a:ext cx="1225550" cy="307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探测器工作</a:t>
            </a:r>
            <a:endParaRPr lang="en-US" altLang="zh-CN" sz="1400" b="1" dirty="0">
              <a:latin typeface="Garamond" pitchFamily="18" charset="0"/>
            </a:endParaRPr>
          </a:p>
        </p:txBody>
      </p:sp>
      <p:sp>
        <p:nvSpPr>
          <p:cNvPr id="120843" name="TextBox 294"/>
          <p:cNvSpPr txBox="1"/>
          <p:nvPr/>
        </p:nvSpPr>
        <p:spPr>
          <a:xfrm>
            <a:off x="3708400" y="6129338"/>
            <a:ext cx="1116013" cy="307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抑爆开始</a:t>
            </a:r>
            <a:endParaRPr lang="en-US" altLang="zh-CN" sz="1400" b="1" dirty="0">
              <a:latin typeface="Garamond" pitchFamily="18" charset="0"/>
            </a:endParaRPr>
          </a:p>
        </p:txBody>
      </p:sp>
      <p:sp>
        <p:nvSpPr>
          <p:cNvPr id="120844" name="TextBox 295"/>
          <p:cNvSpPr txBox="1"/>
          <p:nvPr/>
        </p:nvSpPr>
        <p:spPr>
          <a:xfrm>
            <a:off x="5508625" y="6200775"/>
            <a:ext cx="869950" cy="307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抑爆中</a:t>
            </a:r>
            <a:endParaRPr lang="en-US" altLang="zh-CN" sz="1400" b="1" dirty="0">
              <a:latin typeface="Garamond" pitchFamily="18" charset="0"/>
            </a:endParaRPr>
          </a:p>
        </p:txBody>
      </p:sp>
      <p:sp>
        <p:nvSpPr>
          <p:cNvPr id="120845" name="TextBox 296"/>
          <p:cNvSpPr txBox="1"/>
          <p:nvPr/>
        </p:nvSpPr>
        <p:spPr>
          <a:xfrm>
            <a:off x="6948488" y="6129338"/>
            <a:ext cx="1044575" cy="307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抑爆结束</a:t>
            </a:r>
            <a:endParaRPr lang="en-US" altLang="zh-CN" sz="1400" b="1" dirty="0">
              <a:latin typeface="Garamond" pitchFamily="18" charset="0"/>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21859"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二次爆炸的预防</a:t>
            </a:r>
            <a:endParaRPr lang="en-US" altLang="zh-CN" sz="2400" dirty="0">
              <a:solidFill>
                <a:srgbClr val="FF0000"/>
              </a:solidFill>
              <a:latin typeface="+mn-lt"/>
              <a:ea typeface="+mn-ea"/>
              <a:cs typeface="+mn-cs"/>
            </a:endParaRPr>
          </a:p>
          <a:p>
            <a:pPr eaLnBrk="1" hangingPunct="1">
              <a:buClr>
                <a:srgbClr val="FF0000"/>
              </a:buClr>
            </a:pPr>
            <a:r>
              <a:rPr lang="zh-CN" altLang="en-US" sz="2400" dirty="0">
                <a:latin typeface="+mn-lt"/>
                <a:ea typeface="+mn-ea"/>
                <a:cs typeface="+mn-cs"/>
              </a:rPr>
              <a:t>工艺设备的接头、检查门、挡板、泄爆口盖等均应封闭严密</a:t>
            </a:r>
            <a:endParaRPr lang="en-US" altLang="zh-CN" sz="2400" dirty="0">
              <a:latin typeface="+mn-lt"/>
              <a:ea typeface="+mn-ea"/>
              <a:cs typeface="+mn-cs"/>
            </a:endParaRPr>
          </a:p>
          <a:p>
            <a:pPr eaLnBrk="1" hangingPunct="1">
              <a:buClr>
                <a:srgbClr val="FF0000"/>
              </a:buClr>
            </a:pPr>
            <a:r>
              <a:rPr lang="zh-CN" altLang="en-US" sz="2400" dirty="0">
                <a:latin typeface="+mn-lt"/>
                <a:ea typeface="+mn-ea"/>
                <a:cs typeface="+mn-cs"/>
              </a:rPr>
              <a:t>特殊地点的清洁要求</a:t>
            </a:r>
            <a:endParaRPr lang="en-US" altLang="zh-CN" sz="2400" dirty="0">
              <a:latin typeface="+mn-lt"/>
              <a:ea typeface="+mn-ea"/>
              <a:cs typeface="+mn-cs"/>
            </a:endParaRPr>
          </a:p>
          <a:p>
            <a:pPr lvl="1" eaLnBrk="1" hangingPunct="1">
              <a:buClr>
                <a:srgbClr val="FF0000"/>
              </a:buClr>
            </a:pPr>
            <a:r>
              <a:rPr lang="zh-CN" altLang="en-US" sz="1800" dirty="0">
                <a:latin typeface="+mn-lt"/>
                <a:ea typeface="+mn-ea"/>
              </a:rPr>
              <a:t>不能完全防止粉尘泄漏的特殊地点（如粉料进出工艺设备处），应采取有效的除尘措施</a:t>
            </a:r>
            <a:endParaRPr lang="en-US" altLang="zh-CN" sz="1800" dirty="0">
              <a:latin typeface="+mn-lt"/>
              <a:ea typeface="+mn-ea"/>
            </a:endParaRPr>
          </a:p>
          <a:p>
            <a:pPr lvl="1" eaLnBrk="1" hangingPunct="1">
              <a:buClr>
                <a:srgbClr val="FF0000"/>
              </a:buClr>
            </a:pPr>
            <a:r>
              <a:rPr lang="zh-CN" altLang="en-US" sz="1800" dirty="0">
                <a:latin typeface="+mn-lt"/>
                <a:ea typeface="+mn-ea"/>
              </a:rPr>
              <a:t>手工装粉料场所，应采取有效的防尘措施</a:t>
            </a:r>
            <a:endParaRPr lang="en-US" altLang="zh-CN" sz="1800" dirty="0">
              <a:latin typeface="+mn-lt"/>
              <a:ea typeface="+mn-ea"/>
            </a:endParaRPr>
          </a:p>
          <a:p>
            <a:pPr lvl="1" eaLnBrk="1" hangingPunct="1">
              <a:buClr>
                <a:srgbClr val="FF0000"/>
              </a:buClr>
            </a:pPr>
            <a:r>
              <a:rPr lang="zh-CN" altLang="en-US" sz="1800" dirty="0">
                <a:latin typeface="+mn-lt"/>
                <a:ea typeface="+mn-ea"/>
              </a:rPr>
              <a:t>进行打包的场所，应定期清扫粉尘</a:t>
            </a:r>
            <a:endParaRPr lang="en-US" altLang="zh-CN" sz="1800" dirty="0">
              <a:latin typeface="+mn-lt"/>
              <a:ea typeface="+mn-ea"/>
            </a:endParaRPr>
          </a:p>
        </p:txBody>
      </p:sp>
      <p:pic>
        <p:nvPicPr>
          <p:cNvPr id="121860" name="Picture 3" descr="%C4%B9~1.PNG"/>
          <p:cNvPicPr>
            <a:picLocks noChangeAspect="1"/>
          </p:cNvPicPr>
          <p:nvPr/>
        </p:nvPicPr>
        <p:blipFill>
          <a:blip r:embed="rId1"/>
          <a:stretch>
            <a:fillRect/>
          </a:stretch>
        </p:blipFill>
        <p:spPr>
          <a:xfrm>
            <a:off x="1447800" y="3810000"/>
            <a:ext cx="3800475" cy="2143125"/>
          </a:xfrm>
          <a:prstGeom prst="rect">
            <a:avLst/>
          </a:prstGeom>
          <a:noFill/>
          <a:ln w="9525">
            <a:noFill/>
          </a:ln>
        </p:spPr>
      </p:pic>
      <p:sp>
        <p:nvSpPr>
          <p:cNvPr id="121861" name="TextBox 4"/>
          <p:cNvSpPr txBox="1"/>
          <p:nvPr/>
        </p:nvSpPr>
        <p:spPr>
          <a:xfrm>
            <a:off x="1143000" y="6096000"/>
            <a:ext cx="45720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solidFill>
                  <a:srgbClr val="FF0000"/>
                </a:solidFill>
                <a:latin typeface="Garamond" pitchFamily="18" charset="0"/>
              </a:rPr>
              <a:t>手工装料无有效防尘措施</a:t>
            </a:r>
            <a:endParaRPr lang="en-US" altLang="zh-CN" sz="1400" b="1" dirty="0">
              <a:solidFill>
                <a:srgbClr val="FF0000"/>
              </a:solidFill>
              <a:latin typeface="Garamond" pitchFamily="18" charset="0"/>
            </a:endParaRPr>
          </a:p>
        </p:txBody>
      </p:sp>
      <p:sp>
        <p:nvSpPr>
          <p:cNvPr id="6" name="AutoShape 22"/>
          <p:cNvSpPr/>
          <p:nvPr/>
        </p:nvSpPr>
        <p:spPr>
          <a:xfrm>
            <a:off x="381000" y="4191000"/>
            <a:ext cx="1624013" cy="16256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1575049936"/>
              </a:cxn>
              <a:cxn ang="0">
                <a:pos x="2147483646" y="1978720057"/>
              </a:cxn>
              <a:cxn ang="0">
                <a:pos x="1972930840" y="2147483646"/>
              </a:cxn>
              <a:cxn ang="0">
                <a:pos x="1570438540"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957" y="14345"/>
                </a:moveTo>
                <a:cubicBezTo>
                  <a:pt x="17578" y="13266"/>
                  <a:pt x="17905" y="12044"/>
                  <a:pt x="17905" y="10800"/>
                </a:cubicBezTo>
                <a:cubicBezTo>
                  <a:pt x="17905" y="6876"/>
                  <a:pt x="14723" y="3695"/>
                  <a:pt x="10800" y="3695"/>
                </a:cubicBezTo>
                <a:cubicBezTo>
                  <a:pt x="9555" y="3694"/>
                  <a:pt x="8333" y="4021"/>
                  <a:pt x="7254" y="4642"/>
                </a:cubicBezTo>
                <a:lnTo>
                  <a:pt x="16957" y="14345"/>
                </a:lnTo>
                <a:close/>
                <a:moveTo>
                  <a:pt x="4642" y="7254"/>
                </a:moveTo>
                <a:cubicBezTo>
                  <a:pt x="4021" y="8333"/>
                  <a:pt x="3695" y="9555"/>
                  <a:pt x="3695" y="10799"/>
                </a:cubicBezTo>
                <a:cubicBezTo>
                  <a:pt x="3695" y="14723"/>
                  <a:pt x="6876" y="17905"/>
                  <a:pt x="10800" y="17905"/>
                </a:cubicBezTo>
                <a:cubicBezTo>
                  <a:pt x="12044" y="17905"/>
                  <a:pt x="13266" y="17578"/>
                  <a:pt x="14345" y="16957"/>
                </a:cubicBezTo>
                <a:lnTo>
                  <a:pt x="4642" y="7254"/>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22883" name="Content Placeholder 2"/>
          <p:cNvSpPr>
            <a:spLocks noGrp="1"/>
          </p:cNvSpPr>
          <p:nvPr>
            <p:ph idx="1"/>
          </p:nvPr>
        </p:nvSpPr>
        <p:spPr>
          <a:xfrm>
            <a:off x="239713" y="925513"/>
            <a:ext cx="8662987" cy="4471987"/>
          </a:xfrm>
          <a:ln/>
        </p:spPr>
        <p:txBody>
          <a:bodyPr vert="horz" wrap="square" lIns="91440" tIns="45720" rIns="91440" bIns="45720" anchor="t" anchorCtr="0"/>
          <a:p>
            <a:pPr eaLnBrk="1" hangingPunct="1">
              <a:buClr>
                <a:srgbClr val="FF0000"/>
              </a:buClr>
              <a:buFontTx/>
              <a:buNone/>
            </a:pPr>
            <a:r>
              <a:rPr lang="zh-CN" altLang="en-US" dirty="0">
                <a:solidFill>
                  <a:srgbClr val="FF0000"/>
                </a:solidFill>
                <a:latin typeface="+mn-lt"/>
                <a:ea typeface="+mn-ea"/>
                <a:cs typeface="+mn-cs"/>
              </a:rPr>
              <a:t>二次爆炸的预防</a:t>
            </a:r>
            <a:endParaRPr lang="en-US" altLang="zh-CN" dirty="0">
              <a:solidFill>
                <a:srgbClr val="FF0000"/>
              </a:solidFill>
              <a:latin typeface="+mn-lt"/>
              <a:ea typeface="+mn-ea"/>
              <a:cs typeface="+mn-cs"/>
            </a:endParaRPr>
          </a:p>
          <a:p>
            <a:pPr eaLnBrk="1" hangingPunct="1">
              <a:buClr>
                <a:srgbClr val="FF0000"/>
              </a:buClr>
            </a:pPr>
            <a:r>
              <a:rPr lang="zh-CN" altLang="en-US" dirty="0">
                <a:latin typeface="+mn-lt"/>
                <a:ea typeface="+mn-ea"/>
                <a:cs typeface="+mn-cs"/>
              </a:rPr>
              <a:t>清洁</a:t>
            </a:r>
            <a:endParaRPr lang="en-US" altLang="zh-CN" dirty="0">
              <a:latin typeface="+mn-lt"/>
              <a:ea typeface="+mn-ea"/>
              <a:cs typeface="+mn-cs"/>
            </a:endParaRPr>
          </a:p>
          <a:p>
            <a:pPr lvl="1" eaLnBrk="1" hangingPunct="1">
              <a:buClr>
                <a:srgbClr val="FF0000"/>
              </a:buClr>
            </a:pPr>
            <a:r>
              <a:rPr lang="zh-CN" altLang="en-US" dirty="0">
                <a:latin typeface="+mn-lt"/>
                <a:ea typeface="+mn-ea"/>
              </a:rPr>
              <a:t>所有可能累积粉尘的生产车间和贮存室，都应及时清扫</a:t>
            </a:r>
            <a:endParaRPr lang="en-US" altLang="zh-CN" dirty="0">
              <a:latin typeface="+mn-lt"/>
              <a:ea typeface="+mn-ea"/>
            </a:endParaRPr>
          </a:p>
          <a:p>
            <a:pPr lvl="1" eaLnBrk="1" hangingPunct="1">
              <a:buClr>
                <a:srgbClr val="FF0000"/>
              </a:buClr>
            </a:pPr>
            <a:r>
              <a:rPr lang="zh-CN" altLang="en-US" dirty="0">
                <a:latin typeface="+mn-lt"/>
                <a:ea typeface="+mn-ea"/>
              </a:rPr>
              <a:t>不应使用压缩空气进行吹扫</a:t>
            </a:r>
            <a:endParaRPr lang="en-US" altLang="zh-CN" dirty="0">
              <a:latin typeface="+mn-lt"/>
              <a:ea typeface="+mn-ea"/>
            </a:endParaRPr>
          </a:p>
        </p:txBody>
      </p:sp>
      <p:grpSp>
        <p:nvGrpSpPr>
          <p:cNvPr id="122884" name="Group 10"/>
          <p:cNvGrpSpPr/>
          <p:nvPr/>
        </p:nvGrpSpPr>
        <p:grpSpPr>
          <a:xfrm>
            <a:off x="609600" y="3048000"/>
            <a:ext cx="7467600" cy="2209800"/>
            <a:chOff x="0" y="2256"/>
            <a:chExt cx="5760" cy="2160"/>
          </a:xfrm>
        </p:grpSpPr>
        <p:grpSp>
          <p:nvGrpSpPr>
            <p:cNvPr id="122886" name="Group 3"/>
            <p:cNvGrpSpPr/>
            <p:nvPr/>
          </p:nvGrpSpPr>
          <p:grpSpPr>
            <a:xfrm>
              <a:off x="0" y="2256"/>
              <a:ext cx="5760" cy="2160"/>
              <a:chOff x="0" y="2160"/>
              <a:chExt cx="5760" cy="2160"/>
            </a:xfrm>
          </p:grpSpPr>
          <p:pic>
            <p:nvPicPr>
              <p:cNvPr id="122888" name="Picture 4" descr="blow down cleaning 1"/>
              <p:cNvPicPr>
                <a:picLocks noChangeAspect="1"/>
              </p:cNvPicPr>
              <p:nvPr/>
            </p:nvPicPr>
            <p:blipFill>
              <a:blip r:embed="rId1"/>
              <a:stretch>
                <a:fillRect/>
              </a:stretch>
            </p:blipFill>
            <p:spPr>
              <a:xfrm>
                <a:off x="0" y="2241"/>
                <a:ext cx="5760" cy="2079"/>
              </a:xfrm>
              <a:prstGeom prst="rect">
                <a:avLst/>
              </a:prstGeom>
              <a:noFill/>
              <a:ln w="9525">
                <a:noFill/>
              </a:ln>
            </p:spPr>
          </p:pic>
          <p:sp>
            <p:nvSpPr>
              <p:cNvPr id="122889" name="AutoShape 5"/>
              <p:cNvSpPr/>
              <p:nvPr/>
            </p:nvSpPr>
            <p:spPr>
              <a:xfrm>
                <a:off x="3408" y="2400"/>
                <a:ext cx="2352" cy="1344"/>
              </a:xfrm>
              <a:prstGeom prst="cloudCallout">
                <a:avLst>
                  <a:gd name="adj1" fmla="val -11565"/>
                  <a:gd name="adj2" fmla="val 12352"/>
                </a:avLst>
              </a:prstGeom>
              <a:solidFill>
                <a:srgbClr val="EAEAEA">
                  <a:alpha val="49019"/>
                </a:srgbClr>
              </a:solidFill>
              <a:ln w="9525" cap="flat" cmpd="sng">
                <a:solidFill>
                  <a:schemeClr val="tx1"/>
                </a:solidFill>
                <a:prstDash val="dashDot"/>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2890" name="AutoShape 6"/>
              <p:cNvSpPr/>
              <p:nvPr/>
            </p:nvSpPr>
            <p:spPr>
              <a:xfrm>
                <a:off x="2688" y="2400"/>
                <a:ext cx="2352" cy="1344"/>
              </a:xfrm>
              <a:prstGeom prst="cloudCallout">
                <a:avLst>
                  <a:gd name="adj1" fmla="val -11565"/>
                  <a:gd name="adj2" fmla="val 12352"/>
                </a:avLst>
              </a:prstGeom>
              <a:solidFill>
                <a:srgbClr val="EAEAEA">
                  <a:alpha val="20000"/>
                </a:srgbClr>
              </a:solidFill>
              <a:ln w="9525" cap="flat" cmpd="sng">
                <a:solidFill>
                  <a:schemeClr val="tx1"/>
                </a:solidFill>
                <a:prstDash val="dashDot"/>
                <a:headEnd type="none" w="med" len="med"/>
                <a:tailEnd type="none" w="med" len="med"/>
              </a:ln>
            </p:spPr>
            <p:txBody>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2891" name="AutoShape 7"/>
              <p:cNvSpPr/>
              <p:nvPr/>
            </p:nvSpPr>
            <p:spPr>
              <a:xfrm>
                <a:off x="1392" y="2160"/>
                <a:ext cx="1584" cy="1584"/>
              </a:xfrm>
              <a:custGeom>
                <a:avLst/>
                <a:gdLst/>
                <a:ahLst/>
                <a:cxnLst>
                  <a:cxn ang="0">
                    <a:pos x="0" y="4"/>
                  </a:cxn>
                  <a:cxn ang="0">
                    <a:pos x="4" y="0"/>
                  </a:cxn>
                  <a:cxn ang="0">
                    <a:pos x="9" y="4"/>
                  </a:cxn>
                  <a:cxn ang="0">
                    <a:pos x="4" y="9"/>
                  </a:cxn>
                  <a:cxn ang="0">
                    <a:pos x="0" y="4"/>
                  </a:cxn>
                  <a:cxn ang="0">
                    <a:pos x="7" y="6"/>
                  </a:cxn>
                  <a:cxn ang="0">
                    <a:pos x="7" y="4"/>
                  </a:cxn>
                  <a:cxn ang="0">
                    <a:pos x="4" y="1"/>
                  </a:cxn>
                  <a:cxn ang="0">
                    <a:pos x="2" y="2"/>
                  </a:cxn>
                  <a:cxn ang="0">
                    <a:pos x="2" y="2"/>
                  </a:cxn>
                  <a:cxn ang="0">
                    <a:pos x="1" y="4"/>
                  </a:cxn>
                  <a:cxn ang="0">
                    <a:pos x="4" y="7"/>
                  </a:cxn>
                  <a:cxn ang="0">
                    <a:pos x="6" y="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31" y="15307"/>
                    </a:moveTo>
                    <a:cubicBezTo>
                      <a:pt x="18246" y="13982"/>
                      <a:pt x="18736" y="12410"/>
                      <a:pt x="18736" y="10800"/>
                    </a:cubicBezTo>
                    <a:cubicBezTo>
                      <a:pt x="18736" y="6417"/>
                      <a:pt x="15182" y="2864"/>
                      <a:pt x="10800" y="2864"/>
                    </a:cubicBezTo>
                    <a:cubicBezTo>
                      <a:pt x="9189" y="2863"/>
                      <a:pt x="7617" y="3353"/>
                      <a:pt x="6292" y="4268"/>
                    </a:cubicBezTo>
                    <a:lnTo>
                      <a:pt x="17331" y="15307"/>
                    </a:lnTo>
                    <a:close/>
                    <a:moveTo>
                      <a:pt x="4268" y="6292"/>
                    </a:moveTo>
                    <a:cubicBezTo>
                      <a:pt x="3353" y="7617"/>
                      <a:pt x="2864" y="9189"/>
                      <a:pt x="2864" y="10799"/>
                    </a:cubicBezTo>
                    <a:cubicBezTo>
                      <a:pt x="2864" y="15182"/>
                      <a:pt x="6417" y="18736"/>
                      <a:pt x="10800" y="18736"/>
                    </a:cubicBezTo>
                    <a:cubicBezTo>
                      <a:pt x="12410" y="18736"/>
                      <a:pt x="13982" y="18246"/>
                      <a:pt x="15307" y="17331"/>
                    </a:cubicBezTo>
                    <a:lnTo>
                      <a:pt x="4268" y="6292"/>
                    </a:lnTo>
                    <a:close/>
                  </a:path>
                </a:pathLst>
              </a:custGeom>
              <a:solidFill>
                <a:srgbClr val="FF0000">
                  <a:alpha val="100000"/>
                </a:srgbClr>
              </a:solidFill>
              <a:ln w="9525">
                <a:noFill/>
              </a:ln>
            </p:spPr>
            <p:txBody>
              <a:bodyPr/>
              <a:p>
                <a:endParaRPr lang="zh-CN" altLang="en-US"/>
              </a:p>
            </p:txBody>
          </p:sp>
        </p:grpSp>
        <p:sp>
          <p:nvSpPr>
            <p:cNvPr id="122887" name="Text Box 8"/>
            <p:cNvSpPr txBox="1"/>
            <p:nvPr/>
          </p:nvSpPr>
          <p:spPr>
            <a:xfrm>
              <a:off x="182" y="3267"/>
              <a:ext cx="1250" cy="511"/>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spcBef>
                  <a:spcPct val="50000"/>
                </a:spcBef>
                <a:buFont typeface="Arial" panose="020B0604020202020204" pitchFamily="34" charset="0"/>
                <a:buNone/>
              </a:pPr>
              <a:r>
                <a:rPr lang="zh-CN" altLang="en-US" sz="2800" b="1" dirty="0">
                  <a:solidFill>
                    <a:schemeClr val="tx2"/>
                  </a:solidFill>
                  <a:latin typeface="Arial Black" panose="020B0A04020102020204" pitchFamily="34" charset="0"/>
                </a:rPr>
                <a:t>压缩空气</a:t>
              </a:r>
              <a:endParaRPr lang="en-US" altLang="zh-CN" sz="2800" b="1" dirty="0">
                <a:solidFill>
                  <a:schemeClr val="tx2"/>
                </a:solidFill>
                <a:latin typeface="Arial Black" panose="020B0A04020102020204" pitchFamily="34" charset="0"/>
              </a:endParaRPr>
            </a:p>
          </p:txBody>
        </p:sp>
      </p:grpSp>
      <p:sp>
        <p:nvSpPr>
          <p:cNvPr id="122885" name="TextBox 10"/>
          <p:cNvSpPr txBox="1"/>
          <p:nvPr/>
        </p:nvSpPr>
        <p:spPr>
          <a:xfrm>
            <a:off x="838200" y="5257800"/>
            <a:ext cx="7086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solidFill>
                  <a:srgbClr val="FF0000"/>
                </a:solidFill>
                <a:latin typeface="Garamond" pitchFamily="18" charset="0"/>
              </a:rPr>
              <a:t>使用压缩空气吹扫会产生粉尘云，增加粉尘爆炸的风险</a:t>
            </a:r>
            <a:endParaRPr lang="en-US" altLang="zh-CN" sz="1400" b="1" dirty="0">
              <a:solidFill>
                <a:srgbClr val="FF0000"/>
              </a:solidFill>
              <a:latin typeface="Garamond" pitchFamily="18" charset="0"/>
            </a:endParaRP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23907" name="Content Placeholder 2"/>
          <p:cNvSpPr>
            <a:spLocks noGrp="1"/>
          </p:cNvSpPr>
          <p:nvPr>
            <p:ph idx="1"/>
          </p:nvPr>
        </p:nvSpPr>
        <p:spPr>
          <a:xfrm>
            <a:off x="239713" y="873125"/>
            <a:ext cx="8662987" cy="4524375"/>
          </a:xfrm>
          <a:ln/>
        </p:spPr>
        <p:txBody>
          <a:bodyPr vert="horz" wrap="square" lIns="91440" tIns="45720" rIns="91440" bIns="45720" anchor="t" anchorCtr="0"/>
          <a:p>
            <a:pPr eaLnBrk="1" hangingPunct="1">
              <a:buClr>
                <a:srgbClr val="FF0000"/>
              </a:buClr>
              <a:buFontTx/>
              <a:buNone/>
            </a:pPr>
            <a:r>
              <a:rPr lang="zh-CN" altLang="en-US" sz="2400" dirty="0">
                <a:solidFill>
                  <a:srgbClr val="FF0000"/>
                </a:solidFill>
                <a:latin typeface="+mn-lt"/>
                <a:ea typeface="+mn-ea"/>
                <a:cs typeface="+mn-cs"/>
              </a:rPr>
              <a:t>二次爆炸的预防</a:t>
            </a:r>
            <a:endParaRPr lang="en-US" altLang="zh-CN" sz="2400" dirty="0">
              <a:solidFill>
                <a:srgbClr val="FF0000"/>
              </a:solidFill>
              <a:latin typeface="+mn-lt"/>
              <a:ea typeface="+mn-ea"/>
              <a:cs typeface="+mn-cs"/>
            </a:endParaRPr>
          </a:p>
          <a:p>
            <a:pPr eaLnBrk="1" hangingPunct="1">
              <a:buClr>
                <a:srgbClr val="FF0000"/>
              </a:buClr>
            </a:pPr>
            <a:r>
              <a:rPr lang="zh-CN" altLang="en-US" sz="2800" dirty="0">
                <a:latin typeface="+mn-lt"/>
                <a:ea typeface="+mn-ea"/>
                <a:cs typeface="+mn-cs"/>
              </a:rPr>
              <a:t>清洁</a:t>
            </a:r>
            <a:endParaRPr lang="en-US" altLang="zh-CN" sz="2800" dirty="0">
              <a:latin typeface="+mn-lt"/>
              <a:ea typeface="+mn-ea"/>
              <a:cs typeface="+mn-cs"/>
            </a:endParaRPr>
          </a:p>
          <a:p>
            <a:pPr lvl="1" eaLnBrk="1" hangingPunct="1">
              <a:buClr>
                <a:srgbClr val="FF0000"/>
              </a:buClr>
            </a:pPr>
            <a:r>
              <a:rPr lang="zh-CN" altLang="en-US" sz="1800" dirty="0">
                <a:latin typeface="+mn-lt"/>
                <a:ea typeface="+mn-ea"/>
              </a:rPr>
              <a:t>所有可能累积粉尘的生产车间和贮存室，都应及时清扫</a:t>
            </a:r>
            <a:endParaRPr lang="en-US" altLang="zh-CN" sz="1800" dirty="0">
              <a:latin typeface="+mn-lt"/>
              <a:ea typeface="+mn-ea"/>
            </a:endParaRPr>
          </a:p>
          <a:p>
            <a:pPr lvl="1" eaLnBrk="1" hangingPunct="1">
              <a:buClr>
                <a:srgbClr val="FF0000"/>
              </a:buClr>
            </a:pPr>
            <a:r>
              <a:rPr lang="zh-CN" altLang="en-US" sz="1800" dirty="0">
                <a:latin typeface="+mn-lt"/>
                <a:ea typeface="+mn-ea"/>
              </a:rPr>
              <a:t>不应使用压缩空气进行吹扫</a:t>
            </a:r>
            <a:endParaRPr lang="en-US" altLang="zh-CN" sz="1800" dirty="0">
              <a:latin typeface="+mn-lt"/>
              <a:ea typeface="+mn-ea"/>
            </a:endParaRPr>
          </a:p>
        </p:txBody>
      </p:sp>
      <p:pic>
        <p:nvPicPr>
          <p:cNvPr id="123908" name="Picture 2" descr="housekeeping Ledge dust"/>
          <p:cNvPicPr>
            <a:picLocks noChangeAspect="1"/>
          </p:cNvPicPr>
          <p:nvPr/>
        </p:nvPicPr>
        <p:blipFill>
          <a:blip r:embed="rId1"/>
          <a:stretch>
            <a:fillRect/>
          </a:stretch>
        </p:blipFill>
        <p:spPr>
          <a:xfrm>
            <a:off x="0" y="2565400"/>
            <a:ext cx="3657600" cy="1752600"/>
          </a:xfrm>
          <a:prstGeom prst="rect">
            <a:avLst/>
          </a:prstGeom>
          <a:noFill/>
          <a:ln w="9525">
            <a:noFill/>
          </a:ln>
        </p:spPr>
      </p:pic>
      <p:pic>
        <p:nvPicPr>
          <p:cNvPr id="123909" name="Picture 5" descr="hskpg wall dust"/>
          <p:cNvPicPr>
            <a:picLocks noChangeAspect="1"/>
          </p:cNvPicPr>
          <p:nvPr/>
        </p:nvPicPr>
        <p:blipFill>
          <a:blip r:embed="rId2"/>
          <a:stretch>
            <a:fillRect/>
          </a:stretch>
        </p:blipFill>
        <p:spPr>
          <a:xfrm>
            <a:off x="3886200" y="2590800"/>
            <a:ext cx="2570163" cy="2128838"/>
          </a:xfrm>
          <a:prstGeom prst="rect">
            <a:avLst/>
          </a:prstGeom>
          <a:noFill/>
          <a:ln w="57150" cap="flat" cmpd="sng">
            <a:solidFill>
              <a:srgbClr val="0000FF"/>
            </a:solidFill>
            <a:prstDash val="solid"/>
            <a:miter/>
            <a:headEnd type="none" w="med" len="med"/>
            <a:tailEnd type="none" w="med" len="med"/>
          </a:ln>
        </p:spPr>
      </p:pic>
      <p:pic>
        <p:nvPicPr>
          <p:cNvPr id="123910" name="Picture 4" descr="hskpg wall dust 2"/>
          <p:cNvPicPr>
            <a:picLocks noChangeAspect="1"/>
          </p:cNvPicPr>
          <p:nvPr/>
        </p:nvPicPr>
        <p:blipFill>
          <a:blip r:embed="rId3"/>
          <a:stretch>
            <a:fillRect/>
          </a:stretch>
        </p:blipFill>
        <p:spPr>
          <a:xfrm>
            <a:off x="6781800" y="2438400"/>
            <a:ext cx="2063750" cy="2743200"/>
          </a:xfrm>
          <a:prstGeom prst="rect">
            <a:avLst/>
          </a:prstGeom>
          <a:noFill/>
          <a:ln w="9525" cap="flat" cmpd="sng">
            <a:solidFill>
              <a:srgbClr val="0000FF"/>
            </a:solidFill>
            <a:prstDash val="solid"/>
            <a:miter/>
            <a:headEnd type="none" w="med" len="med"/>
            <a:tailEnd type="none" w="med" len="med"/>
          </a:ln>
        </p:spPr>
      </p:pic>
      <p:sp>
        <p:nvSpPr>
          <p:cNvPr id="15" name="AutoShape 22"/>
          <p:cNvSpPr/>
          <p:nvPr/>
        </p:nvSpPr>
        <p:spPr>
          <a:xfrm>
            <a:off x="2590800" y="3581400"/>
            <a:ext cx="1624013" cy="16256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1575049936"/>
              </a:cxn>
              <a:cxn ang="0">
                <a:pos x="2147483646" y="1978720057"/>
              </a:cxn>
              <a:cxn ang="0">
                <a:pos x="1972930840" y="2147483646"/>
              </a:cxn>
              <a:cxn ang="0">
                <a:pos x="1570438540"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957" y="14345"/>
                </a:moveTo>
                <a:cubicBezTo>
                  <a:pt x="17578" y="13266"/>
                  <a:pt x="17905" y="12044"/>
                  <a:pt x="17905" y="10800"/>
                </a:cubicBezTo>
                <a:cubicBezTo>
                  <a:pt x="17905" y="6876"/>
                  <a:pt x="14723" y="3695"/>
                  <a:pt x="10800" y="3695"/>
                </a:cubicBezTo>
                <a:cubicBezTo>
                  <a:pt x="9555" y="3694"/>
                  <a:pt x="8333" y="4021"/>
                  <a:pt x="7254" y="4642"/>
                </a:cubicBezTo>
                <a:lnTo>
                  <a:pt x="16957" y="14345"/>
                </a:lnTo>
                <a:close/>
                <a:moveTo>
                  <a:pt x="4642" y="7254"/>
                </a:moveTo>
                <a:cubicBezTo>
                  <a:pt x="4021" y="8333"/>
                  <a:pt x="3695" y="9555"/>
                  <a:pt x="3695" y="10799"/>
                </a:cubicBezTo>
                <a:cubicBezTo>
                  <a:pt x="3695" y="14723"/>
                  <a:pt x="6876" y="17905"/>
                  <a:pt x="10800" y="17905"/>
                </a:cubicBezTo>
                <a:cubicBezTo>
                  <a:pt x="12044" y="17905"/>
                  <a:pt x="13266" y="17578"/>
                  <a:pt x="14345" y="16957"/>
                </a:cubicBezTo>
                <a:lnTo>
                  <a:pt x="4642" y="7254"/>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6" name="AutoShape 22"/>
          <p:cNvSpPr/>
          <p:nvPr/>
        </p:nvSpPr>
        <p:spPr>
          <a:xfrm>
            <a:off x="5715000" y="3886200"/>
            <a:ext cx="1624013" cy="16256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1575049936"/>
              </a:cxn>
              <a:cxn ang="0">
                <a:pos x="2147483646" y="1978720057"/>
              </a:cxn>
              <a:cxn ang="0">
                <a:pos x="1972930840" y="2147483646"/>
              </a:cxn>
              <a:cxn ang="0">
                <a:pos x="1570438540"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957" y="14345"/>
                </a:moveTo>
                <a:cubicBezTo>
                  <a:pt x="17578" y="13266"/>
                  <a:pt x="17905" y="12044"/>
                  <a:pt x="17905" y="10800"/>
                </a:cubicBezTo>
                <a:cubicBezTo>
                  <a:pt x="17905" y="6876"/>
                  <a:pt x="14723" y="3695"/>
                  <a:pt x="10800" y="3695"/>
                </a:cubicBezTo>
                <a:cubicBezTo>
                  <a:pt x="9555" y="3694"/>
                  <a:pt x="8333" y="4021"/>
                  <a:pt x="7254" y="4642"/>
                </a:cubicBezTo>
                <a:lnTo>
                  <a:pt x="16957" y="14345"/>
                </a:lnTo>
                <a:close/>
                <a:moveTo>
                  <a:pt x="4642" y="7254"/>
                </a:moveTo>
                <a:cubicBezTo>
                  <a:pt x="4021" y="8333"/>
                  <a:pt x="3695" y="9555"/>
                  <a:pt x="3695" y="10799"/>
                </a:cubicBezTo>
                <a:cubicBezTo>
                  <a:pt x="3695" y="14723"/>
                  <a:pt x="6876" y="17905"/>
                  <a:pt x="10800" y="17905"/>
                </a:cubicBezTo>
                <a:cubicBezTo>
                  <a:pt x="12044" y="17905"/>
                  <a:pt x="13266" y="17578"/>
                  <a:pt x="14345" y="16957"/>
                </a:cubicBezTo>
                <a:lnTo>
                  <a:pt x="4642" y="7254"/>
                </a:lnTo>
                <a:close/>
              </a:path>
            </a:pathLst>
          </a:custGeom>
          <a:solidFill>
            <a:srgbClr val="FF0000">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23913" name="TextBox 16"/>
          <p:cNvSpPr txBox="1"/>
          <p:nvPr/>
        </p:nvSpPr>
        <p:spPr>
          <a:xfrm>
            <a:off x="2133600" y="5638800"/>
            <a:ext cx="4648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清扫应全面，注意架空管道，电缆桥架，夹层，爬梯等死角的沉积金属粉尘</a:t>
            </a:r>
            <a:endParaRPr lang="en-US" altLang="zh-CN" sz="1400" b="1" dirty="0">
              <a:latin typeface="Garamond"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Title 1"/>
          <p:cNvSpPr>
            <a:spLocks noGrp="1"/>
          </p:cNvSpPr>
          <p:nvPr>
            <p:ph type="title"/>
          </p:nvPr>
        </p:nvSpPr>
        <p:spPr>
          <a:ln/>
        </p:spPr>
        <p:txBody>
          <a:bodyPr vert="horz" wrap="square" lIns="91440" tIns="45720" rIns="91440" bIns="45720" anchor="t" anchorCtr="0"/>
          <a:p>
            <a:pPr eaLnBrk="1" hangingPunct="1"/>
            <a:r>
              <a:rPr lang="en-US" altLang="zh-CN" dirty="0">
                <a:latin typeface="+mj-lt"/>
                <a:ea typeface="+mj-ea"/>
                <a:cs typeface="+mj-cs"/>
              </a:rPr>
              <a:t>GB15577 </a:t>
            </a:r>
            <a:r>
              <a:rPr lang="zh-CN" altLang="en-US" dirty="0">
                <a:latin typeface="+mj-lt"/>
                <a:ea typeface="+mj-ea"/>
                <a:cs typeface="+mj-cs"/>
              </a:rPr>
              <a:t>粉尘防爆安全规程</a:t>
            </a:r>
            <a:endParaRPr lang="en-US" altLang="zh-CN" dirty="0">
              <a:latin typeface="+mj-lt"/>
              <a:ea typeface="+mj-ea"/>
              <a:cs typeface="+mj-cs"/>
            </a:endParaRPr>
          </a:p>
        </p:txBody>
      </p:sp>
      <p:sp>
        <p:nvSpPr>
          <p:cNvPr id="124931" name="Content Placeholder 2"/>
          <p:cNvSpPr>
            <a:spLocks noGrp="1"/>
          </p:cNvSpPr>
          <p:nvPr>
            <p:ph idx="1"/>
          </p:nvPr>
        </p:nvSpPr>
        <p:spPr>
          <a:xfrm>
            <a:off x="239713" y="925513"/>
            <a:ext cx="6542087" cy="4471987"/>
          </a:xfrm>
          <a:ln/>
        </p:spPr>
        <p:txBody>
          <a:bodyPr vert="horz" wrap="square" lIns="91440" tIns="45720" rIns="91440" bIns="45720" anchor="t" anchorCtr="0"/>
          <a:p>
            <a:pPr eaLnBrk="1" hangingPunct="1">
              <a:buClr>
                <a:srgbClr val="FF0000"/>
              </a:buClr>
              <a:buFontTx/>
              <a:buNone/>
            </a:pPr>
            <a:r>
              <a:rPr lang="zh-CN" altLang="en-US" dirty="0">
                <a:solidFill>
                  <a:srgbClr val="FF0000"/>
                </a:solidFill>
                <a:latin typeface="+mn-lt"/>
                <a:ea typeface="+mn-ea"/>
                <a:cs typeface="+mn-cs"/>
              </a:rPr>
              <a:t>二次爆炸的预防</a:t>
            </a:r>
            <a:endParaRPr lang="en-US" altLang="zh-CN" dirty="0">
              <a:solidFill>
                <a:srgbClr val="FF0000"/>
              </a:solidFill>
              <a:latin typeface="+mn-lt"/>
              <a:ea typeface="+mn-ea"/>
              <a:cs typeface="+mn-cs"/>
            </a:endParaRPr>
          </a:p>
          <a:p>
            <a:pPr eaLnBrk="1" hangingPunct="1">
              <a:buClr>
                <a:srgbClr val="FF0000"/>
              </a:buClr>
            </a:pPr>
            <a:r>
              <a:rPr lang="zh-CN" altLang="en-US" dirty="0">
                <a:latin typeface="+mn-lt"/>
                <a:ea typeface="+mn-ea"/>
                <a:cs typeface="+mn-cs"/>
              </a:rPr>
              <a:t>清洁</a:t>
            </a:r>
            <a:endParaRPr lang="en-US" altLang="zh-CN" dirty="0">
              <a:latin typeface="+mn-lt"/>
              <a:ea typeface="+mn-ea"/>
              <a:cs typeface="+mn-cs"/>
            </a:endParaRPr>
          </a:p>
          <a:p>
            <a:pPr lvl="1" eaLnBrk="1" hangingPunct="1">
              <a:buClr>
                <a:srgbClr val="FF0000"/>
              </a:buClr>
            </a:pPr>
            <a:r>
              <a:rPr lang="zh-CN" altLang="en-US" dirty="0">
                <a:latin typeface="+mn-lt"/>
                <a:ea typeface="+mn-ea"/>
              </a:rPr>
              <a:t>所有可能累积粉尘的生产车间和贮存室，都应及时清扫</a:t>
            </a:r>
            <a:endParaRPr lang="en-US" altLang="zh-CN" dirty="0">
              <a:latin typeface="+mn-lt"/>
              <a:ea typeface="+mn-ea"/>
            </a:endParaRPr>
          </a:p>
          <a:p>
            <a:pPr lvl="1" eaLnBrk="1" hangingPunct="1">
              <a:buClr>
                <a:srgbClr val="FF0000"/>
              </a:buClr>
            </a:pPr>
            <a:r>
              <a:rPr lang="zh-CN" altLang="en-US" dirty="0">
                <a:latin typeface="+mn-lt"/>
                <a:ea typeface="+mn-ea"/>
              </a:rPr>
              <a:t>不应使用压缩空气进行吹扫</a:t>
            </a:r>
            <a:endParaRPr lang="en-US" altLang="zh-CN" dirty="0">
              <a:latin typeface="+mn-lt"/>
              <a:ea typeface="+mn-ea"/>
            </a:endParaRPr>
          </a:p>
        </p:txBody>
      </p:sp>
      <p:grpSp>
        <p:nvGrpSpPr>
          <p:cNvPr id="124932" name="Group 11"/>
          <p:cNvGrpSpPr/>
          <p:nvPr/>
        </p:nvGrpSpPr>
        <p:grpSpPr>
          <a:xfrm>
            <a:off x="4876800" y="1104900"/>
            <a:ext cx="4073525" cy="4991100"/>
            <a:chOff x="4876800" y="1104900"/>
            <a:chExt cx="4073525" cy="4991100"/>
          </a:xfrm>
        </p:grpSpPr>
        <p:sp>
          <p:nvSpPr>
            <p:cNvPr id="124935" name="Oval 22"/>
            <p:cNvSpPr/>
            <p:nvPr/>
          </p:nvSpPr>
          <p:spPr>
            <a:xfrm>
              <a:off x="4876800" y="4914900"/>
              <a:ext cx="1371600" cy="457200"/>
            </a:xfrm>
            <a:prstGeom prst="ellipse">
              <a:avLst/>
            </a:prstGeom>
            <a:solidFill>
              <a:srgbClr val="BBE0E3">
                <a:alpha val="18039"/>
              </a:srgbClr>
            </a:solid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pic>
          <p:nvPicPr>
            <p:cNvPr id="124936" name="Picture 5" descr="MCj02986070000[1]"/>
            <p:cNvPicPr>
              <a:picLocks noChangeAspect="1"/>
            </p:cNvPicPr>
            <p:nvPr/>
          </p:nvPicPr>
          <p:blipFill>
            <a:blip r:embed="rId1"/>
            <a:stretch>
              <a:fillRect/>
            </a:stretch>
          </p:blipFill>
          <p:spPr>
            <a:xfrm>
              <a:off x="8077200" y="3695700"/>
              <a:ext cx="873125" cy="1790700"/>
            </a:xfrm>
            <a:prstGeom prst="rect">
              <a:avLst/>
            </a:prstGeom>
            <a:noFill/>
            <a:ln w="9525">
              <a:noFill/>
            </a:ln>
          </p:spPr>
        </p:pic>
        <p:grpSp>
          <p:nvGrpSpPr>
            <p:cNvPr id="124937" name="Group 10"/>
            <p:cNvGrpSpPr/>
            <p:nvPr/>
          </p:nvGrpSpPr>
          <p:grpSpPr>
            <a:xfrm>
              <a:off x="6896100" y="1104900"/>
              <a:ext cx="1181100" cy="4991100"/>
              <a:chOff x="4104" y="1200"/>
              <a:chExt cx="744" cy="3144"/>
            </a:xfrm>
          </p:grpSpPr>
          <p:sp>
            <p:nvSpPr>
              <p:cNvPr id="124950" name="AutoShape 6"/>
              <p:cNvSpPr/>
              <p:nvPr/>
            </p:nvSpPr>
            <p:spPr>
              <a:xfrm>
                <a:off x="4416" y="1200"/>
                <a:ext cx="432" cy="2832"/>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4951" name="AutoShape 7"/>
              <p:cNvSpPr/>
              <p:nvPr/>
            </p:nvSpPr>
            <p:spPr>
              <a:xfrm>
                <a:off x="4320" y="1296"/>
                <a:ext cx="432" cy="2832"/>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4952" name="AutoShape 8"/>
              <p:cNvSpPr/>
              <p:nvPr/>
            </p:nvSpPr>
            <p:spPr>
              <a:xfrm>
                <a:off x="4208" y="1408"/>
                <a:ext cx="432" cy="2832"/>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4953" name="AutoShape 9"/>
              <p:cNvSpPr/>
              <p:nvPr/>
            </p:nvSpPr>
            <p:spPr>
              <a:xfrm>
                <a:off x="4104" y="1512"/>
                <a:ext cx="432" cy="2832"/>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grpSp>
        <p:pic>
          <p:nvPicPr>
            <p:cNvPr id="124938" name="Picture 12" descr="impianto_001"/>
            <p:cNvPicPr>
              <a:picLocks noChangeAspect="1"/>
            </p:cNvPicPr>
            <p:nvPr/>
          </p:nvPicPr>
          <p:blipFill>
            <a:blip r:embed="rId2"/>
            <a:stretch>
              <a:fillRect/>
            </a:stretch>
          </p:blipFill>
          <p:spPr>
            <a:xfrm>
              <a:off x="5181600" y="3162300"/>
              <a:ext cx="788988" cy="2114550"/>
            </a:xfrm>
            <a:prstGeom prst="rect">
              <a:avLst/>
            </a:prstGeom>
            <a:noFill/>
            <a:ln w="9525">
              <a:noFill/>
            </a:ln>
          </p:spPr>
        </p:pic>
        <p:sp>
          <p:nvSpPr>
            <p:cNvPr id="124939" name="Freeform 13"/>
            <p:cNvSpPr/>
            <p:nvPr/>
          </p:nvSpPr>
          <p:spPr>
            <a:xfrm>
              <a:off x="5943600" y="3352800"/>
              <a:ext cx="914400" cy="22606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576" h="1424">
                  <a:moveTo>
                    <a:pt x="576" y="1416"/>
                  </a:moveTo>
                  <a:cubicBezTo>
                    <a:pt x="476" y="1420"/>
                    <a:pt x="376" y="1424"/>
                    <a:pt x="336" y="1416"/>
                  </a:cubicBezTo>
                  <a:cubicBezTo>
                    <a:pt x="296" y="1408"/>
                    <a:pt x="344" y="1384"/>
                    <a:pt x="336" y="1368"/>
                  </a:cubicBezTo>
                  <a:cubicBezTo>
                    <a:pt x="328" y="1352"/>
                    <a:pt x="296" y="1352"/>
                    <a:pt x="288" y="1320"/>
                  </a:cubicBezTo>
                  <a:cubicBezTo>
                    <a:pt x="280" y="1288"/>
                    <a:pt x="280" y="1224"/>
                    <a:pt x="288" y="1176"/>
                  </a:cubicBezTo>
                  <a:cubicBezTo>
                    <a:pt x="296" y="1128"/>
                    <a:pt x="320" y="1096"/>
                    <a:pt x="336" y="1032"/>
                  </a:cubicBezTo>
                  <a:cubicBezTo>
                    <a:pt x="352" y="968"/>
                    <a:pt x="376" y="872"/>
                    <a:pt x="384" y="792"/>
                  </a:cubicBezTo>
                  <a:cubicBezTo>
                    <a:pt x="392" y="712"/>
                    <a:pt x="400" y="632"/>
                    <a:pt x="384" y="552"/>
                  </a:cubicBezTo>
                  <a:cubicBezTo>
                    <a:pt x="368" y="472"/>
                    <a:pt x="312" y="376"/>
                    <a:pt x="288" y="312"/>
                  </a:cubicBezTo>
                  <a:cubicBezTo>
                    <a:pt x="264" y="248"/>
                    <a:pt x="256" y="216"/>
                    <a:pt x="240" y="168"/>
                  </a:cubicBezTo>
                  <a:cubicBezTo>
                    <a:pt x="224" y="120"/>
                    <a:pt x="216" y="48"/>
                    <a:pt x="192" y="24"/>
                  </a:cubicBezTo>
                  <a:cubicBezTo>
                    <a:pt x="168" y="0"/>
                    <a:pt x="128" y="24"/>
                    <a:pt x="96" y="24"/>
                  </a:cubicBezTo>
                  <a:cubicBezTo>
                    <a:pt x="64" y="24"/>
                    <a:pt x="16" y="24"/>
                    <a:pt x="0" y="24"/>
                  </a:cubicBezTo>
                </a:path>
              </a:pathLst>
            </a:custGeom>
            <a:noFill/>
            <a:ln w="38100" cap="flat" cmpd="sng">
              <a:solidFill>
                <a:schemeClr val="tx1">
                  <a:alpha val="100000"/>
                </a:schemeClr>
              </a:solidFill>
              <a:prstDash val="solid"/>
              <a:round/>
              <a:headEnd type="none" w="med" len="med"/>
              <a:tailEnd type="none" w="med" len="med"/>
            </a:ln>
          </p:spPr>
          <p:txBody>
            <a:bodyPr/>
            <a:p>
              <a:endParaRPr lang="zh-CN" altLang="en-US"/>
            </a:p>
          </p:txBody>
        </p:sp>
        <p:sp>
          <p:nvSpPr>
            <p:cNvPr id="124940" name="Oval 20"/>
            <p:cNvSpPr/>
            <p:nvPr/>
          </p:nvSpPr>
          <p:spPr>
            <a:xfrm>
              <a:off x="4876800" y="3009900"/>
              <a:ext cx="1371600" cy="457200"/>
            </a:xfrm>
            <a:prstGeom prst="ellipse">
              <a:avLst/>
            </a:prstGeom>
            <a:solidFill>
              <a:srgbClr val="BBE0E3">
                <a:alpha val="18039"/>
              </a:srgbClr>
            </a:solidFill>
            <a:ln w="2857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endParaRPr lang="en-US" altLang="zh-CN" sz="1400" b="1" dirty="0">
                <a:solidFill>
                  <a:schemeClr val="tx2"/>
                </a:solidFill>
                <a:latin typeface="Garamond" pitchFamily="18" charset="0"/>
              </a:endParaRPr>
            </a:p>
          </p:txBody>
        </p:sp>
        <p:sp>
          <p:nvSpPr>
            <p:cNvPr id="124941" name="Line 23"/>
            <p:cNvSpPr/>
            <p:nvPr/>
          </p:nvSpPr>
          <p:spPr>
            <a:xfrm>
              <a:off x="4876800" y="3238500"/>
              <a:ext cx="0" cy="1905000"/>
            </a:xfrm>
            <a:prstGeom prst="line">
              <a:avLst/>
            </a:prstGeom>
            <a:ln w="28575" cap="flat" cmpd="sng">
              <a:solidFill>
                <a:schemeClr val="tx1"/>
              </a:solidFill>
              <a:prstDash val="solid"/>
              <a:headEnd type="none" w="med" len="med"/>
              <a:tailEnd type="none" w="med" len="med"/>
            </a:ln>
          </p:spPr>
        </p:sp>
        <p:sp>
          <p:nvSpPr>
            <p:cNvPr id="124942" name="Line 24"/>
            <p:cNvSpPr/>
            <p:nvPr/>
          </p:nvSpPr>
          <p:spPr>
            <a:xfrm>
              <a:off x="5029200" y="3390900"/>
              <a:ext cx="0" cy="1905000"/>
            </a:xfrm>
            <a:prstGeom prst="line">
              <a:avLst/>
            </a:prstGeom>
            <a:ln w="28575" cap="flat" cmpd="sng">
              <a:solidFill>
                <a:schemeClr val="tx1"/>
              </a:solidFill>
              <a:prstDash val="solid"/>
              <a:headEnd type="none" w="med" len="med"/>
              <a:tailEnd type="none" w="med" len="med"/>
            </a:ln>
          </p:spPr>
        </p:sp>
        <p:sp>
          <p:nvSpPr>
            <p:cNvPr id="124943" name="Line 25"/>
            <p:cNvSpPr/>
            <p:nvPr/>
          </p:nvSpPr>
          <p:spPr>
            <a:xfrm>
              <a:off x="5257800" y="3467100"/>
              <a:ext cx="0" cy="1905000"/>
            </a:xfrm>
            <a:prstGeom prst="line">
              <a:avLst/>
            </a:prstGeom>
            <a:ln w="28575" cap="flat" cmpd="sng">
              <a:solidFill>
                <a:schemeClr val="tx1"/>
              </a:solidFill>
              <a:prstDash val="solid"/>
              <a:headEnd type="none" w="med" len="med"/>
              <a:tailEnd type="none" w="med" len="med"/>
            </a:ln>
          </p:spPr>
        </p:sp>
        <p:sp>
          <p:nvSpPr>
            <p:cNvPr id="124944" name="Line 26"/>
            <p:cNvSpPr/>
            <p:nvPr/>
          </p:nvSpPr>
          <p:spPr>
            <a:xfrm>
              <a:off x="5486400" y="3467100"/>
              <a:ext cx="0" cy="1905000"/>
            </a:xfrm>
            <a:prstGeom prst="line">
              <a:avLst/>
            </a:prstGeom>
            <a:ln w="28575" cap="flat" cmpd="sng">
              <a:solidFill>
                <a:schemeClr val="tx1"/>
              </a:solidFill>
              <a:prstDash val="solid"/>
              <a:headEnd type="none" w="med" len="med"/>
              <a:tailEnd type="none" w="med" len="med"/>
            </a:ln>
          </p:spPr>
        </p:sp>
        <p:sp>
          <p:nvSpPr>
            <p:cNvPr id="124945" name="Line 27"/>
            <p:cNvSpPr/>
            <p:nvPr/>
          </p:nvSpPr>
          <p:spPr>
            <a:xfrm>
              <a:off x="5715000" y="3467100"/>
              <a:ext cx="0" cy="1905000"/>
            </a:xfrm>
            <a:prstGeom prst="line">
              <a:avLst/>
            </a:prstGeom>
            <a:ln w="28575" cap="flat" cmpd="sng">
              <a:solidFill>
                <a:schemeClr val="tx1"/>
              </a:solidFill>
              <a:prstDash val="solid"/>
              <a:headEnd type="none" w="med" len="med"/>
              <a:tailEnd type="none" w="med" len="med"/>
            </a:ln>
          </p:spPr>
        </p:sp>
        <p:sp>
          <p:nvSpPr>
            <p:cNvPr id="124946" name="Line 28"/>
            <p:cNvSpPr/>
            <p:nvPr/>
          </p:nvSpPr>
          <p:spPr>
            <a:xfrm>
              <a:off x="5943600" y="3467100"/>
              <a:ext cx="0" cy="1905000"/>
            </a:xfrm>
            <a:prstGeom prst="line">
              <a:avLst/>
            </a:prstGeom>
            <a:ln w="28575" cap="flat" cmpd="sng">
              <a:solidFill>
                <a:schemeClr val="tx1"/>
              </a:solidFill>
              <a:prstDash val="solid"/>
              <a:headEnd type="none" w="med" len="med"/>
              <a:tailEnd type="none" w="med" len="med"/>
            </a:ln>
          </p:spPr>
        </p:sp>
        <p:sp>
          <p:nvSpPr>
            <p:cNvPr id="124947" name="Line 29"/>
            <p:cNvSpPr/>
            <p:nvPr/>
          </p:nvSpPr>
          <p:spPr>
            <a:xfrm>
              <a:off x="6248400" y="3314700"/>
              <a:ext cx="0" cy="1905000"/>
            </a:xfrm>
            <a:prstGeom prst="line">
              <a:avLst/>
            </a:prstGeom>
            <a:ln w="28575" cap="flat" cmpd="sng">
              <a:solidFill>
                <a:schemeClr val="tx1"/>
              </a:solidFill>
              <a:prstDash val="solid"/>
              <a:headEnd type="none" w="med" len="med"/>
              <a:tailEnd type="none" w="med" len="med"/>
            </a:ln>
          </p:spPr>
        </p:sp>
        <p:sp>
          <p:nvSpPr>
            <p:cNvPr id="124948" name="Freeform 30"/>
            <p:cNvSpPr/>
            <p:nvPr/>
          </p:nvSpPr>
          <p:spPr>
            <a:xfrm>
              <a:off x="7848600" y="5334000"/>
              <a:ext cx="228600" cy="228600"/>
            </a:xfrm>
            <a:custGeom>
              <a:avLst/>
              <a:gdLst/>
              <a:ahLst/>
              <a:cxnLst>
                <a:cxn ang="0">
                  <a:pos x="2147483646" y="0"/>
                </a:cxn>
                <a:cxn ang="0">
                  <a:pos x="0" y="2147483646"/>
                </a:cxn>
              </a:cxnLst>
              <a:pathLst>
                <a:path w="144" h="144">
                  <a:moveTo>
                    <a:pt x="144" y="0"/>
                  </a:moveTo>
                  <a:cubicBezTo>
                    <a:pt x="84" y="60"/>
                    <a:pt x="24" y="120"/>
                    <a:pt x="0" y="144"/>
                  </a:cubicBezTo>
                </a:path>
              </a:pathLst>
            </a:custGeom>
            <a:noFill/>
            <a:ln w="28575" cap="flat" cmpd="sng">
              <a:solidFill>
                <a:schemeClr val="tx1">
                  <a:alpha val="100000"/>
                </a:schemeClr>
              </a:solidFill>
              <a:prstDash val="solid"/>
              <a:round/>
              <a:headEnd type="none" w="med" len="med"/>
              <a:tailEnd type="none" w="med" len="med"/>
            </a:ln>
          </p:spPr>
          <p:txBody>
            <a:bodyPr/>
            <a:p>
              <a:endParaRPr lang="zh-CN" altLang="en-US"/>
            </a:p>
          </p:txBody>
        </p:sp>
        <p:sp>
          <p:nvSpPr>
            <p:cNvPr id="124949" name="Text Box 31"/>
            <p:cNvSpPr txBox="1"/>
            <p:nvPr/>
          </p:nvSpPr>
          <p:spPr>
            <a:xfrm>
              <a:off x="7670800" y="4711700"/>
              <a:ext cx="393700" cy="10985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en-US" altLang="zh-CN" sz="6600" b="1" dirty="0">
                  <a:solidFill>
                    <a:schemeClr val="tx2"/>
                  </a:solidFill>
                  <a:latin typeface="Times New Roman" panose="02020603050405020304" pitchFamily="18" charset="0"/>
                </a:rPr>
                <a:t>.</a:t>
              </a:r>
              <a:endParaRPr lang="en-US" altLang="zh-CN" sz="6600" b="1" dirty="0">
                <a:solidFill>
                  <a:schemeClr val="tx2"/>
                </a:solidFill>
                <a:latin typeface="Times New Roman" panose="02020603050405020304" pitchFamily="18" charset="0"/>
              </a:endParaRPr>
            </a:p>
          </p:txBody>
        </p:sp>
      </p:grpSp>
      <p:pic>
        <p:nvPicPr>
          <p:cNvPr id="124933" name="Picture 36" descr="1239691170585.jpg"/>
          <p:cNvPicPr>
            <a:picLocks noChangeAspect="1"/>
          </p:cNvPicPr>
          <p:nvPr/>
        </p:nvPicPr>
        <p:blipFill>
          <a:blip r:embed="rId3"/>
          <a:stretch>
            <a:fillRect/>
          </a:stretch>
        </p:blipFill>
        <p:spPr>
          <a:xfrm>
            <a:off x="838200" y="3048000"/>
            <a:ext cx="2200275" cy="2514600"/>
          </a:xfrm>
          <a:prstGeom prst="rect">
            <a:avLst/>
          </a:prstGeom>
          <a:noFill/>
          <a:ln w="9525">
            <a:noFill/>
          </a:ln>
        </p:spPr>
      </p:pic>
      <p:sp>
        <p:nvSpPr>
          <p:cNvPr id="124934" name="TextBox 37"/>
          <p:cNvSpPr txBox="1"/>
          <p:nvPr/>
        </p:nvSpPr>
        <p:spPr>
          <a:xfrm>
            <a:off x="1828800" y="5715000"/>
            <a:ext cx="40386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latin typeface="Garamond" pitchFamily="18" charset="0"/>
              </a:rPr>
              <a:t>推荐使用集中吸尘系统或移动式防爆吸尘器进行清洁</a:t>
            </a:r>
            <a:endParaRPr lang="en-US" altLang="zh-CN" sz="1400" b="1" dirty="0">
              <a:latin typeface="Garamond" pitchFamily="18" charset="0"/>
            </a:endParaRPr>
          </a:p>
        </p:txBody>
      </p:sp>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txBox="1"/>
          <p:nvPr/>
        </p:nvSpPr>
        <p:spPr>
          <a:xfrm>
            <a:off x="1223963" y="0"/>
            <a:ext cx="8207375" cy="900113"/>
          </a:xfrm>
          <a:prstGeom prst="rect">
            <a:avLst/>
          </a:prstGeom>
          <a:noFill/>
          <a:ln w="9525">
            <a:noFill/>
          </a:ln>
        </p:spPr>
        <p:txBody>
          <a:bodyPr anchor="ctr" anchorCtr="0"/>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0"/>
              </a:spcBef>
              <a:buFontTx/>
              <a:buNone/>
            </a:pPr>
            <a:r>
              <a:rPr lang="zh-CN" altLang="en-US" sz="2800" dirty="0">
                <a:solidFill>
                  <a:schemeClr val="bg1"/>
                </a:solidFill>
              </a:rPr>
              <a:t>五、粉尘涉爆企业安全生产现场执法检查要点</a:t>
            </a:r>
            <a:endParaRPr lang="en-US" altLang="zh-CN" sz="4000" b="1" dirty="0"/>
          </a:p>
        </p:txBody>
      </p:sp>
      <p:sp>
        <p:nvSpPr>
          <p:cNvPr id="126979" name="矩形 10"/>
          <p:cNvSpPr/>
          <p:nvPr/>
        </p:nvSpPr>
        <p:spPr>
          <a:xfrm>
            <a:off x="1042988" y="1412875"/>
            <a:ext cx="7129462" cy="2862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ct val="150000"/>
              </a:lnSpc>
              <a:spcBef>
                <a:spcPct val="50000"/>
              </a:spcBef>
              <a:buFont typeface="Arial" panose="020B0604020202020204" pitchFamily="34" charset="0"/>
              <a:buNone/>
            </a:pPr>
            <a:r>
              <a:rPr lang="zh-CN" altLang="en-US" sz="2400" b="1" dirty="0">
                <a:latin typeface="宋体" panose="02010600030101010101" pitchFamily="2" charset="-122"/>
              </a:rPr>
              <a:t>（一）企业涉爆粉尘分类及检查区域</a:t>
            </a:r>
            <a:endParaRPr lang="zh-CN" altLang="en-US" sz="2400" b="1" dirty="0">
              <a:latin typeface="宋体" panose="02010600030101010101" pitchFamily="2" charset="-122"/>
            </a:endParaRPr>
          </a:p>
          <a:p>
            <a:pPr marL="0" lvl="0" indent="0" eaLnBrk="1" hangingPunct="1">
              <a:lnSpc>
                <a:spcPct val="150000"/>
              </a:lnSpc>
              <a:spcBef>
                <a:spcPct val="50000"/>
              </a:spcBef>
              <a:buFont typeface="Arial" panose="020B0604020202020204" pitchFamily="34" charset="0"/>
              <a:buNone/>
            </a:pPr>
            <a:r>
              <a:rPr lang="zh-CN" altLang="en-US" sz="2400" b="1" dirty="0">
                <a:latin typeface="宋体" panose="02010600030101010101" pitchFamily="2" charset="-122"/>
              </a:rPr>
              <a:t>（二）除尘系统防爆安全检查</a:t>
            </a:r>
            <a:endParaRPr lang="zh-CN" altLang="en-US" sz="2400" b="1" dirty="0">
              <a:latin typeface="宋体" panose="02010600030101010101" pitchFamily="2" charset="-122"/>
            </a:endParaRPr>
          </a:p>
          <a:p>
            <a:pPr marL="0" lvl="0" indent="0" eaLnBrk="1" hangingPunct="1">
              <a:lnSpc>
                <a:spcPct val="150000"/>
              </a:lnSpc>
              <a:spcBef>
                <a:spcPct val="50000"/>
              </a:spcBef>
              <a:buFont typeface="Arial" panose="020B0604020202020204" pitchFamily="34" charset="0"/>
              <a:buNone/>
            </a:pPr>
            <a:r>
              <a:rPr lang="zh-CN" altLang="en-US" sz="2400" b="1" dirty="0">
                <a:latin typeface="宋体" panose="02010600030101010101" pitchFamily="2" charset="-122"/>
              </a:rPr>
              <a:t>（三）动火安全及粉尘清理检查</a:t>
            </a:r>
            <a:endParaRPr lang="zh-CN" altLang="en-US" sz="2400" b="1" dirty="0">
              <a:latin typeface="宋体" panose="02010600030101010101" pitchFamily="2" charset="-122"/>
            </a:endParaRPr>
          </a:p>
          <a:p>
            <a:pPr marL="0" lvl="0" indent="0" eaLnBrk="1" hangingPunct="1">
              <a:lnSpc>
                <a:spcPct val="150000"/>
              </a:lnSpc>
              <a:spcBef>
                <a:spcPct val="50000"/>
              </a:spcBef>
              <a:buFont typeface="Arial" panose="020B0604020202020204" pitchFamily="34" charset="0"/>
              <a:buNone/>
            </a:pPr>
            <a:r>
              <a:rPr lang="zh-CN" altLang="en-US" sz="2400" b="1" dirty="0">
                <a:latin typeface="宋体" panose="02010600030101010101" pitchFamily="2" charset="-122"/>
              </a:rPr>
              <a:t>（四）粉尘涉爆工艺及设备安全检查</a:t>
            </a:r>
            <a:endParaRPr lang="zh-CN" altLang="en-US" sz="2400" b="1" dirty="0">
              <a:latin typeface="宋体" panose="02010600030101010101" pitchFamily="2" charset="-122"/>
            </a:endParaRPr>
          </a:p>
        </p:txBody>
      </p:sp>
      <p:pic>
        <p:nvPicPr>
          <p:cNvPr id="126980"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标题 1"/>
          <p:cNvSpPr>
            <a:spLocks noGrp="1"/>
          </p:cNvSpPr>
          <p:nvPr>
            <p:ph type="title"/>
          </p:nvPr>
        </p:nvSpPr>
        <p:spPr>
          <a:ln/>
        </p:spPr>
        <p:txBody>
          <a:bodyPr vert="horz" wrap="square" lIns="91440" tIns="45720" rIns="91440" bIns="45720" anchor="ctr" anchorCtr="0"/>
          <a:p>
            <a:pPr eaLnBrk="1" hangingPunct="1"/>
            <a:r>
              <a:rPr lang="zh-CN" altLang="en-US" sz="3600" dirty="0"/>
              <a:t>企业涉爆粉尘分类及检查区域</a:t>
            </a:r>
            <a:endParaRPr lang="zh-CN" altLang="en-US" sz="3600" dirty="0"/>
          </a:p>
        </p:txBody>
      </p:sp>
      <p:sp>
        <p:nvSpPr>
          <p:cNvPr id="128003" name="内容占位符 2"/>
          <p:cNvSpPr>
            <a:spLocks noGrp="1"/>
          </p:cNvSpPr>
          <p:nvPr>
            <p:ph idx="1"/>
          </p:nvPr>
        </p:nvSpPr>
        <p:spPr>
          <a:xfrm>
            <a:off x="457200" y="1341438"/>
            <a:ext cx="8229600" cy="4784725"/>
          </a:xfrm>
          <a:ln/>
        </p:spPr>
        <p:txBody>
          <a:bodyPr vert="horz" wrap="square" lIns="91440" tIns="45720" rIns="91440" bIns="45720" anchor="t" anchorCtr="0"/>
          <a:p>
            <a:pPr eaLnBrk="1" hangingPunct="1"/>
            <a:r>
              <a:rPr lang="zh-CN" altLang="en-US" dirty="0"/>
              <a:t>一、场所建（构）筑物检查要点</a:t>
            </a:r>
            <a:endParaRPr lang="zh-CN" altLang="en-US" dirty="0"/>
          </a:p>
        </p:txBody>
      </p:sp>
      <p:sp>
        <p:nvSpPr>
          <p:cNvPr id="5" name="圆角矩形 4"/>
          <p:cNvSpPr/>
          <p:nvPr/>
        </p:nvSpPr>
        <p:spPr>
          <a:xfrm>
            <a:off x="971550" y="2060575"/>
            <a:ext cx="6840538" cy="936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1.</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粉尘爆炸危险场所设置在非框架结构的多层建（构）筑物内。</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6" name="圆角矩形 5"/>
          <p:cNvSpPr/>
          <p:nvPr/>
        </p:nvSpPr>
        <p:spPr>
          <a:xfrm>
            <a:off x="971550" y="3284538"/>
            <a:ext cx="6840538" cy="14398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FFFFF"/>
                </a:solidFill>
                <a:effectLst/>
                <a:uLnTx/>
                <a:uFillTx/>
                <a:latin typeface="MicrosoftYaHei"/>
                <a:ea typeface="+mn-ea"/>
                <a:cs typeface="+mn-cs"/>
              </a:rPr>
              <a:t>2.</a:t>
            </a:r>
            <a:r>
              <a:rPr kumimoji="0" lang="zh-CN" altLang="en-US" sz="2400" b="1" i="0" u="none" strike="noStrike" kern="1200" cap="none" spc="0" normalizeH="0" baseline="0" noProof="0" dirty="0">
                <a:ln>
                  <a:noFill/>
                </a:ln>
                <a:solidFill>
                  <a:srgbClr val="FFFFFF"/>
                </a:solidFill>
                <a:effectLst/>
                <a:uLnTx/>
                <a:uFillTx/>
                <a:latin typeface="MicrosoftYaHei"/>
                <a:ea typeface="+mn-ea"/>
                <a:cs typeface="+mn-cs"/>
              </a:rPr>
              <a:t>粉尘爆炸危险场所设置在居民区内，或与员工宿舍、会议室等人员密集场所、以及危险化学品仓库的安全距离不足。</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圆角矩形 6"/>
          <p:cNvSpPr/>
          <p:nvPr/>
        </p:nvSpPr>
        <p:spPr>
          <a:xfrm>
            <a:off x="971550" y="5013325"/>
            <a:ext cx="6913563" cy="15843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3.</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粉尘爆炸危险场区与其它加工方式的作业区未按规范隔离。粉尘爆炸环境危险区域采用产生明火、高温和释放可燃气体等存在产生粉尘爆炸危险的生产作业方式及工艺。</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标题 1"/>
          <p:cNvSpPr>
            <a:spLocks noGrp="1"/>
          </p:cNvSpPr>
          <p:nvPr>
            <p:ph type="title"/>
          </p:nvPr>
        </p:nvSpPr>
        <p:spPr>
          <a:ln/>
        </p:spPr>
        <p:txBody>
          <a:bodyPr vert="horz" wrap="square" lIns="91440" tIns="45720" rIns="91440" bIns="45720" anchor="ctr" anchorCtr="0"/>
          <a:p>
            <a:pPr eaLnBrk="1" hangingPunct="1"/>
            <a:r>
              <a:rPr lang="zh-CN" altLang="en-US" sz="3600" dirty="0"/>
              <a:t>企业涉爆粉尘分类及检查区域</a:t>
            </a:r>
            <a:endParaRPr lang="zh-CN" altLang="en-US" sz="3600" dirty="0"/>
          </a:p>
        </p:txBody>
      </p:sp>
      <p:sp>
        <p:nvSpPr>
          <p:cNvPr id="129027" name="内容占位符 2"/>
          <p:cNvSpPr>
            <a:spLocks noGrp="1"/>
          </p:cNvSpPr>
          <p:nvPr>
            <p:ph idx="1"/>
          </p:nvPr>
        </p:nvSpPr>
        <p:spPr>
          <a:xfrm>
            <a:off x="457200" y="1341438"/>
            <a:ext cx="8229600" cy="4784725"/>
          </a:xfrm>
          <a:ln/>
        </p:spPr>
        <p:txBody>
          <a:bodyPr vert="horz" wrap="square" lIns="91440" tIns="45720" rIns="91440" bIns="45720" anchor="t" anchorCtr="0"/>
          <a:p>
            <a:pPr eaLnBrk="1" hangingPunct="1"/>
            <a:r>
              <a:rPr lang="zh-CN" altLang="en-US" dirty="0"/>
              <a:t>场所建（构）筑物检查要点</a:t>
            </a:r>
            <a:endParaRPr lang="zh-CN" altLang="en-US" dirty="0"/>
          </a:p>
        </p:txBody>
      </p:sp>
      <p:sp>
        <p:nvSpPr>
          <p:cNvPr id="5" name="圆角矩形 4"/>
          <p:cNvSpPr/>
          <p:nvPr/>
        </p:nvSpPr>
        <p:spPr>
          <a:xfrm>
            <a:off x="971550" y="2060575"/>
            <a:ext cx="6840538" cy="936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4.</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未按规范设置安全通道和安全出口，安全通道</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mn-lt"/>
                <a:ea typeface="+mn-ea"/>
                <a:cs typeface="+mn-cs"/>
              </a:rPr>
              <a:t>不畅通，堆放易燃易爆物品物品。</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6" name="圆角矩形 5"/>
          <p:cNvSpPr/>
          <p:nvPr/>
        </p:nvSpPr>
        <p:spPr>
          <a:xfrm>
            <a:off x="971550" y="3284538"/>
            <a:ext cx="6840538" cy="17287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5.</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集中通风、采暧和空调管线在管线进入粉尘爆</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mn-lt"/>
                <a:ea typeface="+mn-ea"/>
                <a:cs typeface="+mn-cs"/>
              </a:rPr>
              <a:t>炸环境危险区域之前未设置防火阀，通风系统的</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mn-lt"/>
                <a:ea typeface="+mn-ea"/>
                <a:cs typeface="+mn-cs"/>
              </a:rPr>
              <a:t>风机、空调系统的制冷（热）装置设置在粉尘爆</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lt1"/>
                </a:solidFill>
                <a:effectLst/>
                <a:uLnTx/>
                <a:uFillTx/>
                <a:latin typeface="+mn-lt"/>
                <a:ea typeface="+mn-ea"/>
                <a:cs typeface="+mn-cs"/>
              </a:rPr>
              <a:t>炸环境危险区域。</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圆角矩形 6"/>
          <p:cNvSpPr/>
          <p:nvPr/>
        </p:nvSpPr>
        <p:spPr>
          <a:xfrm>
            <a:off x="971550" y="5445125"/>
            <a:ext cx="6913563" cy="11525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lt1"/>
                </a:solidFill>
                <a:effectLst/>
                <a:uLnTx/>
                <a:uFillTx/>
                <a:latin typeface="+mn-lt"/>
                <a:ea typeface="+mn-ea"/>
                <a:cs typeface="+mn-cs"/>
              </a:rPr>
              <a:t>6.</a:t>
            </a:r>
            <a:r>
              <a:rPr kumimoji="0" lang="zh-CN" altLang="en-US" sz="2400" b="1" i="0" u="none" strike="noStrike" kern="1200" cap="none" spc="0" normalizeH="0" baseline="0" noProof="0" dirty="0">
                <a:ln>
                  <a:noFill/>
                </a:ln>
                <a:solidFill>
                  <a:schemeClr val="lt1"/>
                </a:solidFill>
                <a:effectLst/>
                <a:uLnTx/>
                <a:uFillTx/>
                <a:latin typeface="+mn-lt"/>
                <a:ea typeface="+mn-ea"/>
                <a:cs typeface="+mn-cs"/>
              </a:rPr>
              <a:t>未按规范设置防雷、以及防静电接地设施。</a:t>
            </a:r>
            <a:endParaRPr kumimoji="0" lang="zh-CN" altLang="en-US" sz="2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
          <p:cNvSpPr>
            <a:spLocks noGrp="1"/>
          </p:cNvSpPr>
          <p:nvPr>
            <p:ph type="title"/>
          </p:nvPr>
        </p:nvSpPr>
        <p:spPr>
          <a:ln/>
        </p:spPr>
        <p:txBody>
          <a:bodyPr vert="horz" wrap="square" lIns="91440" tIns="45720" rIns="91440" bIns="45720" anchor="ctr" anchorCtr="0"/>
          <a:p>
            <a:pPr eaLnBrk="1" hangingPunct="1"/>
            <a:r>
              <a:rPr lang="zh-CN" altLang="en-US" sz="3600" dirty="0"/>
              <a:t>除尘系统防爆安全检查</a:t>
            </a:r>
            <a:endParaRPr lang="zh-CN" altLang="en-US" sz="3600" dirty="0"/>
          </a:p>
        </p:txBody>
      </p:sp>
      <p:sp>
        <p:nvSpPr>
          <p:cNvPr id="130051" name="内容占位符 2"/>
          <p:cNvSpPr>
            <a:spLocks noGrp="1"/>
          </p:cNvSpPr>
          <p:nvPr>
            <p:ph idx="1"/>
          </p:nvPr>
        </p:nvSpPr>
        <p:spPr>
          <a:xfrm>
            <a:off x="457200" y="1341438"/>
            <a:ext cx="8229600" cy="4391025"/>
          </a:xfrm>
          <a:ln/>
        </p:spPr>
        <p:txBody>
          <a:bodyPr vert="horz" wrap="square" lIns="91440" tIns="45720" rIns="91440" bIns="45720" anchor="t" anchorCtr="0"/>
          <a:p>
            <a:pPr eaLnBrk="1" hangingPunct="1"/>
            <a:r>
              <a:rPr lang="zh-CN" altLang="en-US" b="1" dirty="0">
                <a:latin typeface="宋体" panose="02010600030101010101" pitchFamily="2" charset="-122"/>
                <a:ea typeface="黑体" panose="02010609060101010101" pitchFamily="49" charset="-122"/>
              </a:rPr>
              <a:t> 二、除尘系统防爆安全检查</a:t>
            </a:r>
            <a:endParaRPr lang="en-US" altLang="zh-CN" b="1" dirty="0">
              <a:latin typeface="宋体" panose="02010600030101010101" pitchFamily="2" charset="-122"/>
              <a:ea typeface="黑体" panose="02010609060101010101" pitchFamily="49" charset="-122"/>
            </a:endParaRPr>
          </a:p>
          <a:p>
            <a:pPr eaLnBrk="1" hangingPunct="1"/>
            <a:r>
              <a:rPr lang="zh-CN" altLang="en-US" sz="2800" dirty="0">
                <a:ea typeface="黑体" panose="02010609060101010101" pitchFamily="49" charset="-122"/>
              </a:rPr>
              <a:t>（一）除尘系统选用检查要点</a:t>
            </a:r>
            <a:endParaRPr lang="zh-CN" altLang="en-US" sz="2800" dirty="0">
              <a:ea typeface="黑体" panose="02010609060101010101" pitchFamily="49" charset="-122"/>
            </a:endParaRPr>
          </a:p>
          <a:p>
            <a:pPr eaLnBrk="1" hangingPunct="1"/>
            <a:r>
              <a:rPr lang="zh-CN" altLang="en-US" sz="2800" b="1" dirty="0"/>
              <a:t>（二）除尘器检查要点</a:t>
            </a:r>
            <a:endParaRPr lang="zh-CN" altLang="en-US" sz="2800" b="1" dirty="0"/>
          </a:p>
          <a:p>
            <a:pPr eaLnBrk="1" hangingPunct="1"/>
            <a:r>
              <a:rPr lang="zh-CN" altLang="en-US" sz="2800" b="1" dirty="0"/>
              <a:t>（三）吸尘罩或吸尘柜检查要点</a:t>
            </a:r>
            <a:endParaRPr lang="zh-CN" altLang="en-US" sz="2800" b="1" dirty="0"/>
          </a:p>
          <a:p>
            <a:pPr eaLnBrk="1" hangingPunct="1"/>
            <a:r>
              <a:rPr lang="zh-CN" altLang="en-US" sz="2800" b="1" dirty="0"/>
              <a:t>（四）风管、风机检查要点</a:t>
            </a:r>
            <a:endParaRPr lang="zh-CN" altLang="en-US" sz="2800" b="1" dirty="0"/>
          </a:p>
          <a:p>
            <a:pPr eaLnBrk="1" hangingPunct="1"/>
            <a:r>
              <a:rPr lang="zh-CN" altLang="en-US" sz="2800" b="1" dirty="0"/>
              <a:t>（五）除尘系统控制、监测和保护装置检查要点</a:t>
            </a:r>
            <a:endParaRPr lang="zh-CN" altLang="en-US" sz="2800" b="1" dirty="0"/>
          </a:p>
          <a:p>
            <a:pPr eaLnBrk="1" hangingPunct="1"/>
            <a:r>
              <a:rPr lang="zh-CN" altLang="en-US" sz="2800" b="1" dirty="0"/>
              <a:t>（六）除尘器、风管的布置检查要点</a:t>
            </a:r>
            <a:endParaRPr lang="zh-CN" altLang="en-US" sz="2800" b="1" dirty="0"/>
          </a:p>
          <a:p>
            <a:pPr eaLnBrk="1" hangingPunct="1"/>
            <a:r>
              <a:rPr lang="zh-CN" altLang="en-US" sz="2800" b="1" dirty="0"/>
              <a:t>（七）案例：除尘系统防爆安全检查</a:t>
            </a:r>
            <a:endParaRPr lang="zh-CN" altLang="en-US" sz="28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6173788" y="1882775"/>
            <a:ext cx="2308225" cy="161925"/>
          </a:xfrm>
          <a:custGeom>
            <a:avLst/>
            <a:gdLst>
              <a:gd name="connsiteX0" fmla="*/ 0 w 2699766"/>
              <a:gd name="connsiteY0" fmla="*/ 0 h 177800"/>
              <a:gd name="connsiteX1" fmla="*/ 2699765 w 2699766"/>
              <a:gd name="connsiteY1" fmla="*/ 0 h 177800"/>
              <a:gd name="connsiteX2" fmla="*/ 2699765 w 2699766"/>
              <a:gd name="connsiteY2" fmla="*/ 177800 h 177800"/>
              <a:gd name="connsiteX3" fmla="*/ 0 w 2699766"/>
              <a:gd name="connsiteY3" fmla="*/ 177800 h 177800"/>
              <a:gd name="connsiteX4" fmla="*/ 0 w 2699766"/>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99766" h="177800">
                <a:moveTo>
                  <a:pt x="0" y="0"/>
                </a:moveTo>
                <a:lnTo>
                  <a:pt x="2699765" y="0"/>
                </a:lnTo>
                <a:lnTo>
                  <a:pt x="2699765"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1081" name="Picture 3"/>
          <p:cNvPicPr>
            <a:picLocks noChangeAspect="1"/>
          </p:cNvPicPr>
          <p:nvPr/>
        </p:nvPicPr>
        <p:blipFill>
          <a:blip r:embed="rId1"/>
          <a:stretch>
            <a:fillRect/>
          </a:stretch>
        </p:blipFill>
        <p:spPr>
          <a:xfrm>
            <a:off x="1531938" y="2338388"/>
            <a:ext cx="5341937" cy="819150"/>
          </a:xfrm>
          <a:prstGeom prst="rect">
            <a:avLst/>
          </a:prstGeom>
          <a:noFill/>
          <a:ln w="9525">
            <a:noFill/>
          </a:ln>
        </p:spPr>
      </p:pic>
      <p:pic>
        <p:nvPicPr>
          <p:cNvPr id="131082" name="Picture 3"/>
          <p:cNvPicPr>
            <a:picLocks noChangeAspect="1"/>
          </p:cNvPicPr>
          <p:nvPr/>
        </p:nvPicPr>
        <p:blipFill>
          <a:blip r:embed="rId2"/>
          <a:stretch>
            <a:fillRect/>
          </a:stretch>
        </p:blipFill>
        <p:spPr>
          <a:xfrm>
            <a:off x="1531938" y="3225800"/>
            <a:ext cx="5341937" cy="1520825"/>
          </a:xfrm>
          <a:prstGeom prst="rect">
            <a:avLst/>
          </a:prstGeom>
          <a:noFill/>
          <a:ln w="9525">
            <a:noFill/>
          </a:ln>
        </p:spPr>
      </p:pic>
      <p:pic>
        <p:nvPicPr>
          <p:cNvPr id="131083" name="Picture 3"/>
          <p:cNvPicPr>
            <a:picLocks noChangeAspect="1"/>
          </p:cNvPicPr>
          <p:nvPr/>
        </p:nvPicPr>
        <p:blipFill>
          <a:blip r:embed="rId3"/>
          <a:stretch>
            <a:fillRect/>
          </a:stretch>
        </p:blipFill>
        <p:spPr>
          <a:xfrm>
            <a:off x="1531938" y="4803775"/>
            <a:ext cx="5341937" cy="1176338"/>
          </a:xfrm>
          <a:prstGeom prst="rect">
            <a:avLst/>
          </a:prstGeom>
          <a:noFill/>
          <a:ln w="9525">
            <a:noFill/>
          </a:ln>
        </p:spPr>
      </p:pic>
      <p:sp>
        <p:nvSpPr>
          <p:cNvPr id="131084" name="TextBox 1"/>
          <p:cNvSpPr txBox="1"/>
          <p:nvPr/>
        </p:nvSpPr>
        <p:spPr>
          <a:xfrm>
            <a:off x="2555875" y="188913"/>
            <a:ext cx="4103688" cy="53181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200" b="1" dirty="0">
                <a:solidFill>
                  <a:schemeClr val="bg1"/>
                </a:solidFill>
                <a:latin typeface="微软雅黑" panose="020B0503020204020204" charset="-122"/>
                <a:ea typeface="微软雅黑" panose="020B0503020204020204" charset="-122"/>
              </a:rPr>
              <a:t>除尘系统防爆安全检查</a:t>
            </a:r>
            <a:endParaRPr lang="en-US" altLang="zh-CN" sz="3200" b="1" dirty="0">
              <a:solidFill>
                <a:schemeClr val="bg1"/>
              </a:solidFill>
              <a:latin typeface="微软雅黑" panose="020B0503020204020204" charset="-122"/>
              <a:ea typeface="微软雅黑" panose="020B0503020204020204" charset="-122"/>
            </a:endParaRPr>
          </a:p>
        </p:txBody>
      </p:sp>
      <p:sp>
        <p:nvSpPr>
          <p:cNvPr id="131085" name="TextBox 1"/>
          <p:cNvSpPr txBox="1"/>
          <p:nvPr/>
        </p:nvSpPr>
        <p:spPr>
          <a:xfrm>
            <a:off x="6300788" y="908050"/>
            <a:ext cx="2154237"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除尘器检查要点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1086" name="TextBox 1"/>
          <p:cNvSpPr txBox="1"/>
          <p:nvPr/>
        </p:nvSpPr>
        <p:spPr>
          <a:xfrm>
            <a:off x="1965325" y="2489200"/>
            <a:ext cx="5035550" cy="3349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b="1" dirty="0">
                <a:solidFill>
                  <a:srgbClr val="FFFFFF"/>
                </a:solidFill>
                <a:latin typeface="微软雅黑" panose="020B0503020204020204" charset="-122"/>
                <a:ea typeface="微软雅黑" panose="020B0503020204020204" charset="-122"/>
              </a:rPr>
              <a:t>1.粉尘爆炸危险场所除尘系统选用电除尘器</a:t>
            </a:r>
            <a:r>
              <a:rPr lang="en-US" altLang="zh-CN" sz="1400" b="1" dirty="0">
                <a:solidFill>
                  <a:srgbClr val="FFFFFF"/>
                </a:solidFill>
                <a:latin typeface="微软雅黑" panose="020B0503020204020204" charset="-122"/>
                <a:ea typeface="微软雅黑" panose="020B0503020204020204" charset="-122"/>
              </a:rPr>
              <a:t>。</a:t>
            </a:r>
            <a:endParaRPr lang="en-US" altLang="zh-CN" sz="1400" b="1" dirty="0">
              <a:solidFill>
                <a:srgbClr val="FFFFFF"/>
              </a:solidFill>
              <a:latin typeface="微软雅黑" panose="020B0503020204020204" charset="-122"/>
              <a:ea typeface="微软雅黑" panose="020B0503020204020204" charset="-122"/>
            </a:endParaRPr>
          </a:p>
        </p:txBody>
      </p:sp>
      <p:sp>
        <p:nvSpPr>
          <p:cNvPr id="131087" name="TextBox 1"/>
          <p:cNvSpPr txBox="1"/>
          <p:nvPr/>
        </p:nvSpPr>
        <p:spPr>
          <a:xfrm>
            <a:off x="1998663" y="3398838"/>
            <a:ext cx="4846637" cy="100171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2.不同种类的可燃性粉尘合用同一除尘系统，除</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尘系统与带有可燃气体、高温气体、烟尘或其它</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工业气体的风管及设备连通。</a:t>
            </a:r>
            <a:endParaRPr lang="en-US" altLang="zh-CN" sz="1400" b="1" dirty="0">
              <a:solidFill>
                <a:srgbClr val="FFFFFF"/>
              </a:solidFill>
              <a:latin typeface="微软雅黑" panose="020B0503020204020204" charset="-122"/>
              <a:ea typeface="微软雅黑" panose="020B0503020204020204" charset="-122"/>
            </a:endParaRPr>
          </a:p>
        </p:txBody>
      </p:sp>
      <p:sp>
        <p:nvSpPr>
          <p:cNvPr id="131088" name="TextBox 1"/>
          <p:cNvSpPr txBox="1"/>
          <p:nvPr/>
        </p:nvSpPr>
        <p:spPr>
          <a:xfrm>
            <a:off x="1987550" y="4965700"/>
            <a:ext cx="4806950" cy="6683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3.净化可燃粉尘的干式除尘器和过滤器未布置在</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除尘系统的负压段。</a:t>
            </a:r>
            <a:endParaRPr lang="en-US" altLang="zh-CN" sz="14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xfrm>
            <a:off x="1476375" y="152400"/>
            <a:ext cx="7345363" cy="654050"/>
          </a:xfrm>
          <a:ln/>
        </p:spPr>
        <p:txBody>
          <a:bodyPr vert="horz" wrap="square" lIns="91440" tIns="45720" rIns="91440" bIns="45720" anchor="t" anchorCtr="0"/>
          <a:p>
            <a:pPr eaLnBrk="1" hangingPunct="1"/>
            <a:r>
              <a:rPr lang="zh-CN" altLang="en-US" sz="3200" dirty="0">
                <a:sym typeface="Arial" panose="020B0604020202020204" pitchFamily="34" charset="0"/>
              </a:rPr>
              <a:t>（一）什么是粉尘爆炸</a:t>
            </a:r>
            <a:endParaRPr lang="zh-CN" altLang="en-US" sz="3200" dirty="0">
              <a:sym typeface="Arial" panose="020B0604020202020204" pitchFamily="34" charset="0"/>
            </a:endParaRPr>
          </a:p>
        </p:txBody>
      </p:sp>
      <p:sp>
        <p:nvSpPr>
          <p:cNvPr id="59395" name="Rectangle 3"/>
          <p:cNvSpPr>
            <a:spLocks noGrp="1"/>
          </p:cNvSpPr>
          <p:nvPr>
            <p:ph idx="1"/>
          </p:nvPr>
        </p:nvSpPr>
        <p:spPr>
          <a:xfrm>
            <a:off x="215900" y="1268413"/>
            <a:ext cx="8785225" cy="5441950"/>
          </a:xfrm>
          <a:ln/>
        </p:spPr>
        <p:txBody>
          <a:bodyPr vert="horz" wrap="square" lIns="91440" tIns="45720" rIns="91440" bIns="45720" anchor="t" anchorCtr="0"/>
          <a:p>
            <a:pPr eaLnBrk="1" hangingPunct="1">
              <a:buFontTx/>
              <a:buNone/>
            </a:pPr>
            <a:r>
              <a:rPr lang="en-US" altLang="zh-CN" sz="2800" dirty="0">
                <a:solidFill>
                  <a:srgbClr val="FF0000"/>
                </a:solidFill>
                <a:latin typeface="宋体" panose="02010600030101010101" pitchFamily="2" charset="-122"/>
                <a:sym typeface="Arial" panose="020B0604020202020204" pitchFamily="34" charset="0"/>
              </a:rPr>
              <a:t>  </a:t>
            </a:r>
            <a:r>
              <a:rPr lang="zh-CN" altLang="en-US" sz="2800" dirty="0">
                <a:solidFill>
                  <a:srgbClr val="FF0000"/>
                </a:solidFill>
                <a:latin typeface="宋体" panose="02010600030101010101" pitchFamily="2" charset="-122"/>
                <a:sym typeface="Arial" panose="020B0604020202020204" pitchFamily="34" charset="0"/>
              </a:rPr>
              <a:t>初始爆炸</a:t>
            </a:r>
            <a:r>
              <a:rPr lang="zh-CN" altLang="en-US" sz="2800" dirty="0">
                <a:latin typeface="宋体" panose="02010600030101010101" pitchFamily="2" charset="-122"/>
                <a:sym typeface="Arial" panose="020B0604020202020204" pitchFamily="34" charset="0"/>
              </a:rPr>
              <a:t>也叫一次爆炸，是由初始点火源引起的爆炸；</a:t>
            </a:r>
            <a:endParaRPr lang="en-US" altLang="zh-CN" sz="2800" dirty="0">
              <a:latin typeface="宋体" panose="02010600030101010101" pitchFamily="2" charset="-122"/>
              <a:sym typeface="Arial" panose="020B0604020202020204" pitchFamily="34" charset="0"/>
            </a:endParaRPr>
          </a:p>
          <a:p>
            <a:pPr eaLnBrk="1" hangingPunct="1">
              <a:buFontTx/>
              <a:buNone/>
            </a:pPr>
            <a:r>
              <a:rPr lang="en-US" altLang="zh-CN" sz="2800" dirty="0">
                <a:solidFill>
                  <a:srgbClr val="FF0000"/>
                </a:solidFill>
                <a:latin typeface="宋体" panose="02010600030101010101" pitchFamily="2" charset="-122"/>
                <a:sym typeface="Arial" panose="020B0604020202020204" pitchFamily="34" charset="0"/>
              </a:rPr>
              <a:t>  </a:t>
            </a:r>
            <a:r>
              <a:rPr lang="zh-CN" altLang="en-US" sz="2800" dirty="0">
                <a:solidFill>
                  <a:srgbClr val="FF0000"/>
                </a:solidFill>
                <a:latin typeface="宋体" panose="02010600030101010101" pitchFamily="2" charset="-122"/>
                <a:sym typeface="Arial" panose="020B0604020202020204" pitchFamily="34" charset="0"/>
              </a:rPr>
              <a:t>二次爆炸</a:t>
            </a:r>
            <a:r>
              <a:rPr lang="zh-CN" altLang="en-US" sz="2800" dirty="0">
                <a:latin typeface="宋体" panose="02010600030101010101" pitchFamily="2" charset="-122"/>
                <a:sym typeface="Arial" panose="020B0604020202020204" pitchFamily="34" charset="0"/>
              </a:rPr>
              <a:t>是由初始爆炸的冲击波将未发生爆炸区域内的沉积粉尘扬起，形成粉尘云，并被传播来的火焰引燃发生的爆炸。</a:t>
            </a:r>
            <a:endParaRPr lang="zh-CN" altLang="en-US" sz="2800" dirty="0">
              <a:latin typeface="宋体" panose="02010600030101010101" pitchFamily="2" charset="-122"/>
              <a:sym typeface="Arial" panose="020B0604020202020204" pitchFamily="34" charset="0"/>
            </a:endParaRPr>
          </a:p>
        </p:txBody>
      </p:sp>
      <p:pic>
        <p:nvPicPr>
          <p:cNvPr id="59396"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59397" name="Picture 6"/>
          <p:cNvPicPr>
            <a:picLocks noChangeAspect="1"/>
          </p:cNvPicPr>
          <p:nvPr/>
        </p:nvPicPr>
        <p:blipFill>
          <a:blip r:embed="rId2"/>
          <a:stretch>
            <a:fillRect/>
          </a:stretch>
        </p:blipFill>
        <p:spPr>
          <a:xfrm>
            <a:off x="647700" y="4113213"/>
            <a:ext cx="2743200" cy="1800225"/>
          </a:xfrm>
          <a:prstGeom prst="rect">
            <a:avLst/>
          </a:prstGeom>
          <a:noFill/>
          <a:ln w="9525">
            <a:noFill/>
          </a:ln>
        </p:spPr>
      </p:pic>
      <p:pic>
        <p:nvPicPr>
          <p:cNvPr id="59398" name="Picture 7"/>
          <p:cNvPicPr>
            <a:picLocks noChangeAspect="1"/>
          </p:cNvPicPr>
          <p:nvPr/>
        </p:nvPicPr>
        <p:blipFill>
          <a:blip r:embed="rId3"/>
          <a:stretch>
            <a:fillRect/>
          </a:stretch>
        </p:blipFill>
        <p:spPr>
          <a:xfrm>
            <a:off x="3529013" y="4076700"/>
            <a:ext cx="4895850" cy="1819275"/>
          </a:xfrm>
          <a:prstGeom prst="rect">
            <a:avLst/>
          </a:prstGeom>
          <a:noFill/>
          <a:ln w="9525">
            <a:noFill/>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6173788" y="1882775"/>
            <a:ext cx="2308225" cy="161925"/>
          </a:xfrm>
          <a:custGeom>
            <a:avLst/>
            <a:gdLst>
              <a:gd name="connsiteX0" fmla="*/ 0 w 2699766"/>
              <a:gd name="connsiteY0" fmla="*/ 0 h 177800"/>
              <a:gd name="connsiteX1" fmla="*/ 2699765 w 2699766"/>
              <a:gd name="connsiteY1" fmla="*/ 0 h 177800"/>
              <a:gd name="connsiteX2" fmla="*/ 2699765 w 2699766"/>
              <a:gd name="connsiteY2" fmla="*/ 177800 h 177800"/>
              <a:gd name="connsiteX3" fmla="*/ 0 w 2699766"/>
              <a:gd name="connsiteY3" fmla="*/ 177800 h 177800"/>
              <a:gd name="connsiteX4" fmla="*/ 0 w 2699766"/>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99766" h="177800">
                <a:moveTo>
                  <a:pt x="0" y="0"/>
                </a:moveTo>
                <a:lnTo>
                  <a:pt x="2699765" y="0"/>
                </a:lnTo>
                <a:lnTo>
                  <a:pt x="2699765"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451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2105" name="Picture 3"/>
          <p:cNvPicPr>
            <a:picLocks noChangeAspect="1"/>
          </p:cNvPicPr>
          <p:nvPr/>
        </p:nvPicPr>
        <p:blipFill>
          <a:blip r:embed="rId1"/>
          <a:stretch>
            <a:fillRect/>
          </a:stretch>
        </p:blipFill>
        <p:spPr>
          <a:xfrm>
            <a:off x="1531938" y="2303463"/>
            <a:ext cx="5276850" cy="1222375"/>
          </a:xfrm>
          <a:prstGeom prst="rect">
            <a:avLst/>
          </a:prstGeom>
          <a:noFill/>
          <a:ln w="9525">
            <a:noFill/>
          </a:ln>
        </p:spPr>
      </p:pic>
      <p:pic>
        <p:nvPicPr>
          <p:cNvPr id="132106" name="Picture 3"/>
          <p:cNvPicPr>
            <a:picLocks noChangeAspect="1"/>
          </p:cNvPicPr>
          <p:nvPr/>
        </p:nvPicPr>
        <p:blipFill>
          <a:blip r:embed="rId2"/>
          <a:stretch>
            <a:fillRect/>
          </a:stretch>
        </p:blipFill>
        <p:spPr>
          <a:xfrm>
            <a:off x="1531938" y="3594100"/>
            <a:ext cx="5276850" cy="1187450"/>
          </a:xfrm>
          <a:prstGeom prst="rect">
            <a:avLst/>
          </a:prstGeom>
          <a:noFill/>
          <a:ln w="9525">
            <a:noFill/>
          </a:ln>
        </p:spPr>
      </p:pic>
      <p:pic>
        <p:nvPicPr>
          <p:cNvPr id="132107" name="Picture 3"/>
          <p:cNvPicPr>
            <a:picLocks noChangeAspect="1"/>
          </p:cNvPicPr>
          <p:nvPr/>
        </p:nvPicPr>
        <p:blipFill>
          <a:blip r:embed="rId3"/>
          <a:stretch>
            <a:fillRect/>
          </a:stretch>
        </p:blipFill>
        <p:spPr>
          <a:xfrm>
            <a:off x="1531938" y="4838700"/>
            <a:ext cx="5276850" cy="1163638"/>
          </a:xfrm>
          <a:prstGeom prst="rect">
            <a:avLst/>
          </a:prstGeom>
          <a:noFill/>
          <a:ln w="9525">
            <a:noFill/>
          </a:ln>
        </p:spPr>
      </p:pic>
      <p:sp>
        <p:nvSpPr>
          <p:cNvPr id="132108" name="TextBox 1"/>
          <p:cNvSpPr txBox="1"/>
          <p:nvPr/>
        </p:nvSpPr>
        <p:spPr>
          <a:xfrm>
            <a:off x="2627313" y="333375"/>
            <a:ext cx="4103687" cy="53181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200" b="1" dirty="0">
                <a:solidFill>
                  <a:schemeClr val="bg1"/>
                </a:solidFill>
                <a:latin typeface="微软雅黑" panose="020B0503020204020204" charset="-122"/>
                <a:ea typeface="微软雅黑" panose="020B0503020204020204" charset="-122"/>
              </a:rPr>
              <a:t>除尘系统防爆安全检查</a:t>
            </a:r>
            <a:endParaRPr lang="en-US" altLang="zh-CN" sz="3200" b="1" dirty="0">
              <a:solidFill>
                <a:schemeClr val="bg1"/>
              </a:solidFill>
              <a:latin typeface="微软雅黑" panose="020B0503020204020204" charset="-122"/>
              <a:ea typeface="微软雅黑" panose="020B0503020204020204" charset="-122"/>
            </a:endParaRPr>
          </a:p>
        </p:txBody>
      </p:sp>
      <p:sp>
        <p:nvSpPr>
          <p:cNvPr id="132109" name="TextBox 1"/>
          <p:cNvSpPr txBox="1"/>
          <p:nvPr/>
        </p:nvSpPr>
        <p:spPr>
          <a:xfrm>
            <a:off x="6156325" y="981075"/>
            <a:ext cx="2381250" cy="385763"/>
          </a:xfrm>
          <a:prstGeom prst="rect">
            <a:avLst/>
          </a:prstGeom>
          <a:noFill/>
          <a:ln w="9525">
            <a:noFill/>
          </a:ln>
        </p:spPr>
        <p:txBody>
          <a:bodyPr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除尘器检查要点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2110" name="TextBox 1"/>
          <p:cNvSpPr txBox="1"/>
          <p:nvPr/>
        </p:nvSpPr>
        <p:spPr>
          <a:xfrm>
            <a:off x="1976438" y="2489200"/>
            <a:ext cx="4633912" cy="6302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chemeClr val="tx2"/>
                </a:solidFill>
                <a:latin typeface="Times New Roman" panose="02020603050405020304" pitchFamily="18" charset="0"/>
              </a:rPr>
              <a:t> </a:t>
            </a:r>
            <a:r>
              <a:rPr lang="en-US" altLang="zh-CN" sz="1400" b="1" dirty="0">
                <a:solidFill>
                  <a:srgbClr val="FFFFFF"/>
                </a:solidFill>
                <a:latin typeface="微软雅黑" panose="020B0503020204020204" charset="-122"/>
                <a:ea typeface="微软雅黑" panose="020B0503020204020204" charset="-122"/>
              </a:rPr>
              <a:t>4.含有可燃粉尘的空气，在进入风机前未采用</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不产生火花的除尘器进行处理。</a:t>
            </a:r>
            <a:endParaRPr lang="en-US" altLang="zh-CN" sz="1400" b="1" dirty="0">
              <a:solidFill>
                <a:srgbClr val="FFFFFF"/>
              </a:solidFill>
              <a:latin typeface="微软雅黑" panose="020B0503020204020204" charset="-122"/>
              <a:ea typeface="微软雅黑" panose="020B0503020204020204" charset="-122"/>
            </a:endParaRPr>
          </a:p>
        </p:txBody>
      </p:sp>
      <p:sp>
        <p:nvSpPr>
          <p:cNvPr id="132111" name="TextBox 1"/>
          <p:cNvSpPr txBox="1"/>
          <p:nvPr/>
        </p:nvSpPr>
        <p:spPr>
          <a:xfrm>
            <a:off x="1976438" y="3756025"/>
            <a:ext cx="4806950" cy="6683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5.干式除尘器滤袋未采用阻燃及防静电的滤料制</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作。</a:t>
            </a:r>
            <a:endParaRPr lang="en-US" altLang="zh-CN" sz="1400" b="1" dirty="0">
              <a:solidFill>
                <a:srgbClr val="FFFFFF"/>
              </a:solidFill>
              <a:latin typeface="微软雅黑" panose="020B0503020204020204" charset="-122"/>
              <a:ea typeface="微软雅黑" panose="020B0503020204020204" charset="-122"/>
            </a:endParaRPr>
          </a:p>
        </p:txBody>
      </p:sp>
      <p:sp>
        <p:nvSpPr>
          <p:cNvPr id="132112" name="TextBox 1"/>
          <p:cNvSpPr txBox="1"/>
          <p:nvPr/>
        </p:nvSpPr>
        <p:spPr>
          <a:xfrm>
            <a:off x="1976438" y="5000625"/>
            <a:ext cx="4806950" cy="6683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6.干式除尘器未设置粉尘过滤装置（如滤袋）的</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连续清灰装置。</a:t>
            </a:r>
            <a:endParaRPr lang="en-US" altLang="zh-CN" sz="14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6173788" y="1882775"/>
            <a:ext cx="2308225" cy="161925"/>
          </a:xfrm>
          <a:custGeom>
            <a:avLst/>
            <a:gdLst>
              <a:gd name="connsiteX0" fmla="*/ 0 w 2699766"/>
              <a:gd name="connsiteY0" fmla="*/ 0 h 177800"/>
              <a:gd name="connsiteX1" fmla="*/ 2699765 w 2699766"/>
              <a:gd name="connsiteY1" fmla="*/ 0 h 177800"/>
              <a:gd name="connsiteX2" fmla="*/ 2699765 w 2699766"/>
              <a:gd name="connsiteY2" fmla="*/ 177800 h 177800"/>
              <a:gd name="connsiteX3" fmla="*/ 0 w 2699766"/>
              <a:gd name="connsiteY3" fmla="*/ 177800 h 177800"/>
              <a:gd name="connsiteX4" fmla="*/ 0 w 2699766"/>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99766" h="177800">
                <a:moveTo>
                  <a:pt x="0" y="0"/>
                </a:moveTo>
                <a:lnTo>
                  <a:pt x="2699765" y="0"/>
                </a:lnTo>
                <a:lnTo>
                  <a:pt x="2699765"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3129" name="Picture 3"/>
          <p:cNvPicPr>
            <a:picLocks noChangeAspect="1"/>
          </p:cNvPicPr>
          <p:nvPr/>
        </p:nvPicPr>
        <p:blipFill>
          <a:blip r:embed="rId1"/>
          <a:stretch>
            <a:fillRect/>
          </a:stretch>
        </p:blipFill>
        <p:spPr>
          <a:xfrm>
            <a:off x="1531938" y="2303463"/>
            <a:ext cx="5276850" cy="1222375"/>
          </a:xfrm>
          <a:prstGeom prst="rect">
            <a:avLst/>
          </a:prstGeom>
          <a:noFill/>
          <a:ln w="9525">
            <a:noFill/>
          </a:ln>
        </p:spPr>
      </p:pic>
      <p:pic>
        <p:nvPicPr>
          <p:cNvPr id="133130" name="Picture 3"/>
          <p:cNvPicPr>
            <a:picLocks noChangeAspect="1"/>
          </p:cNvPicPr>
          <p:nvPr/>
        </p:nvPicPr>
        <p:blipFill>
          <a:blip r:embed="rId2"/>
          <a:stretch>
            <a:fillRect/>
          </a:stretch>
        </p:blipFill>
        <p:spPr>
          <a:xfrm>
            <a:off x="1531938" y="3594100"/>
            <a:ext cx="5276850" cy="1187450"/>
          </a:xfrm>
          <a:prstGeom prst="rect">
            <a:avLst/>
          </a:prstGeom>
          <a:noFill/>
          <a:ln w="9525">
            <a:noFill/>
          </a:ln>
        </p:spPr>
      </p:pic>
      <p:pic>
        <p:nvPicPr>
          <p:cNvPr id="133131" name="Picture 3"/>
          <p:cNvPicPr>
            <a:picLocks noChangeAspect="1"/>
          </p:cNvPicPr>
          <p:nvPr/>
        </p:nvPicPr>
        <p:blipFill>
          <a:blip r:embed="rId3"/>
          <a:stretch>
            <a:fillRect/>
          </a:stretch>
        </p:blipFill>
        <p:spPr>
          <a:xfrm>
            <a:off x="1531938" y="4838700"/>
            <a:ext cx="5276850" cy="1163638"/>
          </a:xfrm>
          <a:prstGeom prst="rect">
            <a:avLst/>
          </a:prstGeom>
          <a:noFill/>
          <a:ln w="9525">
            <a:noFill/>
          </a:ln>
        </p:spPr>
      </p:pic>
      <p:sp>
        <p:nvSpPr>
          <p:cNvPr id="133132" name="TextBox 1"/>
          <p:cNvSpPr txBox="1"/>
          <p:nvPr/>
        </p:nvSpPr>
        <p:spPr>
          <a:xfrm>
            <a:off x="2771775" y="404813"/>
            <a:ext cx="4103688" cy="53181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200" dirty="0">
                <a:solidFill>
                  <a:schemeClr val="bg1"/>
                </a:solidFill>
                <a:latin typeface="微软雅黑" panose="020B0503020204020204" charset="-122"/>
                <a:ea typeface="微软雅黑" panose="020B0503020204020204" charset="-122"/>
              </a:rPr>
              <a:t>除尘系统防爆安全检查</a:t>
            </a:r>
            <a:endParaRPr lang="en-US" altLang="zh-CN" sz="3200" dirty="0">
              <a:solidFill>
                <a:schemeClr val="bg1"/>
              </a:solidFill>
              <a:latin typeface="微软雅黑" panose="020B0503020204020204" charset="-122"/>
              <a:ea typeface="微软雅黑" panose="020B0503020204020204" charset="-122"/>
            </a:endParaRPr>
          </a:p>
        </p:txBody>
      </p:sp>
      <p:sp>
        <p:nvSpPr>
          <p:cNvPr id="133133" name="TextBox 1"/>
          <p:cNvSpPr txBox="1"/>
          <p:nvPr/>
        </p:nvSpPr>
        <p:spPr>
          <a:xfrm>
            <a:off x="6227763" y="1052513"/>
            <a:ext cx="2525712"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800" b="1" dirty="0">
                <a:solidFill>
                  <a:schemeClr val="tx2"/>
                </a:solidFill>
                <a:latin typeface="微软雅黑" panose="020B0503020204020204" charset="-122"/>
                <a:ea typeface="微软雅黑" panose="020B0503020204020204" charset="-122"/>
              </a:rPr>
              <a:t>除尘器检查要点</a:t>
            </a:r>
            <a:endParaRPr lang="en-US" altLang="zh-CN" sz="2800" b="1" dirty="0">
              <a:solidFill>
                <a:schemeClr val="tx2"/>
              </a:solidFill>
              <a:latin typeface="微软雅黑" panose="020B0503020204020204" charset="-122"/>
              <a:ea typeface="微软雅黑" panose="020B0503020204020204" charset="-122"/>
            </a:endParaRPr>
          </a:p>
        </p:txBody>
      </p:sp>
      <p:sp>
        <p:nvSpPr>
          <p:cNvPr id="133134" name="TextBox 1"/>
          <p:cNvSpPr txBox="1"/>
          <p:nvPr/>
        </p:nvSpPr>
        <p:spPr>
          <a:xfrm>
            <a:off x="1976438" y="2489200"/>
            <a:ext cx="4768850" cy="6302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chemeClr val="tx2"/>
                </a:solidFill>
                <a:latin typeface="Times New Roman" panose="02020603050405020304" pitchFamily="18" charset="0"/>
              </a:rPr>
              <a:t> </a:t>
            </a:r>
            <a:r>
              <a:rPr lang="en-US" altLang="zh-CN" sz="1400" b="1" dirty="0">
                <a:solidFill>
                  <a:srgbClr val="FFFFFF"/>
                </a:solidFill>
                <a:latin typeface="微软雅黑" panose="020B0503020204020204" charset="-122"/>
                <a:ea typeface="微软雅黑" panose="020B0503020204020204" charset="-122"/>
              </a:rPr>
              <a:t>7.未设置连续卸灰的锁气卸灰装置，除尘器内</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严重积灰。</a:t>
            </a:r>
            <a:endParaRPr lang="en-US" altLang="zh-CN" sz="1400" b="1" dirty="0">
              <a:solidFill>
                <a:srgbClr val="FFFFFF"/>
              </a:solidFill>
              <a:latin typeface="微软雅黑" panose="020B0503020204020204" charset="-122"/>
              <a:ea typeface="微软雅黑" panose="020B0503020204020204" charset="-122"/>
            </a:endParaRPr>
          </a:p>
        </p:txBody>
      </p:sp>
      <p:sp>
        <p:nvSpPr>
          <p:cNvPr id="133135" name="TextBox 1"/>
          <p:cNvSpPr txBox="1"/>
          <p:nvPr/>
        </p:nvSpPr>
        <p:spPr>
          <a:xfrm>
            <a:off x="1976438" y="3756025"/>
            <a:ext cx="4806950" cy="6683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8.湿式除尘设计用水量、水压未能满足去除进入</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除尘器粉尘的要求。</a:t>
            </a:r>
            <a:endParaRPr lang="en-US" altLang="zh-CN" sz="1400" b="1" dirty="0">
              <a:solidFill>
                <a:srgbClr val="FFFFFF"/>
              </a:solidFill>
              <a:latin typeface="微软雅黑" panose="020B0503020204020204" charset="-122"/>
              <a:ea typeface="微软雅黑" panose="020B0503020204020204" charset="-122"/>
            </a:endParaRPr>
          </a:p>
        </p:txBody>
      </p:sp>
      <p:sp>
        <p:nvSpPr>
          <p:cNvPr id="133136" name="TextBox 1"/>
          <p:cNvSpPr txBox="1"/>
          <p:nvPr/>
        </p:nvSpPr>
        <p:spPr>
          <a:xfrm>
            <a:off x="1976438" y="5000625"/>
            <a:ext cx="4806950" cy="6683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9.湿式除尘循环用水未进行粉尘、油污及杂质过</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滤，除尘器及循环用水管道内积尘。</a:t>
            </a:r>
            <a:endParaRPr lang="en-US" altLang="zh-CN" sz="14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5249863" y="1882775"/>
            <a:ext cx="3232150" cy="161925"/>
          </a:xfrm>
          <a:custGeom>
            <a:avLst/>
            <a:gdLst>
              <a:gd name="connsiteX0" fmla="*/ 0 w 3779520"/>
              <a:gd name="connsiteY0" fmla="*/ 0 h 177800"/>
              <a:gd name="connsiteX1" fmla="*/ 3779519 w 3779520"/>
              <a:gd name="connsiteY1" fmla="*/ 0 h 177800"/>
              <a:gd name="connsiteX2" fmla="*/ 3779519 w 3779520"/>
              <a:gd name="connsiteY2" fmla="*/ 177800 h 177800"/>
              <a:gd name="connsiteX3" fmla="*/ 0 w 3779520"/>
              <a:gd name="connsiteY3" fmla="*/ 177800 h 177800"/>
              <a:gd name="connsiteX4" fmla="*/ 0 w 3779520"/>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79520" h="177800">
                <a:moveTo>
                  <a:pt x="0" y="0"/>
                </a:moveTo>
                <a:lnTo>
                  <a:pt x="3779519" y="0"/>
                </a:lnTo>
                <a:lnTo>
                  <a:pt x="3779519"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4153" name="Picture 3"/>
          <p:cNvPicPr>
            <a:picLocks noChangeAspect="1"/>
          </p:cNvPicPr>
          <p:nvPr/>
        </p:nvPicPr>
        <p:blipFill>
          <a:blip r:embed="rId1"/>
          <a:stretch>
            <a:fillRect/>
          </a:stretch>
        </p:blipFill>
        <p:spPr>
          <a:xfrm>
            <a:off x="1531938" y="2316163"/>
            <a:ext cx="5341937" cy="1647825"/>
          </a:xfrm>
          <a:prstGeom prst="rect">
            <a:avLst/>
          </a:prstGeom>
          <a:noFill/>
          <a:ln w="9525">
            <a:noFill/>
          </a:ln>
        </p:spPr>
      </p:pic>
      <p:pic>
        <p:nvPicPr>
          <p:cNvPr id="134154" name="Picture 3"/>
          <p:cNvPicPr>
            <a:picLocks noChangeAspect="1"/>
          </p:cNvPicPr>
          <p:nvPr/>
        </p:nvPicPr>
        <p:blipFill>
          <a:blip r:embed="rId2"/>
          <a:stretch>
            <a:fillRect/>
          </a:stretch>
        </p:blipFill>
        <p:spPr>
          <a:xfrm>
            <a:off x="1531938" y="4067175"/>
            <a:ext cx="5341937" cy="1935163"/>
          </a:xfrm>
          <a:prstGeom prst="rect">
            <a:avLst/>
          </a:prstGeom>
          <a:noFill/>
          <a:ln w="9525">
            <a:noFill/>
          </a:ln>
        </p:spPr>
      </p:pic>
      <p:sp>
        <p:nvSpPr>
          <p:cNvPr id="134155" name="TextBox 1"/>
          <p:cNvSpPr txBox="1"/>
          <p:nvPr/>
        </p:nvSpPr>
        <p:spPr>
          <a:xfrm>
            <a:off x="2555875" y="260350"/>
            <a:ext cx="4632325" cy="5667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dirty="0">
                <a:solidFill>
                  <a:schemeClr val="bg1"/>
                </a:solidFill>
                <a:latin typeface="微软雅黑" panose="020B0503020204020204" charset="-122"/>
                <a:ea typeface="微软雅黑" panose="020B0503020204020204" charset="-122"/>
              </a:rPr>
              <a:t>除尘系统防爆安全检查</a:t>
            </a:r>
            <a:endParaRPr lang="en-US" altLang="zh-CN" sz="3600" dirty="0">
              <a:solidFill>
                <a:schemeClr val="bg1"/>
              </a:solidFill>
              <a:latin typeface="微软雅黑" panose="020B0503020204020204" charset="-122"/>
              <a:ea typeface="微软雅黑" panose="020B0503020204020204" charset="-122"/>
            </a:endParaRPr>
          </a:p>
        </p:txBody>
      </p:sp>
      <p:sp>
        <p:nvSpPr>
          <p:cNvPr id="134156" name="TextBox 1"/>
          <p:cNvSpPr txBox="1"/>
          <p:nvPr/>
        </p:nvSpPr>
        <p:spPr>
          <a:xfrm>
            <a:off x="5508625" y="908050"/>
            <a:ext cx="3384550"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吸尘罩或吸尘柜检查要点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4157" name="TextBox 1"/>
          <p:cNvSpPr txBox="1"/>
          <p:nvPr/>
        </p:nvSpPr>
        <p:spPr>
          <a:xfrm>
            <a:off x="1998663" y="2673350"/>
            <a:ext cx="4806950" cy="6683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1.生产加工系统产生粉尘释放的作业工位未设置</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吸尘罩或吸尘柜。</a:t>
            </a:r>
            <a:endParaRPr lang="en-US" altLang="zh-CN" sz="1400" b="1" dirty="0">
              <a:solidFill>
                <a:srgbClr val="FFFFFF"/>
              </a:solidFill>
              <a:latin typeface="微软雅黑" panose="020B0503020204020204" charset="-122"/>
              <a:ea typeface="微软雅黑" panose="020B0503020204020204" charset="-122"/>
            </a:endParaRPr>
          </a:p>
        </p:txBody>
      </p:sp>
      <p:sp>
        <p:nvSpPr>
          <p:cNvPr id="134158" name="TextBox 1"/>
          <p:cNvSpPr txBox="1"/>
          <p:nvPr/>
        </p:nvSpPr>
        <p:spPr>
          <a:xfrm>
            <a:off x="2019300" y="4413250"/>
            <a:ext cx="4751388" cy="100171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2.吸尘罩或吸尘柜未按照GB/T 16758的要求设</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计，吸尘口设计风速不符合GB 50019的要求，</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吸尘罩或吸尘柜内积尘。</a:t>
            </a:r>
            <a:endParaRPr lang="en-US" altLang="zh-CN" sz="14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1809750" y="2070100"/>
            <a:ext cx="5100638" cy="573088"/>
          </a:xfrm>
          <a:custGeom>
            <a:avLst/>
            <a:gdLst>
              <a:gd name="connsiteX0" fmla="*/ 0 w 5964935"/>
              <a:gd name="connsiteY0" fmla="*/ 105155 h 631698"/>
              <a:gd name="connsiteX1" fmla="*/ 105917 w 5964935"/>
              <a:gd name="connsiteY1" fmla="*/ 0 h 631698"/>
              <a:gd name="connsiteX2" fmla="*/ 5859779 w 5964935"/>
              <a:gd name="connsiteY2" fmla="*/ 0 h 631698"/>
              <a:gd name="connsiteX3" fmla="*/ 5964936 w 5964935"/>
              <a:gd name="connsiteY3" fmla="*/ 105155 h 631698"/>
              <a:gd name="connsiteX4" fmla="*/ 5964936 w 5964935"/>
              <a:gd name="connsiteY4" fmla="*/ 526542 h 631698"/>
              <a:gd name="connsiteX5" fmla="*/ 5859779 w 5964935"/>
              <a:gd name="connsiteY5" fmla="*/ 631698 h 631698"/>
              <a:gd name="connsiteX6" fmla="*/ 105917 w 5964935"/>
              <a:gd name="connsiteY6" fmla="*/ 631698 h 631698"/>
              <a:gd name="connsiteX7" fmla="*/ 0 w 5964935"/>
              <a:gd name="connsiteY7" fmla="*/ 526542 h 631698"/>
              <a:gd name="connsiteX8" fmla="*/ 0 w 5964935"/>
              <a:gd name="connsiteY8" fmla="*/ 105155 h 63169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964935" h="631698">
                <a:moveTo>
                  <a:pt x="0" y="105155"/>
                </a:moveTo>
                <a:cubicBezTo>
                  <a:pt x="0" y="47244"/>
                  <a:pt x="47244" y="0"/>
                  <a:pt x="105917" y="0"/>
                </a:cubicBezTo>
                <a:lnTo>
                  <a:pt x="5859779" y="0"/>
                </a:lnTo>
                <a:cubicBezTo>
                  <a:pt x="5918453" y="0"/>
                  <a:pt x="5964936" y="47244"/>
                  <a:pt x="5964936" y="105155"/>
                </a:cubicBezTo>
                <a:lnTo>
                  <a:pt x="5964936" y="526542"/>
                </a:lnTo>
                <a:cubicBezTo>
                  <a:pt x="5964936" y="585216"/>
                  <a:pt x="5918453" y="631698"/>
                  <a:pt x="5859779" y="631698"/>
                </a:cubicBezTo>
                <a:lnTo>
                  <a:pt x="105917" y="631698"/>
                </a:lnTo>
                <a:cubicBezTo>
                  <a:pt x="47244" y="631698"/>
                  <a:pt x="0" y="585216"/>
                  <a:pt x="0" y="526542"/>
                </a:cubicBezTo>
                <a:lnTo>
                  <a:pt x="0" y="105155"/>
                </a:lnTo>
              </a:path>
            </a:pathLst>
          </a:custGeom>
          <a:solidFill>
            <a:srgbClr val="00808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5495925" y="1882775"/>
            <a:ext cx="2986088" cy="161925"/>
          </a:xfrm>
          <a:custGeom>
            <a:avLst/>
            <a:gdLst>
              <a:gd name="connsiteX0" fmla="*/ 0 w 3492246"/>
              <a:gd name="connsiteY0" fmla="*/ 0 h 177800"/>
              <a:gd name="connsiteX1" fmla="*/ 3492245 w 3492246"/>
              <a:gd name="connsiteY1" fmla="*/ 0 h 177800"/>
              <a:gd name="connsiteX2" fmla="*/ 3492245 w 3492246"/>
              <a:gd name="connsiteY2" fmla="*/ 177800 h 177800"/>
              <a:gd name="connsiteX3" fmla="*/ 0 w 3492246"/>
              <a:gd name="connsiteY3" fmla="*/ 177800 h 177800"/>
              <a:gd name="connsiteX4" fmla="*/ 0 w 3492246"/>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92246" h="177800">
                <a:moveTo>
                  <a:pt x="0" y="0"/>
                </a:moveTo>
                <a:lnTo>
                  <a:pt x="3492245" y="0"/>
                </a:lnTo>
                <a:lnTo>
                  <a:pt x="3492245"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3"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5178" name="Picture 3"/>
          <p:cNvPicPr>
            <a:picLocks noChangeAspect="1"/>
          </p:cNvPicPr>
          <p:nvPr/>
        </p:nvPicPr>
        <p:blipFill>
          <a:blip r:embed="rId1"/>
          <a:stretch>
            <a:fillRect/>
          </a:stretch>
        </p:blipFill>
        <p:spPr>
          <a:xfrm>
            <a:off x="1531938" y="2051050"/>
            <a:ext cx="5395912" cy="736600"/>
          </a:xfrm>
          <a:prstGeom prst="rect">
            <a:avLst/>
          </a:prstGeom>
          <a:noFill/>
          <a:ln w="9525">
            <a:noFill/>
          </a:ln>
        </p:spPr>
      </p:pic>
      <p:pic>
        <p:nvPicPr>
          <p:cNvPr id="135179" name="Picture 3"/>
          <p:cNvPicPr>
            <a:picLocks noChangeAspect="1"/>
          </p:cNvPicPr>
          <p:nvPr/>
        </p:nvPicPr>
        <p:blipFill>
          <a:blip r:embed="rId2"/>
          <a:stretch>
            <a:fillRect/>
          </a:stretch>
        </p:blipFill>
        <p:spPr>
          <a:xfrm>
            <a:off x="1531938" y="2822575"/>
            <a:ext cx="5395912" cy="1279525"/>
          </a:xfrm>
          <a:prstGeom prst="rect">
            <a:avLst/>
          </a:prstGeom>
          <a:noFill/>
          <a:ln w="9525">
            <a:noFill/>
          </a:ln>
        </p:spPr>
      </p:pic>
      <p:pic>
        <p:nvPicPr>
          <p:cNvPr id="135180" name="Picture 3"/>
          <p:cNvPicPr>
            <a:picLocks noChangeAspect="1"/>
          </p:cNvPicPr>
          <p:nvPr/>
        </p:nvPicPr>
        <p:blipFill>
          <a:blip r:embed="rId3"/>
          <a:stretch>
            <a:fillRect/>
          </a:stretch>
        </p:blipFill>
        <p:spPr>
          <a:xfrm>
            <a:off x="1439863" y="4221163"/>
            <a:ext cx="5395912" cy="1422400"/>
          </a:xfrm>
          <a:prstGeom prst="rect">
            <a:avLst/>
          </a:prstGeom>
          <a:noFill/>
          <a:ln w="9525">
            <a:noFill/>
          </a:ln>
        </p:spPr>
      </p:pic>
      <p:sp>
        <p:nvSpPr>
          <p:cNvPr id="135181" name="TextBox 1"/>
          <p:cNvSpPr txBox="1"/>
          <p:nvPr/>
        </p:nvSpPr>
        <p:spPr>
          <a:xfrm>
            <a:off x="2700338" y="260350"/>
            <a:ext cx="4103687" cy="53181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200" dirty="0">
                <a:solidFill>
                  <a:schemeClr val="bg1"/>
                </a:solidFill>
                <a:latin typeface="微软雅黑" panose="020B0503020204020204" charset="-122"/>
                <a:ea typeface="微软雅黑" panose="020B0503020204020204" charset="-122"/>
              </a:rPr>
              <a:t>除尘系统防爆安全检查</a:t>
            </a:r>
            <a:endParaRPr lang="en-US" altLang="zh-CN" sz="3200" dirty="0">
              <a:solidFill>
                <a:schemeClr val="bg1"/>
              </a:solidFill>
              <a:latin typeface="微软雅黑" panose="020B0503020204020204" charset="-122"/>
              <a:ea typeface="微软雅黑" panose="020B0503020204020204" charset="-122"/>
            </a:endParaRPr>
          </a:p>
        </p:txBody>
      </p:sp>
      <p:sp>
        <p:nvSpPr>
          <p:cNvPr id="135182" name="TextBox 1"/>
          <p:cNvSpPr txBox="1"/>
          <p:nvPr/>
        </p:nvSpPr>
        <p:spPr>
          <a:xfrm>
            <a:off x="1976438" y="2200275"/>
            <a:ext cx="1651000" cy="31591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1.</a:t>
            </a:r>
            <a:r>
              <a:rPr lang="en-US" altLang="zh-CN" sz="1800" dirty="0">
                <a:solidFill>
                  <a:schemeClr val="tx2"/>
                </a:solidFill>
                <a:latin typeface="Times New Roman" panose="02020603050405020304" pitchFamily="18" charset="0"/>
              </a:rPr>
              <a:t> </a:t>
            </a:r>
            <a:r>
              <a:rPr lang="en-US" altLang="zh-CN" sz="1800" dirty="0">
                <a:solidFill>
                  <a:srgbClr val="FFFFFF"/>
                </a:solidFill>
                <a:latin typeface="微软雅黑" panose="020B0503020204020204" charset="-122"/>
                <a:ea typeface="微软雅黑" panose="020B0503020204020204" charset="-122"/>
              </a:rPr>
              <a:t>风管未明设。</a:t>
            </a:r>
            <a:endParaRPr lang="en-US" altLang="zh-CN" sz="1800" dirty="0">
              <a:solidFill>
                <a:srgbClr val="FFFFFF"/>
              </a:solidFill>
              <a:latin typeface="微软雅黑" panose="020B0503020204020204" charset="-122"/>
              <a:ea typeface="微软雅黑" panose="020B0503020204020204" charset="-122"/>
            </a:endParaRPr>
          </a:p>
        </p:txBody>
      </p:sp>
      <p:sp>
        <p:nvSpPr>
          <p:cNvPr id="135183" name="TextBox 1"/>
          <p:cNvSpPr txBox="1"/>
          <p:nvPr/>
        </p:nvSpPr>
        <p:spPr>
          <a:xfrm>
            <a:off x="5724525" y="981075"/>
            <a:ext cx="2879725" cy="385763"/>
          </a:xfrm>
          <a:prstGeom prst="rect">
            <a:avLst/>
          </a:prstGeom>
          <a:noFill/>
          <a:ln w="9525">
            <a:noFill/>
          </a:ln>
        </p:spPr>
        <p:txBody>
          <a:bodyPr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风管、风机检查要点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5184" name="TextBox 1"/>
          <p:cNvSpPr txBox="1"/>
          <p:nvPr/>
        </p:nvSpPr>
        <p:spPr>
          <a:xfrm>
            <a:off x="1998663" y="2914650"/>
            <a:ext cx="4308475" cy="97948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2.主风管未采用圆型横截面的钢质金属材料；采</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用其他材料时，未选用阻燃材料，未采取防静电</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措施；采用铝金属材料。</a:t>
            </a:r>
            <a:endParaRPr lang="en-US" altLang="zh-CN" sz="1600" dirty="0">
              <a:solidFill>
                <a:srgbClr val="FFFFFF"/>
              </a:solidFill>
              <a:latin typeface="微软雅黑" panose="020B0503020204020204" charset="-122"/>
              <a:ea typeface="微软雅黑" panose="020B0503020204020204" charset="-122"/>
            </a:endParaRPr>
          </a:p>
        </p:txBody>
      </p:sp>
      <p:sp>
        <p:nvSpPr>
          <p:cNvPr id="135185" name="TextBox 1"/>
          <p:cNvSpPr txBox="1"/>
          <p:nvPr/>
        </p:nvSpPr>
        <p:spPr>
          <a:xfrm>
            <a:off x="2052638" y="4286250"/>
            <a:ext cx="4322762" cy="133350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3..主风管的风量及风速不足，风管内粉尘堵塞，</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设计风速未按风管内的粉尘浓度不大于</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爆炸下限的50%（铝、镁等金属粉尘浓度不大于</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爆炸下限的25%）计算。</a:t>
            </a:r>
            <a:endParaRPr lang="en-US" altLang="zh-CN" sz="16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5495925" y="1882775"/>
            <a:ext cx="2986088" cy="161925"/>
          </a:xfrm>
          <a:custGeom>
            <a:avLst/>
            <a:gdLst>
              <a:gd name="connsiteX0" fmla="*/ 0 w 3492246"/>
              <a:gd name="connsiteY0" fmla="*/ 0 h 177800"/>
              <a:gd name="connsiteX1" fmla="*/ 3492245 w 3492246"/>
              <a:gd name="connsiteY1" fmla="*/ 0 h 177800"/>
              <a:gd name="connsiteX2" fmla="*/ 3492245 w 3492246"/>
              <a:gd name="connsiteY2" fmla="*/ 177800 h 177800"/>
              <a:gd name="connsiteX3" fmla="*/ 0 w 3492246"/>
              <a:gd name="connsiteY3" fmla="*/ 177800 h 177800"/>
              <a:gd name="connsiteX4" fmla="*/ 0 w 3492246"/>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92246" h="177800">
                <a:moveTo>
                  <a:pt x="0" y="0"/>
                </a:moveTo>
                <a:lnTo>
                  <a:pt x="3492245" y="0"/>
                </a:lnTo>
                <a:lnTo>
                  <a:pt x="3492245"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6201" name="Picture 3"/>
          <p:cNvPicPr>
            <a:picLocks noChangeAspect="1"/>
          </p:cNvPicPr>
          <p:nvPr/>
        </p:nvPicPr>
        <p:blipFill>
          <a:blip r:embed="rId1"/>
          <a:stretch>
            <a:fillRect/>
          </a:stretch>
        </p:blipFill>
        <p:spPr>
          <a:xfrm>
            <a:off x="1531938" y="2362200"/>
            <a:ext cx="5341937" cy="1104900"/>
          </a:xfrm>
          <a:prstGeom prst="rect">
            <a:avLst/>
          </a:prstGeom>
          <a:noFill/>
          <a:ln w="9525">
            <a:noFill/>
          </a:ln>
        </p:spPr>
      </p:pic>
      <p:pic>
        <p:nvPicPr>
          <p:cNvPr id="136202" name="Picture 3"/>
          <p:cNvPicPr>
            <a:picLocks noChangeAspect="1"/>
          </p:cNvPicPr>
          <p:nvPr/>
        </p:nvPicPr>
        <p:blipFill>
          <a:blip r:embed="rId2"/>
          <a:stretch>
            <a:fillRect/>
          </a:stretch>
        </p:blipFill>
        <p:spPr>
          <a:xfrm>
            <a:off x="1531938" y="3560763"/>
            <a:ext cx="5341937" cy="1231900"/>
          </a:xfrm>
          <a:prstGeom prst="rect">
            <a:avLst/>
          </a:prstGeom>
          <a:noFill/>
          <a:ln w="9525">
            <a:noFill/>
          </a:ln>
        </p:spPr>
      </p:pic>
      <p:pic>
        <p:nvPicPr>
          <p:cNvPr id="136203" name="Picture 3"/>
          <p:cNvPicPr>
            <a:picLocks noChangeAspect="1"/>
          </p:cNvPicPr>
          <p:nvPr/>
        </p:nvPicPr>
        <p:blipFill>
          <a:blip r:embed="rId3"/>
          <a:stretch>
            <a:fillRect/>
          </a:stretch>
        </p:blipFill>
        <p:spPr>
          <a:xfrm>
            <a:off x="1531938" y="4884738"/>
            <a:ext cx="5341937" cy="1071562"/>
          </a:xfrm>
          <a:prstGeom prst="rect">
            <a:avLst/>
          </a:prstGeom>
          <a:noFill/>
          <a:ln w="9525">
            <a:noFill/>
          </a:ln>
        </p:spPr>
      </p:pic>
      <p:sp>
        <p:nvSpPr>
          <p:cNvPr id="136204" name="TextBox 1"/>
          <p:cNvSpPr txBox="1"/>
          <p:nvPr/>
        </p:nvSpPr>
        <p:spPr>
          <a:xfrm>
            <a:off x="2771775" y="260350"/>
            <a:ext cx="4632325" cy="5667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b="1" dirty="0">
                <a:solidFill>
                  <a:schemeClr val="bg1"/>
                </a:solidFill>
                <a:latin typeface="微软雅黑" panose="020B0503020204020204" charset="-122"/>
                <a:ea typeface="微软雅黑" panose="020B0503020204020204" charset="-122"/>
              </a:rPr>
              <a:t>除尘系统防爆安全检查</a:t>
            </a:r>
            <a:endParaRPr lang="en-US" altLang="zh-CN" sz="3600" b="1" dirty="0">
              <a:solidFill>
                <a:schemeClr val="bg1"/>
              </a:solidFill>
              <a:latin typeface="微软雅黑" panose="020B0503020204020204" charset="-122"/>
              <a:ea typeface="微软雅黑" panose="020B0503020204020204" charset="-122"/>
            </a:endParaRPr>
          </a:p>
        </p:txBody>
      </p:sp>
      <p:sp>
        <p:nvSpPr>
          <p:cNvPr id="136205" name="TextBox 1"/>
          <p:cNvSpPr txBox="1"/>
          <p:nvPr/>
        </p:nvSpPr>
        <p:spPr>
          <a:xfrm>
            <a:off x="5867400" y="908050"/>
            <a:ext cx="2784475"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风管、风机检查要点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6206" name="TextBox 1"/>
          <p:cNvSpPr txBox="1"/>
          <p:nvPr/>
        </p:nvSpPr>
        <p:spPr>
          <a:xfrm>
            <a:off x="1976438" y="2638425"/>
            <a:ext cx="4806950" cy="3349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4.支风管设计风速不足，风管内出现粉尘堵塞。</a:t>
            </a:r>
            <a:endParaRPr lang="en-US" altLang="zh-CN" sz="1400" b="1" dirty="0">
              <a:solidFill>
                <a:srgbClr val="FFFFFF"/>
              </a:solidFill>
              <a:latin typeface="微软雅黑" panose="020B0503020204020204" charset="-122"/>
              <a:ea typeface="微软雅黑" panose="020B0503020204020204" charset="-122"/>
            </a:endParaRPr>
          </a:p>
        </p:txBody>
      </p:sp>
      <p:sp>
        <p:nvSpPr>
          <p:cNvPr id="136207" name="TextBox 1"/>
          <p:cNvSpPr txBox="1"/>
          <p:nvPr/>
        </p:nvSpPr>
        <p:spPr>
          <a:xfrm>
            <a:off x="1987550" y="3905250"/>
            <a:ext cx="4576763" cy="3365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5.风管内表面锈蚀，风管内表面使用铝涂料。</a:t>
            </a:r>
            <a:endParaRPr lang="en-US" altLang="zh-CN" sz="1400" b="1" dirty="0">
              <a:solidFill>
                <a:srgbClr val="FFFFFF"/>
              </a:solidFill>
              <a:latin typeface="微软雅黑" panose="020B0503020204020204" charset="-122"/>
              <a:ea typeface="微软雅黑" panose="020B0503020204020204" charset="-122"/>
            </a:endParaRPr>
          </a:p>
        </p:txBody>
      </p:sp>
      <p:sp>
        <p:nvSpPr>
          <p:cNvPr id="136208" name="TextBox 1"/>
          <p:cNvSpPr txBox="1"/>
          <p:nvPr/>
        </p:nvSpPr>
        <p:spPr>
          <a:xfrm>
            <a:off x="1976438" y="4976813"/>
            <a:ext cx="4865687" cy="669925"/>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6.</a:t>
            </a:r>
            <a:r>
              <a:rPr lang="en-US" altLang="zh-CN" sz="1400" b="1" dirty="0">
                <a:solidFill>
                  <a:schemeClr val="tx2"/>
                </a:solidFill>
                <a:latin typeface="Times New Roman" panose="02020603050405020304" pitchFamily="18" charset="0"/>
              </a:rPr>
              <a:t> </a:t>
            </a:r>
            <a:r>
              <a:rPr lang="en-US" altLang="zh-CN" sz="1400" b="1" dirty="0">
                <a:solidFill>
                  <a:srgbClr val="FFFFFF"/>
                </a:solidFill>
                <a:latin typeface="微软雅黑" panose="020B0503020204020204" charset="-122"/>
                <a:ea typeface="微软雅黑" panose="020B0503020204020204" charset="-122"/>
              </a:rPr>
              <a:t>风机、叶片运转异正常，发生碰撞、摩擦，出</a:t>
            </a:r>
            <a:endParaRPr lang="en-US" altLang="zh-CN" sz="1400" b="1"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现异常杂音。</a:t>
            </a:r>
            <a:endParaRPr lang="en-US" altLang="zh-CN" sz="14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3217863" y="1882775"/>
            <a:ext cx="5264150" cy="161925"/>
          </a:xfrm>
          <a:custGeom>
            <a:avLst/>
            <a:gdLst>
              <a:gd name="connsiteX0" fmla="*/ 0 w 6156197"/>
              <a:gd name="connsiteY0" fmla="*/ 0 h 177800"/>
              <a:gd name="connsiteX1" fmla="*/ 6156197 w 6156197"/>
              <a:gd name="connsiteY1" fmla="*/ 0 h 177800"/>
              <a:gd name="connsiteX2" fmla="*/ 6156197 w 6156197"/>
              <a:gd name="connsiteY2" fmla="*/ 177800 h 177800"/>
              <a:gd name="connsiteX3" fmla="*/ 0 w 6156197"/>
              <a:gd name="connsiteY3" fmla="*/ 177800 h 177800"/>
              <a:gd name="connsiteX4" fmla="*/ 0 w 6156197"/>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56197" h="177800">
                <a:moveTo>
                  <a:pt x="0" y="0"/>
                </a:moveTo>
                <a:lnTo>
                  <a:pt x="6156197" y="0"/>
                </a:lnTo>
                <a:lnTo>
                  <a:pt x="6156197"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7225" name="Picture 3"/>
          <p:cNvPicPr>
            <a:picLocks noChangeAspect="1"/>
          </p:cNvPicPr>
          <p:nvPr/>
        </p:nvPicPr>
        <p:blipFill>
          <a:blip r:embed="rId1"/>
          <a:stretch>
            <a:fillRect/>
          </a:stretch>
        </p:blipFill>
        <p:spPr>
          <a:xfrm>
            <a:off x="1531938" y="2327275"/>
            <a:ext cx="5395912" cy="1358900"/>
          </a:xfrm>
          <a:prstGeom prst="rect">
            <a:avLst/>
          </a:prstGeom>
          <a:noFill/>
          <a:ln w="9525">
            <a:noFill/>
          </a:ln>
        </p:spPr>
      </p:pic>
      <p:pic>
        <p:nvPicPr>
          <p:cNvPr id="137226" name="Picture 3"/>
          <p:cNvPicPr>
            <a:picLocks noChangeAspect="1"/>
          </p:cNvPicPr>
          <p:nvPr/>
        </p:nvPicPr>
        <p:blipFill>
          <a:blip r:embed="rId2"/>
          <a:stretch>
            <a:fillRect/>
          </a:stretch>
        </p:blipFill>
        <p:spPr>
          <a:xfrm>
            <a:off x="1531938" y="3744913"/>
            <a:ext cx="5395912" cy="1047750"/>
          </a:xfrm>
          <a:prstGeom prst="rect">
            <a:avLst/>
          </a:prstGeom>
          <a:noFill/>
          <a:ln w="9525">
            <a:noFill/>
          </a:ln>
        </p:spPr>
      </p:pic>
      <p:pic>
        <p:nvPicPr>
          <p:cNvPr id="137227" name="Picture 3"/>
          <p:cNvPicPr>
            <a:picLocks noChangeAspect="1"/>
          </p:cNvPicPr>
          <p:nvPr/>
        </p:nvPicPr>
        <p:blipFill>
          <a:blip r:embed="rId3"/>
          <a:stretch>
            <a:fillRect/>
          </a:stretch>
        </p:blipFill>
        <p:spPr>
          <a:xfrm>
            <a:off x="1531938" y="4849813"/>
            <a:ext cx="5395912" cy="1406525"/>
          </a:xfrm>
          <a:prstGeom prst="rect">
            <a:avLst/>
          </a:prstGeom>
          <a:noFill/>
          <a:ln w="9525">
            <a:noFill/>
          </a:ln>
        </p:spPr>
      </p:pic>
      <p:sp>
        <p:nvSpPr>
          <p:cNvPr id="137228" name="TextBox 1"/>
          <p:cNvSpPr txBox="1"/>
          <p:nvPr/>
        </p:nvSpPr>
        <p:spPr>
          <a:xfrm>
            <a:off x="2411413" y="188913"/>
            <a:ext cx="4632325" cy="56673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dirty="0">
                <a:solidFill>
                  <a:schemeClr val="bg1"/>
                </a:solidFill>
                <a:latin typeface="微软雅黑" panose="020B0503020204020204" charset="-122"/>
                <a:ea typeface="微软雅黑" panose="020B0503020204020204" charset="-122"/>
              </a:rPr>
              <a:t>除尘系统防爆安全检查</a:t>
            </a:r>
            <a:endParaRPr lang="en-US" altLang="zh-CN" sz="3600" dirty="0">
              <a:solidFill>
                <a:schemeClr val="bg1"/>
              </a:solidFill>
              <a:latin typeface="微软雅黑" panose="020B0503020204020204" charset="-122"/>
              <a:ea typeface="微软雅黑" panose="020B0503020204020204" charset="-122"/>
            </a:endParaRPr>
          </a:p>
        </p:txBody>
      </p:sp>
      <p:sp>
        <p:nvSpPr>
          <p:cNvPr id="137229" name="TextBox 1"/>
          <p:cNvSpPr txBox="1"/>
          <p:nvPr/>
        </p:nvSpPr>
        <p:spPr>
          <a:xfrm>
            <a:off x="3575050" y="908050"/>
            <a:ext cx="5568950"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除尘系统控制、监测和保护装置检查要点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7230" name="TextBox 1"/>
          <p:cNvSpPr txBox="1"/>
          <p:nvPr/>
        </p:nvSpPr>
        <p:spPr>
          <a:xfrm>
            <a:off x="1998663" y="2419350"/>
            <a:ext cx="4848225" cy="10096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1.设置在粉尘环境爆炸危险20区的监测装置、控</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制线路和电气装置不符合规定的粉尘防爆类型及</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等级。</a:t>
            </a:r>
            <a:endParaRPr lang="en-US" altLang="zh-CN" sz="1800" dirty="0">
              <a:solidFill>
                <a:srgbClr val="FFFFFF"/>
              </a:solidFill>
              <a:latin typeface="微软雅黑" panose="020B0503020204020204" charset="-122"/>
              <a:ea typeface="微软雅黑" panose="020B0503020204020204" charset="-122"/>
            </a:endParaRPr>
          </a:p>
        </p:txBody>
      </p:sp>
      <p:sp>
        <p:nvSpPr>
          <p:cNvPr id="137231" name="TextBox 1"/>
          <p:cNvSpPr txBox="1"/>
          <p:nvPr/>
        </p:nvSpPr>
        <p:spPr>
          <a:xfrm>
            <a:off x="1987550" y="3848100"/>
            <a:ext cx="5056188" cy="65881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2.干式除尘器未设置进、出风口风压差监测装置，</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或进、出风口风压差监测装置失效。</a:t>
            </a:r>
            <a:endParaRPr lang="en-US" altLang="zh-CN" sz="1800" dirty="0">
              <a:solidFill>
                <a:srgbClr val="FFFFFF"/>
              </a:solidFill>
              <a:latin typeface="微软雅黑" panose="020B0503020204020204" charset="-122"/>
              <a:ea typeface="微软雅黑" panose="020B0503020204020204" charset="-122"/>
            </a:endParaRPr>
          </a:p>
        </p:txBody>
      </p:sp>
      <p:sp>
        <p:nvSpPr>
          <p:cNvPr id="137232" name="TextBox 1"/>
          <p:cNvSpPr txBox="1"/>
          <p:nvPr/>
        </p:nvSpPr>
        <p:spPr>
          <a:xfrm>
            <a:off x="1998663" y="4965700"/>
            <a:ext cx="4848225" cy="10096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3.选用连续进行气体惰化的装置时，未设置除尘</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器氧气含量连续监测报警装置，或氧气含量连续</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监测报警装置失效。</a:t>
            </a:r>
            <a:endParaRPr lang="en-US" altLang="zh-CN" sz="18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3217863" y="1882775"/>
            <a:ext cx="5264150" cy="161925"/>
          </a:xfrm>
          <a:custGeom>
            <a:avLst/>
            <a:gdLst>
              <a:gd name="connsiteX0" fmla="*/ 0 w 6156197"/>
              <a:gd name="connsiteY0" fmla="*/ 0 h 177800"/>
              <a:gd name="connsiteX1" fmla="*/ 6156197 w 6156197"/>
              <a:gd name="connsiteY1" fmla="*/ 0 h 177800"/>
              <a:gd name="connsiteX2" fmla="*/ 6156197 w 6156197"/>
              <a:gd name="connsiteY2" fmla="*/ 177800 h 177800"/>
              <a:gd name="connsiteX3" fmla="*/ 0 w 6156197"/>
              <a:gd name="connsiteY3" fmla="*/ 177800 h 177800"/>
              <a:gd name="connsiteX4" fmla="*/ 0 w 6156197"/>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56197" h="177800">
                <a:moveTo>
                  <a:pt x="0" y="0"/>
                </a:moveTo>
                <a:lnTo>
                  <a:pt x="6156197" y="0"/>
                </a:lnTo>
                <a:lnTo>
                  <a:pt x="6156197"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8249" name="Picture 3"/>
          <p:cNvPicPr>
            <a:picLocks noChangeAspect="1"/>
          </p:cNvPicPr>
          <p:nvPr/>
        </p:nvPicPr>
        <p:blipFill>
          <a:blip r:embed="rId1"/>
          <a:stretch>
            <a:fillRect/>
          </a:stretch>
        </p:blipFill>
        <p:spPr>
          <a:xfrm>
            <a:off x="1531938" y="2327275"/>
            <a:ext cx="5341937" cy="1117600"/>
          </a:xfrm>
          <a:prstGeom prst="rect">
            <a:avLst/>
          </a:prstGeom>
          <a:noFill/>
          <a:ln w="9525">
            <a:noFill/>
          </a:ln>
        </p:spPr>
      </p:pic>
      <p:pic>
        <p:nvPicPr>
          <p:cNvPr id="138250" name="Picture 3"/>
          <p:cNvPicPr>
            <a:picLocks noChangeAspect="1"/>
          </p:cNvPicPr>
          <p:nvPr/>
        </p:nvPicPr>
        <p:blipFill>
          <a:blip r:embed="rId2"/>
          <a:stretch>
            <a:fillRect/>
          </a:stretch>
        </p:blipFill>
        <p:spPr>
          <a:xfrm>
            <a:off x="1531938" y="3525838"/>
            <a:ext cx="5341937" cy="1531937"/>
          </a:xfrm>
          <a:prstGeom prst="rect">
            <a:avLst/>
          </a:prstGeom>
          <a:noFill/>
          <a:ln w="9525">
            <a:noFill/>
          </a:ln>
        </p:spPr>
      </p:pic>
      <p:pic>
        <p:nvPicPr>
          <p:cNvPr id="138251" name="Picture 3"/>
          <p:cNvPicPr>
            <a:picLocks noChangeAspect="1"/>
          </p:cNvPicPr>
          <p:nvPr/>
        </p:nvPicPr>
        <p:blipFill>
          <a:blip r:embed="rId3"/>
          <a:stretch>
            <a:fillRect/>
          </a:stretch>
        </p:blipFill>
        <p:spPr>
          <a:xfrm>
            <a:off x="1531938" y="5149850"/>
            <a:ext cx="5341937" cy="1071563"/>
          </a:xfrm>
          <a:prstGeom prst="rect">
            <a:avLst/>
          </a:prstGeom>
          <a:noFill/>
          <a:ln w="9525">
            <a:noFill/>
          </a:ln>
        </p:spPr>
      </p:pic>
      <p:sp>
        <p:nvSpPr>
          <p:cNvPr id="138252" name="TextBox 1"/>
          <p:cNvSpPr txBox="1"/>
          <p:nvPr/>
        </p:nvSpPr>
        <p:spPr>
          <a:xfrm>
            <a:off x="2484438" y="115888"/>
            <a:ext cx="4632325" cy="56673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dirty="0">
                <a:solidFill>
                  <a:schemeClr val="bg1"/>
                </a:solidFill>
                <a:latin typeface="微软雅黑" panose="020B0503020204020204" charset="-122"/>
                <a:ea typeface="微软雅黑" panose="020B0503020204020204" charset="-122"/>
              </a:rPr>
              <a:t>除尘系统防爆安全检查</a:t>
            </a:r>
            <a:endParaRPr lang="en-US" altLang="zh-CN" sz="3600" dirty="0">
              <a:solidFill>
                <a:schemeClr val="bg1"/>
              </a:solidFill>
              <a:latin typeface="微软雅黑" panose="020B0503020204020204" charset="-122"/>
              <a:ea typeface="微软雅黑" panose="020B0503020204020204" charset="-122"/>
            </a:endParaRPr>
          </a:p>
        </p:txBody>
      </p:sp>
      <p:sp>
        <p:nvSpPr>
          <p:cNvPr id="138253" name="TextBox 1"/>
          <p:cNvSpPr txBox="1"/>
          <p:nvPr/>
        </p:nvSpPr>
        <p:spPr>
          <a:xfrm>
            <a:off x="3575050" y="981075"/>
            <a:ext cx="5568950" cy="3857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除尘系统控制、监测和保护装置检查要点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8254" name="TextBox 1"/>
          <p:cNvSpPr txBox="1"/>
          <p:nvPr/>
        </p:nvSpPr>
        <p:spPr>
          <a:xfrm>
            <a:off x="1976438" y="2443163"/>
            <a:ext cx="4806950" cy="77946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4.干式除尘器未设置清灰压力监测装置，或清灰</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压力监测装置失效。</a:t>
            </a:r>
            <a:endParaRPr lang="en-US" altLang="zh-CN" sz="1800" dirty="0">
              <a:solidFill>
                <a:srgbClr val="FFFFFF"/>
              </a:solidFill>
              <a:latin typeface="微软雅黑" panose="020B0503020204020204" charset="-122"/>
              <a:ea typeface="微软雅黑" panose="020B0503020204020204" charset="-122"/>
            </a:endParaRPr>
          </a:p>
        </p:txBody>
      </p:sp>
      <p:sp>
        <p:nvSpPr>
          <p:cNvPr id="138255" name="TextBox 1"/>
          <p:cNvSpPr txBox="1"/>
          <p:nvPr/>
        </p:nvSpPr>
        <p:spPr>
          <a:xfrm>
            <a:off x="1998663" y="3686175"/>
            <a:ext cx="4848225" cy="10477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5.干式除尘器未设置锁气卸灰装置运行异常及故</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障停机的监控装置，或锁气卸灰装置运行异常及</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故障停机监控装置失效。</a:t>
            </a:r>
            <a:endParaRPr lang="en-US" altLang="zh-CN" sz="1800" dirty="0">
              <a:solidFill>
                <a:srgbClr val="FFFFFF"/>
              </a:solidFill>
              <a:latin typeface="微软雅黑" panose="020B0503020204020204" charset="-122"/>
              <a:ea typeface="微软雅黑" panose="020B0503020204020204" charset="-122"/>
            </a:endParaRPr>
          </a:p>
        </p:txBody>
      </p:sp>
      <p:sp>
        <p:nvSpPr>
          <p:cNvPr id="138256" name="TextBox 1"/>
          <p:cNvSpPr txBox="1"/>
          <p:nvPr/>
        </p:nvSpPr>
        <p:spPr>
          <a:xfrm>
            <a:off x="1976438" y="5241925"/>
            <a:ext cx="5038725" cy="6667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6.湿式除尘器未设置水量、水压的连续监测装置，</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或水量、水压的连续监测失效。</a:t>
            </a:r>
            <a:endParaRPr lang="en-US" altLang="zh-CN" sz="18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3217863" y="1882775"/>
            <a:ext cx="5264150" cy="161925"/>
          </a:xfrm>
          <a:custGeom>
            <a:avLst/>
            <a:gdLst>
              <a:gd name="connsiteX0" fmla="*/ 0 w 6156197"/>
              <a:gd name="connsiteY0" fmla="*/ 0 h 177800"/>
              <a:gd name="connsiteX1" fmla="*/ 6156197 w 6156197"/>
              <a:gd name="connsiteY1" fmla="*/ 0 h 177800"/>
              <a:gd name="connsiteX2" fmla="*/ 6156197 w 6156197"/>
              <a:gd name="connsiteY2" fmla="*/ 177800 h 177800"/>
              <a:gd name="connsiteX3" fmla="*/ 0 w 6156197"/>
              <a:gd name="connsiteY3" fmla="*/ 177800 h 177800"/>
              <a:gd name="connsiteX4" fmla="*/ 0 w 6156197"/>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56197" h="177800">
                <a:moveTo>
                  <a:pt x="0" y="0"/>
                </a:moveTo>
                <a:lnTo>
                  <a:pt x="6156197" y="0"/>
                </a:lnTo>
                <a:lnTo>
                  <a:pt x="6156197"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39273" name="Picture 3"/>
          <p:cNvPicPr>
            <a:picLocks noChangeAspect="1"/>
          </p:cNvPicPr>
          <p:nvPr/>
        </p:nvPicPr>
        <p:blipFill>
          <a:blip r:embed="rId1"/>
          <a:stretch>
            <a:fillRect/>
          </a:stretch>
        </p:blipFill>
        <p:spPr>
          <a:xfrm>
            <a:off x="1531938" y="2338388"/>
            <a:ext cx="5211762" cy="1704975"/>
          </a:xfrm>
          <a:prstGeom prst="rect">
            <a:avLst/>
          </a:prstGeom>
          <a:noFill/>
          <a:ln w="9525">
            <a:noFill/>
          </a:ln>
        </p:spPr>
      </p:pic>
      <p:pic>
        <p:nvPicPr>
          <p:cNvPr id="139274" name="Picture 3"/>
          <p:cNvPicPr>
            <a:picLocks noChangeAspect="1"/>
          </p:cNvPicPr>
          <p:nvPr/>
        </p:nvPicPr>
        <p:blipFill>
          <a:blip r:embed="rId2"/>
          <a:stretch>
            <a:fillRect/>
          </a:stretch>
        </p:blipFill>
        <p:spPr>
          <a:xfrm>
            <a:off x="1531938" y="4148138"/>
            <a:ext cx="5211762" cy="1163637"/>
          </a:xfrm>
          <a:prstGeom prst="rect">
            <a:avLst/>
          </a:prstGeom>
          <a:noFill/>
          <a:ln w="9525">
            <a:noFill/>
          </a:ln>
        </p:spPr>
      </p:pic>
      <p:pic>
        <p:nvPicPr>
          <p:cNvPr id="139275" name="Picture 3"/>
          <p:cNvPicPr>
            <a:picLocks noChangeAspect="1"/>
          </p:cNvPicPr>
          <p:nvPr/>
        </p:nvPicPr>
        <p:blipFill>
          <a:blip r:embed="rId3"/>
          <a:stretch>
            <a:fillRect/>
          </a:stretch>
        </p:blipFill>
        <p:spPr>
          <a:xfrm>
            <a:off x="1531938" y="5403850"/>
            <a:ext cx="5211762" cy="1117600"/>
          </a:xfrm>
          <a:prstGeom prst="rect">
            <a:avLst/>
          </a:prstGeom>
          <a:noFill/>
          <a:ln w="9525">
            <a:noFill/>
          </a:ln>
        </p:spPr>
      </p:pic>
      <p:sp>
        <p:nvSpPr>
          <p:cNvPr id="139276" name="TextBox 1"/>
          <p:cNvSpPr txBox="1"/>
          <p:nvPr/>
        </p:nvSpPr>
        <p:spPr>
          <a:xfrm>
            <a:off x="2411413" y="188913"/>
            <a:ext cx="4632325" cy="56673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dirty="0">
                <a:solidFill>
                  <a:schemeClr val="bg1"/>
                </a:solidFill>
                <a:latin typeface="微软雅黑" panose="020B0503020204020204" charset="-122"/>
                <a:ea typeface="微软雅黑" panose="020B0503020204020204" charset="-122"/>
              </a:rPr>
              <a:t>除尘系统防爆安全检查</a:t>
            </a:r>
            <a:endParaRPr lang="en-US" altLang="zh-CN" sz="3600" dirty="0">
              <a:solidFill>
                <a:schemeClr val="bg1"/>
              </a:solidFill>
              <a:latin typeface="微软雅黑" panose="020B0503020204020204" charset="-122"/>
              <a:ea typeface="微软雅黑" panose="020B0503020204020204" charset="-122"/>
            </a:endParaRPr>
          </a:p>
        </p:txBody>
      </p:sp>
      <p:sp>
        <p:nvSpPr>
          <p:cNvPr id="139277" name="TextBox 1"/>
          <p:cNvSpPr txBox="1"/>
          <p:nvPr/>
        </p:nvSpPr>
        <p:spPr>
          <a:xfrm>
            <a:off x="3419475" y="908050"/>
            <a:ext cx="5540375"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除尘系统控制、监测和保护装置检查要点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39278" name="TextBox 1"/>
          <p:cNvSpPr txBox="1"/>
          <p:nvPr/>
        </p:nvSpPr>
        <p:spPr>
          <a:xfrm>
            <a:off x="1998663" y="2419350"/>
            <a:ext cx="4616450" cy="14303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7.选用向除尘器充入惰性气体或粉体介质的惰</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化装置时，未设置惰化装置运行异常及故障停</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机监控装置，或惰化装置运行异常及故障停机</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监控装置失效。</a:t>
            </a:r>
            <a:endParaRPr lang="en-US" altLang="zh-CN" sz="1800" dirty="0">
              <a:solidFill>
                <a:srgbClr val="FFFFFF"/>
              </a:solidFill>
              <a:latin typeface="微软雅黑" panose="020B0503020204020204" charset="-122"/>
              <a:ea typeface="微软雅黑" panose="020B0503020204020204" charset="-122"/>
            </a:endParaRPr>
          </a:p>
        </p:txBody>
      </p:sp>
      <p:sp>
        <p:nvSpPr>
          <p:cNvPr id="139279" name="TextBox 1"/>
          <p:cNvSpPr txBox="1"/>
          <p:nvPr/>
        </p:nvSpPr>
        <p:spPr>
          <a:xfrm>
            <a:off x="1976438" y="4275138"/>
            <a:ext cx="4806950" cy="6667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8.选用火花探测报警装置和火花熄灭装置时，火</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花探测报警装置和（或）火花熄灭装置失效。</a:t>
            </a:r>
            <a:endParaRPr lang="en-US" altLang="zh-CN" sz="1800" dirty="0">
              <a:solidFill>
                <a:srgbClr val="FFFFFF"/>
              </a:solidFill>
              <a:latin typeface="微软雅黑" panose="020B0503020204020204" charset="-122"/>
              <a:ea typeface="微软雅黑" panose="020B0503020204020204" charset="-122"/>
            </a:endParaRPr>
          </a:p>
        </p:txBody>
      </p:sp>
      <p:sp>
        <p:nvSpPr>
          <p:cNvPr id="139280" name="TextBox 1"/>
          <p:cNvSpPr txBox="1"/>
          <p:nvPr/>
        </p:nvSpPr>
        <p:spPr>
          <a:xfrm>
            <a:off x="1965325" y="5680075"/>
            <a:ext cx="4800600" cy="31591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400" b="1" dirty="0">
                <a:solidFill>
                  <a:schemeClr val="tx2"/>
                </a:solidFill>
                <a:latin typeface="Times New Roman" panose="02020603050405020304" pitchFamily="18" charset="0"/>
              </a:rPr>
              <a:t> </a:t>
            </a:r>
            <a:r>
              <a:rPr lang="en-US" altLang="zh-CN" sz="1800" dirty="0">
                <a:solidFill>
                  <a:srgbClr val="FFFFFF"/>
                </a:solidFill>
                <a:latin typeface="微软雅黑" panose="020B0503020204020204" charset="-122"/>
                <a:ea typeface="微软雅黑" panose="020B0503020204020204" charset="-122"/>
              </a:rPr>
              <a:t>9.未设防静电接地，或防静电接地不符合规范</a:t>
            </a:r>
            <a:r>
              <a:rPr lang="en-US" altLang="zh-CN" sz="1400" b="1" dirty="0">
                <a:solidFill>
                  <a:srgbClr val="FFFFFF"/>
                </a:solidFill>
                <a:latin typeface="微软雅黑" panose="020B0503020204020204" charset="-122"/>
                <a:ea typeface="微软雅黑" panose="020B0503020204020204" charset="-122"/>
              </a:rPr>
              <a:t>。</a:t>
            </a:r>
            <a:endParaRPr lang="en-US" altLang="zh-CN" sz="14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4695825" y="1882775"/>
            <a:ext cx="3786188" cy="161925"/>
          </a:xfrm>
          <a:custGeom>
            <a:avLst/>
            <a:gdLst>
              <a:gd name="connsiteX0" fmla="*/ 0 w 4427220"/>
              <a:gd name="connsiteY0" fmla="*/ 0 h 177800"/>
              <a:gd name="connsiteX1" fmla="*/ 4427219 w 4427220"/>
              <a:gd name="connsiteY1" fmla="*/ 0 h 177800"/>
              <a:gd name="connsiteX2" fmla="*/ 4427219 w 4427220"/>
              <a:gd name="connsiteY2" fmla="*/ 177800 h 177800"/>
              <a:gd name="connsiteX3" fmla="*/ 0 w 4427220"/>
              <a:gd name="connsiteY3" fmla="*/ 177800 h 177800"/>
              <a:gd name="connsiteX4" fmla="*/ 0 w 4427220"/>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427220" h="177800">
                <a:moveTo>
                  <a:pt x="0" y="0"/>
                </a:moveTo>
                <a:lnTo>
                  <a:pt x="4427219" y="0"/>
                </a:lnTo>
                <a:lnTo>
                  <a:pt x="4427219"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1801813" y="4986338"/>
            <a:ext cx="4924425" cy="752475"/>
          </a:xfrm>
          <a:custGeom>
            <a:avLst/>
            <a:gdLst>
              <a:gd name="connsiteX0" fmla="*/ 0 w 5759195"/>
              <a:gd name="connsiteY0" fmla="*/ 137922 h 829055"/>
              <a:gd name="connsiteX1" fmla="*/ 137922 w 5759195"/>
              <a:gd name="connsiteY1" fmla="*/ 0 h 829055"/>
              <a:gd name="connsiteX2" fmla="*/ 5621273 w 5759195"/>
              <a:gd name="connsiteY2" fmla="*/ 0 h 829055"/>
              <a:gd name="connsiteX3" fmla="*/ 5759195 w 5759195"/>
              <a:gd name="connsiteY3" fmla="*/ 137922 h 829055"/>
              <a:gd name="connsiteX4" fmla="*/ 5759195 w 5759195"/>
              <a:gd name="connsiteY4" fmla="*/ 691134 h 829055"/>
              <a:gd name="connsiteX5" fmla="*/ 5621273 w 5759195"/>
              <a:gd name="connsiteY5" fmla="*/ 829055 h 829055"/>
              <a:gd name="connsiteX6" fmla="*/ 137922 w 5759195"/>
              <a:gd name="connsiteY6" fmla="*/ 829055 h 829055"/>
              <a:gd name="connsiteX7" fmla="*/ 0 w 5759195"/>
              <a:gd name="connsiteY7" fmla="*/ 691134 h 829055"/>
              <a:gd name="connsiteX8" fmla="*/ 0 w 5759195"/>
              <a:gd name="connsiteY8" fmla="*/ 137922 h 82905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5759195" h="829055">
                <a:moveTo>
                  <a:pt x="0" y="137922"/>
                </a:moveTo>
                <a:cubicBezTo>
                  <a:pt x="0" y="61722"/>
                  <a:pt x="61722" y="0"/>
                  <a:pt x="137922" y="0"/>
                </a:cubicBezTo>
                <a:lnTo>
                  <a:pt x="5621273" y="0"/>
                </a:lnTo>
                <a:cubicBezTo>
                  <a:pt x="5697473" y="0"/>
                  <a:pt x="5759195" y="61722"/>
                  <a:pt x="5759195" y="137922"/>
                </a:cubicBezTo>
                <a:lnTo>
                  <a:pt x="5759195" y="691134"/>
                </a:lnTo>
                <a:cubicBezTo>
                  <a:pt x="5759195" y="767334"/>
                  <a:pt x="5697473" y="829055"/>
                  <a:pt x="5621273" y="829055"/>
                </a:cubicBezTo>
                <a:lnTo>
                  <a:pt x="137922" y="829055"/>
                </a:lnTo>
                <a:cubicBezTo>
                  <a:pt x="61722" y="829055"/>
                  <a:pt x="0" y="767334"/>
                  <a:pt x="0" y="691134"/>
                </a:cubicBezTo>
                <a:lnTo>
                  <a:pt x="0" y="137922"/>
                </a:lnTo>
              </a:path>
            </a:pathLst>
          </a:custGeom>
          <a:solidFill>
            <a:srgbClr val="00808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3"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40298" name="Picture 3"/>
          <p:cNvPicPr>
            <a:picLocks noChangeAspect="1"/>
          </p:cNvPicPr>
          <p:nvPr/>
        </p:nvPicPr>
        <p:blipFill>
          <a:blip r:embed="rId1"/>
          <a:stretch>
            <a:fillRect/>
          </a:stretch>
        </p:blipFill>
        <p:spPr>
          <a:xfrm>
            <a:off x="1531938" y="2362200"/>
            <a:ext cx="5222875" cy="1036638"/>
          </a:xfrm>
          <a:prstGeom prst="rect">
            <a:avLst/>
          </a:prstGeom>
          <a:noFill/>
          <a:ln w="9525">
            <a:noFill/>
          </a:ln>
        </p:spPr>
      </p:pic>
      <p:pic>
        <p:nvPicPr>
          <p:cNvPr id="140299" name="Picture 3"/>
          <p:cNvPicPr>
            <a:picLocks noChangeAspect="1"/>
          </p:cNvPicPr>
          <p:nvPr/>
        </p:nvPicPr>
        <p:blipFill>
          <a:blip r:embed="rId2"/>
          <a:stretch>
            <a:fillRect/>
          </a:stretch>
        </p:blipFill>
        <p:spPr>
          <a:xfrm>
            <a:off x="1531938" y="3455988"/>
            <a:ext cx="5222875" cy="1452562"/>
          </a:xfrm>
          <a:prstGeom prst="rect">
            <a:avLst/>
          </a:prstGeom>
          <a:noFill/>
          <a:ln w="9525">
            <a:noFill/>
          </a:ln>
        </p:spPr>
      </p:pic>
      <p:pic>
        <p:nvPicPr>
          <p:cNvPr id="140300" name="Picture 3"/>
          <p:cNvPicPr>
            <a:picLocks noChangeAspect="1"/>
          </p:cNvPicPr>
          <p:nvPr/>
        </p:nvPicPr>
        <p:blipFill>
          <a:blip r:embed="rId3"/>
          <a:stretch>
            <a:fillRect/>
          </a:stretch>
        </p:blipFill>
        <p:spPr>
          <a:xfrm>
            <a:off x="1531938" y="4965700"/>
            <a:ext cx="5211762" cy="990600"/>
          </a:xfrm>
          <a:prstGeom prst="rect">
            <a:avLst/>
          </a:prstGeom>
          <a:noFill/>
          <a:ln w="9525">
            <a:noFill/>
          </a:ln>
        </p:spPr>
      </p:pic>
      <p:sp>
        <p:nvSpPr>
          <p:cNvPr id="140301" name="TextBox 1"/>
          <p:cNvSpPr txBox="1"/>
          <p:nvPr/>
        </p:nvSpPr>
        <p:spPr>
          <a:xfrm>
            <a:off x="2268538" y="188913"/>
            <a:ext cx="4616450" cy="56673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dirty="0">
                <a:solidFill>
                  <a:schemeClr val="bg1"/>
                </a:solidFill>
                <a:latin typeface="微软雅黑" panose="020B0503020204020204" charset="-122"/>
                <a:ea typeface="微软雅黑" panose="020B0503020204020204" charset="-122"/>
              </a:rPr>
              <a:t>除尘系统防爆安全检查</a:t>
            </a:r>
            <a:endParaRPr lang="en-US" altLang="zh-CN" sz="3600" dirty="0">
              <a:solidFill>
                <a:schemeClr val="bg1"/>
              </a:solidFill>
              <a:latin typeface="微软雅黑" panose="020B0503020204020204" charset="-122"/>
              <a:ea typeface="微软雅黑" panose="020B0503020204020204" charset="-122"/>
            </a:endParaRPr>
          </a:p>
        </p:txBody>
      </p:sp>
      <p:sp>
        <p:nvSpPr>
          <p:cNvPr id="140302" name="TextBox 1"/>
          <p:cNvSpPr txBox="1"/>
          <p:nvPr/>
        </p:nvSpPr>
        <p:spPr>
          <a:xfrm>
            <a:off x="4787900" y="765175"/>
            <a:ext cx="4022725" cy="3857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除尘器、风管的布置检查要点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40303" name="TextBox 1"/>
          <p:cNvSpPr txBox="1"/>
          <p:nvPr/>
        </p:nvSpPr>
        <p:spPr>
          <a:xfrm>
            <a:off x="1965325" y="2627313"/>
            <a:ext cx="3951288" cy="31591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1.除尘器与明火区域的间距小于30m。</a:t>
            </a:r>
            <a:endParaRPr lang="en-US" altLang="zh-CN" sz="1800" dirty="0">
              <a:solidFill>
                <a:srgbClr val="FFFFFF"/>
              </a:solidFill>
              <a:latin typeface="微软雅黑" panose="020B0503020204020204" charset="-122"/>
              <a:ea typeface="微软雅黑" panose="020B0503020204020204" charset="-122"/>
            </a:endParaRPr>
          </a:p>
        </p:txBody>
      </p:sp>
      <p:sp>
        <p:nvSpPr>
          <p:cNvPr id="140304" name="TextBox 1"/>
          <p:cNvSpPr txBox="1"/>
          <p:nvPr/>
        </p:nvSpPr>
        <p:spPr>
          <a:xfrm>
            <a:off x="1987550" y="3594100"/>
            <a:ext cx="4806950" cy="10477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chemeClr val="bg1"/>
                </a:solidFill>
                <a:latin typeface="微软雅黑" panose="020B0503020204020204" charset="-122"/>
                <a:ea typeface="微软雅黑" panose="020B0503020204020204" charset="-122"/>
              </a:rPr>
              <a:t>2.干式除尘器未布置在厂房建筑物外部；或干式</a:t>
            </a:r>
            <a:endParaRPr lang="en-US" altLang="zh-CN" sz="1800" dirty="0">
              <a:solidFill>
                <a:schemeClr val="bg1"/>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chemeClr val="bg1"/>
                </a:solidFill>
                <a:latin typeface="微软雅黑" panose="020B0503020204020204" charset="-122"/>
                <a:ea typeface="微软雅黑" panose="020B0503020204020204" charset="-122"/>
              </a:rPr>
              <a:t>除尘器布置在厂房建筑物内部时，不符合规范</a:t>
            </a:r>
            <a:endParaRPr lang="en-US" altLang="zh-CN" sz="1800" dirty="0">
              <a:solidFill>
                <a:schemeClr val="bg1"/>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chemeClr val="bg1"/>
                </a:solidFill>
                <a:latin typeface="微软雅黑" panose="020B0503020204020204" charset="-122"/>
                <a:ea typeface="微软雅黑" panose="020B0503020204020204" charset="-122"/>
              </a:rPr>
              <a:t>要求。</a:t>
            </a:r>
            <a:endParaRPr lang="en-US" altLang="zh-CN" sz="1800" dirty="0">
              <a:solidFill>
                <a:schemeClr val="bg1"/>
              </a:solidFill>
              <a:latin typeface="微软雅黑" panose="020B0503020204020204" charset="-122"/>
              <a:ea typeface="微软雅黑" panose="020B0503020204020204" charset="-122"/>
            </a:endParaRPr>
          </a:p>
        </p:txBody>
      </p:sp>
      <p:sp>
        <p:nvSpPr>
          <p:cNvPr id="140305" name="TextBox 1"/>
          <p:cNvSpPr txBox="1"/>
          <p:nvPr/>
        </p:nvSpPr>
        <p:spPr>
          <a:xfrm>
            <a:off x="1965325" y="5035550"/>
            <a:ext cx="4806950" cy="6667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chemeClr val="bg1"/>
                </a:solidFill>
                <a:latin typeface="微软雅黑" panose="020B0503020204020204" charset="-122"/>
                <a:ea typeface="微软雅黑" panose="020B0503020204020204" charset="-122"/>
              </a:rPr>
              <a:t>3.布置在厂房建筑物外部干式除尘器的进风管直</a:t>
            </a:r>
            <a:endParaRPr lang="en-US" altLang="zh-CN" sz="1800" dirty="0">
              <a:solidFill>
                <a:schemeClr val="bg1"/>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chemeClr val="bg1"/>
                </a:solidFill>
                <a:latin typeface="微软雅黑" panose="020B0503020204020204" charset="-122"/>
                <a:ea typeface="微软雅黑" panose="020B0503020204020204" charset="-122"/>
              </a:rPr>
              <a:t>通建筑物内部。</a:t>
            </a:r>
            <a:endParaRPr lang="en-US" altLang="zh-CN" sz="1800"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4695825" y="1882775"/>
            <a:ext cx="3786188" cy="161925"/>
          </a:xfrm>
          <a:custGeom>
            <a:avLst/>
            <a:gdLst>
              <a:gd name="connsiteX0" fmla="*/ 0 w 4427220"/>
              <a:gd name="connsiteY0" fmla="*/ 0 h 177800"/>
              <a:gd name="connsiteX1" fmla="*/ 4427219 w 4427220"/>
              <a:gd name="connsiteY1" fmla="*/ 0 h 177800"/>
              <a:gd name="connsiteX2" fmla="*/ 4427219 w 4427220"/>
              <a:gd name="connsiteY2" fmla="*/ 177800 h 177800"/>
              <a:gd name="connsiteX3" fmla="*/ 0 w 4427220"/>
              <a:gd name="connsiteY3" fmla="*/ 177800 h 177800"/>
              <a:gd name="connsiteX4" fmla="*/ 0 w 4427220"/>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427220" h="177800">
                <a:moveTo>
                  <a:pt x="0" y="0"/>
                </a:moveTo>
                <a:lnTo>
                  <a:pt x="4427219" y="0"/>
                </a:lnTo>
                <a:lnTo>
                  <a:pt x="4427219"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41321" name="Picture 3"/>
          <p:cNvPicPr>
            <a:picLocks noChangeAspect="1"/>
          </p:cNvPicPr>
          <p:nvPr/>
        </p:nvPicPr>
        <p:blipFill>
          <a:blip r:embed="rId1"/>
          <a:stretch>
            <a:fillRect/>
          </a:stretch>
        </p:blipFill>
        <p:spPr>
          <a:xfrm>
            <a:off x="1531938" y="2351088"/>
            <a:ext cx="5341937" cy="1231900"/>
          </a:xfrm>
          <a:prstGeom prst="rect">
            <a:avLst/>
          </a:prstGeom>
          <a:noFill/>
          <a:ln w="9525">
            <a:noFill/>
          </a:ln>
        </p:spPr>
      </p:pic>
      <p:pic>
        <p:nvPicPr>
          <p:cNvPr id="141322" name="Picture 3"/>
          <p:cNvPicPr>
            <a:picLocks noChangeAspect="1"/>
          </p:cNvPicPr>
          <p:nvPr/>
        </p:nvPicPr>
        <p:blipFill>
          <a:blip r:embed="rId2"/>
          <a:stretch>
            <a:fillRect/>
          </a:stretch>
        </p:blipFill>
        <p:spPr>
          <a:xfrm>
            <a:off x="1547813" y="3608388"/>
            <a:ext cx="5341937" cy="1071562"/>
          </a:xfrm>
          <a:prstGeom prst="rect">
            <a:avLst/>
          </a:prstGeom>
          <a:noFill/>
          <a:ln w="9525">
            <a:noFill/>
          </a:ln>
        </p:spPr>
      </p:pic>
      <p:pic>
        <p:nvPicPr>
          <p:cNvPr id="141323" name="Picture 3"/>
          <p:cNvPicPr>
            <a:picLocks noChangeAspect="1"/>
          </p:cNvPicPr>
          <p:nvPr/>
        </p:nvPicPr>
        <p:blipFill>
          <a:blip r:embed="rId3"/>
          <a:stretch>
            <a:fillRect/>
          </a:stretch>
        </p:blipFill>
        <p:spPr>
          <a:xfrm>
            <a:off x="1531938" y="4757738"/>
            <a:ext cx="5341937" cy="1198562"/>
          </a:xfrm>
          <a:prstGeom prst="rect">
            <a:avLst/>
          </a:prstGeom>
          <a:noFill/>
          <a:ln w="9525">
            <a:noFill/>
          </a:ln>
        </p:spPr>
      </p:pic>
      <p:sp>
        <p:nvSpPr>
          <p:cNvPr id="141324" name="TextBox 1"/>
          <p:cNvSpPr txBox="1"/>
          <p:nvPr/>
        </p:nvSpPr>
        <p:spPr>
          <a:xfrm>
            <a:off x="2484438" y="188913"/>
            <a:ext cx="4632325" cy="56673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dirty="0">
                <a:solidFill>
                  <a:schemeClr val="bg1"/>
                </a:solidFill>
                <a:latin typeface="微软雅黑" panose="020B0503020204020204" charset="-122"/>
                <a:ea typeface="微软雅黑" panose="020B0503020204020204" charset="-122"/>
              </a:rPr>
              <a:t>除尘系统防爆安全检查</a:t>
            </a:r>
            <a:endParaRPr lang="en-US" altLang="zh-CN" sz="3600" dirty="0">
              <a:solidFill>
                <a:schemeClr val="bg1"/>
              </a:solidFill>
              <a:latin typeface="微软雅黑" panose="020B0503020204020204" charset="-122"/>
              <a:ea typeface="微软雅黑" panose="020B0503020204020204" charset="-122"/>
            </a:endParaRPr>
          </a:p>
        </p:txBody>
      </p:sp>
      <p:sp>
        <p:nvSpPr>
          <p:cNvPr id="141325" name="TextBox 1"/>
          <p:cNvSpPr txBox="1"/>
          <p:nvPr/>
        </p:nvSpPr>
        <p:spPr>
          <a:xfrm>
            <a:off x="5003800" y="908050"/>
            <a:ext cx="4022725"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除尘器、风管的布置检查要点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41326" name="TextBox 1"/>
          <p:cNvSpPr txBox="1"/>
          <p:nvPr/>
        </p:nvSpPr>
        <p:spPr>
          <a:xfrm>
            <a:off x="1979613" y="2565400"/>
            <a:ext cx="4783137" cy="768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4.布置在厂房建筑物内部的干式除尘器气力输灰</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227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管道出现粉尘堵塞。</a:t>
            </a:r>
            <a:endParaRPr lang="en-US" altLang="zh-CN" sz="1800" dirty="0">
              <a:solidFill>
                <a:srgbClr val="FFFFFF"/>
              </a:solidFill>
              <a:latin typeface="微软雅黑" panose="020B0503020204020204" charset="-122"/>
              <a:ea typeface="微软雅黑" panose="020B0503020204020204" charset="-122"/>
            </a:endParaRPr>
          </a:p>
        </p:txBody>
      </p:sp>
      <p:sp>
        <p:nvSpPr>
          <p:cNvPr id="141327" name="TextBox 1"/>
          <p:cNvSpPr txBox="1"/>
          <p:nvPr/>
        </p:nvSpPr>
        <p:spPr>
          <a:xfrm>
            <a:off x="1976438" y="3929063"/>
            <a:ext cx="4525962" cy="31591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5.粉尘收集仓（房）布置在厂房内部作业区</a:t>
            </a:r>
            <a:r>
              <a:rPr lang="en-US" altLang="zh-CN" sz="1400" b="1" dirty="0">
                <a:solidFill>
                  <a:srgbClr val="FFFFFF"/>
                </a:solidFill>
                <a:latin typeface="微软雅黑" panose="020B0503020204020204" charset="-122"/>
                <a:ea typeface="微软雅黑" panose="020B0503020204020204" charset="-122"/>
              </a:rPr>
              <a:t>。</a:t>
            </a:r>
            <a:endParaRPr lang="en-US" altLang="zh-CN" sz="1400" b="1" dirty="0">
              <a:solidFill>
                <a:srgbClr val="FFFFFF"/>
              </a:solidFill>
              <a:latin typeface="微软雅黑" panose="020B0503020204020204" charset="-122"/>
              <a:ea typeface="微软雅黑" panose="020B0503020204020204" charset="-122"/>
            </a:endParaRPr>
          </a:p>
        </p:txBody>
      </p:sp>
      <p:sp>
        <p:nvSpPr>
          <p:cNvPr id="141328" name="TextBox 1"/>
          <p:cNvSpPr txBox="1"/>
          <p:nvPr/>
        </p:nvSpPr>
        <p:spPr>
          <a:xfrm>
            <a:off x="1987550" y="4954588"/>
            <a:ext cx="4806950" cy="80803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6.布置在厂房建筑物外部的除尘器未按防雷规范</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2625"/>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要求设置防雷装置。</a:t>
            </a:r>
            <a:endParaRPr lang="en-US" altLang="zh-CN" sz="18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a:xfrm>
            <a:off x="1258888" y="152400"/>
            <a:ext cx="7345362" cy="654050"/>
          </a:xfrm>
          <a:ln/>
        </p:spPr>
        <p:txBody>
          <a:bodyPr vert="horz" wrap="square" lIns="91440" tIns="45720" rIns="91440" bIns="45720" anchor="t" anchorCtr="0"/>
          <a:p>
            <a:pPr eaLnBrk="1" hangingPunct="1"/>
            <a:r>
              <a:rPr lang="zh-CN" altLang="en-US" sz="3200" dirty="0">
                <a:sym typeface="Arial" panose="020B0604020202020204" pitchFamily="34" charset="0"/>
              </a:rPr>
              <a:t>（一）什么是粉尘爆炸</a:t>
            </a:r>
            <a:endParaRPr lang="zh-CN" altLang="en-US" sz="3200" dirty="0">
              <a:sym typeface="Arial" panose="020B0604020202020204" pitchFamily="34" charset="0"/>
            </a:endParaRPr>
          </a:p>
        </p:txBody>
      </p:sp>
      <p:sp>
        <p:nvSpPr>
          <p:cNvPr id="60419" name="Rectangle 3"/>
          <p:cNvSpPr>
            <a:spLocks noGrp="1"/>
          </p:cNvSpPr>
          <p:nvPr>
            <p:ph idx="1"/>
          </p:nvPr>
        </p:nvSpPr>
        <p:spPr>
          <a:ln/>
        </p:spPr>
        <p:txBody>
          <a:bodyPr vert="horz" wrap="square" lIns="91440" tIns="45720" rIns="91440" bIns="45720" anchor="t" anchorCtr="0"/>
          <a:p>
            <a:pPr eaLnBrk="1" hangingPunct="1">
              <a:lnSpc>
                <a:spcPct val="80000"/>
              </a:lnSpc>
              <a:buFontTx/>
              <a:buNone/>
            </a:pPr>
            <a:r>
              <a:rPr lang="zh-CN" altLang="en-US" sz="2800" b="1" dirty="0"/>
              <a:t>  爆炸浓度极限：</a:t>
            </a:r>
            <a:endParaRPr lang="zh-CN" altLang="en-US" sz="2800" b="1" dirty="0"/>
          </a:p>
          <a:p>
            <a:pPr eaLnBrk="1" hangingPunct="1">
              <a:lnSpc>
                <a:spcPct val="80000"/>
              </a:lnSpc>
              <a:buFontTx/>
              <a:buNone/>
            </a:pPr>
            <a:r>
              <a:rPr lang="zh-CN" altLang="en-US" sz="2800" dirty="0"/>
              <a:t>       粉尘（可燃气体、液体蒸气）与空气混合后，遇火源会发生爆炸的最高或最低的浓度范围，称为爆炸浓度极限，简称爆炸极限。能引起爆炸的</a:t>
            </a:r>
            <a:r>
              <a:rPr lang="zh-CN" altLang="en-US" sz="2800" dirty="0">
                <a:solidFill>
                  <a:srgbClr val="FF0000"/>
                </a:solidFill>
              </a:rPr>
              <a:t>最高浓度称爆炸上限</a:t>
            </a:r>
            <a:r>
              <a:rPr lang="zh-CN" altLang="en-US" sz="2800" dirty="0"/>
              <a:t>，能引起爆炸的</a:t>
            </a:r>
            <a:r>
              <a:rPr lang="zh-CN" altLang="en-US" sz="2800" dirty="0">
                <a:solidFill>
                  <a:srgbClr val="FF0000"/>
                </a:solidFill>
              </a:rPr>
              <a:t>最低浓度称爆炸下限</a:t>
            </a:r>
            <a:r>
              <a:rPr lang="zh-CN" altLang="en-US" sz="2800" dirty="0"/>
              <a:t>，上限和下限之间的间隔称爆炸范围。</a:t>
            </a:r>
            <a:endParaRPr lang="en-US" altLang="zh-CN" sz="2800" dirty="0"/>
          </a:p>
          <a:p>
            <a:pPr eaLnBrk="1" hangingPunct="1">
              <a:lnSpc>
                <a:spcPct val="80000"/>
              </a:lnSpc>
              <a:buFontTx/>
              <a:buNone/>
            </a:pPr>
            <a:r>
              <a:rPr lang="zh-CN" altLang="en-US" sz="2800" dirty="0"/>
              <a:t>       粉尘（可燃气体、液体蒸气）与空气混合后形成的混合物遇火源不一定都能发生爆炸，只有其浓度处在爆炸极限范围内，才发生爆炸。浓度高于上限，助燃物数量太少，不会发生爆炸，也不会燃烧；浓度低于下限，可燃物的数量不够，也不会发生爆炸或燃烧。</a:t>
            </a:r>
            <a:endParaRPr lang="zh-CN" altLang="en-US" sz="2800" dirty="0"/>
          </a:p>
        </p:txBody>
      </p:sp>
      <p:pic>
        <p:nvPicPr>
          <p:cNvPr id="60420"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4264025" y="1882775"/>
            <a:ext cx="4217988" cy="161925"/>
          </a:xfrm>
          <a:custGeom>
            <a:avLst/>
            <a:gdLst>
              <a:gd name="connsiteX0" fmla="*/ 0 w 4931664"/>
              <a:gd name="connsiteY0" fmla="*/ 0 h 177800"/>
              <a:gd name="connsiteX1" fmla="*/ 4931663 w 4931664"/>
              <a:gd name="connsiteY1" fmla="*/ 0 h 177800"/>
              <a:gd name="connsiteX2" fmla="*/ 4931663 w 4931664"/>
              <a:gd name="connsiteY2" fmla="*/ 177800 h 177800"/>
              <a:gd name="connsiteX3" fmla="*/ 0 w 4931664"/>
              <a:gd name="connsiteY3" fmla="*/ 177800 h 177800"/>
              <a:gd name="connsiteX4" fmla="*/ 0 w 4931664"/>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1664" h="177800">
                <a:moveTo>
                  <a:pt x="0" y="0"/>
                </a:moveTo>
                <a:lnTo>
                  <a:pt x="4931663" y="0"/>
                </a:lnTo>
                <a:lnTo>
                  <a:pt x="4931663"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42345" name="Picture 3"/>
          <p:cNvPicPr>
            <a:picLocks noChangeAspect="1"/>
          </p:cNvPicPr>
          <p:nvPr/>
        </p:nvPicPr>
        <p:blipFill>
          <a:blip r:embed="rId1"/>
          <a:stretch>
            <a:fillRect/>
          </a:stretch>
        </p:blipFill>
        <p:spPr>
          <a:xfrm>
            <a:off x="1531938" y="2303463"/>
            <a:ext cx="5395912" cy="1222375"/>
          </a:xfrm>
          <a:prstGeom prst="rect">
            <a:avLst/>
          </a:prstGeom>
          <a:noFill/>
          <a:ln w="9525">
            <a:noFill/>
          </a:ln>
        </p:spPr>
      </p:pic>
      <p:pic>
        <p:nvPicPr>
          <p:cNvPr id="142346" name="Picture 3"/>
          <p:cNvPicPr>
            <a:picLocks noChangeAspect="1"/>
          </p:cNvPicPr>
          <p:nvPr/>
        </p:nvPicPr>
        <p:blipFill>
          <a:blip r:embed="rId2"/>
          <a:stretch>
            <a:fillRect/>
          </a:stretch>
        </p:blipFill>
        <p:spPr>
          <a:xfrm>
            <a:off x="1531938" y="3594100"/>
            <a:ext cx="5395912" cy="1187450"/>
          </a:xfrm>
          <a:prstGeom prst="rect">
            <a:avLst/>
          </a:prstGeom>
          <a:noFill/>
          <a:ln w="9525">
            <a:noFill/>
          </a:ln>
        </p:spPr>
      </p:pic>
      <p:pic>
        <p:nvPicPr>
          <p:cNvPr id="142347" name="Picture 3"/>
          <p:cNvPicPr>
            <a:picLocks noChangeAspect="1"/>
          </p:cNvPicPr>
          <p:nvPr/>
        </p:nvPicPr>
        <p:blipFill>
          <a:blip r:embed="rId3"/>
          <a:stretch>
            <a:fillRect/>
          </a:stretch>
        </p:blipFill>
        <p:spPr>
          <a:xfrm>
            <a:off x="1531938" y="4838700"/>
            <a:ext cx="5395912" cy="1163638"/>
          </a:xfrm>
          <a:prstGeom prst="rect">
            <a:avLst/>
          </a:prstGeom>
          <a:noFill/>
          <a:ln w="9525">
            <a:noFill/>
          </a:ln>
        </p:spPr>
      </p:pic>
      <p:sp>
        <p:nvSpPr>
          <p:cNvPr id="142348" name="TextBox 1"/>
          <p:cNvSpPr txBox="1"/>
          <p:nvPr/>
        </p:nvSpPr>
        <p:spPr>
          <a:xfrm>
            <a:off x="2411413" y="260350"/>
            <a:ext cx="5095875" cy="5667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b="1" dirty="0">
                <a:solidFill>
                  <a:schemeClr val="tx2"/>
                </a:solidFill>
                <a:latin typeface="微软雅黑" panose="020B0503020204020204" charset="-122"/>
                <a:ea typeface="微软雅黑" panose="020B0503020204020204" charset="-122"/>
              </a:rPr>
              <a:t>动火安全及粉尘清理检查</a:t>
            </a:r>
            <a:endParaRPr lang="en-US" altLang="zh-CN" sz="3600" b="1" dirty="0">
              <a:solidFill>
                <a:schemeClr val="tx2"/>
              </a:solidFill>
              <a:latin typeface="微软雅黑" panose="020B0503020204020204" charset="-122"/>
              <a:ea typeface="微软雅黑" panose="020B0503020204020204" charset="-122"/>
            </a:endParaRPr>
          </a:p>
        </p:txBody>
      </p:sp>
      <p:sp>
        <p:nvSpPr>
          <p:cNvPr id="142349" name="TextBox 1"/>
          <p:cNvSpPr txBox="1"/>
          <p:nvPr/>
        </p:nvSpPr>
        <p:spPr>
          <a:xfrm>
            <a:off x="4427538" y="908050"/>
            <a:ext cx="4332287"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粉尘涉爆区域动火作业检查要点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42350" name="TextBox 1"/>
          <p:cNvSpPr txBox="1"/>
          <p:nvPr/>
        </p:nvSpPr>
        <p:spPr>
          <a:xfrm>
            <a:off x="1987550" y="2660650"/>
            <a:ext cx="3587750" cy="3365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b="1" dirty="0">
                <a:solidFill>
                  <a:srgbClr val="FFFFFF"/>
                </a:solidFill>
                <a:latin typeface="微软雅黑" panose="020B0503020204020204" charset="-122"/>
                <a:ea typeface="微软雅黑" panose="020B0503020204020204" charset="-122"/>
              </a:rPr>
              <a:t>1.动火作业未按制度规定审批。</a:t>
            </a:r>
            <a:endParaRPr lang="en-US" altLang="zh-CN" b="1" dirty="0">
              <a:solidFill>
                <a:srgbClr val="FFFFFF"/>
              </a:solidFill>
              <a:latin typeface="微软雅黑" panose="020B0503020204020204" charset="-122"/>
              <a:ea typeface="微软雅黑" panose="020B0503020204020204" charset="-122"/>
            </a:endParaRPr>
          </a:p>
        </p:txBody>
      </p:sp>
      <p:sp>
        <p:nvSpPr>
          <p:cNvPr id="142351" name="TextBox 1"/>
          <p:cNvSpPr txBox="1"/>
          <p:nvPr/>
        </p:nvSpPr>
        <p:spPr>
          <a:xfrm>
            <a:off x="1987550" y="3756025"/>
            <a:ext cx="4103688" cy="6302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b="1" dirty="0">
                <a:solidFill>
                  <a:srgbClr val="FFFFFF"/>
                </a:solidFill>
                <a:latin typeface="微软雅黑" panose="020B0503020204020204" charset="-122"/>
                <a:ea typeface="微软雅黑" panose="020B0503020204020204" charset="-122"/>
              </a:rPr>
              <a:t>2.动火作业区内存在粉尘释放及粉尘</a:t>
            </a:r>
            <a:endParaRPr lang="en-US" altLang="zh-CN" b="1" dirty="0">
              <a:solidFill>
                <a:srgbClr val="FFFFFF"/>
              </a:solidFill>
              <a:latin typeface="微软雅黑" panose="020B0503020204020204" charset="-122"/>
              <a:ea typeface="微软雅黑" panose="020B0503020204020204" charset="-122"/>
            </a:endParaRPr>
          </a:p>
          <a:p>
            <a:pPr marL="0" lvl="0" indent="0" eaLnBrk="1" hangingPunct="1">
              <a:lnSpc>
                <a:spcPts val="2275"/>
              </a:lnSpc>
              <a:spcBef>
                <a:spcPct val="50000"/>
              </a:spcBef>
              <a:buFont typeface="Arial" panose="020B0604020202020204" pitchFamily="34" charset="0"/>
              <a:buNone/>
            </a:pPr>
            <a:r>
              <a:rPr lang="en-US" altLang="zh-CN" b="1" dirty="0">
                <a:solidFill>
                  <a:srgbClr val="FFFFFF"/>
                </a:solidFill>
                <a:latin typeface="微软雅黑" panose="020B0503020204020204" charset="-122"/>
                <a:ea typeface="微软雅黑" panose="020B0503020204020204" charset="-122"/>
              </a:rPr>
              <a:t>云、粉尘层的粉尘环境。</a:t>
            </a:r>
            <a:endParaRPr lang="en-US" altLang="zh-CN" b="1" dirty="0">
              <a:solidFill>
                <a:srgbClr val="FFFFFF"/>
              </a:solidFill>
              <a:latin typeface="微软雅黑" panose="020B0503020204020204" charset="-122"/>
              <a:ea typeface="微软雅黑" panose="020B0503020204020204" charset="-122"/>
            </a:endParaRPr>
          </a:p>
        </p:txBody>
      </p:sp>
      <p:sp>
        <p:nvSpPr>
          <p:cNvPr id="142352" name="TextBox 1"/>
          <p:cNvSpPr txBox="1"/>
          <p:nvPr/>
        </p:nvSpPr>
        <p:spPr>
          <a:xfrm>
            <a:off x="1976438" y="5173663"/>
            <a:ext cx="4573587" cy="33496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275"/>
              </a:lnSpc>
              <a:spcBef>
                <a:spcPct val="50000"/>
              </a:spcBef>
              <a:buFont typeface="Arial" panose="020B0604020202020204" pitchFamily="34" charset="0"/>
              <a:buNone/>
            </a:pPr>
            <a:r>
              <a:rPr lang="en-US" altLang="zh-CN" b="1" dirty="0">
                <a:solidFill>
                  <a:srgbClr val="FFFFFF"/>
                </a:solidFill>
                <a:latin typeface="微软雅黑" panose="020B0503020204020204" charset="-122"/>
                <a:ea typeface="微软雅黑" panose="020B0503020204020204" charset="-122"/>
              </a:rPr>
              <a:t>3.动火作业区内存在易燃易爆气体环境</a:t>
            </a:r>
            <a:r>
              <a:rPr lang="en-US" altLang="zh-CN" sz="1400" b="1" dirty="0">
                <a:solidFill>
                  <a:srgbClr val="FFFFFF"/>
                </a:solidFill>
                <a:latin typeface="微软雅黑" panose="020B0503020204020204" charset="-122"/>
                <a:ea typeface="微软雅黑" panose="020B0503020204020204" charset="-122"/>
              </a:rPr>
              <a:t>。</a:t>
            </a:r>
            <a:endParaRPr lang="en-US" altLang="zh-CN" sz="1400" b="1"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4264025" y="1882775"/>
            <a:ext cx="4217988" cy="161925"/>
          </a:xfrm>
          <a:custGeom>
            <a:avLst/>
            <a:gdLst>
              <a:gd name="connsiteX0" fmla="*/ 0 w 4931664"/>
              <a:gd name="connsiteY0" fmla="*/ 0 h 177800"/>
              <a:gd name="connsiteX1" fmla="*/ 4931663 w 4931664"/>
              <a:gd name="connsiteY1" fmla="*/ 0 h 177800"/>
              <a:gd name="connsiteX2" fmla="*/ 4931663 w 4931664"/>
              <a:gd name="connsiteY2" fmla="*/ 177800 h 177800"/>
              <a:gd name="connsiteX3" fmla="*/ 0 w 4931664"/>
              <a:gd name="connsiteY3" fmla="*/ 177800 h 177800"/>
              <a:gd name="connsiteX4" fmla="*/ 0 w 4931664"/>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1664" h="177800">
                <a:moveTo>
                  <a:pt x="0" y="0"/>
                </a:moveTo>
                <a:lnTo>
                  <a:pt x="4931663" y="0"/>
                </a:lnTo>
                <a:lnTo>
                  <a:pt x="4931663"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43369" name="Picture 3"/>
          <p:cNvPicPr>
            <a:picLocks noChangeAspect="1"/>
          </p:cNvPicPr>
          <p:nvPr/>
        </p:nvPicPr>
        <p:blipFill>
          <a:blip r:embed="rId1"/>
          <a:stretch>
            <a:fillRect/>
          </a:stretch>
        </p:blipFill>
        <p:spPr>
          <a:xfrm>
            <a:off x="1531938" y="2419350"/>
            <a:ext cx="5395912" cy="1047750"/>
          </a:xfrm>
          <a:prstGeom prst="rect">
            <a:avLst/>
          </a:prstGeom>
          <a:noFill/>
          <a:ln w="9525">
            <a:noFill/>
          </a:ln>
        </p:spPr>
      </p:pic>
      <p:pic>
        <p:nvPicPr>
          <p:cNvPr id="143370" name="Picture 3"/>
          <p:cNvPicPr>
            <a:picLocks noChangeAspect="1"/>
          </p:cNvPicPr>
          <p:nvPr/>
        </p:nvPicPr>
        <p:blipFill>
          <a:blip r:embed="rId2"/>
          <a:stretch>
            <a:fillRect/>
          </a:stretch>
        </p:blipFill>
        <p:spPr>
          <a:xfrm>
            <a:off x="1531938" y="3525838"/>
            <a:ext cx="5395912" cy="2051050"/>
          </a:xfrm>
          <a:prstGeom prst="rect">
            <a:avLst/>
          </a:prstGeom>
          <a:noFill/>
          <a:ln w="9525">
            <a:noFill/>
          </a:ln>
        </p:spPr>
      </p:pic>
      <p:pic>
        <p:nvPicPr>
          <p:cNvPr id="143371" name="Picture 3"/>
          <p:cNvPicPr>
            <a:picLocks noChangeAspect="1"/>
          </p:cNvPicPr>
          <p:nvPr/>
        </p:nvPicPr>
        <p:blipFill>
          <a:blip r:embed="rId3"/>
          <a:stretch>
            <a:fillRect/>
          </a:stretch>
        </p:blipFill>
        <p:spPr>
          <a:xfrm>
            <a:off x="1531938" y="5622925"/>
            <a:ext cx="5395912" cy="863600"/>
          </a:xfrm>
          <a:prstGeom prst="rect">
            <a:avLst/>
          </a:prstGeom>
          <a:noFill/>
          <a:ln w="9525">
            <a:noFill/>
          </a:ln>
        </p:spPr>
      </p:pic>
      <p:sp>
        <p:nvSpPr>
          <p:cNvPr id="143372" name="TextBox 1"/>
          <p:cNvSpPr txBox="1"/>
          <p:nvPr/>
        </p:nvSpPr>
        <p:spPr>
          <a:xfrm>
            <a:off x="2195513" y="188913"/>
            <a:ext cx="5078412" cy="56673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b="1" dirty="0">
                <a:solidFill>
                  <a:schemeClr val="tx2"/>
                </a:solidFill>
                <a:latin typeface="微软雅黑" panose="020B0503020204020204" charset="-122"/>
                <a:ea typeface="微软雅黑" panose="020B0503020204020204" charset="-122"/>
              </a:rPr>
              <a:t>动火安全及粉尘清理检查</a:t>
            </a:r>
            <a:endParaRPr lang="en-US" altLang="zh-CN" sz="3600" b="1" dirty="0">
              <a:solidFill>
                <a:schemeClr val="tx2"/>
              </a:solidFill>
              <a:latin typeface="微软雅黑" panose="020B0503020204020204" charset="-122"/>
              <a:ea typeface="微软雅黑" panose="020B0503020204020204" charset="-122"/>
            </a:endParaRPr>
          </a:p>
        </p:txBody>
      </p:sp>
      <p:sp>
        <p:nvSpPr>
          <p:cNvPr id="143373" name="TextBox 1"/>
          <p:cNvSpPr txBox="1"/>
          <p:nvPr/>
        </p:nvSpPr>
        <p:spPr>
          <a:xfrm>
            <a:off x="4211638" y="908050"/>
            <a:ext cx="4332287" cy="3873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粉尘涉爆区域动火作业检查要点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43374" name="TextBox 1"/>
          <p:cNvSpPr txBox="1"/>
          <p:nvPr/>
        </p:nvSpPr>
        <p:spPr>
          <a:xfrm>
            <a:off x="1987550" y="2535238"/>
            <a:ext cx="4806950" cy="6667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4.动火作业处在有限空间环境区域，未采取通风</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及监测措施。</a:t>
            </a:r>
            <a:endParaRPr lang="en-US" altLang="zh-CN" sz="1800" dirty="0">
              <a:solidFill>
                <a:srgbClr val="FFFFFF"/>
              </a:solidFill>
              <a:latin typeface="微软雅黑" panose="020B0503020204020204" charset="-122"/>
              <a:ea typeface="微软雅黑" panose="020B0503020204020204" charset="-122"/>
            </a:endParaRPr>
          </a:p>
        </p:txBody>
      </p:sp>
      <p:sp>
        <p:nvSpPr>
          <p:cNvPr id="143375" name="TextBox 1"/>
          <p:cNvSpPr txBox="1"/>
          <p:nvPr/>
        </p:nvSpPr>
        <p:spPr>
          <a:xfrm>
            <a:off x="2030413" y="3640138"/>
            <a:ext cx="4848225" cy="1812925"/>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5.动火作业区内涉及的建筑物的梁、支架、墙、</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地面、门窗及沟槽，生产加工系统、风管、除尘</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器、收尘室，以及电气线路、配电柜（箱）、电</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气开关、电气插座、电机和照明灯等未进行粉尘</a:t>
            </a:r>
            <a:endParaRPr lang="en-US" altLang="zh-CN" sz="1800" dirty="0">
              <a:solidFill>
                <a:srgbClr val="FFFFFF"/>
              </a:solidFill>
              <a:latin typeface="微软雅黑" panose="020B0503020204020204" charset="-122"/>
              <a:ea typeface="微软雅黑" panose="020B0503020204020204" charset="-122"/>
            </a:endParaRPr>
          </a:p>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清理，作业区尘积。</a:t>
            </a:r>
            <a:endParaRPr lang="en-US" altLang="zh-CN" sz="1800" dirty="0">
              <a:solidFill>
                <a:srgbClr val="FFFFFF"/>
              </a:solidFill>
              <a:latin typeface="微软雅黑" panose="020B0503020204020204" charset="-122"/>
              <a:ea typeface="微软雅黑" panose="020B0503020204020204" charset="-122"/>
            </a:endParaRPr>
          </a:p>
        </p:txBody>
      </p:sp>
      <p:sp>
        <p:nvSpPr>
          <p:cNvPr id="143376" name="TextBox 1"/>
          <p:cNvSpPr txBox="1"/>
          <p:nvPr/>
        </p:nvSpPr>
        <p:spPr>
          <a:xfrm>
            <a:off x="1965325" y="5807075"/>
            <a:ext cx="3167063" cy="2841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400" b="1" dirty="0">
                <a:solidFill>
                  <a:srgbClr val="FFFFFF"/>
                </a:solidFill>
                <a:latin typeface="微软雅黑" panose="020B0503020204020204" charset="-122"/>
                <a:ea typeface="微软雅黑" panose="020B0503020204020204" charset="-122"/>
              </a:rPr>
              <a:t>6</a:t>
            </a:r>
            <a:r>
              <a:rPr lang="en-US" altLang="zh-CN" sz="1800" dirty="0">
                <a:solidFill>
                  <a:srgbClr val="FFFFFF"/>
                </a:solidFill>
                <a:latin typeface="微软雅黑" panose="020B0503020204020204" charset="-122"/>
                <a:ea typeface="微软雅黑" panose="020B0503020204020204" charset="-122"/>
              </a:rPr>
              <a:t>.在动火作业区进行交叉作业。</a:t>
            </a:r>
            <a:endParaRPr lang="en-US" altLang="zh-CN" sz="18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4264025" y="1882775"/>
            <a:ext cx="4217988" cy="161925"/>
          </a:xfrm>
          <a:custGeom>
            <a:avLst/>
            <a:gdLst>
              <a:gd name="connsiteX0" fmla="*/ 0 w 4931664"/>
              <a:gd name="connsiteY0" fmla="*/ 0 h 177800"/>
              <a:gd name="connsiteX1" fmla="*/ 4931663 w 4931664"/>
              <a:gd name="connsiteY1" fmla="*/ 0 h 177800"/>
              <a:gd name="connsiteX2" fmla="*/ 4931663 w 4931664"/>
              <a:gd name="connsiteY2" fmla="*/ 177800 h 177800"/>
              <a:gd name="connsiteX3" fmla="*/ 0 w 4931664"/>
              <a:gd name="connsiteY3" fmla="*/ 177800 h 177800"/>
              <a:gd name="connsiteX4" fmla="*/ 0 w 4931664"/>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931664" h="177800">
                <a:moveTo>
                  <a:pt x="0" y="0"/>
                </a:moveTo>
                <a:lnTo>
                  <a:pt x="4931663" y="0"/>
                </a:lnTo>
                <a:lnTo>
                  <a:pt x="4931663"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44393" name="Picture 3"/>
          <p:cNvPicPr>
            <a:picLocks noChangeAspect="1"/>
          </p:cNvPicPr>
          <p:nvPr/>
        </p:nvPicPr>
        <p:blipFill>
          <a:blip r:embed="rId1"/>
          <a:stretch>
            <a:fillRect/>
          </a:stretch>
        </p:blipFill>
        <p:spPr>
          <a:xfrm>
            <a:off x="1781175" y="2303463"/>
            <a:ext cx="5146675" cy="1268412"/>
          </a:xfrm>
          <a:prstGeom prst="rect">
            <a:avLst/>
          </a:prstGeom>
          <a:noFill/>
          <a:ln w="9525">
            <a:noFill/>
          </a:ln>
        </p:spPr>
      </p:pic>
      <p:pic>
        <p:nvPicPr>
          <p:cNvPr id="144394" name="Picture 3"/>
          <p:cNvPicPr>
            <a:picLocks noChangeAspect="1"/>
          </p:cNvPicPr>
          <p:nvPr/>
        </p:nvPicPr>
        <p:blipFill>
          <a:blip r:embed="rId2"/>
          <a:stretch>
            <a:fillRect/>
          </a:stretch>
        </p:blipFill>
        <p:spPr>
          <a:xfrm>
            <a:off x="1781175" y="3640138"/>
            <a:ext cx="5146675" cy="1084262"/>
          </a:xfrm>
          <a:prstGeom prst="rect">
            <a:avLst/>
          </a:prstGeom>
          <a:noFill/>
          <a:ln w="9525">
            <a:noFill/>
          </a:ln>
        </p:spPr>
      </p:pic>
      <p:pic>
        <p:nvPicPr>
          <p:cNvPr id="144395" name="Picture 3"/>
          <p:cNvPicPr>
            <a:picLocks noChangeAspect="1"/>
          </p:cNvPicPr>
          <p:nvPr/>
        </p:nvPicPr>
        <p:blipFill>
          <a:blip r:embed="rId3"/>
          <a:stretch>
            <a:fillRect/>
          </a:stretch>
        </p:blipFill>
        <p:spPr>
          <a:xfrm>
            <a:off x="1781175" y="4792663"/>
            <a:ext cx="5146675" cy="1220787"/>
          </a:xfrm>
          <a:prstGeom prst="rect">
            <a:avLst/>
          </a:prstGeom>
          <a:noFill/>
          <a:ln w="9525">
            <a:noFill/>
          </a:ln>
        </p:spPr>
      </p:pic>
      <p:sp>
        <p:nvSpPr>
          <p:cNvPr id="144396" name="TextBox 1"/>
          <p:cNvSpPr txBox="1"/>
          <p:nvPr/>
        </p:nvSpPr>
        <p:spPr>
          <a:xfrm>
            <a:off x="2484438" y="333375"/>
            <a:ext cx="5095875" cy="5651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b="1" dirty="0">
                <a:solidFill>
                  <a:schemeClr val="tx2"/>
                </a:solidFill>
                <a:latin typeface="微软雅黑" panose="020B0503020204020204" charset="-122"/>
                <a:ea typeface="微软雅黑" panose="020B0503020204020204" charset="-122"/>
              </a:rPr>
              <a:t>动火安全及粉尘清理检查</a:t>
            </a:r>
            <a:endParaRPr lang="en-US" altLang="zh-CN" sz="3600" b="1" dirty="0">
              <a:solidFill>
                <a:schemeClr val="tx2"/>
              </a:solidFill>
              <a:latin typeface="微软雅黑" panose="020B0503020204020204" charset="-122"/>
              <a:ea typeface="微软雅黑" panose="020B0503020204020204" charset="-122"/>
            </a:endParaRPr>
          </a:p>
        </p:txBody>
      </p:sp>
      <p:sp>
        <p:nvSpPr>
          <p:cNvPr id="144397" name="TextBox 1"/>
          <p:cNvSpPr txBox="1"/>
          <p:nvPr/>
        </p:nvSpPr>
        <p:spPr>
          <a:xfrm>
            <a:off x="4643438" y="981075"/>
            <a:ext cx="4332287" cy="3857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粉尘涉爆区域动火作业检查要点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44398" name="TextBox 1"/>
          <p:cNvSpPr txBox="1"/>
          <p:nvPr/>
        </p:nvSpPr>
        <p:spPr>
          <a:xfrm>
            <a:off x="2225675" y="2673350"/>
            <a:ext cx="4576763" cy="2841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7.动火作业时，作业区生产加工系统未停机。</a:t>
            </a:r>
            <a:endParaRPr lang="en-US" altLang="zh-CN" sz="1800" dirty="0">
              <a:solidFill>
                <a:srgbClr val="FFFFFF"/>
              </a:solidFill>
              <a:latin typeface="微软雅黑" panose="020B0503020204020204" charset="-122"/>
              <a:ea typeface="微软雅黑" panose="020B0503020204020204" charset="-122"/>
            </a:endParaRPr>
          </a:p>
        </p:txBody>
      </p:sp>
      <p:sp>
        <p:nvSpPr>
          <p:cNvPr id="144399" name="TextBox 1"/>
          <p:cNvSpPr txBox="1"/>
          <p:nvPr/>
        </p:nvSpPr>
        <p:spPr>
          <a:xfrm>
            <a:off x="2216150" y="3917950"/>
            <a:ext cx="3260725" cy="2841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8. 动火作业区未配备灭火器材。</a:t>
            </a:r>
            <a:endParaRPr lang="en-US" altLang="zh-CN" sz="1800" dirty="0">
              <a:solidFill>
                <a:srgbClr val="FFFFFF"/>
              </a:solidFill>
              <a:latin typeface="微软雅黑" panose="020B0503020204020204" charset="-122"/>
              <a:ea typeface="微软雅黑" panose="020B0503020204020204" charset="-122"/>
            </a:endParaRPr>
          </a:p>
        </p:txBody>
      </p:sp>
      <p:sp>
        <p:nvSpPr>
          <p:cNvPr id="144400" name="TextBox 1"/>
          <p:cNvSpPr txBox="1"/>
          <p:nvPr/>
        </p:nvSpPr>
        <p:spPr>
          <a:xfrm>
            <a:off x="2216150" y="5138738"/>
            <a:ext cx="3652838" cy="28416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900"/>
              </a:lnSpc>
              <a:spcBef>
                <a:spcPct val="50000"/>
              </a:spcBef>
              <a:buFont typeface="Arial" panose="020B0604020202020204" pitchFamily="34" charset="0"/>
              <a:buNone/>
            </a:pPr>
            <a:r>
              <a:rPr lang="en-US" altLang="zh-CN" sz="1800" dirty="0">
                <a:solidFill>
                  <a:srgbClr val="FFFFFF"/>
                </a:solidFill>
                <a:latin typeface="微软雅黑" panose="020B0503020204020204" charset="-122"/>
                <a:ea typeface="微软雅黑" panose="020B0503020204020204" charset="-122"/>
              </a:rPr>
              <a:t>9.动火作业区未设置安全警示标牌。</a:t>
            </a:r>
            <a:endParaRPr lang="en-US" altLang="zh-CN" sz="18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4572000" y="1882775"/>
            <a:ext cx="3910013" cy="161925"/>
          </a:xfrm>
          <a:custGeom>
            <a:avLst/>
            <a:gdLst>
              <a:gd name="connsiteX0" fmla="*/ 0 w 4572000"/>
              <a:gd name="connsiteY0" fmla="*/ 0 h 177800"/>
              <a:gd name="connsiteX1" fmla="*/ 4572000 w 4572000"/>
              <a:gd name="connsiteY1" fmla="*/ 0 h 177800"/>
              <a:gd name="connsiteX2" fmla="*/ 4572000 w 4572000"/>
              <a:gd name="connsiteY2" fmla="*/ 177800 h 177800"/>
              <a:gd name="connsiteX3" fmla="*/ 0 w 4572000"/>
              <a:gd name="connsiteY3" fmla="*/ 177800 h 177800"/>
              <a:gd name="connsiteX4" fmla="*/ 0 w 4572000"/>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72000" h="177800">
                <a:moveTo>
                  <a:pt x="0" y="0"/>
                </a:moveTo>
                <a:lnTo>
                  <a:pt x="4572000" y="0"/>
                </a:lnTo>
                <a:lnTo>
                  <a:pt x="4572000"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45417" name="Picture 3"/>
          <p:cNvPicPr>
            <a:picLocks noChangeAspect="1"/>
          </p:cNvPicPr>
          <p:nvPr/>
        </p:nvPicPr>
        <p:blipFill>
          <a:blip r:embed="rId1"/>
          <a:stretch>
            <a:fillRect/>
          </a:stretch>
        </p:blipFill>
        <p:spPr>
          <a:xfrm>
            <a:off x="1292225" y="2051050"/>
            <a:ext cx="5516563" cy="1382713"/>
          </a:xfrm>
          <a:prstGeom prst="rect">
            <a:avLst/>
          </a:prstGeom>
          <a:noFill/>
          <a:ln w="9525">
            <a:noFill/>
          </a:ln>
        </p:spPr>
      </p:pic>
      <p:pic>
        <p:nvPicPr>
          <p:cNvPr id="145418" name="Picture 3"/>
          <p:cNvPicPr>
            <a:picLocks noChangeAspect="1"/>
          </p:cNvPicPr>
          <p:nvPr/>
        </p:nvPicPr>
        <p:blipFill>
          <a:blip r:embed="rId2"/>
          <a:stretch>
            <a:fillRect/>
          </a:stretch>
        </p:blipFill>
        <p:spPr>
          <a:xfrm>
            <a:off x="1292225" y="3502025"/>
            <a:ext cx="5516563" cy="1498600"/>
          </a:xfrm>
          <a:prstGeom prst="rect">
            <a:avLst/>
          </a:prstGeom>
          <a:noFill/>
          <a:ln w="9525">
            <a:noFill/>
          </a:ln>
        </p:spPr>
      </p:pic>
      <p:pic>
        <p:nvPicPr>
          <p:cNvPr id="145419" name="Picture 3"/>
          <p:cNvPicPr>
            <a:picLocks noChangeAspect="1"/>
          </p:cNvPicPr>
          <p:nvPr/>
        </p:nvPicPr>
        <p:blipFill>
          <a:blip r:embed="rId3"/>
          <a:stretch>
            <a:fillRect/>
          </a:stretch>
        </p:blipFill>
        <p:spPr>
          <a:xfrm>
            <a:off x="1292225" y="5057775"/>
            <a:ext cx="5516563" cy="1485900"/>
          </a:xfrm>
          <a:prstGeom prst="rect">
            <a:avLst/>
          </a:prstGeom>
          <a:noFill/>
          <a:ln w="9525">
            <a:noFill/>
          </a:ln>
        </p:spPr>
      </p:pic>
      <p:sp>
        <p:nvSpPr>
          <p:cNvPr id="145420" name="TextBox 1"/>
          <p:cNvSpPr txBox="1"/>
          <p:nvPr/>
        </p:nvSpPr>
        <p:spPr>
          <a:xfrm>
            <a:off x="2268538" y="260350"/>
            <a:ext cx="6021387" cy="56673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b="1" dirty="0">
                <a:solidFill>
                  <a:schemeClr val="tx2"/>
                </a:solidFill>
                <a:latin typeface="微软雅黑" panose="020B0503020204020204" charset="-122"/>
                <a:ea typeface="微软雅黑" panose="020B0503020204020204" charset="-122"/>
              </a:rPr>
              <a:t>粉尘涉爆工艺及设备安全检查</a:t>
            </a:r>
            <a:endParaRPr lang="en-US" altLang="zh-CN" sz="3600" b="1" dirty="0">
              <a:solidFill>
                <a:schemeClr val="tx2"/>
              </a:solidFill>
              <a:latin typeface="微软雅黑" panose="020B0503020204020204" charset="-122"/>
              <a:ea typeface="微软雅黑" panose="020B0503020204020204" charset="-122"/>
            </a:endParaRPr>
          </a:p>
        </p:txBody>
      </p:sp>
      <p:sp>
        <p:nvSpPr>
          <p:cNvPr id="145421" name="TextBox 1"/>
          <p:cNvSpPr txBox="1"/>
          <p:nvPr/>
        </p:nvSpPr>
        <p:spPr>
          <a:xfrm>
            <a:off x="4787900" y="981075"/>
            <a:ext cx="4000500" cy="385763"/>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生产系统工艺及设备检查要点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45422" name="TextBox 1"/>
          <p:cNvSpPr txBox="1"/>
          <p:nvPr/>
        </p:nvSpPr>
        <p:spPr>
          <a:xfrm>
            <a:off x="1758950" y="2154238"/>
            <a:ext cx="4513263" cy="97948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1.工艺设备内部存在持续形成粉尘云的爆炸性粉尘</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混合物，其浓度处在爆炸极限，未采用火花监测、</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或气体氧浓度监测等监测报警联锁保护装置。</a:t>
            </a:r>
            <a:endParaRPr lang="en-US" altLang="zh-CN" sz="1600" dirty="0">
              <a:solidFill>
                <a:srgbClr val="FFFFFF"/>
              </a:solidFill>
              <a:latin typeface="微软雅黑" panose="020B0503020204020204" charset="-122"/>
              <a:ea typeface="微软雅黑" panose="020B0503020204020204" charset="-122"/>
            </a:endParaRPr>
          </a:p>
        </p:txBody>
      </p:sp>
      <p:sp>
        <p:nvSpPr>
          <p:cNvPr id="145423" name="TextBox 1"/>
          <p:cNvSpPr txBox="1"/>
          <p:nvPr/>
        </p:nvSpPr>
        <p:spPr>
          <a:xfrm>
            <a:off x="1770063" y="3490913"/>
            <a:ext cx="4514850" cy="133350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2.风管内存在持续形成粉尘云的爆炸性粉尘混合物</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且浓度处在爆炸极限，生产加工系统存在产生火花</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吸入风管的危险，未采用火花监测报警联锁保护装</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置。</a:t>
            </a:r>
            <a:endParaRPr lang="en-US" altLang="zh-CN" sz="1600" dirty="0">
              <a:solidFill>
                <a:srgbClr val="FFFFFF"/>
              </a:solidFill>
              <a:latin typeface="微软雅黑" panose="020B0503020204020204" charset="-122"/>
              <a:ea typeface="微软雅黑" panose="020B0503020204020204" charset="-122"/>
            </a:endParaRPr>
          </a:p>
        </p:txBody>
      </p:sp>
      <p:sp>
        <p:nvSpPr>
          <p:cNvPr id="145424" name="TextBox 1"/>
          <p:cNvSpPr txBox="1"/>
          <p:nvPr/>
        </p:nvSpPr>
        <p:spPr>
          <a:xfrm>
            <a:off x="1770063" y="5207000"/>
            <a:ext cx="4514850" cy="97948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3.设置有粉碎工艺（设备）的生产加工系统，未设</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置吸除分离金属物的磁选装置，粉碎设备未设置火</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花监测及报警联锁保护装置。</a:t>
            </a:r>
            <a:endParaRPr lang="en-US" altLang="zh-CN" sz="16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3"/>
          <p:cNvSpPr/>
          <p:nvPr/>
        </p:nvSpPr>
        <p:spPr>
          <a:xfrm>
            <a:off x="661988" y="18827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3"/>
          <p:cNvSpPr/>
          <p:nvPr/>
        </p:nvSpPr>
        <p:spPr>
          <a:xfrm>
            <a:off x="4572000" y="1882775"/>
            <a:ext cx="3910013" cy="161925"/>
          </a:xfrm>
          <a:custGeom>
            <a:avLst/>
            <a:gdLst>
              <a:gd name="connsiteX0" fmla="*/ 0 w 4572000"/>
              <a:gd name="connsiteY0" fmla="*/ 0 h 177800"/>
              <a:gd name="connsiteX1" fmla="*/ 4572000 w 4572000"/>
              <a:gd name="connsiteY1" fmla="*/ 0 h 177800"/>
              <a:gd name="connsiteX2" fmla="*/ 4572000 w 4572000"/>
              <a:gd name="connsiteY2" fmla="*/ 177800 h 177800"/>
              <a:gd name="connsiteX3" fmla="*/ 0 w 4572000"/>
              <a:gd name="connsiteY3" fmla="*/ 177800 h 177800"/>
              <a:gd name="connsiteX4" fmla="*/ 0 w 4572000"/>
              <a:gd name="connsiteY4" fmla="*/ 0 h 177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572000" h="177800">
                <a:moveTo>
                  <a:pt x="0" y="0"/>
                </a:moveTo>
                <a:lnTo>
                  <a:pt x="4572000" y="0"/>
                </a:lnTo>
                <a:lnTo>
                  <a:pt x="4572000" y="177800"/>
                </a:lnTo>
                <a:lnTo>
                  <a:pt x="0" y="1778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8" name="Freeform 3"/>
          <p:cNvSpPr/>
          <p:nvPr/>
        </p:nvSpPr>
        <p:spPr>
          <a:xfrm>
            <a:off x="661988" y="266065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9" name="Freeform 3"/>
          <p:cNvSpPr/>
          <p:nvPr/>
        </p:nvSpPr>
        <p:spPr>
          <a:xfrm>
            <a:off x="661988" y="343852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0" name="Freeform 3"/>
          <p:cNvSpPr/>
          <p:nvPr/>
        </p:nvSpPr>
        <p:spPr>
          <a:xfrm>
            <a:off x="661988" y="4216400"/>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1" name="Freeform 3"/>
          <p:cNvSpPr/>
          <p:nvPr/>
        </p:nvSpPr>
        <p:spPr>
          <a:xfrm>
            <a:off x="661988" y="4994275"/>
            <a:ext cx="7820025" cy="760413"/>
          </a:xfrm>
          <a:custGeom>
            <a:avLst/>
            <a:gdLst>
              <a:gd name="connsiteX0" fmla="*/ 0 w 9144000"/>
              <a:gd name="connsiteY0" fmla="*/ 0 h 838200"/>
              <a:gd name="connsiteX1" fmla="*/ 9143999 w 9144000"/>
              <a:gd name="connsiteY1" fmla="*/ 0 h 838200"/>
              <a:gd name="connsiteX2" fmla="*/ 9143999 w 9144000"/>
              <a:gd name="connsiteY2" fmla="*/ 838200 h 838200"/>
              <a:gd name="connsiteX3" fmla="*/ 0 w 9144000"/>
              <a:gd name="connsiteY3" fmla="*/ 838200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200"/>
                </a:lnTo>
                <a:lnTo>
                  <a:pt x="0" y="838200"/>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sp>
        <p:nvSpPr>
          <p:cNvPr id="12" name="Freeform 3"/>
          <p:cNvSpPr/>
          <p:nvPr/>
        </p:nvSpPr>
        <p:spPr>
          <a:xfrm>
            <a:off x="661988" y="5770563"/>
            <a:ext cx="7820025" cy="760413"/>
          </a:xfrm>
          <a:custGeom>
            <a:avLst/>
            <a:gdLst>
              <a:gd name="connsiteX0" fmla="*/ 0 w 9144000"/>
              <a:gd name="connsiteY0" fmla="*/ 0 h 838200"/>
              <a:gd name="connsiteX1" fmla="*/ 9143999 w 9144000"/>
              <a:gd name="connsiteY1" fmla="*/ 0 h 838200"/>
              <a:gd name="connsiteX2" fmla="*/ 9143999 w 9144000"/>
              <a:gd name="connsiteY2" fmla="*/ 838199 h 838200"/>
              <a:gd name="connsiteX3" fmla="*/ 0 w 9144000"/>
              <a:gd name="connsiteY3" fmla="*/ 838199 h 838200"/>
              <a:gd name="connsiteX4" fmla="*/ 0 w 9144000"/>
              <a:gd name="connsiteY4" fmla="*/ 0 h 838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838200">
                <a:moveTo>
                  <a:pt x="0" y="0"/>
                </a:moveTo>
                <a:lnTo>
                  <a:pt x="9143999" y="0"/>
                </a:lnTo>
                <a:lnTo>
                  <a:pt x="9143999" y="838199"/>
                </a:lnTo>
                <a:lnTo>
                  <a:pt x="0" y="838199"/>
                </a:lnTo>
                <a:lnTo>
                  <a:pt x="0" y="0"/>
                </a:lnTo>
              </a:path>
            </a:pathLst>
          </a:custGeom>
          <a:solidFill>
            <a:srgbClr val="00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56" tIns="40078" rIns="80156" bIns="40078" anchor="ct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lt1"/>
              </a:solidFill>
              <a:effectLst/>
              <a:uLnTx/>
              <a:uFillTx/>
              <a:latin typeface="+mn-lt"/>
              <a:ea typeface="+mn-ea"/>
              <a:cs typeface="+mn-cs"/>
            </a:endParaRPr>
          </a:p>
        </p:txBody>
      </p:sp>
      <p:pic>
        <p:nvPicPr>
          <p:cNvPr id="146441" name="Picture 3"/>
          <p:cNvPicPr>
            <a:picLocks noChangeAspect="1"/>
          </p:cNvPicPr>
          <p:nvPr/>
        </p:nvPicPr>
        <p:blipFill>
          <a:blip r:embed="rId1"/>
          <a:stretch>
            <a:fillRect/>
          </a:stretch>
        </p:blipFill>
        <p:spPr>
          <a:xfrm>
            <a:off x="1292225" y="2085975"/>
            <a:ext cx="5397500" cy="1716088"/>
          </a:xfrm>
          <a:prstGeom prst="rect">
            <a:avLst/>
          </a:prstGeom>
          <a:noFill/>
          <a:ln w="9525">
            <a:noFill/>
          </a:ln>
        </p:spPr>
      </p:pic>
      <p:pic>
        <p:nvPicPr>
          <p:cNvPr id="146442" name="Picture 3"/>
          <p:cNvPicPr>
            <a:picLocks noChangeAspect="1"/>
          </p:cNvPicPr>
          <p:nvPr/>
        </p:nvPicPr>
        <p:blipFill>
          <a:blip r:embed="rId2"/>
          <a:stretch>
            <a:fillRect/>
          </a:stretch>
        </p:blipFill>
        <p:spPr>
          <a:xfrm>
            <a:off x="1292225" y="3859213"/>
            <a:ext cx="5397500" cy="1290637"/>
          </a:xfrm>
          <a:prstGeom prst="rect">
            <a:avLst/>
          </a:prstGeom>
          <a:noFill/>
          <a:ln w="9525">
            <a:noFill/>
          </a:ln>
        </p:spPr>
      </p:pic>
      <p:pic>
        <p:nvPicPr>
          <p:cNvPr id="146443" name="Picture 3"/>
          <p:cNvPicPr>
            <a:picLocks noChangeAspect="1"/>
          </p:cNvPicPr>
          <p:nvPr/>
        </p:nvPicPr>
        <p:blipFill>
          <a:blip r:embed="rId3"/>
          <a:stretch>
            <a:fillRect/>
          </a:stretch>
        </p:blipFill>
        <p:spPr>
          <a:xfrm>
            <a:off x="1292225" y="5207000"/>
            <a:ext cx="5397500" cy="1301750"/>
          </a:xfrm>
          <a:prstGeom prst="rect">
            <a:avLst/>
          </a:prstGeom>
          <a:noFill/>
          <a:ln w="9525">
            <a:noFill/>
          </a:ln>
        </p:spPr>
      </p:pic>
      <p:sp>
        <p:nvSpPr>
          <p:cNvPr id="146444" name="TextBox 1"/>
          <p:cNvSpPr txBox="1"/>
          <p:nvPr/>
        </p:nvSpPr>
        <p:spPr>
          <a:xfrm>
            <a:off x="1763713" y="333375"/>
            <a:ext cx="6002337" cy="56515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4125"/>
              </a:lnSpc>
              <a:spcBef>
                <a:spcPct val="50000"/>
              </a:spcBef>
              <a:buFont typeface="Arial" panose="020B0604020202020204" pitchFamily="34" charset="0"/>
              <a:buNone/>
            </a:pPr>
            <a:r>
              <a:rPr lang="en-US" altLang="zh-CN" sz="3600" b="1" dirty="0">
                <a:solidFill>
                  <a:schemeClr val="tx2"/>
                </a:solidFill>
                <a:latin typeface="微软雅黑" panose="020B0503020204020204" charset="-122"/>
                <a:ea typeface="微软雅黑" panose="020B0503020204020204" charset="-122"/>
              </a:rPr>
              <a:t>粉尘涉爆工艺及设备安全检查</a:t>
            </a:r>
            <a:endParaRPr lang="en-US" altLang="zh-CN" sz="3600" b="1" dirty="0">
              <a:solidFill>
                <a:schemeClr val="tx2"/>
              </a:solidFill>
              <a:latin typeface="微软雅黑" panose="020B0503020204020204" charset="-122"/>
              <a:ea typeface="微软雅黑" panose="020B0503020204020204" charset="-122"/>
            </a:endParaRPr>
          </a:p>
        </p:txBody>
      </p:sp>
      <p:sp>
        <p:nvSpPr>
          <p:cNvPr id="146445" name="TextBox 1"/>
          <p:cNvSpPr txBox="1"/>
          <p:nvPr/>
        </p:nvSpPr>
        <p:spPr>
          <a:xfrm>
            <a:off x="4787900" y="1125538"/>
            <a:ext cx="4000500" cy="385762"/>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2715"/>
              </a:lnSpc>
              <a:spcBef>
                <a:spcPct val="50000"/>
              </a:spcBef>
              <a:buFont typeface="Arial" panose="020B0604020202020204" pitchFamily="34" charset="0"/>
              <a:buNone/>
            </a:pPr>
            <a:r>
              <a:rPr lang="en-US" altLang="zh-CN" sz="2400" b="1" dirty="0">
                <a:solidFill>
                  <a:schemeClr val="tx2"/>
                </a:solidFill>
                <a:latin typeface="微软雅黑" panose="020B0503020204020204" charset="-122"/>
                <a:ea typeface="微软雅黑" panose="020B0503020204020204" charset="-122"/>
              </a:rPr>
              <a:t>生产系统工艺及设备检查要点</a:t>
            </a:r>
            <a:endParaRPr lang="en-US" altLang="zh-CN" sz="2400" b="1" dirty="0">
              <a:solidFill>
                <a:schemeClr val="tx2"/>
              </a:solidFill>
              <a:latin typeface="微软雅黑" panose="020B0503020204020204" charset="-122"/>
              <a:ea typeface="微软雅黑" panose="020B0503020204020204" charset="-122"/>
            </a:endParaRPr>
          </a:p>
        </p:txBody>
      </p:sp>
      <p:sp>
        <p:nvSpPr>
          <p:cNvPr id="146446" name="TextBox 1"/>
          <p:cNvSpPr txBox="1"/>
          <p:nvPr/>
        </p:nvSpPr>
        <p:spPr>
          <a:xfrm>
            <a:off x="1770063" y="2200275"/>
            <a:ext cx="4308475" cy="1333500"/>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4.与粉尘爆炸特性相关的生产系统工艺参数：工</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艺温度、气压压力、粉体在工艺管道内的流速、</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机械装置的传动速度等，未设置控制工艺参数安</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全限值的联锁保护装置。</a:t>
            </a:r>
            <a:endParaRPr lang="en-US" altLang="zh-CN" sz="1600" dirty="0">
              <a:solidFill>
                <a:srgbClr val="FFFFFF"/>
              </a:solidFill>
              <a:latin typeface="微软雅黑" panose="020B0503020204020204" charset="-122"/>
              <a:ea typeface="微软雅黑" panose="020B0503020204020204" charset="-122"/>
            </a:endParaRPr>
          </a:p>
        </p:txBody>
      </p:sp>
      <p:sp>
        <p:nvSpPr>
          <p:cNvPr id="146447" name="TextBox 1"/>
          <p:cNvSpPr txBox="1"/>
          <p:nvPr/>
        </p:nvSpPr>
        <p:spPr>
          <a:xfrm>
            <a:off x="1747838" y="3929063"/>
            <a:ext cx="4308475" cy="979487"/>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5.气力输灰、刮板输灰、螺旋输灰和斗式提升等</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粉料输送装置，未设置控制运行参数安全限值的</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联锁保护装置。</a:t>
            </a:r>
            <a:endParaRPr lang="en-US" altLang="zh-CN" sz="1600" dirty="0">
              <a:solidFill>
                <a:srgbClr val="FFFFFF"/>
              </a:solidFill>
              <a:latin typeface="微软雅黑" panose="020B0503020204020204" charset="-122"/>
              <a:ea typeface="微软雅黑" panose="020B0503020204020204" charset="-122"/>
            </a:endParaRPr>
          </a:p>
        </p:txBody>
      </p:sp>
      <p:sp>
        <p:nvSpPr>
          <p:cNvPr id="146448" name="TextBox 1"/>
          <p:cNvSpPr txBox="1"/>
          <p:nvPr/>
        </p:nvSpPr>
        <p:spPr>
          <a:xfrm>
            <a:off x="1747838" y="5276850"/>
            <a:ext cx="4360862" cy="979488"/>
          </a:xfrm>
          <a:prstGeom prst="rect">
            <a:avLst/>
          </a:prstGeom>
          <a:noFill/>
          <a:ln w="9525">
            <a:noFill/>
          </a:ln>
        </p:spPr>
        <p:txBody>
          <a:bodyPr wrap="none" lIns="0" tIns="0" rIns="0" bIns="40078">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6.</a:t>
            </a:r>
            <a:r>
              <a:rPr lang="en-US" altLang="zh-CN" sz="1600" dirty="0">
                <a:solidFill>
                  <a:schemeClr val="tx2"/>
                </a:solidFill>
                <a:latin typeface="Times New Roman" panose="02020603050405020304" pitchFamily="18" charset="0"/>
              </a:rPr>
              <a:t> </a:t>
            </a:r>
            <a:r>
              <a:rPr lang="en-US" altLang="zh-CN" sz="1600" dirty="0">
                <a:solidFill>
                  <a:srgbClr val="FFFFFF"/>
                </a:solidFill>
                <a:latin typeface="微软雅黑" panose="020B0503020204020204" charset="-122"/>
                <a:ea typeface="微软雅黑" panose="020B0503020204020204" charset="-122"/>
              </a:rPr>
              <a:t>生产加工系统相关的粉尘爆炸危险20区设置非</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粉尘防爆等级的电气装置、电气设备，电气连接</a:t>
            </a:r>
            <a:endParaRPr lang="en-US" altLang="zh-CN" sz="1600" dirty="0">
              <a:solidFill>
                <a:srgbClr val="FFFFFF"/>
              </a:solidFill>
              <a:latin typeface="微软雅黑" panose="020B0503020204020204" charset="-122"/>
              <a:ea typeface="微软雅黑" panose="020B0503020204020204" charset="-122"/>
            </a:endParaRPr>
          </a:p>
          <a:p>
            <a:pPr marL="0" lvl="0" indent="0" eaLnBrk="1" hangingPunct="1">
              <a:lnSpc>
                <a:spcPts val="1800"/>
              </a:lnSpc>
              <a:spcBef>
                <a:spcPct val="50000"/>
              </a:spcBef>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rPr>
              <a:t>不符合防爆保护要求，未规范接地保护连接。</a:t>
            </a:r>
            <a:endParaRPr lang="en-US" altLang="zh-CN" sz="1600" dirty="0">
              <a:solidFill>
                <a:srgbClr val="FFFFFF"/>
              </a:solidFill>
              <a:latin typeface="微软雅黑" panose="020B0503020204020204" charset="-122"/>
              <a:ea typeface="微软雅黑" panose="020B0503020204020204"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灯片编号占位符 3"/>
          <p:cNvSpPr txBox="1">
            <a:spLocks noGrp="1"/>
          </p:cNvSpPr>
          <p:nvPr/>
        </p:nvSpPr>
        <p:spPr>
          <a:xfrm>
            <a:off x="6553200" y="6245225"/>
            <a:ext cx="2133600" cy="476250"/>
          </a:xfrm>
          <a:prstGeom prst="rect">
            <a:avLst/>
          </a:prstGeom>
          <a:noFill/>
          <a:ln w="9525">
            <a:noFill/>
          </a:ln>
        </p:spPr>
        <p:txBody>
          <a:bodyPr/>
          <a:p>
            <a:pPr algn="r" eaLnBrk="1" hangingPunct="1">
              <a:spcBef>
                <a:spcPct val="50000"/>
              </a:spcBef>
            </a:pPr>
            <a:fld id="{9A0DB2DC-4C9A-4742-B13C-FB6460FD3503}" type="slidenum">
              <a:rPr lang="zh-TW" altLang="en-US" dirty="0">
                <a:latin typeface="微软雅黑" panose="020B0503020204020204" charset="-122"/>
                <a:ea typeface="微软雅黑" panose="020B0503020204020204" charset="-122"/>
              </a:rPr>
            </a:fld>
            <a:endParaRPr lang="zh-TW" altLang="en-US" dirty="0">
              <a:latin typeface="微软雅黑" panose="020B0503020204020204" charset="-122"/>
              <a:ea typeface="微软雅黑" panose="020B0503020204020204" charset="-122"/>
            </a:endParaRPr>
          </a:p>
        </p:txBody>
      </p:sp>
      <p:sp>
        <p:nvSpPr>
          <p:cNvPr id="147459" name="Line 2"/>
          <p:cNvSpPr/>
          <p:nvPr/>
        </p:nvSpPr>
        <p:spPr>
          <a:xfrm>
            <a:off x="2627313" y="2060575"/>
            <a:ext cx="3673475" cy="0"/>
          </a:xfrm>
          <a:prstGeom prst="line">
            <a:avLst/>
          </a:prstGeom>
          <a:ln w="38100" cap="flat" cmpd="sng">
            <a:solidFill>
              <a:srgbClr val="008000"/>
            </a:solidFill>
            <a:prstDash val="solid"/>
            <a:headEnd type="none" w="med" len="med"/>
            <a:tailEnd type="none" w="med" len="med"/>
          </a:ln>
        </p:spPr>
      </p:sp>
      <p:sp>
        <p:nvSpPr>
          <p:cNvPr id="147460" name="Line 3"/>
          <p:cNvSpPr/>
          <p:nvPr/>
        </p:nvSpPr>
        <p:spPr>
          <a:xfrm flipH="1">
            <a:off x="1331913" y="2060575"/>
            <a:ext cx="1295400" cy="2089150"/>
          </a:xfrm>
          <a:prstGeom prst="line">
            <a:avLst/>
          </a:prstGeom>
          <a:ln w="38100" cap="flat" cmpd="sng">
            <a:solidFill>
              <a:srgbClr val="008000"/>
            </a:solidFill>
            <a:prstDash val="solid"/>
            <a:headEnd type="none" w="med" len="med"/>
            <a:tailEnd type="none" w="med" len="med"/>
          </a:ln>
        </p:spPr>
      </p:sp>
      <p:sp>
        <p:nvSpPr>
          <p:cNvPr id="147461" name="Line 4"/>
          <p:cNvSpPr/>
          <p:nvPr/>
        </p:nvSpPr>
        <p:spPr>
          <a:xfrm>
            <a:off x="1331913" y="4149725"/>
            <a:ext cx="3671887" cy="0"/>
          </a:xfrm>
          <a:prstGeom prst="line">
            <a:avLst/>
          </a:prstGeom>
          <a:ln w="38100" cap="flat" cmpd="sng">
            <a:solidFill>
              <a:srgbClr val="008000"/>
            </a:solidFill>
            <a:prstDash val="solid"/>
            <a:headEnd type="none" w="med" len="med"/>
            <a:tailEnd type="none" w="med" len="med"/>
          </a:ln>
        </p:spPr>
      </p:sp>
      <p:sp>
        <p:nvSpPr>
          <p:cNvPr id="147462" name="Line 5"/>
          <p:cNvSpPr/>
          <p:nvPr/>
        </p:nvSpPr>
        <p:spPr>
          <a:xfrm flipH="1">
            <a:off x="5003800" y="2060575"/>
            <a:ext cx="1296988" cy="2089150"/>
          </a:xfrm>
          <a:prstGeom prst="line">
            <a:avLst/>
          </a:prstGeom>
          <a:ln w="38100" cap="flat" cmpd="sng">
            <a:solidFill>
              <a:srgbClr val="008000"/>
            </a:solidFill>
            <a:prstDash val="solid"/>
            <a:headEnd type="none" w="med" len="med"/>
            <a:tailEnd type="none" w="med" len="med"/>
          </a:ln>
        </p:spPr>
      </p:sp>
      <p:sp>
        <p:nvSpPr>
          <p:cNvPr id="147463" name="Rectangle 6"/>
          <p:cNvSpPr/>
          <p:nvPr/>
        </p:nvSpPr>
        <p:spPr>
          <a:xfrm>
            <a:off x="3276600" y="1628775"/>
            <a:ext cx="2397125" cy="457200"/>
          </a:xfrm>
          <a:prstGeom prst="rect">
            <a:avLst/>
          </a:prstGeom>
          <a:noFill/>
          <a:ln w="9525">
            <a:noFill/>
          </a:ln>
        </p:spPr>
        <p:txBody>
          <a:bodyPr>
            <a:spAutoFit/>
          </a:bodyPr>
          <a:p>
            <a:pPr algn="ctr" eaLnBrk="1" hangingPunct="1">
              <a:spcBef>
                <a:spcPct val="50000"/>
              </a:spcBef>
            </a:pPr>
            <a:r>
              <a:rPr lang="zh-CN" altLang="en-US" sz="2400" dirty="0">
                <a:solidFill>
                  <a:srgbClr val="008000"/>
                </a:solidFill>
                <a:latin typeface="Garamond" pitchFamily="18" charset="0"/>
                <a:ea typeface="楷体_GB2312" pitchFamily="49" charset="-122"/>
              </a:rPr>
              <a:t>各级领导重视</a:t>
            </a:r>
            <a:endParaRPr lang="zh-CN" altLang="en-US" sz="2400" dirty="0">
              <a:solidFill>
                <a:srgbClr val="008000"/>
              </a:solidFill>
              <a:latin typeface="Garamond" pitchFamily="18" charset="0"/>
              <a:ea typeface="楷体_GB2312" pitchFamily="49" charset="-122"/>
            </a:endParaRPr>
          </a:p>
        </p:txBody>
      </p:sp>
      <p:sp>
        <p:nvSpPr>
          <p:cNvPr id="147464" name="Rectangle 7"/>
          <p:cNvSpPr/>
          <p:nvPr/>
        </p:nvSpPr>
        <p:spPr>
          <a:xfrm>
            <a:off x="5580063" y="2709863"/>
            <a:ext cx="2376487" cy="944562"/>
          </a:xfrm>
          <a:prstGeom prst="rect">
            <a:avLst/>
          </a:prstGeom>
          <a:noFill/>
          <a:ln w="9525">
            <a:noFill/>
          </a:ln>
        </p:spPr>
        <p:txBody>
          <a:bodyPr>
            <a:spAutoFit/>
          </a:bodyPr>
          <a:p>
            <a:pPr algn="ctr" eaLnBrk="1" hangingPunct="1">
              <a:spcBef>
                <a:spcPct val="50000"/>
              </a:spcBef>
            </a:pPr>
            <a:r>
              <a:rPr lang="zh-CN" altLang="en-US" sz="2400" dirty="0">
                <a:solidFill>
                  <a:srgbClr val="006600"/>
                </a:solidFill>
                <a:latin typeface="Garamond" pitchFamily="18" charset="0"/>
                <a:ea typeface="楷体_GB2312" pitchFamily="49" charset="-122"/>
              </a:rPr>
              <a:t>设计理念先进</a:t>
            </a:r>
            <a:endParaRPr lang="zh-CN" altLang="en-US" sz="2400" dirty="0">
              <a:solidFill>
                <a:srgbClr val="006600"/>
              </a:solidFill>
              <a:latin typeface="Garamond" pitchFamily="18" charset="0"/>
              <a:ea typeface="楷体_GB2312" pitchFamily="49" charset="-122"/>
            </a:endParaRPr>
          </a:p>
          <a:p>
            <a:pPr algn="ctr" eaLnBrk="1" hangingPunct="1">
              <a:spcBef>
                <a:spcPct val="50000"/>
              </a:spcBef>
            </a:pPr>
            <a:r>
              <a:rPr lang="zh-CN" altLang="en-US" sz="3200" dirty="0">
                <a:latin typeface="Garamond" pitchFamily="18" charset="0"/>
                <a:ea typeface="楷体_GB2312" pitchFamily="49" charset="-122"/>
              </a:rPr>
              <a:t>　 </a:t>
            </a:r>
            <a:endParaRPr lang="zh-CN" altLang="en-US" sz="3200" dirty="0">
              <a:latin typeface="Garamond" pitchFamily="18" charset="0"/>
              <a:ea typeface="楷体_GB2312" pitchFamily="49" charset="-122"/>
            </a:endParaRPr>
          </a:p>
        </p:txBody>
      </p:sp>
      <p:sp>
        <p:nvSpPr>
          <p:cNvPr id="147465" name="Rectangle 8"/>
          <p:cNvSpPr/>
          <p:nvPr/>
        </p:nvSpPr>
        <p:spPr>
          <a:xfrm>
            <a:off x="1763713" y="4076700"/>
            <a:ext cx="2951162" cy="944563"/>
          </a:xfrm>
          <a:prstGeom prst="rect">
            <a:avLst/>
          </a:prstGeom>
          <a:noFill/>
          <a:ln w="9525">
            <a:noFill/>
          </a:ln>
        </p:spPr>
        <p:txBody>
          <a:bodyPr>
            <a:spAutoFit/>
          </a:bodyPr>
          <a:p>
            <a:pPr algn="ctr" eaLnBrk="1" hangingPunct="1">
              <a:spcBef>
                <a:spcPct val="50000"/>
              </a:spcBef>
            </a:pPr>
            <a:r>
              <a:rPr lang="zh-CN" altLang="en-US" sz="2400" dirty="0">
                <a:solidFill>
                  <a:srgbClr val="006600"/>
                </a:solidFill>
                <a:latin typeface="Garamond" pitchFamily="18" charset="0"/>
                <a:ea typeface="楷体_GB2312" pitchFamily="49" charset="-122"/>
              </a:rPr>
              <a:t>规章制度完善</a:t>
            </a:r>
            <a:endParaRPr lang="zh-CN" altLang="en-US" sz="2400" dirty="0">
              <a:solidFill>
                <a:srgbClr val="006600"/>
              </a:solidFill>
              <a:latin typeface="Garamond" pitchFamily="18" charset="0"/>
              <a:ea typeface="楷体_GB2312" pitchFamily="49" charset="-122"/>
            </a:endParaRPr>
          </a:p>
          <a:p>
            <a:pPr algn="ctr" eaLnBrk="1" hangingPunct="1">
              <a:spcBef>
                <a:spcPct val="50000"/>
              </a:spcBef>
            </a:pPr>
            <a:r>
              <a:rPr lang="zh-CN" altLang="en-US" sz="3200" dirty="0">
                <a:latin typeface="Garamond" pitchFamily="18" charset="0"/>
                <a:ea typeface="楷体_GB2312" pitchFamily="49" charset="-122"/>
              </a:rPr>
              <a:t>　 </a:t>
            </a:r>
            <a:endParaRPr lang="zh-CN" altLang="en-US" sz="3200" dirty="0">
              <a:latin typeface="Garamond" pitchFamily="18" charset="0"/>
              <a:ea typeface="楷体_GB2312" pitchFamily="49" charset="-122"/>
            </a:endParaRPr>
          </a:p>
        </p:txBody>
      </p:sp>
      <p:sp>
        <p:nvSpPr>
          <p:cNvPr id="147466" name="Rectangle 9"/>
          <p:cNvSpPr/>
          <p:nvPr/>
        </p:nvSpPr>
        <p:spPr>
          <a:xfrm>
            <a:off x="0" y="2708275"/>
            <a:ext cx="2089150" cy="457200"/>
          </a:xfrm>
          <a:prstGeom prst="rect">
            <a:avLst/>
          </a:prstGeom>
          <a:noFill/>
          <a:ln w="9525">
            <a:noFill/>
          </a:ln>
        </p:spPr>
        <p:txBody>
          <a:bodyPr>
            <a:spAutoFit/>
          </a:bodyPr>
          <a:p>
            <a:pPr algn="ctr" eaLnBrk="1" hangingPunct="1">
              <a:spcBef>
                <a:spcPct val="50000"/>
              </a:spcBef>
            </a:pPr>
            <a:r>
              <a:rPr lang="zh-CN" altLang="en-US" sz="2400" dirty="0">
                <a:solidFill>
                  <a:srgbClr val="006600"/>
                </a:solidFill>
                <a:latin typeface="Garamond" pitchFamily="18" charset="0"/>
                <a:ea typeface="楷体_GB2312" pitchFamily="49" charset="-122"/>
              </a:rPr>
              <a:t>各级培训到位</a:t>
            </a:r>
            <a:endParaRPr lang="zh-CN" altLang="en-US" sz="2400" dirty="0">
              <a:solidFill>
                <a:srgbClr val="006600"/>
              </a:solidFill>
              <a:latin typeface="Garamond" pitchFamily="18" charset="0"/>
              <a:ea typeface="楷体_GB2312" pitchFamily="49" charset="-122"/>
            </a:endParaRPr>
          </a:p>
        </p:txBody>
      </p:sp>
      <p:sp>
        <p:nvSpPr>
          <p:cNvPr id="147467" name="Rectangle 10"/>
          <p:cNvSpPr/>
          <p:nvPr/>
        </p:nvSpPr>
        <p:spPr>
          <a:xfrm>
            <a:off x="2273300" y="2794000"/>
            <a:ext cx="3027363" cy="579438"/>
          </a:xfrm>
          <a:prstGeom prst="rect">
            <a:avLst/>
          </a:prstGeom>
          <a:noFill/>
          <a:ln w="9525">
            <a:noFill/>
          </a:ln>
        </p:spPr>
        <p:txBody>
          <a:bodyPr wrap="none">
            <a:spAutoFit/>
          </a:bodyPr>
          <a:p>
            <a:pPr algn="ctr" eaLnBrk="1" hangingPunct="1">
              <a:spcBef>
                <a:spcPct val="50000"/>
              </a:spcBef>
            </a:pPr>
            <a:r>
              <a:rPr lang="zh-CN" altLang="en-US" sz="3200" dirty="0">
                <a:solidFill>
                  <a:srgbClr val="008000"/>
                </a:solidFill>
                <a:latin typeface="Garamond" pitchFamily="18" charset="0"/>
                <a:ea typeface="楷体_GB2312" pitchFamily="49" charset="-122"/>
              </a:rPr>
              <a:t>粉爆事故少发生</a:t>
            </a:r>
            <a:endParaRPr lang="zh-CN" altLang="en-US" sz="3200" dirty="0">
              <a:solidFill>
                <a:srgbClr val="008000"/>
              </a:solidFill>
              <a:latin typeface="Garamond" pitchFamily="18" charset="0"/>
              <a:ea typeface="楷体_GB2312" pitchFamily="49" charset="-122"/>
            </a:endParaRPr>
          </a:p>
        </p:txBody>
      </p:sp>
      <p:sp>
        <p:nvSpPr>
          <p:cNvPr id="147468" name="Rectangle 11"/>
          <p:cNvSpPr/>
          <p:nvPr/>
        </p:nvSpPr>
        <p:spPr>
          <a:xfrm>
            <a:off x="6156325" y="1484313"/>
            <a:ext cx="1511300" cy="457200"/>
          </a:xfrm>
          <a:prstGeom prst="rect">
            <a:avLst/>
          </a:prstGeom>
          <a:noFill/>
          <a:ln w="9525">
            <a:noFill/>
          </a:ln>
        </p:spPr>
        <p:txBody>
          <a:bodyPr>
            <a:spAutoFit/>
          </a:bodyPr>
          <a:p>
            <a:pPr algn="ctr" eaLnBrk="1" hangingPunct="1">
              <a:spcBef>
                <a:spcPct val="50000"/>
              </a:spcBef>
            </a:pPr>
            <a:r>
              <a:rPr lang="zh-CN" altLang="en-US" dirty="0">
                <a:solidFill>
                  <a:srgbClr val="FF3300"/>
                </a:solidFill>
                <a:latin typeface="Garamond" pitchFamily="18" charset="0"/>
                <a:ea typeface="楷体_GB2312" pitchFamily="49" charset="-122"/>
              </a:rPr>
              <a:t>学术团体</a:t>
            </a:r>
            <a:endParaRPr lang="zh-CN" altLang="en-US" dirty="0">
              <a:solidFill>
                <a:srgbClr val="FF3300"/>
              </a:solidFill>
              <a:latin typeface="Garamond" pitchFamily="18" charset="0"/>
              <a:ea typeface="楷体_GB2312" pitchFamily="49" charset="-122"/>
            </a:endParaRPr>
          </a:p>
        </p:txBody>
      </p:sp>
      <p:sp>
        <p:nvSpPr>
          <p:cNvPr id="147469" name="Rectangle 12"/>
          <p:cNvSpPr/>
          <p:nvPr/>
        </p:nvSpPr>
        <p:spPr>
          <a:xfrm>
            <a:off x="5724525" y="4221163"/>
            <a:ext cx="1439863" cy="457200"/>
          </a:xfrm>
          <a:prstGeom prst="rect">
            <a:avLst/>
          </a:prstGeom>
          <a:noFill/>
          <a:ln w="9525">
            <a:noFill/>
          </a:ln>
        </p:spPr>
        <p:txBody>
          <a:bodyPr>
            <a:spAutoFit/>
          </a:bodyPr>
          <a:p>
            <a:pPr algn="ctr" eaLnBrk="1" hangingPunct="1">
              <a:spcBef>
                <a:spcPct val="50000"/>
              </a:spcBef>
            </a:pPr>
            <a:r>
              <a:rPr lang="zh-CN" altLang="en-US" dirty="0">
                <a:solidFill>
                  <a:srgbClr val="FF3300"/>
                </a:solidFill>
                <a:latin typeface="Garamond" pitchFamily="18" charset="0"/>
                <a:ea typeface="楷体_GB2312" pitchFamily="49" charset="-122"/>
              </a:rPr>
              <a:t>设计人员</a:t>
            </a:r>
            <a:endParaRPr lang="zh-CN" altLang="en-US" dirty="0">
              <a:solidFill>
                <a:srgbClr val="FF3300"/>
              </a:solidFill>
              <a:latin typeface="Garamond" pitchFamily="18" charset="0"/>
              <a:ea typeface="楷体_GB2312" pitchFamily="49" charset="-122"/>
            </a:endParaRPr>
          </a:p>
        </p:txBody>
      </p:sp>
      <p:sp>
        <p:nvSpPr>
          <p:cNvPr id="147470" name="Rectangle 13"/>
          <p:cNvSpPr/>
          <p:nvPr/>
        </p:nvSpPr>
        <p:spPr>
          <a:xfrm>
            <a:off x="239713" y="4211638"/>
            <a:ext cx="1524000" cy="457200"/>
          </a:xfrm>
          <a:prstGeom prst="rect">
            <a:avLst/>
          </a:prstGeom>
          <a:noFill/>
          <a:ln w="9525">
            <a:noFill/>
          </a:ln>
        </p:spPr>
        <p:txBody>
          <a:bodyPr>
            <a:spAutoFit/>
          </a:bodyPr>
          <a:p>
            <a:pPr algn="ctr" eaLnBrk="1" hangingPunct="1">
              <a:spcBef>
                <a:spcPct val="50000"/>
              </a:spcBef>
            </a:pPr>
            <a:r>
              <a:rPr lang="zh-CN" altLang="en-US" dirty="0">
                <a:solidFill>
                  <a:srgbClr val="FF3300"/>
                </a:solidFill>
                <a:latin typeface="Garamond" pitchFamily="18" charset="0"/>
                <a:ea typeface="楷体_GB2312" pitchFamily="49" charset="-122"/>
              </a:rPr>
              <a:t>安全管理</a:t>
            </a:r>
            <a:endParaRPr lang="zh-CN" altLang="en-US" dirty="0">
              <a:solidFill>
                <a:srgbClr val="FF3300"/>
              </a:solidFill>
              <a:latin typeface="Garamond" pitchFamily="18" charset="0"/>
              <a:ea typeface="楷体_GB2312" pitchFamily="49" charset="-122"/>
            </a:endParaRPr>
          </a:p>
        </p:txBody>
      </p:sp>
      <p:sp>
        <p:nvSpPr>
          <p:cNvPr id="147471" name="Rectangle 14"/>
          <p:cNvSpPr/>
          <p:nvPr/>
        </p:nvSpPr>
        <p:spPr>
          <a:xfrm>
            <a:off x="1331913" y="1773238"/>
            <a:ext cx="1182687" cy="823912"/>
          </a:xfrm>
          <a:prstGeom prst="rect">
            <a:avLst/>
          </a:prstGeom>
          <a:noFill/>
          <a:ln w="9525">
            <a:noFill/>
          </a:ln>
        </p:spPr>
        <p:txBody>
          <a:bodyPr>
            <a:spAutoFit/>
          </a:bodyPr>
          <a:p>
            <a:pPr algn="ctr" eaLnBrk="1" hangingPunct="1">
              <a:spcBef>
                <a:spcPct val="50000"/>
              </a:spcBef>
            </a:pPr>
            <a:r>
              <a:rPr lang="zh-CN" altLang="en-US" dirty="0">
                <a:solidFill>
                  <a:srgbClr val="FF3300"/>
                </a:solidFill>
                <a:latin typeface="Garamond" pitchFamily="18" charset="0"/>
                <a:ea typeface="楷体_GB2312" pitchFamily="49" charset="-122"/>
              </a:rPr>
              <a:t>培训班</a:t>
            </a:r>
            <a:endParaRPr lang="zh-CN" altLang="en-US" dirty="0">
              <a:solidFill>
                <a:srgbClr val="FF3300"/>
              </a:solidFill>
              <a:latin typeface="Garamond" pitchFamily="18" charset="0"/>
              <a:ea typeface="楷体_GB2312" pitchFamily="49" charset="-122"/>
            </a:endParaRPr>
          </a:p>
          <a:p>
            <a:pPr algn="ctr" eaLnBrk="1" hangingPunct="1">
              <a:spcBef>
                <a:spcPct val="50000"/>
              </a:spcBef>
            </a:pPr>
            <a:endParaRPr lang="zh-CN" altLang="en-US" dirty="0">
              <a:solidFill>
                <a:srgbClr val="006600"/>
              </a:solidFill>
              <a:latin typeface="Garamond" pitchFamily="18" charset="0"/>
              <a:ea typeface="楷体_GB2312" pitchFamily="49" charset="-122"/>
            </a:endParaRPr>
          </a:p>
        </p:txBody>
      </p:sp>
      <p:sp>
        <p:nvSpPr>
          <p:cNvPr id="147472" name="AutoShape 15"/>
          <p:cNvSpPr/>
          <p:nvPr/>
        </p:nvSpPr>
        <p:spPr>
          <a:xfrm>
            <a:off x="7092950" y="1916113"/>
            <a:ext cx="1512888" cy="3024187"/>
          </a:xfrm>
          <a:prstGeom prst="curvedLeftArrow">
            <a:avLst>
              <a:gd name="adj1" fmla="val 11224"/>
              <a:gd name="adj2" fmla="val 72507"/>
              <a:gd name="adj3" fmla="val 27699"/>
            </a:avLst>
          </a:prstGeom>
          <a:solidFill>
            <a:srgbClr val="FF9900"/>
          </a:solidFill>
          <a:ln w="9525" cap="flat" cmpd="sng">
            <a:solidFill>
              <a:srgbClr val="9966FF"/>
            </a:solidFill>
            <a:prstDash val="solid"/>
            <a:miter/>
            <a:headEnd type="none" w="med" len="med"/>
            <a:tailEnd type="none" w="med" len="med"/>
          </a:ln>
        </p:spPr>
        <p:txBody>
          <a:bodyPr wrap="none" anchor="ctr" anchorCtr="0"/>
          <a:p>
            <a:pPr eaLnBrk="1" hangingPunct="1">
              <a:spcBef>
                <a:spcPct val="50000"/>
              </a:spcBef>
            </a:pPr>
            <a:endParaRPr lang="zh-CN" altLang="en-US" dirty="0">
              <a:latin typeface="Garamond" pitchFamily="18" charset="0"/>
            </a:endParaRPr>
          </a:p>
        </p:txBody>
      </p:sp>
      <p:sp>
        <p:nvSpPr>
          <p:cNvPr id="147473" name="AutoShape 16"/>
          <p:cNvSpPr/>
          <p:nvPr/>
        </p:nvSpPr>
        <p:spPr>
          <a:xfrm>
            <a:off x="611188" y="4581525"/>
            <a:ext cx="6410325" cy="1062038"/>
          </a:xfrm>
          <a:prstGeom prst="curvedUpArrow">
            <a:avLst>
              <a:gd name="adj1" fmla="val 57696"/>
              <a:gd name="adj2" fmla="val 94141"/>
              <a:gd name="adj3" fmla="val 33555"/>
            </a:avLst>
          </a:prstGeom>
          <a:solidFill>
            <a:srgbClr val="FF9900"/>
          </a:solidFill>
          <a:ln w="9525" cap="flat" cmpd="sng">
            <a:solidFill>
              <a:srgbClr val="9966FF"/>
            </a:solidFill>
            <a:prstDash val="solid"/>
            <a:miter/>
            <a:headEnd type="none" w="med" len="med"/>
            <a:tailEnd type="none" w="med" len="med"/>
          </a:ln>
        </p:spPr>
        <p:txBody>
          <a:bodyPr wrap="none" anchor="ctr" anchorCtr="0"/>
          <a:p>
            <a:pPr algn="ctr" eaLnBrk="1" hangingPunct="1">
              <a:spcBef>
                <a:spcPct val="50000"/>
              </a:spcBef>
            </a:pPr>
            <a:r>
              <a:rPr lang="zh-CN" altLang="en-US" sz="3200" dirty="0">
                <a:latin typeface="Garamond" pitchFamily="18" charset="0"/>
                <a:ea typeface="楷体_GB2312" pitchFamily="49" charset="-122"/>
              </a:rPr>
              <a:t> </a:t>
            </a:r>
            <a:endParaRPr lang="zh-CN" altLang="en-US" sz="3200" dirty="0">
              <a:latin typeface="Garamond" pitchFamily="18" charset="0"/>
              <a:ea typeface="楷体_GB2312" pitchFamily="49" charset="-122"/>
            </a:endParaRPr>
          </a:p>
        </p:txBody>
      </p:sp>
      <p:sp>
        <p:nvSpPr>
          <p:cNvPr id="147474" name="AutoShape 17"/>
          <p:cNvSpPr/>
          <p:nvPr/>
        </p:nvSpPr>
        <p:spPr>
          <a:xfrm>
            <a:off x="0" y="981075"/>
            <a:ext cx="936625" cy="3240088"/>
          </a:xfrm>
          <a:custGeom>
            <a:avLst/>
            <a:gdLst/>
            <a:ahLst/>
            <a:cxnLst>
              <a:cxn ang="0">
                <a:pos x="1761123196" y="2147483646"/>
              </a:cxn>
              <a:cxn ang="0">
                <a:pos x="1134294026" y="0"/>
              </a:cxn>
              <a:cxn ang="0">
                <a:pos x="1134294026" y="2147483646"/>
              </a:cxn>
              <a:cxn ang="0">
                <a:pos x="1013216729" y="2147483646"/>
              </a:cxn>
              <a:cxn ang="0">
                <a:pos x="0" y="2147483646"/>
              </a:cxn>
              <a:cxn ang="0">
                <a:pos x="0" y="2147483646"/>
              </a:cxn>
              <a:cxn ang="0">
                <a:pos x="159480266" y="2147483646"/>
              </a:cxn>
              <a:cxn ang="0">
                <a:pos x="159480266" y="2147483646"/>
              </a:cxn>
              <a:cxn ang="0">
                <a:pos x="1013216729" y="2147483646"/>
              </a:cxn>
              <a:cxn ang="0">
                <a:pos x="1134294026" y="2147483646"/>
              </a:cxn>
              <a:cxn ang="0">
                <a:pos x="1134294026" y="2147483646"/>
              </a:cxn>
            </a:cxnLst>
            <a:pathLst>
              <a:path w="21600" h="21600">
                <a:moveTo>
                  <a:pt x="21600" y="6079"/>
                </a:moveTo>
                <a:lnTo>
                  <a:pt x="13912" y="0"/>
                </a:lnTo>
                <a:lnTo>
                  <a:pt x="13912" y="5122"/>
                </a:lnTo>
                <a:lnTo>
                  <a:pt x="12427" y="5122"/>
                </a:lnTo>
                <a:cubicBezTo>
                  <a:pt x="5564" y="5122"/>
                  <a:pt x="0" y="8272"/>
                  <a:pt x="0" y="12158"/>
                </a:cubicBezTo>
                <a:lnTo>
                  <a:pt x="0" y="21600"/>
                </a:lnTo>
                <a:lnTo>
                  <a:pt x="1956" y="21600"/>
                </a:lnTo>
                <a:lnTo>
                  <a:pt x="1956" y="12158"/>
                </a:lnTo>
                <a:cubicBezTo>
                  <a:pt x="1956" y="9329"/>
                  <a:pt x="6644" y="7036"/>
                  <a:pt x="12427" y="7036"/>
                </a:cubicBezTo>
                <a:lnTo>
                  <a:pt x="13912" y="7036"/>
                </a:lnTo>
                <a:lnTo>
                  <a:pt x="13912" y="12158"/>
                </a:lnTo>
                <a:lnTo>
                  <a:pt x="21600" y="6079"/>
                </a:lnTo>
                <a:close/>
              </a:path>
            </a:pathLst>
          </a:custGeom>
          <a:solidFill>
            <a:srgbClr val="FF9900">
              <a:alpha val="100000"/>
            </a:srgbClr>
          </a:solidFill>
          <a:ln w="9525" cap="flat" cmpd="sng">
            <a:solidFill>
              <a:srgbClr val="9966FF">
                <a:alpha val="100000"/>
              </a:srgbClr>
            </a:solidFill>
            <a:prstDash val="solid"/>
            <a:miter lim="800000"/>
            <a:headEnd type="none" w="med" len="med"/>
            <a:tailEnd type="none" w="med" len="med"/>
          </a:ln>
        </p:spPr>
        <p:txBody>
          <a:bodyPr/>
          <a:p>
            <a:endParaRPr lang="zh-CN" altLang="en-US"/>
          </a:p>
        </p:txBody>
      </p:sp>
      <p:sp>
        <p:nvSpPr>
          <p:cNvPr id="147475" name="AutoShape 18"/>
          <p:cNvSpPr/>
          <p:nvPr/>
        </p:nvSpPr>
        <p:spPr>
          <a:xfrm>
            <a:off x="1331913" y="620713"/>
            <a:ext cx="7199312" cy="935037"/>
          </a:xfrm>
          <a:custGeom>
            <a:avLst/>
            <a:gdLst/>
            <a:ahLst/>
            <a:cxnLst>
              <a:cxn ang="0">
                <a:pos x="2147483646" y="1158792090"/>
              </a:cxn>
              <a:cxn ang="0">
                <a:pos x="2147483646" y="674103757"/>
              </a:cxn>
              <a:cxn ang="0">
                <a:pos x="2147483646" y="674103757"/>
              </a:cxn>
              <a:cxn ang="0">
                <a:pos x="2147483646" y="0"/>
              </a:cxn>
              <a:cxn ang="0">
                <a:pos x="0" y="688298657"/>
              </a:cxn>
              <a:cxn ang="0">
                <a:pos x="0" y="1752180682"/>
              </a:cxn>
              <a:cxn ang="0">
                <a:pos x="2147483646" y="1752180682"/>
              </a:cxn>
              <a:cxn ang="0">
                <a:pos x="2147483646" y="674103757"/>
              </a:cxn>
              <a:cxn ang="0">
                <a:pos x="2147483646" y="473900214"/>
              </a:cxn>
              <a:cxn ang="0">
                <a:pos x="2147483646" y="473900214"/>
              </a:cxn>
              <a:cxn ang="0">
                <a:pos x="2147483646" y="674103757"/>
              </a:cxn>
              <a:cxn ang="0">
                <a:pos x="2147483646" y="674103757"/>
              </a:cxn>
            </a:cxnLst>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9900">
              <a:alpha val="100000"/>
            </a:srgbClr>
          </a:solidFill>
          <a:ln w="9525" cap="flat" cmpd="sng">
            <a:solidFill>
              <a:srgbClr val="9966FF">
                <a:alpha val="100000"/>
              </a:srgbClr>
            </a:solidFill>
            <a:prstDash val="solid"/>
            <a:miter lim="800000"/>
            <a:headEnd type="none" w="med" len="med"/>
            <a:tailEnd type="none" w="med" len="med"/>
          </a:ln>
        </p:spPr>
        <p:txBody>
          <a:bodyPr/>
          <a:p>
            <a:endParaRPr lang="zh-CN" altLang="en-US"/>
          </a:p>
        </p:txBody>
      </p:sp>
      <p:sp>
        <p:nvSpPr>
          <p:cNvPr id="147476" name="Rectangle 19"/>
          <p:cNvSpPr/>
          <p:nvPr/>
        </p:nvSpPr>
        <p:spPr>
          <a:xfrm>
            <a:off x="1476375" y="908050"/>
            <a:ext cx="1943100" cy="517525"/>
          </a:xfrm>
          <a:prstGeom prst="rect">
            <a:avLst/>
          </a:prstGeom>
          <a:noFill/>
          <a:ln w="9525">
            <a:noFill/>
          </a:ln>
        </p:spPr>
        <p:txBody>
          <a:bodyPr>
            <a:spAutoFit/>
          </a:bodyPr>
          <a:p>
            <a:pPr algn="ctr" eaLnBrk="1" hangingPunct="1">
              <a:spcBef>
                <a:spcPct val="50000"/>
              </a:spcBef>
            </a:pPr>
            <a:r>
              <a:rPr lang="zh-CN" altLang="en-US" sz="2800" dirty="0">
                <a:solidFill>
                  <a:srgbClr val="990000"/>
                </a:solidFill>
                <a:latin typeface="Garamond" pitchFamily="18" charset="0"/>
                <a:ea typeface="楷体_GB2312" pitchFamily="49" charset="-122"/>
              </a:rPr>
              <a:t>同心协力</a:t>
            </a:r>
            <a:endParaRPr lang="zh-CN" altLang="en-US" sz="2800" dirty="0">
              <a:solidFill>
                <a:srgbClr val="990000"/>
              </a:solidFill>
              <a:latin typeface="Garamond" pitchFamily="18" charset="0"/>
              <a:ea typeface="楷体_GB2312" pitchFamily="49" charset="-122"/>
            </a:endParaRPr>
          </a:p>
        </p:txBody>
      </p:sp>
      <p:sp>
        <p:nvSpPr>
          <p:cNvPr id="147477" name="Rectangle 20"/>
          <p:cNvSpPr/>
          <p:nvPr/>
        </p:nvSpPr>
        <p:spPr>
          <a:xfrm>
            <a:off x="1981200" y="6021388"/>
            <a:ext cx="4297363" cy="639762"/>
          </a:xfrm>
          <a:prstGeom prst="rect">
            <a:avLst/>
          </a:prstGeom>
          <a:noFill/>
          <a:ln w="9525">
            <a:noFill/>
          </a:ln>
        </p:spPr>
        <p:txBody>
          <a:bodyPr wrap="none">
            <a:spAutoFit/>
          </a:bodyPr>
          <a:p>
            <a:pPr algn="ctr" eaLnBrk="1" hangingPunct="1">
              <a:spcBef>
                <a:spcPct val="50000"/>
              </a:spcBef>
            </a:pPr>
            <a:r>
              <a:rPr lang="zh-CN" altLang="en-US" sz="3600" dirty="0">
                <a:solidFill>
                  <a:srgbClr val="FF0000"/>
                </a:solidFill>
                <a:latin typeface="Garamond" pitchFamily="18" charset="0"/>
                <a:ea typeface="楷体_GB2312" pitchFamily="49" charset="-122"/>
              </a:rPr>
              <a:t>减少粉尘爆炸的思考</a:t>
            </a:r>
            <a:endParaRPr lang="zh-CN" altLang="en-US" sz="3600" dirty="0">
              <a:solidFill>
                <a:srgbClr val="FF0000"/>
              </a:solidFill>
              <a:latin typeface="Garamond" pitchFamily="18" charset="0"/>
              <a:ea typeface="楷体_GB2312" pitchFamily="49" charset="-122"/>
            </a:endParaRPr>
          </a:p>
        </p:txBody>
      </p:sp>
      <p:sp>
        <p:nvSpPr>
          <p:cNvPr id="147478" name="矩形标注 21"/>
          <p:cNvSpPr/>
          <p:nvPr/>
        </p:nvSpPr>
        <p:spPr>
          <a:xfrm>
            <a:off x="5572125" y="5572125"/>
            <a:ext cx="3357563" cy="428625"/>
          </a:xfrm>
          <a:prstGeom prst="wedgeRectCallout">
            <a:avLst>
              <a:gd name="adj1" fmla="val 769"/>
              <a:gd name="adj2" fmla="val -217324"/>
            </a:avLst>
          </a:prstGeom>
          <a:solidFill>
            <a:srgbClr val="FFFF00"/>
          </a:solidFill>
          <a:ln w="9525" cap="flat" cmpd="sng">
            <a:solidFill>
              <a:schemeClr val="tx1"/>
            </a:solidFill>
            <a:prstDash val="solid"/>
            <a:miter/>
            <a:headEnd type="none" w="med" len="med"/>
            <a:tailEnd type="none" w="med" len="med"/>
          </a:ln>
        </p:spPr>
        <p:txBody>
          <a:bodyPr/>
          <a:p>
            <a:pPr algn="ctr" eaLnBrk="1" hangingPunct="1">
              <a:spcBef>
                <a:spcPct val="50000"/>
              </a:spcBef>
            </a:pPr>
            <a:r>
              <a:rPr lang="zh-CN" altLang="en-US" dirty="0">
                <a:solidFill>
                  <a:srgbClr val="CC00FF"/>
                </a:solidFill>
                <a:latin typeface="Garamond" pitchFamily="18" charset="0"/>
                <a:ea typeface="楷体_GB2312" pitchFamily="49" charset="-122"/>
              </a:rPr>
              <a:t>设备厂家的通力合作</a:t>
            </a:r>
            <a:endParaRPr lang="zh-CN" altLang="en-US" dirty="0">
              <a:solidFill>
                <a:srgbClr val="CC00FF"/>
              </a:solidFill>
              <a:latin typeface="Garamond" pitchFamily="18" charset="0"/>
              <a:ea typeface="楷体_GB2312" pitchFamily="49"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p:nvPr>
            <p:ph type="subTitle" idx="1"/>
          </p:nvPr>
        </p:nvSpPr>
        <p:spPr/>
        <p:txBody>
          <a:bodyPr/>
          <a:p>
            <a:endParaRPr lang="zh-CN" altLang="en-US"/>
          </a:p>
        </p:txBody>
      </p:sp>
      <p:pic>
        <p:nvPicPr>
          <p:cNvPr id="3" name="图片 2" descr="a 尾"/>
          <p:cNvPicPr>
            <a:picLocks noChangeAspect="1"/>
          </p:cNvPicPr>
          <p:nvPr/>
        </p:nvPicPr>
        <p:blipFill>
          <a:blip r:embed="rId1"/>
          <a:stretch>
            <a:fillRect/>
          </a:stretch>
        </p:blipFill>
        <p:spPr>
          <a:xfrm>
            <a:off x="0" y="1256030"/>
            <a:ext cx="9144000" cy="43459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p:cNvSpPr>
          <p:nvPr>
            <p:ph type="title"/>
          </p:nvPr>
        </p:nvSpPr>
        <p:spPr>
          <a:xfrm>
            <a:off x="1798638" y="152400"/>
            <a:ext cx="7345362" cy="654050"/>
          </a:xfrm>
          <a:ln/>
        </p:spPr>
        <p:txBody>
          <a:bodyPr vert="horz" wrap="square" lIns="91440" tIns="45720" rIns="91440" bIns="45720" anchor="t" anchorCtr="0"/>
          <a:p>
            <a:pPr eaLnBrk="1" hangingPunct="1"/>
            <a:r>
              <a:rPr lang="zh-CN" altLang="en-US" sz="3200" dirty="0">
                <a:sym typeface="Arial" panose="020B0604020202020204" pitchFamily="34" charset="0"/>
              </a:rPr>
              <a:t>（一）什么是粉尘爆炸</a:t>
            </a:r>
            <a:endParaRPr lang="zh-CN" altLang="en-US" sz="3200" dirty="0">
              <a:sym typeface="Arial" panose="020B0604020202020204" pitchFamily="34" charset="0"/>
            </a:endParaRPr>
          </a:p>
        </p:txBody>
      </p:sp>
      <p:sp>
        <p:nvSpPr>
          <p:cNvPr id="61443" name="Rectangle 3"/>
          <p:cNvSpPr>
            <a:spLocks noGrp="1"/>
          </p:cNvSpPr>
          <p:nvPr>
            <p:ph idx="1"/>
          </p:nvPr>
        </p:nvSpPr>
        <p:spPr>
          <a:xfrm>
            <a:off x="0" y="1160463"/>
            <a:ext cx="9144000" cy="1152525"/>
          </a:xfrm>
          <a:ln/>
        </p:spPr>
        <p:txBody>
          <a:bodyPr vert="horz" wrap="square" lIns="91440" tIns="45720" rIns="91440" bIns="45720" anchor="t" anchorCtr="0"/>
          <a:p>
            <a:pPr eaLnBrk="1" hangingPunct="1">
              <a:buFontTx/>
              <a:buNone/>
            </a:pPr>
            <a:r>
              <a:rPr lang="zh-CN" altLang="en-US" sz="2400" dirty="0">
                <a:sym typeface="Arial" panose="020B0604020202020204" pitchFamily="34" charset="0"/>
              </a:rPr>
              <a:t>    </a:t>
            </a:r>
            <a:r>
              <a:rPr lang="zh-CN" altLang="en-US" b="1" dirty="0">
                <a:sym typeface="Arial" panose="020B0604020202020204" pitchFamily="34" charset="0"/>
              </a:rPr>
              <a:t>粉尘爆炸下限：</a:t>
            </a:r>
            <a:r>
              <a:rPr lang="zh-CN" altLang="en-US" dirty="0">
                <a:sym typeface="Arial" panose="020B0604020202020204" pitchFamily="34" charset="0"/>
              </a:rPr>
              <a:t>可燃粉尘爆炸浓度上限，因为太大，以致在多数场合都不会达到，所以实际意义不大，通常只应用粉尘的爆炸下限。定义为</a:t>
            </a:r>
            <a:r>
              <a:rPr lang="zh-CN" altLang="en-US" b="1" dirty="0">
                <a:sym typeface="Arial" panose="020B0604020202020204" pitchFamily="34" charset="0"/>
              </a:rPr>
              <a:t>粉尘云在给定能量点火源作用下，能发生自持火焰传播的最低浓度，单位： </a:t>
            </a:r>
            <a:r>
              <a:rPr lang="en-US" altLang="zh-CN" b="1" dirty="0">
                <a:sym typeface="Arial" panose="020B0604020202020204" pitchFamily="34" charset="0"/>
              </a:rPr>
              <a:t>g/m</a:t>
            </a:r>
            <a:r>
              <a:rPr lang="en-US" altLang="zh-CN" b="1" baseline="30000" dirty="0">
                <a:sym typeface="Arial" panose="020B0604020202020204" pitchFamily="34" charset="0"/>
              </a:rPr>
              <a:t>3</a:t>
            </a:r>
            <a:r>
              <a:rPr lang="zh-CN" altLang="en-US" sz="1800" b="1" dirty="0">
                <a:sym typeface="Arial" panose="020B0604020202020204" pitchFamily="34" charset="0"/>
              </a:rPr>
              <a:t>。</a:t>
            </a:r>
            <a:endParaRPr lang="zh-CN" altLang="en-US" b="1" dirty="0">
              <a:sym typeface="Arial" panose="020B0604020202020204" pitchFamily="34" charset="0"/>
            </a:endParaRPr>
          </a:p>
          <a:p>
            <a:pPr eaLnBrk="1" hangingPunct="1">
              <a:buFontTx/>
              <a:buNone/>
            </a:pPr>
            <a:br>
              <a:rPr lang="zh-CN" altLang="en-US" dirty="0">
                <a:sym typeface="Arial" panose="020B0604020202020204" pitchFamily="34" charset="0"/>
              </a:rPr>
            </a:br>
            <a:endParaRPr lang="zh-CN" altLang="en-US" dirty="0">
              <a:sym typeface="Arial" panose="020B0604020202020204" pitchFamily="34" charset="0"/>
            </a:endParaRPr>
          </a:p>
        </p:txBody>
      </p:sp>
      <p:pic>
        <p:nvPicPr>
          <p:cNvPr id="61444" name="Picture 4" descr="安科院"/>
          <p:cNvPicPr>
            <a:picLocks noChangeAspect="1"/>
          </p:cNvPicPr>
          <p:nvPr/>
        </p:nvPicPr>
        <p:blipFill>
          <a:blip r:embed="rId1"/>
          <a:stretch>
            <a:fillRect/>
          </a:stretch>
        </p:blipFill>
        <p:spPr>
          <a:xfrm>
            <a:off x="0" y="0"/>
            <a:ext cx="1225550" cy="935038"/>
          </a:xfrm>
          <a:prstGeom prst="rect">
            <a:avLst/>
          </a:prstGeom>
          <a:noFill/>
          <a:ln w="9525">
            <a:noFill/>
          </a:ln>
        </p:spPr>
      </p:pic>
      <p:pic>
        <p:nvPicPr>
          <p:cNvPr id="61445" name="Picture 5"/>
          <p:cNvPicPr>
            <a:picLocks noChangeAspect="1"/>
          </p:cNvPicPr>
          <p:nvPr/>
        </p:nvPicPr>
        <p:blipFill>
          <a:blip r:embed="rId2"/>
          <a:stretch>
            <a:fillRect/>
          </a:stretch>
        </p:blipFill>
        <p:spPr>
          <a:xfrm>
            <a:off x="935038" y="2241550"/>
            <a:ext cx="6086475" cy="2085975"/>
          </a:xfrm>
          <a:prstGeom prst="rect">
            <a:avLst/>
          </a:prstGeom>
          <a:noFill/>
          <a:ln w="9525">
            <a:noFill/>
          </a:ln>
        </p:spPr>
      </p:pic>
      <p:pic>
        <p:nvPicPr>
          <p:cNvPr id="61446" name="Picture 6"/>
          <p:cNvPicPr>
            <a:picLocks noChangeAspect="1"/>
          </p:cNvPicPr>
          <p:nvPr/>
        </p:nvPicPr>
        <p:blipFill>
          <a:blip r:embed="rId3"/>
          <a:stretch>
            <a:fillRect/>
          </a:stretch>
        </p:blipFill>
        <p:spPr>
          <a:xfrm>
            <a:off x="503238" y="5157788"/>
            <a:ext cx="7983537" cy="1546225"/>
          </a:xfrm>
          <a:prstGeom prst="rect">
            <a:avLst/>
          </a:prstGeom>
          <a:noFill/>
          <a:ln w="9525">
            <a:noFill/>
          </a:ln>
        </p:spPr>
      </p:pic>
      <p:sp>
        <p:nvSpPr>
          <p:cNvPr id="61447" name="矩形 6"/>
          <p:cNvSpPr/>
          <p:nvPr/>
        </p:nvSpPr>
        <p:spPr>
          <a:xfrm>
            <a:off x="755650" y="4508500"/>
            <a:ext cx="2303463"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solidFill>
                  <a:schemeClr val="tx2"/>
                </a:solidFill>
                <a:latin typeface="Garamond" pitchFamily="18" charset="0"/>
              </a:rPr>
              <a:t>职业健康涉及的粉尘浓度</a:t>
            </a:r>
            <a:r>
              <a:rPr lang="en-US" altLang="zh-CN" sz="1400" b="1" dirty="0">
                <a:solidFill>
                  <a:schemeClr val="tx2"/>
                </a:solidFill>
                <a:latin typeface="Garamond" pitchFamily="18" charset="0"/>
              </a:rPr>
              <a:t>1mg/m</a:t>
            </a:r>
            <a:r>
              <a:rPr lang="en-US" altLang="zh-CN" sz="1400" b="1" baseline="30000" dirty="0">
                <a:solidFill>
                  <a:schemeClr val="tx2"/>
                </a:solidFill>
                <a:latin typeface="Garamond" pitchFamily="18" charset="0"/>
              </a:rPr>
              <a:t>3</a:t>
            </a:r>
            <a:r>
              <a:rPr lang="en-US" altLang="zh-CN" sz="1400" b="1" dirty="0">
                <a:solidFill>
                  <a:schemeClr val="tx2"/>
                </a:solidFill>
                <a:latin typeface="Garamond" pitchFamily="18" charset="0"/>
              </a:rPr>
              <a:t>~10mg/m</a:t>
            </a:r>
            <a:r>
              <a:rPr lang="en-US" altLang="zh-CN" sz="1400" b="1" baseline="30000" dirty="0">
                <a:solidFill>
                  <a:schemeClr val="tx2"/>
                </a:solidFill>
                <a:latin typeface="Garamond" pitchFamily="18" charset="0"/>
              </a:rPr>
              <a:t>3</a:t>
            </a:r>
            <a:endParaRPr lang="zh-CN" altLang="en-US" sz="1400" b="1" baseline="30000" dirty="0">
              <a:solidFill>
                <a:schemeClr val="tx2"/>
              </a:solidFill>
              <a:latin typeface="Garamond" pitchFamily="18" charset="0"/>
            </a:endParaRPr>
          </a:p>
        </p:txBody>
      </p:sp>
      <p:sp>
        <p:nvSpPr>
          <p:cNvPr id="61448" name="矩形 7"/>
          <p:cNvSpPr/>
          <p:nvPr/>
        </p:nvSpPr>
        <p:spPr>
          <a:xfrm>
            <a:off x="4464050" y="4473575"/>
            <a:ext cx="1728788" cy="6302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solidFill>
                  <a:schemeClr val="tx2"/>
                </a:solidFill>
                <a:latin typeface="Garamond" pitchFamily="18" charset="0"/>
              </a:rPr>
              <a:t>粉尘爆炸浓度范围</a:t>
            </a:r>
            <a:endParaRPr lang="zh-CN" altLang="en-US" sz="1400" b="1" dirty="0">
              <a:solidFill>
                <a:schemeClr val="tx2"/>
              </a:solidFill>
              <a:latin typeface="Garamond" pitchFamily="18" charset="0"/>
            </a:endParaRPr>
          </a:p>
          <a:p>
            <a:pPr marL="0" lvl="0" indent="0" eaLnBrk="1" hangingPunct="1">
              <a:spcBef>
                <a:spcPct val="50000"/>
              </a:spcBef>
              <a:buFont typeface="Arial" panose="020B0604020202020204" pitchFamily="34" charset="0"/>
              <a:buNone/>
            </a:pPr>
            <a:r>
              <a:rPr lang="en-US" altLang="zh-CN" sz="1400" b="1" dirty="0">
                <a:solidFill>
                  <a:schemeClr val="tx2"/>
                </a:solidFill>
                <a:latin typeface="Garamond" pitchFamily="18" charset="0"/>
              </a:rPr>
              <a:t>30g/m</a:t>
            </a:r>
            <a:r>
              <a:rPr lang="en-US" altLang="zh-CN" sz="1400" b="1" baseline="30000" dirty="0">
                <a:solidFill>
                  <a:schemeClr val="tx2"/>
                </a:solidFill>
                <a:latin typeface="Garamond" pitchFamily="18" charset="0"/>
              </a:rPr>
              <a:t>3</a:t>
            </a:r>
            <a:r>
              <a:rPr lang="en-US" altLang="zh-CN" sz="1400" b="1" dirty="0">
                <a:solidFill>
                  <a:schemeClr val="tx2"/>
                </a:solidFill>
                <a:latin typeface="Garamond" pitchFamily="18" charset="0"/>
              </a:rPr>
              <a:t>~3kg/m</a:t>
            </a:r>
            <a:r>
              <a:rPr lang="en-US" altLang="zh-CN" sz="1400" b="1" baseline="30000" dirty="0">
                <a:solidFill>
                  <a:schemeClr val="tx2"/>
                </a:solidFill>
                <a:latin typeface="Garamond" pitchFamily="18" charset="0"/>
              </a:rPr>
              <a:t>3</a:t>
            </a:r>
            <a:endParaRPr lang="zh-CN" altLang="en-US" sz="1400" b="1" baseline="30000" dirty="0">
              <a:solidFill>
                <a:schemeClr val="tx2"/>
              </a:solidFill>
              <a:latin typeface="Garamond" pitchFamily="18" charset="0"/>
            </a:endParaRPr>
          </a:p>
        </p:txBody>
      </p:sp>
      <p:sp>
        <p:nvSpPr>
          <p:cNvPr id="61449" name="矩形 8"/>
          <p:cNvSpPr/>
          <p:nvPr/>
        </p:nvSpPr>
        <p:spPr>
          <a:xfrm>
            <a:off x="6985000" y="4437063"/>
            <a:ext cx="1295400" cy="6302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Wingdings" panose="05000000000000000000" pitchFamily="2" charset="2"/>
              <a:buChar char="n"/>
              <a:defRPr sz="2000" b="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defRPr>
            </a:lvl5pPr>
          </a:lstStyle>
          <a:p>
            <a:pPr marL="0" lvl="0" indent="0" eaLnBrk="1" hangingPunct="1">
              <a:spcBef>
                <a:spcPct val="50000"/>
              </a:spcBef>
              <a:buFont typeface="Arial" panose="020B0604020202020204" pitchFamily="34" charset="0"/>
              <a:buNone/>
            </a:pPr>
            <a:r>
              <a:rPr lang="zh-CN" altLang="en-US" sz="1400" b="1" dirty="0">
                <a:solidFill>
                  <a:schemeClr val="tx2"/>
                </a:solidFill>
                <a:latin typeface="Garamond" pitchFamily="18" charset="0"/>
              </a:rPr>
              <a:t>粉尘层</a:t>
            </a:r>
            <a:endParaRPr lang="zh-CN" altLang="en-US" sz="1400" b="1" dirty="0">
              <a:solidFill>
                <a:schemeClr val="tx2"/>
              </a:solidFill>
              <a:latin typeface="Garamond" pitchFamily="18" charset="0"/>
            </a:endParaRPr>
          </a:p>
          <a:p>
            <a:pPr marL="0" lvl="0" indent="0" eaLnBrk="1" hangingPunct="1">
              <a:spcBef>
                <a:spcPct val="50000"/>
              </a:spcBef>
              <a:buFont typeface="Arial" panose="020B0604020202020204" pitchFamily="34" charset="0"/>
              <a:buNone/>
            </a:pPr>
            <a:r>
              <a:rPr lang="en-US" altLang="zh-CN" sz="1400" b="1" dirty="0">
                <a:solidFill>
                  <a:schemeClr val="tx2"/>
                </a:solidFill>
                <a:latin typeface="Garamond" pitchFamily="18" charset="0"/>
              </a:rPr>
              <a:t>500kg/m</a:t>
            </a:r>
            <a:r>
              <a:rPr lang="en-US" altLang="zh-CN" sz="1400" b="1" baseline="30000" dirty="0">
                <a:solidFill>
                  <a:schemeClr val="tx2"/>
                </a:solidFill>
                <a:latin typeface="Garamond" pitchFamily="18" charset="0"/>
              </a:rPr>
              <a:t>3</a:t>
            </a:r>
            <a:endParaRPr lang="zh-CN" altLang="en-US" sz="1400" b="1" baseline="30000" dirty="0">
              <a:solidFill>
                <a:schemeClr val="tx2"/>
              </a:solidFill>
              <a:latin typeface="Garamond" pitchFamily="18" charset="0"/>
            </a:endParaRPr>
          </a:p>
        </p:txBody>
      </p:sp>
      <p:pic>
        <p:nvPicPr>
          <p:cNvPr id="61450" name="Picture 11"/>
          <p:cNvPicPr>
            <a:picLocks noChangeAspect="1"/>
          </p:cNvPicPr>
          <p:nvPr/>
        </p:nvPicPr>
        <p:blipFill>
          <a:blip r:embed="rId4"/>
          <a:stretch>
            <a:fillRect/>
          </a:stretch>
        </p:blipFill>
        <p:spPr>
          <a:xfrm>
            <a:off x="7272338" y="2889250"/>
            <a:ext cx="1735137" cy="279400"/>
          </a:xfrm>
          <a:prstGeom prst="rect">
            <a:avLst/>
          </a:prstGeom>
          <a:noFill/>
          <a:ln w="9525">
            <a:noFill/>
          </a:ln>
        </p:spPr>
      </p:pic>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commondata" val="eyJoZGlkIjoiM2Q4Y2M0MTAxMGRmZTZkMWUzZjg0NGZmZDVmMDc3NjU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更多资料添加公众号hsevclass">
  <a:themeElements>
    <a:clrScheme name="7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7_Office 主题">
      <a:majorFont>
        <a:latin typeface="黑体"/>
        <a:ea typeface="黑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7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主题_8">
  <a:themeElements>
    <a:clrScheme name="6_Office 主题_8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_8">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6_Office 主题_8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Office 主题_2">
  <a:themeElements>
    <a:clrScheme name="7_Office 主题_2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7_Office 主题_2">
      <a:majorFont>
        <a:latin typeface="黑体"/>
        <a:ea typeface="宋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7_Office 主题_2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更多资料 添加公众号hsevclass">
  <a:themeElements>
    <a:clrScheme name="6_Office 主题_2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_2">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6_Office 主题_2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更多资料添加 公众号hsevclass">
  <a:themeElements>
    <a:clrScheme name="6_Office 主题_4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_4">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6_Office 主题_4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更多 资料添加 公众号hsevclass">
  <a:themeElements>
    <a:clrScheme name="6_Office 主题_5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_5">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6_Office 主题_5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更多 资料 添加 公众号hsevclass">
  <a:themeElements>
    <a:clrScheme name="6_Office 主题_7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_7">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6_Office 主题_7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更多资料添 加 公众号hsevclass">
  <a:themeElements>
    <a:clrScheme name="7_Office 主题_2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7_Office 主题_2">
      <a:majorFont>
        <a:latin typeface="黑体"/>
        <a:ea typeface="宋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7_Office 主题_2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_4">
  <a:themeElements>
    <a:clrScheme name="7_Office 主题_4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7_Office 主题_4">
      <a:majorFont>
        <a:latin typeface="黑体"/>
        <a:ea typeface="黑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7_Office 主题_4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6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fontScheme name="6_Office 主题">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4400" b="0" i="0" u="none" strike="noStrike" cap="none" normalizeH="0" baseline="0" smtClean="0">
            <a:ln>
              <a:noFill/>
            </a:ln>
            <a:solidFill>
              <a:srgbClr val="006CE2"/>
            </a:solidFill>
            <a:effectLst/>
            <a:latin typeface="黑体" panose="02010609060101010101" pitchFamily="49" charset="-122"/>
            <a:ea typeface="黑体" panose="02010609060101010101" pitchFamily="49" charset="-122"/>
          </a:defRPr>
        </a:defPPr>
      </a:lstStyle>
    </a:lnDef>
  </a:objectDefaults>
  <a:extraClrSchemeLst>
    <a:extraClrScheme>
      <a:clrScheme name="6_Office 主题 1">
        <a:dk1>
          <a:srgbClr val="0C0C0C"/>
        </a:dk1>
        <a:lt1>
          <a:srgbClr val="FFFFFF"/>
        </a:lt1>
        <a:dk2>
          <a:srgbClr val="990000"/>
        </a:dk2>
        <a:lt2>
          <a:srgbClr val="CFCFCF"/>
        </a:lt2>
        <a:accent1>
          <a:srgbClr val="005414"/>
        </a:accent1>
        <a:accent2>
          <a:srgbClr val="006600"/>
        </a:accent2>
        <a:accent3>
          <a:srgbClr val="FFFFFF"/>
        </a:accent3>
        <a:accent4>
          <a:srgbClr val="090909"/>
        </a:accent4>
        <a:accent5>
          <a:srgbClr val="AAB3AA"/>
        </a:accent5>
        <a:accent6>
          <a:srgbClr val="005C00"/>
        </a:accent6>
        <a:hlink>
          <a:srgbClr val="009900"/>
        </a:hlink>
        <a:folHlink>
          <a:srgbClr val="69D9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12568</Words>
  <Application>WPS 演示</Application>
  <PresentationFormat>全屏显示(4:3)</PresentationFormat>
  <Paragraphs>920</Paragraphs>
  <Slides>86</Slides>
  <Notes>8</Notes>
  <HiddenSlides>0</HiddenSlides>
  <MMClips>0</MMClips>
  <ScaleCrop>false</ScaleCrop>
  <HeadingPairs>
    <vt:vector size="6" baseType="variant">
      <vt:variant>
        <vt:lpstr>已用的字体</vt:lpstr>
      </vt:variant>
      <vt:variant>
        <vt:i4>22</vt:i4>
      </vt:variant>
      <vt:variant>
        <vt:lpstr>主题</vt:lpstr>
      </vt:variant>
      <vt:variant>
        <vt:i4>13</vt:i4>
      </vt:variant>
      <vt:variant>
        <vt:lpstr>幻灯片标题</vt:lpstr>
      </vt:variant>
      <vt:variant>
        <vt:i4>86</vt:i4>
      </vt:variant>
    </vt:vector>
  </HeadingPairs>
  <TitlesOfParts>
    <vt:vector size="121" baseType="lpstr">
      <vt:lpstr>Arial</vt:lpstr>
      <vt:lpstr>宋体</vt:lpstr>
      <vt:lpstr>Wingdings</vt:lpstr>
      <vt:lpstr>Garamond</vt:lpstr>
      <vt:lpstr>Segoe Print</vt:lpstr>
      <vt:lpstr>黑体</vt:lpstr>
      <vt:lpstr>Verdana</vt:lpstr>
      <vt:lpstr>Franklin Gothic Book</vt:lpstr>
      <vt:lpstr>幼圆</vt:lpstr>
      <vt:lpstr>Perpetua</vt:lpstr>
      <vt:lpstr>Wingdings 2</vt:lpstr>
      <vt:lpstr>Wingdings</vt:lpstr>
      <vt:lpstr>Times New Roman</vt:lpstr>
      <vt:lpstr>华文楷体</vt:lpstr>
      <vt:lpstr>微软雅黑</vt:lpstr>
      <vt:lpstr>楷体_GB2312</vt:lpstr>
      <vt:lpstr>新宋体</vt:lpstr>
      <vt:lpstr>华文中宋</vt:lpstr>
      <vt:lpstr>隶书</vt:lpstr>
      <vt:lpstr>Arial Black</vt:lpstr>
      <vt:lpstr>MicrosoftYaHei</vt:lpstr>
      <vt:lpstr>Arial Unicode MS</vt:lpstr>
      <vt:lpstr>更多资料添加公众号hsevclass</vt:lpstr>
      <vt:lpstr>更多资料 添加公众号hsevclass</vt:lpstr>
      <vt:lpstr>更多资料添加 公众号hsevclass</vt:lpstr>
      <vt:lpstr>更多 资料添加 公众号hsevclass</vt:lpstr>
      <vt:lpstr>更多 资料 添加 公众号hsevclass</vt:lpstr>
      <vt:lpstr>默认设计模板</vt:lpstr>
      <vt:lpstr>更多资料添 加 公众号hsevclass</vt:lpstr>
      <vt:lpstr>7_Office 主题_4</vt:lpstr>
      <vt:lpstr>6_Office 主题</vt:lpstr>
      <vt:lpstr>6_Office 主题_8</vt:lpstr>
      <vt:lpstr>Balloons</vt:lpstr>
      <vt:lpstr>平衡</vt:lpstr>
      <vt:lpstr>1_Office 主题_2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PeiJie</dc:creator>
  <cp:lastModifiedBy>Vivian</cp:lastModifiedBy>
  <cp:revision>3</cp:revision>
  <dcterms:created xsi:type="dcterms:W3CDTF">2010-07-21T01:04:38Z</dcterms:created>
  <dcterms:modified xsi:type="dcterms:W3CDTF">2023-11-30T07:29:49Z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AD43B8F90A1F4887972132A9DF54BC36_12</vt:lpwstr>
  </property>
</Properties>
</file>