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JK4KUCI/jk9iD+I7S0/b6E==" textCheckSum="YnKFfn==" fHybridRaster="0" shapeId="82982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82982" name="Rectangle 38"/>
    <p:cNvSpPr>
      <a:spLocks noChangeArrowheads="1"/>
    </p:cNvSpPr>
    <p:nvPr/>
  </p:nvSpPr>
  <p:spPr bwMode="auto">
    <a:xfrm>
      <a:off x="1331913" y="44450"/>
      <a:ext cx="7127875" cy="519113"/>
    </a:xfrm>
    <a:prstGeom prst="rect">
      <a:avLst/>
    </a:prstGeom>
    <a:noFill/>
    <a:ln w="9525">
      <a:noFill/>
      <a:miter lim="800000"/>
    </a:ln>
    <a:effectLst/>
  </p:spPr>
  <p:txBody>
    <a:bodyPr>
      <a:spAutoFit/>
    </a:bodyPr>
    <a:lstStyle/>
    <a:p>
      <a:pPr marL="0" marR="0" lvl="0" indent="0" algn="ctr" defTabSz="914400" rtl="0" eaLnBrk="0" fontAlgn="base" latinLnBrk="0" hangingPunct="0">
        <a:lnSpc>
          <a:spcPct val="100000"/>
        </a:lnSpc>
        <a:spcBef>
          <a:spcPts val="500"/>
        </a:spcBef>
        <a:spcAft>
          <a:spcPts val="500"/>
        </a:spcAft>
        <a:buClrTx/>
        <a:buSzTx/>
        <a:buFontTx/>
        <a:buNone/>
        <a:defRPr/>
      </a:pPr>
      <a:r>
        <a:rPr kumimoji="0" lang="zh-CN" altLang="en-AU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uLnTx/>
          <a:uFillTx/>
          <a:latin typeface="Arial" panose="020B0604020202020204" pitchFamily="34" charset="0"/>
          <a:ea typeface="宋体" panose="02010600030101010101" pitchFamily="2" charset="-122"/>
          <a:cs typeface="+mn-cs"/>
        </a:rPr>
        <a:t>分组练习答案样本</a:t>
      </a:r>
      <a:endParaRPr kumimoji="0" lang="zh-CN" altLang="en-AU" sz="2800" b="0" i="0" u="none" strike="noStrike" kern="1200" cap="none" spc="0" normalizeH="0" baseline="0" noProof="0" smtClean="0">
        <a:ln>
          <a:noFill/>
        </a:ln>
        <a:solidFill>
          <a:schemeClr val="bg1"/>
        </a:solidFill>
        <a:effectLst>
          <a:outerShdw blurRad="38100" dist="38100" dir="2700000" algn="tl">
            <a:srgbClr val="C0C0C0"/>
          </a:outerShdw>
        </a:effectLst>
        <a:uLnTx/>
        <a:uFillTx/>
        <a:latin typeface="Arial" panose="020B0604020202020204" pitchFamily="34" charset="0"/>
        <a:ea typeface="宋体" panose="02010600030101010101" pitchFamily="2" charset="-122"/>
        <a:cs typeface="+mn-cs"/>
      </a:endParaRPr>
    </a:p>
  </p:txBody>
</p:sp>
</file>