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3"/>
  </p:handoutMasterIdLst>
  <p:sldIdLst>
    <p:sldId id="264" r:id="rId3"/>
    <p:sldId id="334" r:id="rId5"/>
    <p:sldId id="538" r:id="rId6"/>
    <p:sldId id="504" r:id="rId7"/>
    <p:sldId id="505" r:id="rId8"/>
    <p:sldId id="507" r:id="rId9"/>
    <p:sldId id="515" r:id="rId10"/>
    <p:sldId id="539" r:id="rId11"/>
    <p:sldId id="335" r:id="rId12"/>
    <p:sldId id="437" r:id="rId13"/>
    <p:sldId id="438" r:id="rId14"/>
    <p:sldId id="509" r:id="rId15"/>
    <p:sldId id="342" r:id="rId16"/>
    <p:sldId id="439" r:id="rId17"/>
    <p:sldId id="441" r:id="rId18"/>
    <p:sldId id="442" r:id="rId19"/>
    <p:sldId id="440" r:id="rId20"/>
    <p:sldId id="469" r:id="rId21"/>
    <p:sldId id="470" r:id="rId22"/>
    <p:sldId id="521" r:id="rId23"/>
    <p:sldId id="522" r:id="rId24"/>
    <p:sldId id="510" r:id="rId25"/>
    <p:sldId id="513" r:id="rId26"/>
    <p:sldId id="516" r:id="rId27"/>
    <p:sldId id="520" r:id="rId28"/>
    <p:sldId id="523" r:id="rId29"/>
    <p:sldId id="524" r:id="rId30"/>
    <p:sldId id="565" r:id="rId31"/>
    <p:sldId id="267" r:id="rId32"/>
  </p:sldIdLst>
  <p:sldSz cx="9144000" cy="5143500" type="screen16x9"/>
  <p:notesSz cx="6858000" cy="9144000"/>
  <p:custDataLst>
    <p:tags r:id="rId37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50" userDrawn="1">
          <p15:clr>
            <a:srgbClr val="A4A3A4"/>
          </p15:clr>
        </p15:guide>
        <p15:guide id="2" pos="29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1692D"/>
    <a:srgbClr val="B9FA00"/>
    <a:srgbClr val="CCFF33"/>
    <a:srgbClr val="00A1DA"/>
    <a:srgbClr val="5F5F5F"/>
    <a:srgbClr val="DEB400"/>
    <a:srgbClr val="FFCC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64" autoAdjust="0"/>
    <p:restoredTop sz="93801" autoAdjust="0"/>
  </p:normalViewPr>
  <p:slideViewPr>
    <p:cSldViewPr showGuides="1">
      <p:cViewPr varScale="1">
        <p:scale>
          <a:sx n="143" d="100"/>
          <a:sy n="143" d="100"/>
        </p:scale>
        <p:origin x="-786" y="-96"/>
      </p:cViewPr>
      <p:guideLst>
        <p:guide orient="horz" pos="1650"/>
        <p:guide pos="2918"/>
      </p:guideLst>
    </p:cSldViewPr>
  </p:slideViewPr>
  <p:outlineViewPr>
    <p:cViewPr>
      <p:scale>
        <a:sx n="33" d="100"/>
        <a:sy n="33" d="100"/>
      </p:scale>
      <p:origin x="0" y="-648"/>
    </p:cViewPr>
  </p:outlineViewPr>
  <p:notesTextViewPr>
    <p:cViewPr>
      <p:scale>
        <a:sx n="66" d="100"/>
        <a:sy n="66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7" Type="http://schemas.openxmlformats.org/officeDocument/2006/relationships/tags" Target="tags/tag2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handoutMaster" Target="handoutMasters/handoutMaster1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fld id="{915885D7-5E09-46D9-9DC5-8AB81381CAC1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Tx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Tx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Tx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Char char="•"/>
              <a:defRPr sz="1200" noProof="1"/>
            </a:lvl1pPr>
          </a:lstStyle>
          <a:p>
            <a:pPr>
              <a:defRPr/>
            </a:pPr>
            <a:fld id="{EF706920-C96D-4798-8E58-5A8BFA6AF9BD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355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355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fld id="{C0817837-4CCB-418B-B766-2C4B28A9F926}" type="slidenum">
              <a:rPr altLang="en-US" smtClean="0">
                <a:latin typeface="Arial" panose="020B0604020202020204" pitchFamily="34" charset="0"/>
              </a:rPr>
            </a:fld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198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198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fld id="{CBA99576-44B7-494B-94FF-415965CE8E75}" type="slidenum">
              <a:rPr altLang="en-US" smtClean="0">
                <a:latin typeface="Arial" panose="020B0604020202020204" pitchFamily="34" charset="0"/>
              </a:rPr>
            </a:fld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403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403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fld id="{0A4183C0-EF47-415D-818F-44D245CE9BCF}" type="slidenum">
              <a:rPr altLang="en-US" smtClean="0">
                <a:latin typeface="Arial" panose="020B0604020202020204" pitchFamily="34" charset="0"/>
              </a:rPr>
            </a:fld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6083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608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fld id="{EEFA84E1-55B7-4EAA-87C5-135C328A1F26}" type="slidenum">
              <a:rPr altLang="en-US" smtClean="0">
                <a:latin typeface="Arial" panose="020B0604020202020204" pitchFamily="34" charset="0"/>
              </a:rPr>
            </a:fld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813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813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fld id="{D3ABA09F-C0A5-4AAE-AAF9-B2C14074B149}" type="slidenum">
              <a:rPr altLang="en-US" smtClean="0">
                <a:latin typeface="Arial" panose="020B0604020202020204" pitchFamily="34" charset="0"/>
              </a:rPr>
            </a:fld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017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018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fld id="{9768B038-D55A-4237-8221-8CA6F413F751}" type="slidenum">
              <a:rPr altLang="en-US" smtClean="0">
                <a:latin typeface="Arial" panose="020B0604020202020204" pitchFamily="34" charset="0"/>
              </a:rPr>
            </a:fld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222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222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fld id="{1D1EC595-0FB4-4DDC-9306-41B74FEA3772}" type="slidenum">
              <a:rPr altLang="en-US" smtClean="0">
                <a:latin typeface="Arial" panose="020B0604020202020204" pitchFamily="34" charset="0"/>
              </a:rPr>
            </a:fld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427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427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fld id="{B43E1A44-E948-410E-9320-0EA26BCAF324}" type="slidenum">
              <a:rPr altLang="en-US" smtClean="0">
                <a:latin typeface="Arial" panose="020B0604020202020204" pitchFamily="34" charset="0"/>
              </a:rPr>
            </a:fld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6323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632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fld id="{DE2C1E03-8E4A-4722-9E13-B4F7EFEADAF9}" type="slidenum">
              <a:rPr altLang="en-US" smtClean="0">
                <a:latin typeface="Arial" panose="020B0604020202020204" pitchFamily="34" charset="0"/>
              </a:rPr>
            </a:fld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837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837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fld id="{9D113682-FFC0-416E-A6A5-1DDB15B6F0D8}" type="slidenum">
              <a:rPr altLang="en-US" smtClean="0">
                <a:latin typeface="Arial" panose="020B0604020202020204" pitchFamily="34" charset="0"/>
              </a:rPr>
            </a:fld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6041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6042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fld id="{DBB62113-7C8F-4B0D-BD6C-529354378C15}" type="slidenum">
              <a:rPr altLang="en-US" smtClean="0">
                <a:latin typeface="Arial" panose="020B0604020202020204" pitchFamily="34" charset="0"/>
              </a:rPr>
            </a:fld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5603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b="1" smtClean="0"/>
          </a:p>
        </p:txBody>
      </p:sp>
      <p:sp>
        <p:nvSpPr>
          <p:cNvPr id="2560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fld id="{965839C3-8064-4E71-A04B-AFF88D8C160C}" type="slidenum">
              <a:rPr altLang="en-US" smtClean="0">
                <a:latin typeface="Arial" panose="020B0604020202020204" pitchFamily="34" charset="0"/>
              </a:rPr>
            </a:fld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6246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6246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fld id="{5721EC87-C012-49EA-8E68-9F930B25EA89}" type="slidenum">
              <a:rPr altLang="en-US" smtClean="0">
                <a:latin typeface="Arial" panose="020B0604020202020204" pitchFamily="34" charset="0"/>
              </a:rPr>
            </a:fld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6451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6451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fld id="{77C5493C-D4AB-4713-8534-5327C92BFEFD}" type="slidenum">
              <a:rPr altLang="en-US" smtClean="0">
                <a:latin typeface="Arial" panose="020B0604020202020204" pitchFamily="34" charset="0"/>
              </a:rPr>
            </a:fld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66563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6656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fld id="{60E49BE2-EF81-4450-A87D-A2FE4A7F5338}" type="slidenum">
              <a:rPr altLang="en-US" smtClean="0">
                <a:latin typeface="Arial" panose="020B0604020202020204" pitchFamily="34" charset="0"/>
              </a:rPr>
            </a:fld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6861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6861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fld id="{40FE452A-2641-42DF-B1BF-EACDE75207D1}" type="slidenum">
              <a:rPr altLang="en-US" smtClean="0">
                <a:latin typeface="Arial" panose="020B0604020202020204" pitchFamily="34" charset="0"/>
              </a:rPr>
            </a:fld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7065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7066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fld id="{280EE007-CAFC-4946-B791-6574254B1161}" type="slidenum">
              <a:rPr altLang="en-US" smtClean="0">
                <a:latin typeface="Arial" panose="020B0604020202020204" pitchFamily="34" charset="0"/>
              </a:rPr>
            </a:fld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7270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7270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fld id="{197BD319-9F6E-4634-AA11-C5A283F5D651}" type="slidenum">
              <a:rPr altLang="en-US" smtClean="0">
                <a:latin typeface="Arial" panose="020B0604020202020204" pitchFamily="34" charset="0"/>
              </a:rPr>
            </a:fld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7475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7475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fld id="{F6FB1F7D-9808-4B7C-9408-C9306C3E4700}" type="slidenum">
              <a:rPr altLang="en-US" smtClean="0">
                <a:latin typeface="Arial" panose="020B0604020202020204" pitchFamily="34" charset="0"/>
              </a:rPr>
            </a:fld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76803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7680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fld id="{5C4A933D-71E3-42EC-8874-49CE2D48062D}" type="slidenum">
              <a:rPr altLang="en-US" smtClean="0">
                <a:latin typeface="Arial" panose="020B0604020202020204" pitchFamily="34" charset="0"/>
              </a:rPr>
            </a:fld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8089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8090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fld id="{1ACB4FCC-A7DD-4319-AE9A-2236B43EB32C}" type="slidenum">
              <a:rPr altLang="en-US" smtClean="0">
                <a:latin typeface="Arial" panose="020B0604020202020204" pitchFamily="34" charset="0"/>
              </a:rPr>
            </a:fld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8294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8294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fld id="{033E8E15-2226-43B6-8C75-E06ACEB5C462}" type="slidenum">
              <a:rPr altLang="en-US" smtClean="0">
                <a:latin typeface="Arial" panose="020B0604020202020204" pitchFamily="34" charset="0"/>
              </a:rPr>
            </a:fld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765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765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fld id="{CD4EF5C5-CE2E-49D0-AAA5-2BDF8989A68F}" type="slidenum">
              <a:rPr altLang="en-US" smtClean="0">
                <a:latin typeface="Arial" panose="020B0604020202020204" pitchFamily="34" charset="0"/>
              </a:rPr>
            </a:fld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969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z="3200" b="1" smtClean="0"/>
          </a:p>
        </p:txBody>
      </p:sp>
      <p:sp>
        <p:nvSpPr>
          <p:cNvPr id="2970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fld id="{D6EFB7A1-3C14-4749-9666-5639C6FAE45B}" type="slidenum">
              <a:rPr altLang="en-US" smtClean="0">
                <a:latin typeface="Arial" panose="020B0604020202020204" pitchFamily="34" charset="0"/>
              </a:rPr>
            </a:fld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174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z="3200" b="1" smtClean="0"/>
          </a:p>
        </p:txBody>
      </p:sp>
      <p:sp>
        <p:nvSpPr>
          <p:cNvPr id="3174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fld id="{E16E3F6C-3396-49EA-A8E8-3B7ADFEFCD54}" type="slidenum">
              <a:rPr altLang="en-US" smtClean="0">
                <a:latin typeface="Arial" panose="020B0604020202020204" pitchFamily="34" charset="0"/>
              </a:rPr>
            </a:fld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z="3200" b="1" smtClean="0"/>
          </a:p>
        </p:txBody>
      </p:sp>
      <p:sp>
        <p:nvSpPr>
          <p:cNvPr id="3379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fld id="{F1E62DB3-F236-464E-8A5E-4C249F74900D}" type="slidenum">
              <a:rPr altLang="en-US" smtClean="0">
                <a:latin typeface="Arial" panose="020B0604020202020204" pitchFamily="34" charset="0"/>
              </a:rPr>
            </a:fld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5843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z="3200" b="1" smtClean="0"/>
          </a:p>
        </p:txBody>
      </p:sp>
      <p:sp>
        <p:nvSpPr>
          <p:cNvPr id="358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fld id="{9FDB1F47-283F-4E7B-B929-C82C3B54B428}" type="slidenum">
              <a:rPr altLang="en-US" smtClean="0">
                <a:latin typeface="Arial" panose="020B0604020202020204" pitchFamily="34" charset="0"/>
              </a:rPr>
            </a:fld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fld id="{B3775229-9C59-45BB-A243-827F6A42E5C9}" type="slidenum">
              <a:rPr altLang="en-US" smtClean="0">
                <a:latin typeface="Arial" panose="020B0604020202020204" pitchFamily="34" charset="0"/>
              </a:rPr>
            </a:fld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993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994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fld id="{A3A6E940-93F8-46DE-9358-F8774E6972E0}" type="slidenum">
              <a:rPr altLang="en-US" smtClean="0">
                <a:latin typeface="Arial" panose="020B0604020202020204" pitchFamily="34" charset="0"/>
              </a:rPr>
            </a:fld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E:\PPT\建筑安全生产注安辅导\注安课程PPT模板-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22"/>
          <a:stretch>
            <a:fillRect/>
          </a:stretch>
        </p:blipFill>
        <p:spPr bwMode="auto">
          <a:xfrm>
            <a:off x="0" y="4443724"/>
            <a:ext cx="9144000" cy="698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683568" y="2139702"/>
            <a:ext cx="4608512" cy="1440160"/>
          </a:xfrm>
        </p:spPr>
        <p:txBody>
          <a:bodyPr/>
          <a:lstStyle>
            <a:lvl1pPr>
              <a:defRPr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CDF78-A510-4ED3-8263-3009CFCCC46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2700338" y="3409950"/>
            <a:ext cx="6407150" cy="170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57DEF-D5D8-451A-A17F-A7143D40049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6" t="14301" r="-2" b="13251"/>
          <a:stretch>
            <a:fillRect/>
          </a:stretch>
        </p:blipFill>
        <p:spPr bwMode="auto">
          <a:xfrm>
            <a:off x="4763" y="0"/>
            <a:ext cx="7519987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-2604" y="7619"/>
            <a:ext cx="9144000" cy="5143500"/>
          </a:xfrm>
          <a:prstGeom prst="rect">
            <a:avLst/>
          </a:prstGeom>
          <a:blipFill dpi="0" rotWithShape="1">
            <a:blip r:embed="rId3"/>
            <a:srcRect/>
            <a:tile tx="0" ty="1092200" sx="100000" sy="100000" flip="y" algn="br"/>
          </a:blipFill>
          <a:ln>
            <a:noFill/>
          </a:ln>
        </p:spPr>
        <p:txBody>
          <a:bodyPr lIns="68562" tIns="34281" rIns="68562" bIns="34281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203575" y="0"/>
            <a:ext cx="5972175" cy="5151438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txBody>
          <a:bodyPr lIns="68562" tIns="34281" rIns="68562" bIns="34281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5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8A632-B18F-4FD4-96E6-A3241F19E38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4.png"/><Relationship Id="rId4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Char char="•"/>
              <a:defRPr sz="1200" noProof="1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7529AF7-9C48-4073-AEA5-92B3EE0B2EE9}" type="slidenum">
              <a:rPr lang="en-US" altLang="en-US"/>
            </a:fld>
            <a:endParaRPr lang="en-US" altLang="en-US"/>
          </a:p>
        </p:txBody>
      </p:sp>
      <p:pic>
        <p:nvPicPr>
          <p:cNvPr id="3" name="图片 2" descr="a LOGO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654665" y="273050"/>
            <a:ext cx="1195070" cy="597535"/>
          </a:xfrm>
          <a:prstGeom prst="rect">
            <a:avLst/>
          </a:prstGeom>
        </p:spPr>
      </p:pic>
      <p:pic>
        <p:nvPicPr>
          <p:cNvPr id="2" name="图片 1" descr="a LOGO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40015" y="123825"/>
            <a:ext cx="1195070" cy="5975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microsoft.com/office/2007/relationships/hdphoto" Target="../media/image6.wdp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8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4.jpeg"/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008" y="267782"/>
            <a:ext cx="5266508" cy="4181510"/>
          </a:xfrm>
          <a:prstGeom prst="rect">
            <a:avLst/>
          </a:prstGeom>
        </p:spPr>
      </p:pic>
      <p:sp>
        <p:nvSpPr>
          <p:cNvPr id="17410" name="标题 1"/>
          <p:cNvSpPr>
            <a:spLocks noGrp="1"/>
          </p:cNvSpPr>
          <p:nvPr>
            <p:ph type="ctrTitle"/>
          </p:nvPr>
        </p:nvSpPr>
        <p:spPr>
          <a:xfrm>
            <a:off x="396058" y="1347767"/>
            <a:ext cx="5327926" cy="1439862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b="1" spc="600"/>
              <a:t>高处坠落事故案例</a:t>
            </a:r>
            <a:endParaRPr lang="zh-CN" altLang="en-US" b="1" spc="600" dirty="0" smtClean="0"/>
          </a:p>
        </p:txBody>
      </p:sp>
      <p:pic>
        <p:nvPicPr>
          <p:cNvPr id="2" name="图片 1" descr="a 头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800" y="2931795"/>
            <a:ext cx="3773170" cy="1957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图片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072" y="2116131"/>
            <a:ext cx="2051050" cy="1641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10AC9169-B212-4758-A8E2-3D96D2B6A0A7}" type="slidenum">
              <a:rPr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</a:fld>
            <a:endParaRPr lang="zh-CN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40964" name="TextBox 5"/>
          <p:cNvSpPr txBox="1">
            <a:spLocks noChangeArrowheads="1"/>
          </p:cNvSpPr>
          <p:nvPr/>
        </p:nvSpPr>
        <p:spPr bwMode="auto">
          <a:xfrm>
            <a:off x="649288" y="141288"/>
            <a:ext cx="384175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Part 2</a:t>
            </a:r>
            <a:r>
              <a:rPr lang="zh-CN" altLang="en-US" sz="2000" b="1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：</a:t>
            </a:r>
            <a:r>
              <a:rPr lang="zh-CN" altLang="en-US" sz="2000" b="1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高处坠落事故种类</a:t>
            </a:r>
            <a:endParaRPr lang="zh-CN" altLang="en-US" sz="2000" b="1">
              <a:solidFill>
                <a:srgbClr val="00B05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0965" name="TextBox 11"/>
          <p:cNvSpPr txBox="1">
            <a:spLocks noChangeArrowheads="1"/>
          </p:cNvSpPr>
          <p:nvPr/>
        </p:nvSpPr>
        <p:spPr bwMode="auto">
          <a:xfrm>
            <a:off x="1017588" y="1433513"/>
            <a:ext cx="333692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CN" altLang="en-US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攀登作业高处坠落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事故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66" name="TextBox 11"/>
          <p:cNvSpPr txBox="1">
            <a:spLocks noChangeArrowheads="1"/>
          </p:cNvSpPr>
          <p:nvPr/>
        </p:nvSpPr>
        <p:spPr bwMode="auto">
          <a:xfrm>
            <a:off x="4643438" y="1433513"/>
            <a:ext cx="324008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CN" altLang="en-US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悬空作业高处坠落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事故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5851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172" y="2122481"/>
            <a:ext cx="2060575" cy="16462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02" y="2154231"/>
            <a:ext cx="2051050" cy="1641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0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865" y="2162171"/>
            <a:ext cx="2039937" cy="1633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1872E1D0-625D-4438-938C-1850D8ADF43E}" type="slidenum">
              <a:rPr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</a:fld>
            <a:endParaRPr lang="zh-CN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43013" name="TextBox 5"/>
          <p:cNvSpPr txBox="1">
            <a:spLocks noChangeArrowheads="1"/>
          </p:cNvSpPr>
          <p:nvPr/>
        </p:nvSpPr>
        <p:spPr bwMode="auto">
          <a:xfrm>
            <a:off x="649288" y="141288"/>
            <a:ext cx="384175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Part 2</a:t>
            </a:r>
            <a:r>
              <a:rPr lang="zh-CN" altLang="en-US" sz="2000" b="1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：</a:t>
            </a:r>
            <a:r>
              <a:rPr lang="zh-CN" altLang="en-US" sz="2000" b="1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高处坠落事故种类</a:t>
            </a:r>
            <a:endParaRPr lang="zh-CN" altLang="en-US" sz="2000" b="1">
              <a:solidFill>
                <a:srgbClr val="00B05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3014" name="TextBox 11"/>
          <p:cNvSpPr txBox="1">
            <a:spLocks noChangeArrowheads="1"/>
          </p:cNvSpPr>
          <p:nvPr/>
        </p:nvSpPr>
        <p:spPr bwMode="auto">
          <a:xfrm>
            <a:off x="973138" y="1492250"/>
            <a:ext cx="3663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CN" altLang="en-US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操作平台作业高处坠落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事故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015" name="TextBox 11"/>
          <p:cNvSpPr txBox="1">
            <a:spLocks noChangeArrowheads="1"/>
          </p:cNvSpPr>
          <p:nvPr/>
        </p:nvSpPr>
        <p:spPr bwMode="auto">
          <a:xfrm>
            <a:off x="4787900" y="1433513"/>
            <a:ext cx="3240088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交叉作业高处坠落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事故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984250" y="1836738"/>
            <a:ext cx="115252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目录</a:t>
            </a:r>
            <a:endParaRPr lang="zh-CN" altLang="en-US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5059" name="圆角矩形 13"/>
          <p:cNvSpPr>
            <a:spLocks noChangeArrowheads="1"/>
          </p:cNvSpPr>
          <p:nvPr/>
        </p:nvSpPr>
        <p:spPr bwMode="auto">
          <a:xfrm>
            <a:off x="3995738" y="3435350"/>
            <a:ext cx="431800" cy="4318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45060" name="Freeform 11"/>
          <p:cNvSpPr>
            <a:spLocks noEditPoints="1" noChangeArrowheads="1"/>
          </p:cNvSpPr>
          <p:nvPr/>
        </p:nvSpPr>
        <p:spPr bwMode="auto">
          <a:xfrm>
            <a:off x="4092575" y="3549650"/>
            <a:ext cx="236538" cy="204788"/>
          </a:xfrm>
          <a:custGeom>
            <a:avLst/>
            <a:gdLst>
              <a:gd name="T0" fmla="*/ 2147483646 w 948"/>
              <a:gd name="T1" fmla="*/ 2147483646 h 810"/>
              <a:gd name="T2" fmla="*/ 2147483646 w 948"/>
              <a:gd name="T3" fmla="*/ 2147483646 h 810"/>
              <a:gd name="T4" fmla="*/ 2147483646 w 948"/>
              <a:gd name="T5" fmla="*/ 2147483646 h 810"/>
              <a:gd name="T6" fmla="*/ 2147483646 w 948"/>
              <a:gd name="T7" fmla="*/ 2147483646 h 810"/>
              <a:gd name="T8" fmla="*/ 2147483646 w 948"/>
              <a:gd name="T9" fmla="*/ 2147483646 h 810"/>
              <a:gd name="T10" fmla="*/ 2147483646 w 948"/>
              <a:gd name="T11" fmla="*/ 2147483646 h 810"/>
              <a:gd name="T12" fmla="*/ 2147483646 w 948"/>
              <a:gd name="T13" fmla="*/ 2147483646 h 810"/>
              <a:gd name="T14" fmla="*/ 2147483646 w 948"/>
              <a:gd name="T15" fmla="*/ 2147483646 h 810"/>
              <a:gd name="T16" fmla="*/ 2147483646 w 948"/>
              <a:gd name="T17" fmla="*/ 2147483646 h 810"/>
              <a:gd name="T18" fmla="*/ 2147483646 w 948"/>
              <a:gd name="T19" fmla="*/ 2147483646 h 810"/>
              <a:gd name="T20" fmla="*/ 2147483646 w 948"/>
              <a:gd name="T21" fmla="*/ 2147483646 h 810"/>
              <a:gd name="T22" fmla="*/ 2147483646 w 948"/>
              <a:gd name="T23" fmla="*/ 2147483646 h 810"/>
              <a:gd name="T24" fmla="*/ 2147483646 w 948"/>
              <a:gd name="T25" fmla="*/ 2147483646 h 810"/>
              <a:gd name="T26" fmla="*/ 2147483646 w 948"/>
              <a:gd name="T27" fmla="*/ 2147483646 h 810"/>
              <a:gd name="T28" fmla="*/ 2147483646 w 948"/>
              <a:gd name="T29" fmla="*/ 2147483646 h 810"/>
              <a:gd name="T30" fmla="*/ 2147483646 w 948"/>
              <a:gd name="T31" fmla="*/ 2147483646 h 810"/>
              <a:gd name="T32" fmla="*/ 2147483646 w 948"/>
              <a:gd name="T33" fmla="*/ 2147483646 h 810"/>
              <a:gd name="T34" fmla="*/ 2147483646 w 948"/>
              <a:gd name="T35" fmla="*/ 2147483646 h 810"/>
              <a:gd name="T36" fmla="*/ 2147483646 w 948"/>
              <a:gd name="T37" fmla="*/ 2147483646 h 810"/>
              <a:gd name="T38" fmla="*/ 2147483646 w 948"/>
              <a:gd name="T39" fmla="*/ 2147483646 h 810"/>
              <a:gd name="T40" fmla="*/ 2147483646 w 948"/>
              <a:gd name="T41" fmla="*/ 2147483646 h 810"/>
              <a:gd name="T42" fmla="*/ 2147483646 w 948"/>
              <a:gd name="T43" fmla="*/ 2147483646 h 810"/>
              <a:gd name="T44" fmla="*/ 2147483646 w 948"/>
              <a:gd name="T45" fmla="*/ 2147483646 h 810"/>
              <a:gd name="T46" fmla="*/ 2147483646 w 948"/>
              <a:gd name="T47" fmla="*/ 2147483646 h 810"/>
              <a:gd name="T48" fmla="*/ 2147483646 w 948"/>
              <a:gd name="T49" fmla="*/ 2147483646 h 810"/>
              <a:gd name="T50" fmla="*/ 2147483646 w 948"/>
              <a:gd name="T51" fmla="*/ 2147483646 h 810"/>
              <a:gd name="T52" fmla="*/ 2147483646 w 948"/>
              <a:gd name="T53" fmla="*/ 2147483646 h 810"/>
              <a:gd name="T54" fmla="*/ 2147483646 w 948"/>
              <a:gd name="T55" fmla="*/ 2147483646 h 810"/>
              <a:gd name="T56" fmla="*/ 2147483646 w 948"/>
              <a:gd name="T57" fmla="*/ 2147483646 h 810"/>
              <a:gd name="T58" fmla="*/ 2147483646 w 948"/>
              <a:gd name="T59" fmla="*/ 2147483646 h 810"/>
              <a:gd name="T60" fmla="*/ 2147483646 w 948"/>
              <a:gd name="T61" fmla="*/ 2147483646 h 810"/>
              <a:gd name="T62" fmla="*/ 2147483646 w 948"/>
              <a:gd name="T63" fmla="*/ 2147483646 h 810"/>
              <a:gd name="T64" fmla="*/ 2147483646 w 948"/>
              <a:gd name="T65" fmla="*/ 2147483646 h 810"/>
              <a:gd name="T66" fmla="*/ 2147483646 w 948"/>
              <a:gd name="T67" fmla="*/ 2147483646 h 810"/>
              <a:gd name="T68" fmla="*/ 2147483646 w 948"/>
              <a:gd name="T69" fmla="*/ 2147483646 h 810"/>
              <a:gd name="T70" fmla="*/ 2147483646 w 948"/>
              <a:gd name="T71" fmla="*/ 2147483646 h 810"/>
              <a:gd name="T72" fmla="*/ 2147483646 w 948"/>
              <a:gd name="T73" fmla="*/ 2147483646 h 810"/>
              <a:gd name="T74" fmla="*/ 2147483646 w 948"/>
              <a:gd name="T75" fmla="*/ 2147483646 h 810"/>
              <a:gd name="T76" fmla="*/ 2147483646 w 948"/>
              <a:gd name="T77" fmla="*/ 2147483646 h 810"/>
              <a:gd name="T78" fmla="*/ 2147483646 w 948"/>
              <a:gd name="T79" fmla="*/ 2147483646 h 810"/>
              <a:gd name="T80" fmla="*/ 2147483646 w 948"/>
              <a:gd name="T81" fmla="*/ 2147483646 h 810"/>
              <a:gd name="T82" fmla="*/ 2147483646 w 948"/>
              <a:gd name="T83" fmla="*/ 2147483646 h 810"/>
              <a:gd name="T84" fmla="*/ 2147483646 w 948"/>
              <a:gd name="T85" fmla="*/ 2147483646 h 810"/>
              <a:gd name="T86" fmla="*/ 2147483646 w 948"/>
              <a:gd name="T87" fmla="*/ 2147483646 h 810"/>
              <a:gd name="T88" fmla="*/ 2147483646 w 948"/>
              <a:gd name="T89" fmla="*/ 2147483646 h 810"/>
              <a:gd name="T90" fmla="*/ 2147483646 w 948"/>
              <a:gd name="T91" fmla="*/ 2147483646 h 810"/>
              <a:gd name="T92" fmla="*/ 2147483646 w 948"/>
              <a:gd name="T93" fmla="*/ 2147483646 h 810"/>
              <a:gd name="T94" fmla="*/ 2147483646 w 948"/>
              <a:gd name="T95" fmla="*/ 2147483646 h 810"/>
              <a:gd name="T96" fmla="*/ 2147483646 w 948"/>
              <a:gd name="T97" fmla="*/ 2147483646 h 810"/>
              <a:gd name="T98" fmla="*/ 2147483646 w 948"/>
              <a:gd name="T99" fmla="*/ 2147483646 h 810"/>
              <a:gd name="T100" fmla="*/ 2147483646 w 948"/>
              <a:gd name="T101" fmla="*/ 2147483646 h 810"/>
              <a:gd name="T102" fmla="*/ 2147483646 w 948"/>
              <a:gd name="T103" fmla="*/ 2147483646 h 810"/>
              <a:gd name="T104" fmla="*/ 2147483646 w 948"/>
              <a:gd name="T105" fmla="*/ 2147483646 h 810"/>
              <a:gd name="T106" fmla="*/ 2147483646 w 948"/>
              <a:gd name="T107" fmla="*/ 2147483646 h 810"/>
              <a:gd name="T108" fmla="*/ 2147483646 w 948"/>
              <a:gd name="T109" fmla="*/ 2147483646 h 810"/>
              <a:gd name="T110" fmla="*/ 2147483646 w 948"/>
              <a:gd name="T111" fmla="*/ 2147483646 h 810"/>
              <a:gd name="T112" fmla="*/ 2147483646 w 948"/>
              <a:gd name="T113" fmla="*/ 2147483646 h 810"/>
              <a:gd name="T114" fmla="*/ 2147483646 w 948"/>
              <a:gd name="T115" fmla="*/ 2147483646 h 810"/>
              <a:gd name="T116" fmla="*/ 2147483646 w 948"/>
              <a:gd name="T117" fmla="*/ 2147483646 h 81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948" h="810">
                <a:moveTo>
                  <a:pt x="588" y="151"/>
                </a:moveTo>
                <a:cubicBezTo>
                  <a:pt x="588" y="151"/>
                  <a:pt x="588" y="152"/>
                  <a:pt x="588" y="152"/>
                </a:cubicBezTo>
                <a:cubicBezTo>
                  <a:pt x="588" y="153"/>
                  <a:pt x="589" y="154"/>
                  <a:pt x="589" y="155"/>
                </a:cubicBezTo>
                <a:cubicBezTo>
                  <a:pt x="589" y="156"/>
                  <a:pt x="589" y="156"/>
                  <a:pt x="589" y="157"/>
                </a:cubicBezTo>
                <a:cubicBezTo>
                  <a:pt x="589" y="158"/>
                  <a:pt x="589" y="159"/>
                  <a:pt x="589" y="161"/>
                </a:cubicBezTo>
                <a:cubicBezTo>
                  <a:pt x="589" y="161"/>
                  <a:pt x="589" y="161"/>
                  <a:pt x="589" y="161"/>
                </a:cubicBezTo>
                <a:cubicBezTo>
                  <a:pt x="589" y="162"/>
                  <a:pt x="589" y="164"/>
                  <a:pt x="589" y="165"/>
                </a:cubicBezTo>
                <a:cubicBezTo>
                  <a:pt x="589" y="165"/>
                  <a:pt x="589" y="166"/>
                  <a:pt x="589" y="166"/>
                </a:cubicBezTo>
                <a:cubicBezTo>
                  <a:pt x="589" y="167"/>
                  <a:pt x="589" y="168"/>
                  <a:pt x="589" y="169"/>
                </a:cubicBezTo>
                <a:cubicBezTo>
                  <a:pt x="589" y="170"/>
                  <a:pt x="589" y="170"/>
                  <a:pt x="589" y="171"/>
                </a:cubicBezTo>
                <a:cubicBezTo>
                  <a:pt x="588" y="178"/>
                  <a:pt x="586" y="185"/>
                  <a:pt x="584" y="191"/>
                </a:cubicBezTo>
                <a:cubicBezTo>
                  <a:pt x="584" y="192"/>
                  <a:pt x="583" y="193"/>
                  <a:pt x="583" y="194"/>
                </a:cubicBezTo>
                <a:cubicBezTo>
                  <a:pt x="583" y="195"/>
                  <a:pt x="583" y="195"/>
                  <a:pt x="583" y="195"/>
                </a:cubicBezTo>
                <a:cubicBezTo>
                  <a:pt x="583" y="196"/>
                  <a:pt x="582" y="197"/>
                  <a:pt x="582" y="198"/>
                </a:cubicBezTo>
                <a:cubicBezTo>
                  <a:pt x="582" y="198"/>
                  <a:pt x="582" y="198"/>
                  <a:pt x="582" y="198"/>
                </a:cubicBezTo>
                <a:cubicBezTo>
                  <a:pt x="580" y="201"/>
                  <a:pt x="579" y="204"/>
                  <a:pt x="577" y="207"/>
                </a:cubicBezTo>
                <a:cubicBezTo>
                  <a:pt x="577" y="207"/>
                  <a:pt x="577" y="207"/>
                  <a:pt x="577" y="208"/>
                </a:cubicBezTo>
                <a:cubicBezTo>
                  <a:pt x="577" y="208"/>
                  <a:pt x="576" y="209"/>
                  <a:pt x="575" y="210"/>
                </a:cubicBezTo>
                <a:cubicBezTo>
                  <a:pt x="575" y="210"/>
                  <a:pt x="575" y="211"/>
                  <a:pt x="575" y="211"/>
                </a:cubicBezTo>
                <a:cubicBezTo>
                  <a:pt x="573" y="215"/>
                  <a:pt x="570" y="218"/>
                  <a:pt x="567" y="222"/>
                </a:cubicBezTo>
                <a:cubicBezTo>
                  <a:pt x="567" y="222"/>
                  <a:pt x="567" y="222"/>
                  <a:pt x="567" y="222"/>
                </a:cubicBezTo>
                <a:cubicBezTo>
                  <a:pt x="566" y="223"/>
                  <a:pt x="566" y="224"/>
                  <a:pt x="565" y="224"/>
                </a:cubicBezTo>
                <a:cubicBezTo>
                  <a:pt x="565" y="224"/>
                  <a:pt x="565" y="225"/>
                  <a:pt x="565" y="225"/>
                </a:cubicBezTo>
                <a:cubicBezTo>
                  <a:pt x="562" y="227"/>
                  <a:pt x="560" y="230"/>
                  <a:pt x="558" y="232"/>
                </a:cubicBezTo>
                <a:cubicBezTo>
                  <a:pt x="558" y="232"/>
                  <a:pt x="557" y="232"/>
                  <a:pt x="557" y="232"/>
                </a:cubicBezTo>
                <a:cubicBezTo>
                  <a:pt x="557" y="233"/>
                  <a:pt x="556" y="233"/>
                  <a:pt x="555" y="234"/>
                </a:cubicBezTo>
                <a:cubicBezTo>
                  <a:pt x="555" y="234"/>
                  <a:pt x="555" y="234"/>
                  <a:pt x="554" y="234"/>
                </a:cubicBezTo>
                <a:cubicBezTo>
                  <a:pt x="554" y="235"/>
                  <a:pt x="553" y="236"/>
                  <a:pt x="552" y="236"/>
                </a:cubicBezTo>
                <a:cubicBezTo>
                  <a:pt x="547" y="240"/>
                  <a:pt x="543" y="243"/>
                  <a:pt x="537" y="246"/>
                </a:cubicBezTo>
                <a:cubicBezTo>
                  <a:pt x="536" y="246"/>
                  <a:pt x="535" y="247"/>
                  <a:pt x="534" y="247"/>
                </a:cubicBezTo>
                <a:cubicBezTo>
                  <a:pt x="533" y="247"/>
                  <a:pt x="533" y="248"/>
                  <a:pt x="532" y="248"/>
                </a:cubicBezTo>
                <a:cubicBezTo>
                  <a:pt x="532" y="248"/>
                  <a:pt x="531" y="249"/>
                  <a:pt x="530" y="249"/>
                </a:cubicBezTo>
                <a:cubicBezTo>
                  <a:pt x="529" y="249"/>
                  <a:pt x="529" y="249"/>
                  <a:pt x="528" y="249"/>
                </a:cubicBezTo>
                <a:cubicBezTo>
                  <a:pt x="527" y="250"/>
                  <a:pt x="526" y="250"/>
                  <a:pt x="525" y="251"/>
                </a:cubicBezTo>
                <a:cubicBezTo>
                  <a:pt x="525" y="251"/>
                  <a:pt x="525" y="251"/>
                  <a:pt x="525" y="251"/>
                </a:cubicBezTo>
                <a:cubicBezTo>
                  <a:pt x="523" y="251"/>
                  <a:pt x="522" y="252"/>
                  <a:pt x="520" y="252"/>
                </a:cubicBezTo>
                <a:cubicBezTo>
                  <a:pt x="520" y="252"/>
                  <a:pt x="520" y="252"/>
                  <a:pt x="519" y="252"/>
                </a:cubicBezTo>
                <a:cubicBezTo>
                  <a:pt x="518" y="253"/>
                  <a:pt x="517" y="253"/>
                  <a:pt x="516" y="253"/>
                </a:cubicBezTo>
                <a:cubicBezTo>
                  <a:pt x="516" y="253"/>
                  <a:pt x="515" y="253"/>
                  <a:pt x="515" y="253"/>
                </a:cubicBezTo>
                <a:cubicBezTo>
                  <a:pt x="514" y="254"/>
                  <a:pt x="512" y="254"/>
                  <a:pt x="511" y="254"/>
                </a:cubicBezTo>
                <a:cubicBezTo>
                  <a:pt x="509" y="254"/>
                  <a:pt x="508" y="255"/>
                  <a:pt x="506" y="255"/>
                </a:cubicBezTo>
                <a:cubicBezTo>
                  <a:pt x="506" y="255"/>
                  <a:pt x="506" y="255"/>
                  <a:pt x="505" y="255"/>
                </a:cubicBezTo>
                <a:cubicBezTo>
                  <a:pt x="504" y="255"/>
                  <a:pt x="503" y="255"/>
                  <a:pt x="502" y="255"/>
                </a:cubicBezTo>
                <a:cubicBezTo>
                  <a:pt x="502" y="255"/>
                  <a:pt x="501" y="255"/>
                  <a:pt x="501" y="255"/>
                </a:cubicBezTo>
                <a:cubicBezTo>
                  <a:pt x="499" y="255"/>
                  <a:pt x="498" y="255"/>
                  <a:pt x="496" y="255"/>
                </a:cubicBezTo>
                <a:cubicBezTo>
                  <a:pt x="496" y="255"/>
                  <a:pt x="496" y="255"/>
                  <a:pt x="496" y="255"/>
                </a:cubicBezTo>
                <a:cubicBezTo>
                  <a:pt x="495" y="255"/>
                  <a:pt x="494" y="255"/>
                  <a:pt x="492" y="255"/>
                </a:cubicBezTo>
                <a:cubicBezTo>
                  <a:pt x="492" y="255"/>
                  <a:pt x="491" y="255"/>
                  <a:pt x="491" y="255"/>
                </a:cubicBezTo>
                <a:cubicBezTo>
                  <a:pt x="490" y="255"/>
                  <a:pt x="489" y="255"/>
                  <a:pt x="488" y="255"/>
                </a:cubicBezTo>
                <a:cubicBezTo>
                  <a:pt x="488" y="255"/>
                  <a:pt x="487" y="255"/>
                  <a:pt x="487" y="255"/>
                </a:cubicBezTo>
                <a:cubicBezTo>
                  <a:pt x="485" y="255"/>
                  <a:pt x="484" y="255"/>
                  <a:pt x="483" y="255"/>
                </a:cubicBezTo>
                <a:cubicBezTo>
                  <a:pt x="477" y="254"/>
                  <a:pt x="471" y="253"/>
                  <a:pt x="466" y="251"/>
                </a:cubicBezTo>
                <a:cubicBezTo>
                  <a:pt x="465" y="250"/>
                  <a:pt x="464" y="250"/>
                  <a:pt x="463" y="250"/>
                </a:cubicBezTo>
                <a:cubicBezTo>
                  <a:pt x="463" y="250"/>
                  <a:pt x="462" y="250"/>
                  <a:pt x="462" y="249"/>
                </a:cubicBezTo>
                <a:cubicBezTo>
                  <a:pt x="461" y="249"/>
                  <a:pt x="460" y="249"/>
                  <a:pt x="459" y="248"/>
                </a:cubicBezTo>
                <a:cubicBezTo>
                  <a:pt x="459" y="248"/>
                  <a:pt x="459" y="248"/>
                  <a:pt x="459" y="248"/>
                </a:cubicBezTo>
                <a:cubicBezTo>
                  <a:pt x="456" y="247"/>
                  <a:pt x="453" y="245"/>
                  <a:pt x="450" y="244"/>
                </a:cubicBezTo>
                <a:cubicBezTo>
                  <a:pt x="450" y="244"/>
                  <a:pt x="450" y="244"/>
                  <a:pt x="450" y="244"/>
                </a:cubicBezTo>
                <a:cubicBezTo>
                  <a:pt x="449" y="243"/>
                  <a:pt x="448" y="243"/>
                  <a:pt x="447" y="242"/>
                </a:cubicBezTo>
                <a:cubicBezTo>
                  <a:pt x="447" y="242"/>
                  <a:pt x="447" y="242"/>
                  <a:pt x="446" y="242"/>
                </a:cubicBezTo>
                <a:cubicBezTo>
                  <a:pt x="443" y="239"/>
                  <a:pt x="439" y="237"/>
                  <a:pt x="436" y="234"/>
                </a:cubicBezTo>
                <a:cubicBezTo>
                  <a:pt x="435" y="234"/>
                  <a:pt x="435" y="234"/>
                  <a:pt x="435" y="234"/>
                </a:cubicBezTo>
                <a:cubicBezTo>
                  <a:pt x="434" y="233"/>
                  <a:pt x="434" y="232"/>
                  <a:pt x="433" y="232"/>
                </a:cubicBezTo>
                <a:cubicBezTo>
                  <a:pt x="433" y="231"/>
                  <a:pt x="433" y="231"/>
                  <a:pt x="432" y="231"/>
                </a:cubicBezTo>
                <a:cubicBezTo>
                  <a:pt x="430" y="229"/>
                  <a:pt x="428" y="227"/>
                  <a:pt x="425" y="224"/>
                </a:cubicBezTo>
                <a:cubicBezTo>
                  <a:pt x="425" y="224"/>
                  <a:pt x="425" y="224"/>
                  <a:pt x="425" y="224"/>
                </a:cubicBezTo>
                <a:cubicBezTo>
                  <a:pt x="425" y="223"/>
                  <a:pt x="424" y="222"/>
                  <a:pt x="423" y="222"/>
                </a:cubicBezTo>
                <a:cubicBezTo>
                  <a:pt x="423" y="221"/>
                  <a:pt x="423" y="221"/>
                  <a:pt x="423" y="221"/>
                </a:cubicBezTo>
                <a:cubicBezTo>
                  <a:pt x="422" y="220"/>
                  <a:pt x="421" y="219"/>
                  <a:pt x="421" y="218"/>
                </a:cubicBezTo>
                <a:cubicBezTo>
                  <a:pt x="417" y="213"/>
                  <a:pt x="413" y="207"/>
                  <a:pt x="410" y="200"/>
                </a:cubicBezTo>
                <a:cubicBezTo>
                  <a:pt x="410" y="200"/>
                  <a:pt x="410" y="199"/>
                  <a:pt x="409" y="199"/>
                </a:cubicBezTo>
                <a:cubicBezTo>
                  <a:pt x="409" y="198"/>
                  <a:pt x="409" y="197"/>
                  <a:pt x="408" y="196"/>
                </a:cubicBezTo>
                <a:cubicBezTo>
                  <a:pt x="408" y="196"/>
                  <a:pt x="408" y="195"/>
                  <a:pt x="408" y="195"/>
                </a:cubicBezTo>
                <a:cubicBezTo>
                  <a:pt x="407" y="194"/>
                  <a:pt x="407" y="193"/>
                  <a:pt x="407" y="191"/>
                </a:cubicBezTo>
                <a:cubicBezTo>
                  <a:pt x="406" y="191"/>
                  <a:pt x="406" y="191"/>
                  <a:pt x="406" y="191"/>
                </a:cubicBezTo>
                <a:cubicBezTo>
                  <a:pt x="406" y="190"/>
                  <a:pt x="406" y="188"/>
                  <a:pt x="405" y="187"/>
                </a:cubicBezTo>
                <a:cubicBezTo>
                  <a:pt x="405" y="187"/>
                  <a:pt x="405" y="186"/>
                  <a:pt x="405" y="186"/>
                </a:cubicBezTo>
                <a:cubicBezTo>
                  <a:pt x="405" y="185"/>
                  <a:pt x="404" y="184"/>
                  <a:pt x="404" y="183"/>
                </a:cubicBezTo>
                <a:cubicBezTo>
                  <a:pt x="404" y="182"/>
                  <a:pt x="404" y="182"/>
                  <a:pt x="404" y="181"/>
                </a:cubicBezTo>
                <a:cubicBezTo>
                  <a:pt x="404" y="180"/>
                  <a:pt x="403" y="179"/>
                  <a:pt x="403" y="177"/>
                </a:cubicBezTo>
                <a:cubicBezTo>
                  <a:pt x="403" y="176"/>
                  <a:pt x="403" y="174"/>
                  <a:pt x="402" y="173"/>
                </a:cubicBezTo>
                <a:cubicBezTo>
                  <a:pt x="402" y="173"/>
                  <a:pt x="402" y="172"/>
                  <a:pt x="402" y="172"/>
                </a:cubicBezTo>
                <a:cubicBezTo>
                  <a:pt x="402" y="171"/>
                  <a:pt x="402" y="170"/>
                  <a:pt x="402" y="169"/>
                </a:cubicBezTo>
                <a:cubicBezTo>
                  <a:pt x="402" y="168"/>
                  <a:pt x="402" y="168"/>
                  <a:pt x="402" y="167"/>
                </a:cubicBezTo>
                <a:cubicBezTo>
                  <a:pt x="402" y="166"/>
                  <a:pt x="402" y="164"/>
                  <a:pt x="402" y="163"/>
                </a:cubicBezTo>
                <a:cubicBezTo>
                  <a:pt x="402" y="163"/>
                  <a:pt x="402" y="163"/>
                  <a:pt x="402" y="163"/>
                </a:cubicBezTo>
                <a:cubicBezTo>
                  <a:pt x="402" y="161"/>
                  <a:pt x="402" y="160"/>
                  <a:pt x="402" y="159"/>
                </a:cubicBezTo>
                <a:cubicBezTo>
                  <a:pt x="402" y="158"/>
                  <a:pt x="402" y="158"/>
                  <a:pt x="402" y="157"/>
                </a:cubicBezTo>
                <a:cubicBezTo>
                  <a:pt x="402" y="156"/>
                  <a:pt x="402" y="156"/>
                  <a:pt x="402" y="155"/>
                </a:cubicBezTo>
                <a:cubicBezTo>
                  <a:pt x="402" y="154"/>
                  <a:pt x="402" y="154"/>
                  <a:pt x="402" y="153"/>
                </a:cubicBezTo>
                <a:cubicBezTo>
                  <a:pt x="402" y="152"/>
                  <a:pt x="402" y="151"/>
                  <a:pt x="403" y="149"/>
                </a:cubicBezTo>
                <a:cubicBezTo>
                  <a:pt x="403" y="149"/>
                  <a:pt x="403" y="149"/>
                  <a:pt x="403" y="149"/>
                </a:cubicBezTo>
                <a:cubicBezTo>
                  <a:pt x="403" y="143"/>
                  <a:pt x="405" y="138"/>
                  <a:pt x="406" y="132"/>
                </a:cubicBezTo>
                <a:cubicBezTo>
                  <a:pt x="407" y="131"/>
                  <a:pt x="407" y="130"/>
                  <a:pt x="408" y="129"/>
                </a:cubicBezTo>
                <a:cubicBezTo>
                  <a:pt x="408" y="129"/>
                  <a:pt x="408" y="129"/>
                  <a:pt x="408" y="129"/>
                </a:cubicBezTo>
                <a:cubicBezTo>
                  <a:pt x="408" y="128"/>
                  <a:pt x="409" y="127"/>
                  <a:pt x="409" y="126"/>
                </a:cubicBezTo>
                <a:cubicBezTo>
                  <a:pt x="409" y="126"/>
                  <a:pt x="409" y="126"/>
                  <a:pt x="409" y="126"/>
                </a:cubicBezTo>
                <a:cubicBezTo>
                  <a:pt x="410" y="123"/>
                  <a:pt x="412" y="120"/>
                  <a:pt x="413" y="117"/>
                </a:cubicBezTo>
                <a:cubicBezTo>
                  <a:pt x="413" y="117"/>
                  <a:pt x="414" y="116"/>
                  <a:pt x="414" y="116"/>
                </a:cubicBezTo>
                <a:cubicBezTo>
                  <a:pt x="414" y="115"/>
                  <a:pt x="415" y="114"/>
                  <a:pt x="415" y="114"/>
                </a:cubicBezTo>
                <a:cubicBezTo>
                  <a:pt x="415" y="113"/>
                  <a:pt x="415" y="113"/>
                  <a:pt x="416" y="113"/>
                </a:cubicBezTo>
                <a:cubicBezTo>
                  <a:pt x="418" y="109"/>
                  <a:pt x="420" y="106"/>
                  <a:pt x="423" y="102"/>
                </a:cubicBezTo>
                <a:cubicBezTo>
                  <a:pt x="423" y="102"/>
                  <a:pt x="423" y="102"/>
                  <a:pt x="424" y="102"/>
                </a:cubicBezTo>
                <a:cubicBezTo>
                  <a:pt x="424" y="101"/>
                  <a:pt x="425" y="100"/>
                  <a:pt x="426" y="99"/>
                </a:cubicBezTo>
                <a:cubicBezTo>
                  <a:pt x="426" y="99"/>
                  <a:pt x="426" y="99"/>
                  <a:pt x="426" y="99"/>
                </a:cubicBezTo>
                <a:cubicBezTo>
                  <a:pt x="428" y="97"/>
                  <a:pt x="431" y="94"/>
                  <a:pt x="433" y="92"/>
                </a:cubicBezTo>
                <a:cubicBezTo>
                  <a:pt x="433" y="92"/>
                  <a:pt x="433" y="92"/>
                  <a:pt x="433" y="92"/>
                </a:cubicBezTo>
                <a:cubicBezTo>
                  <a:pt x="434" y="91"/>
                  <a:pt x="435" y="90"/>
                  <a:pt x="436" y="90"/>
                </a:cubicBezTo>
                <a:cubicBezTo>
                  <a:pt x="436" y="90"/>
                  <a:pt x="436" y="89"/>
                  <a:pt x="436" y="89"/>
                </a:cubicBezTo>
                <a:cubicBezTo>
                  <a:pt x="437" y="89"/>
                  <a:pt x="438" y="88"/>
                  <a:pt x="439" y="87"/>
                </a:cubicBezTo>
                <a:cubicBezTo>
                  <a:pt x="443" y="84"/>
                  <a:pt x="448" y="81"/>
                  <a:pt x="453" y="78"/>
                </a:cubicBezTo>
                <a:cubicBezTo>
                  <a:pt x="454" y="78"/>
                  <a:pt x="456" y="77"/>
                  <a:pt x="457" y="77"/>
                </a:cubicBezTo>
                <a:cubicBezTo>
                  <a:pt x="457" y="76"/>
                  <a:pt x="458" y="76"/>
                  <a:pt x="458" y="76"/>
                </a:cubicBezTo>
                <a:cubicBezTo>
                  <a:pt x="459" y="76"/>
                  <a:pt x="460" y="75"/>
                  <a:pt x="461" y="75"/>
                </a:cubicBezTo>
                <a:cubicBezTo>
                  <a:pt x="461" y="75"/>
                  <a:pt x="462" y="74"/>
                  <a:pt x="462" y="74"/>
                </a:cubicBezTo>
                <a:cubicBezTo>
                  <a:pt x="463" y="74"/>
                  <a:pt x="465" y="73"/>
                  <a:pt x="466" y="73"/>
                </a:cubicBezTo>
                <a:cubicBezTo>
                  <a:pt x="466" y="73"/>
                  <a:pt x="466" y="73"/>
                  <a:pt x="466" y="73"/>
                </a:cubicBezTo>
                <a:cubicBezTo>
                  <a:pt x="467" y="72"/>
                  <a:pt x="469" y="72"/>
                  <a:pt x="470" y="72"/>
                </a:cubicBezTo>
                <a:cubicBezTo>
                  <a:pt x="471" y="72"/>
                  <a:pt x="471" y="71"/>
                  <a:pt x="471" y="71"/>
                </a:cubicBezTo>
                <a:cubicBezTo>
                  <a:pt x="472" y="71"/>
                  <a:pt x="473" y="71"/>
                  <a:pt x="474" y="71"/>
                </a:cubicBezTo>
                <a:cubicBezTo>
                  <a:pt x="475" y="71"/>
                  <a:pt x="475" y="70"/>
                  <a:pt x="476" y="70"/>
                </a:cubicBezTo>
                <a:cubicBezTo>
                  <a:pt x="477" y="70"/>
                  <a:pt x="479" y="70"/>
                  <a:pt x="480" y="70"/>
                </a:cubicBezTo>
                <a:cubicBezTo>
                  <a:pt x="481" y="69"/>
                  <a:pt x="483" y="69"/>
                  <a:pt x="484" y="69"/>
                </a:cubicBezTo>
                <a:cubicBezTo>
                  <a:pt x="485" y="69"/>
                  <a:pt x="485" y="69"/>
                  <a:pt x="486" y="69"/>
                </a:cubicBezTo>
                <a:cubicBezTo>
                  <a:pt x="487" y="69"/>
                  <a:pt x="488" y="69"/>
                  <a:pt x="489" y="69"/>
                </a:cubicBezTo>
                <a:cubicBezTo>
                  <a:pt x="489" y="68"/>
                  <a:pt x="490" y="68"/>
                  <a:pt x="490" y="68"/>
                </a:cubicBezTo>
                <a:cubicBezTo>
                  <a:pt x="491" y="68"/>
                  <a:pt x="493" y="68"/>
                  <a:pt x="494" y="68"/>
                </a:cubicBezTo>
                <a:cubicBezTo>
                  <a:pt x="494" y="68"/>
                  <a:pt x="494" y="68"/>
                  <a:pt x="495" y="68"/>
                </a:cubicBezTo>
                <a:cubicBezTo>
                  <a:pt x="496" y="68"/>
                  <a:pt x="497" y="68"/>
                  <a:pt x="498" y="68"/>
                </a:cubicBezTo>
                <a:cubicBezTo>
                  <a:pt x="499" y="68"/>
                  <a:pt x="499" y="68"/>
                  <a:pt x="500" y="68"/>
                </a:cubicBezTo>
                <a:cubicBezTo>
                  <a:pt x="501" y="68"/>
                  <a:pt x="502" y="68"/>
                  <a:pt x="503" y="69"/>
                </a:cubicBezTo>
                <a:cubicBezTo>
                  <a:pt x="503" y="69"/>
                  <a:pt x="504" y="69"/>
                  <a:pt x="504" y="69"/>
                </a:cubicBezTo>
                <a:cubicBezTo>
                  <a:pt x="505" y="69"/>
                  <a:pt x="507" y="69"/>
                  <a:pt x="508" y="69"/>
                </a:cubicBezTo>
                <a:cubicBezTo>
                  <a:pt x="514" y="70"/>
                  <a:pt x="519" y="71"/>
                  <a:pt x="525" y="73"/>
                </a:cubicBezTo>
                <a:cubicBezTo>
                  <a:pt x="526" y="73"/>
                  <a:pt x="527" y="74"/>
                  <a:pt x="528" y="74"/>
                </a:cubicBezTo>
                <a:cubicBezTo>
                  <a:pt x="528" y="74"/>
                  <a:pt x="528" y="74"/>
                  <a:pt x="528" y="74"/>
                </a:cubicBezTo>
                <a:cubicBezTo>
                  <a:pt x="529" y="75"/>
                  <a:pt x="530" y="75"/>
                  <a:pt x="531" y="75"/>
                </a:cubicBezTo>
                <a:cubicBezTo>
                  <a:pt x="531" y="75"/>
                  <a:pt x="532" y="76"/>
                  <a:pt x="532" y="76"/>
                </a:cubicBezTo>
                <a:cubicBezTo>
                  <a:pt x="535" y="77"/>
                  <a:pt x="538" y="78"/>
                  <a:pt x="541" y="80"/>
                </a:cubicBezTo>
                <a:cubicBezTo>
                  <a:pt x="541" y="80"/>
                  <a:pt x="541" y="80"/>
                  <a:pt x="541" y="80"/>
                </a:cubicBezTo>
                <a:cubicBezTo>
                  <a:pt x="542" y="81"/>
                  <a:pt x="543" y="81"/>
                  <a:pt x="544" y="82"/>
                </a:cubicBezTo>
                <a:cubicBezTo>
                  <a:pt x="544" y="82"/>
                  <a:pt x="544" y="82"/>
                  <a:pt x="544" y="82"/>
                </a:cubicBezTo>
                <a:cubicBezTo>
                  <a:pt x="548" y="84"/>
                  <a:pt x="552" y="87"/>
                  <a:pt x="555" y="90"/>
                </a:cubicBezTo>
                <a:cubicBezTo>
                  <a:pt x="555" y="90"/>
                  <a:pt x="555" y="90"/>
                  <a:pt x="556" y="90"/>
                </a:cubicBezTo>
                <a:cubicBezTo>
                  <a:pt x="556" y="91"/>
                  <a:pt x="557" y="92"/>
                  <a:pt x="558" y="92"/>
                </a:cubicBezTo>
                <a:cubicBezTo>
                  <a:pt x="558" y="92"/>
                  <a:pt x="558" y="92"/>
                  <a:pt x="558" y="93"/>
                </a:cubicBezTo>
                <a:cubicBezTo>
                  <a:pt x="561" y="95"/>
                  <a:pt x="563" y="97"/>
                  <a:pt x="565" y="100"/>
                </a:cubicBezTo>
                <a:cubicBezTo>
                  <a:pt x="565" y="100"/>
                  <a:pt x="565" y="100"/>
                  <a:pt x="565" y="100"/>
                </a:cubicBezTo>
                <a:cubicBezTo>
                  <a:pt x="566" y="101"/>
                  <a:pt x="567" y="101"/>
                  <a:pt x="567" y="102"/>
                </a:cubicBezTo>
                <a:cubicBezTo>
                  <a:pt x="568" y="102"/>
                  <a:pt x="568" y="103"/>
                  <a:pt x="568" y="103"/>
                </a:cubicBezTo>
                <a:cubicBezTo>
                  <a:pt x="569" y="104"/>
                  <a:pt x="569" y="104"/>
                  <a:pt x="570" y="105"/>
                </a:cubicBezTo>
                <a:cubicBezTo>
                  <a:pt x="573" y="110"/>
                  <a:pt x="576" y="115"/>
                  <a:pt x="579" y="120"/>
                </a:cubicBezTo>
                <a:cubicBezTo>
                  <a:pt x="580" y="121"/>
                  <a:pt x="580" y="122"/>
                  <a:pt x="581" y="123"/>
                </a:cubicBezTo>
                <a:cubicBezTo>
                  <a:pt x="581" y="124"/>
                  <a:pt x="581" y="124"/>
                  <a:pt x="581" y="125"/>
                </a:cubicBezTo>
                <a:cubicBezTo>
                  <a:pt x="582" y="126"/>
                  <a:pt x="582" y="127"/>
                  <a:pt x="582" y="127"/>
                </a:cubicBezTo>
                <a:cubicBezTo>
                  <a:pt x="583" y="128"/>
                  <a:pt x="583" y="128"/>
                  <a:pt x="583" y="129"/>
                </a:cubicBezTo>
                <a:cubicBezTo>
                  <a:pt x="583" y="130"/>
                  <a:pt x="584" y="131"/>
                  <a:pt x="584" y="132"/>
                </a:cubicBezTo>
                <a:cubicBezTo>
                  <a:pt x="584" y="132"/>
                  <a:pt x="584" y="133"/>
                  <a:pt x="584" y="133"/>
                </a:cubicBezTo>
                <a:cubicBezTo>
                  <a:pt x="585" y="134"/>
                  <a:pt x="585" y="135"/>
                  <a:pt x="585" y="137"/>
                </a:cubicBezTo>
                <a:lnTo>
                  <a:pt x="586" y="138"/>
                </a:lnTo>
                <a:cubicBezTo>
                  <a:pt x="586" y="139"/>
                  <a:pt x="586" y="140"/>
                  <a:pt x="587" y="141"/>
                </a:cubicBezTo>
                <a:cubicBezTo>
                  <a:pt x="587" y="141"/>
                  <a:pt x="587" y="142"/>
                  <a:pt x="587" y="142"/>
                </a:cubicBezTo>
                <a:cubicBezTo>
                  <a:pt x="587" y="144"/>
                  <a:pt x="587" y="145"/>
                  <a:pt x="588" y="147"/>
                </a:cubicBezTo>
                <a:cubicBezTo>
                  <a:pt x="588" y="148"/>
                  <a:pt x="588" y="149"/>
                  <a:pt x="588" y="151"/>
                </a:cubicBezTo>
                <a:close/>
                <a:moveTo>
                  <a:pt x="657" y="163"/>
                </a:moveTo>
                <a:lnTo>
                  <a:pt x="648" y="108"/>
                </a:lnTo>
                <a:lnTo>
                  <a:pt x="616" y="114"/>
                </a:lnTo>
                <a:cubicBezTo>
                  <a:pt x="611" y="99"/>
                  <a:pt x="602" y="86"/>
                  <a:pt x="592" y="74"/>
                </a:cubicBezTo>
                <a:lnTo>
                  <a:pt x="611" y="48"/>
                </a:lnTo>
                <a:lnTo>
                  <a:pt x="565" y="16"/>
                </a:lnTo>
                <a:lnTo>
                  <a:pt x="547" y="42"/>
                </a:lnTo>
                <a:cubicBezTo>
                  <a:pt x="533" y="36"/>
                  <a:pt x="518" y="32"/>
                  <a:pt x="502" y="32"/>
                </a:cubicBezTo>
                <a:lnTo>
                  <a:pt x="497" y="0"/>
                </a:lnTo>
                <a:lnTo>
                  <a:pt x="442" y="9"/>
                </a:lnTo>
                <a:lnTo>
                  <a:pt x="447" y="41"/>
                </a:lnTo>
                <a:cubicBezTo>
                  <a:pt x="432" y="47"/>
                  <a:pt x="419" y="55"/>
                  <a:pt x="408" y="65"/>
                </a:cubicBezTo>
                <a:lnTo>
                  <a:pt x="382" y="47"/>
                </a:lnTo>
                <a:lnTo>
                  <a:pt x="350" y="92"/>
                </a:lnTo>
                <a:lnTo>
                  <a:pt x="376" y="110"/>
                </a:lnTo>
                <a:cubicBezTo>
                  <a:pt x="370" y="124"/>
                  <a:pt x="366" y="140"/>
                  <a:pt x="365" y="155"/>
                </a:cubicBezTo>
                <a:lnTo>
                  <a:pt x="334" y="161"/>
                </a:lnTo>
                <a:lnTo>
                  <a:pt x="343" y="215"/>
                </a:lnTo>
                <a:lnTo>
                  <a:pt x="374" y="210"/>
                </a:lnTo>
                <a:cubicBezTo>
                  <a:pt x="380" y="225"/>
                  <a:pt x="388" y="238"/>
                  <a:pt x="399" y="249"/>
                </a:cubicBezTo>
                <a:lnTo>
                  <a:pt x="380" y="275"/>
                </a:lnTo>
                <a:lnTo>
                  <a:pt x="425" y="308"/>
                </a:lnTo>
                <a:lnTo>
                  <a:pt x="444" y="282"/>
                </a:lnTo>
                <a:cubicBezTo>
                  <a:pt x="458" y="288"/>
                  <a:pt x="473" y="291"/>
                  <a:pt x="489" y="292"/>
                </a:cubicBezTo>
                <a:lnTo>
                  <a:pt x="494" y="324"/>
                </a:lnTo>
                <a:lnTo>
                  <a:pt x="549" y="315"/>
                </a:lnTo>
                <a:lnTo>
                  <a:pt x="544" y="283"/>
                </a:lnTo>
                <a:cubicBezTo>
                  <a:pt x="558" y="277"/>
                  <a:pt x="571" y="269"/>
                  <a:pt x="583" y="258"/>
                </a:cubicBezTo>
                <a:lnTo>
                  <a:pt x="609" y="277"/>
                </a:lnTo>
                <a:lnTo>
                  <a:pt x="641" y="232"/>
                </a:lnTo>
                <a:lnTo>
                  <a:pt x="615" y="213"/>
                </a:lnTo>
                <a:cubicBezTo>
                  <a:pt x="621" y="199"/>
                  <a:pt x="625" y="184"/>
                  <a:pt x="625" y="168"/>
                </a:cubicBezTo>
                <a:lnTo>
                  <a:pt x="657" y="163"/>
                </a:lnTo>
                <a:close/>
                <a:moveTo>
                  <a:pt x="453" y="544"/>
                </a:moveTo>
                <a:cubicBezTo>
                  <a:pt x="453" y="545"/>
                  <a:pt x="453" y="546"/>
                  <a:pt x="453" y="547"/>
                </a:cubicBezTo>
                <a:cubicBezTo>
                  <a:pt x="452" y="548"/>
                  <a:pt x="452" y="550"/>
                  <a:pt x="452" y="552"/>
                </a:cubicBezTo>
                <a:cubicBezTo>
                  <a:pt x="452" y="553"/>
                  <a:pt x="451" y="554"/>
                  <a:pt x="451" y="554"/>
                </a:cubicBezTo>
                <a:cubicBezTo>
                  <a:pt x="451" y="557"/>
                  <a:pt x="450" y="559"/>
                  <a:pt x="450" y="562"/>
                </a:cubicBezTo>
                <a:cubicBezTo>
                  <a:pt x="450" y="562"/>
                  <a:pt x="450" y="562"/>
                  <a:pt x="449" y="562"/>
                </a:cubicBezTo>
                <a:cubicBezTo>
                  <a:pt x="449" y="565"/>
                  <a:pt x="448" y="567"/>
                  <a:pt x="448" y="569"/>
                </a:cubicBezTo>
                <a:cubicBezTo>
                  <a:pt x="447" y="570"/>
                  <a:pt x="447" y="570"/>
                  <a:pt x="447" y="571"/>
                </a:cubicBezTo>
                <a:cubicBezTo>
                  <a:pt x="447" y="573"/>
                  <a:pt x="446" y="575"/>
                  <a:pt x="445" y="576"/>
                </a:cubicBezTo>
                <a:cubicBezTo>
                  <a:pt x="445" y="577"/>
                  <a:pt x="445" y="578"/>
                  <a:pt x="445" y="579"/>
                </a:cubicBezTo>
                <a:cubicBezTo>
                  <a:pt x="440" y="591"/>
                  <a:pt x="435" y="602"/>
                  <a:pt x="428" y="612"/>
                </a:cubicBezTo>
                <a:cubicBezTo>
                  <a:pt x="427" y="614"/>
                  <a:pt x="426" y="616"/>
                  <a:pt x="425" y="617"/>
                </a:cubicBezTo>
                <a:cubicBezTo>
                  <a:pt x="424" y="617"/>
                  <a:pt x="424" y="618"/>
                  <a:pt x="424" y="618"/>
                </a:cubicBezTo>
                <a:cubicBezTo>
                  <a:pt x="423" y="620"/>
                  <a:pt x="422" y="621"/>
                  <a:pt x="421" y="623"/>
                </a:cubicBezTo>
                <a:cubicBezTo>
                  <a:pt x="421" y="623"/>
                  <a:pt x="420" y="623"/>
                  <a:pt x="420" y="623"/>
                </a:cubicBezTo>
                <a:cubicBezTo>
                  <a:pt x="417" y="628"/>
                  <a:pt x="413" y="632"/>
                  <a:pt x="409" y="637"/>
                </a:cubicBezTo>
                <a:cubicBezTo>
                  <a:pt x="409" y="637"/>
                  <a:pt x="409" y="637"/>
                  <a:pt x="408" y="637"/>
                </a:cubicBezTo>
                <a:cubicBezTo>
                  <a:pt x="407" y="639"/>
                  <a:pt x="406" y="640"/>
                  <a:pt x="404" y="641"/>
                </a:cubicBezTo>
                <a:cubicBezTo>
                  <a:pt x="404" y="641"/>
                  <a:pt x="404" y="642"/>
                  <a:pt x="404" y="642"/>
                </a:cubicBezTo>
                <a:cubicBezTo>
                  <a:pt x="398" y="648"/>
                  <a:pt x="392" y="653"/>
                  <a:pt x="386" y="657"/>
                </a:cubicBezTo>
                <a:cubicBezTo>
                  <a:pt x="385" y="657"/>
                  <a:pt x="385" y="658"/>
                  <a:pt x="385" y="658"/>
                </a:cubicBezTo>
                <a:cubicBezTo>
                  <a:pt x="383" y="659"/>
                  <a:pt x="382" y="660"/>
                  <a:pt x="380" y="661"/>
                </a:cubicBezTo>
                <a:cubicBezTo>
                  <a:pt x="380" y="661"/>
                  <a:pt x="379" y="661"/>
                  <a:pt x="379" y="662"/>
                </a:cubicBezTo>
                <a:cubicBezTo>
                  <a:pt x="374" y="665"/>
                  <a:pt x="369" y="668"/>
                  <a:pt x="364" y="670"/>
                </a:cubicBezTo>
                <a:cubicBezTo>
                  <a:pt x="364" y="671"/>
                  <a:pt x="364" y="671"/>
                  <a:pt x="363" y="671"/>
                </a:cubicBezTo>
                <a:cubicBezTo>
                  <a:pt x="362" y="672"/>
                  <a:pt x="360" y="672"/>
                  <a:pt x="358" y="673"/>
                </a:cubicBezTo>
                <a:cubicBezTo>
                  <a:pt x="358" y="673"/>
                  <a:pt x="358" y="674"/>
                  <a:pt x="357" y="674"/>
                </a:cubicBezTo>
                <a:cubicBezTo>
                  <a:pt x="356" y="675"/>
                  <a:pt x="354" y="675"/>
                  <a:pt x="352" y="676"/>
                </a:cubicBezTo>
                <a:cubicBezTo>
                  <a:pt x="343" y="680"/>
                  <a:pt x="333" y="683"/>
                  <a:pt x="323" y="685"/>
                </a:cubicBezTo>
                <a:cubicBezTo>
                  <a:pt x="321" y="686"/>
                  <a:pt x="318" y="686"/>
                  <a:pt x="316" y="687"/>
                </a:cubicBezTo>
                <a:cubicBezTo>
                  <a:pt x="315" y="687"/>
                  <a:pt x="314" y="687"/>
                  <a:pt x="313" y="687"/>
                </a:cubicBezTo>
                <a:cubicBezTo>
                  <a:pt x="312" y="687"/>
                  <a:pt x="310" y="688"/>
                  <a:pt x="308" y="688"/>
                </a:cubicBezTo>
                <a:cubicBezTo>
                  <a:pt x="307" y="688"/>
                  <a:pt x="307" y="688"/>
                  <a:pt x="306" y="688"/>
                </a:cubicBezTo>
                <a:cubicBezTo>
                  <a:pt x="304" y="688"/>
                  <a:pt x="301" y="689"/>
                  <a:pt x="299" y="689"/>
                </a:cubicBezTo>
                <a:cubicBezTo>
                  <a:pt x="299" y="689"/>
                  <a:pt x="299" y="689"/>
                  <a:pt x="298" y="689"/>
                </a:cubicBezTo>
                <a:cubicBezTo>
                  <a:pt x="296" y="689"/>
                  <a:pt x="293" y="689"/>
                  <a:pt x="291" y="689"/>
                </a:cubicBezTo>
                <a:cubicBezTo>
                  <a:pt x="290" y="689"/>
                  <a:pt x="289" y="689"/>
                  <a:pt x="289" y="689"/>
                </a:cubicBezTo>
                <a:cubicBezTo>
                  <a:pt x="287" y="689"/>
                  <a:pt x="285" y="689"/>
                  <a:pt x="283" y="689"/>
                </a:cubicBezTo>
                <a:cubicBezTo>
                  <a:pt x="282" y="689"/>
                  <a:pt x="281" y="689"/>
                  <a:pt x="281" y="689"/>
                </a:cubicBezTo>
                <a:cubicBezTo>
                  <a:pt x="278" y="689"/>
                  <a:pt x="276" y="689"/>
                  <a:pt x="273" y="689"/>
                </a:cubicBezTo>
                <a:cubicBezTo>
                  <a:pt x="270" y="688"/>
                  <a:pt x="268" y="688"/>
                  <a:pt x="265" y="688"/>
                </a:cubicBezTo>
                <a:cubicBezTo>
                  <a:pt x="265" y="688"/>
                  <a:pt x="264" y="687"/>
                  <a:pt x="263" y="687"/>
                </a:cubicBezTo>
                <a:cubicBezTo>
                  <a:pt x="261" y="687"/>
                  <a:pt x="259" y="687"/>
                  <a:pt x="257" y="686"/>
                </a:cubicBezTo>
                <a:cubicBezTo>
                  <a:pt x="257" y="686"/>
                  <a:pt x="256" y="686"/>
                  <a:pt x="255" y="686"/>
                </a:cubicBezTo>
                <a:cubicBezTo>
                  <a:pt x="253" y="686"/>
                  <a:pt x="250" y="685"/>
                  <a:pt x="248" y="684"/>
                </a:cubicBezTo>
                <a:cubicBezTo>
                  <a:pt x="248" y="684"/>
                  <a:pt x="247" y="684"/>
                  <a:pt x="247" y="684"/>
                </a:cubicBezTo>
                <a:cubicBezTo>
                  <a:pt x="245" y="684"/>
                  <a:pt x="243" y="683"/>
                  <a:pt x="241" y="683"/>
                </a:cubicBezTo>
                <a:cubicBezTo>
                  <a:pt x="240" y="682"/>
                  <a:pt x="239" y="682"/>
                  <a:pt x="238" y="682"/>
                </a:cubicBezTo>
                <a:cubicBezTo>
                  <a:pt x="237" y="681"/>
                  <a:pt x="235" y="681"/>
                  <a:pt x="233" y="680"/>
                </a:cubicBezTo>
                <a:cubicBezTo>
                  <a:pt x="233" y="680"/>
                  <a:pt x="232" y="680"/>
                  <a:pt x="231" y="679"/>
                </a:cubicBezTo>
                <a:cubicBezTo>
                  <a:pt x="229" y="679"/>
                  <a:pt x="226" y="678"/>
                  <a:pt x="224" y="677"/>
                </a:cubicBezTo>
                <a:cubicBezTo>
                  <a:pt x="215" y="673"/>
                  <a:pt x="206" y="668"/>
                  <a:pt x="197" y="663"/>
                </a:cubicBezTo>
                <a:cubicBezTo>
                  <a:pt x="196" y="662"/>
                  <a:pt x="194" y="661"/>
                  <a:pt x="192" y="660"/>
                </a:cubicBezTo>
                <a:cubicBezTo>
                  <a:pt x="192" y="659"/>
                  <a:pt x="192" y="659"/>
                  <a:pt x="191" y="659"/>
                </a:cubicBezTo>
                <a:cubicBezTo>
                  <a:pt x="190" y="658"/>
                  <a:pt x="188" y="657"/>
                  <a:pt x="187" y="656"/>
                </a:cubicBezTo>
                <a:cubicBezTo>
                  <a:pt x="187" y="655"/>
                  <a:pt x="187" y="655"/>
                  <a:pt x="186" y="655"/>
                </a:cubicBezTo>
                <a:cubicBezTo>
                  <a:pt x="182" y="652"/>
                  <a:pt x="177" y="648"/>
                  <a:pt x="173" y="644"/>
                </a:cubicBezTo>
                <a:cubicBezTo>
                  <a:pt x="173" y="644"/>
                  <a:pt x="172" y="643"/>
                  <a:pt x="172" y="643"/>
                </a:cubicBezTo>
                <a:cubicBezTo>
                  <a:pt x="171" y="642"/>
                  <a:pt x="170" y="641"/>
                  <a:pt x="168" y="639"/>
                </a:cubicBezTo>
                <a:cubicBezTo>
                  <a:pt x="168" y="639"/>
                  <a:pt x="168" y="639"/>
                  <a:pt x="167" y="638"/>
                </a:cubicBezTo>
                <a:cubicBezTo>
                  <a:pt x="162" y="633"/>
                  <a:pt x="157" y="627"/>
                  <a:pt x="152" y="620"/>
                </a:cubicBezTo>
                <a:cubicBezTo>
                  <a:pt x="152" y="620"/>
                  <a:pt x="152" y="620"/>
                  <a:pt x="151" y="619"/>
                </a:cubicBezTo>
                <a:cubicBezTo>
                  <a:pt x="150" y="618"/>
                  <a:pt x="149" y="616"/>
                  <a:pt x="148" y="615"/>
                </a:cubicBezTo>
                <a:cubicBezTo>
                  <a:pt x="148" y="615"/>
                  <a:pt x="148" y="614"/>
                  <a:pt x="148" y="614"/>
                </a:cubicBezTo>
                <a:cubicBezTo>
                  <a:pt x="145" y="609"/>
                  <a:pt x="142" y="604"/>
                  <a:pt x="139" y="599"/>
                </a:cubicBezTo>
                <a:cubicBezTo>
                  <a:pt x="139" y="599"/>
                  <a:pt x="139" y="598"/>
                  <a:pt x="139" y="598"/>
                </a:cubicBezTo>
                <a:cubicBezTo>
                  <a:pt x="138" y="597"/>
                  <a:pt x="137" y="595"/>
                  <a:pt x="136" y="593"/>
                </a:cubicBezTo>
                <a:cubicBezTo>
                  <a:pt x="136" y="593"/>
                  <a:pt x="136" y="592"/>
                  <a:pt x="136" y="592"/>
                </a:cubicBezTo>
                <a:cubicBezTo>
                  <a:pt x="135" y="590"/>
                  <a:pt x="134" y="589"/>
                  <a:pt x="133" y="587"/>
                </a:cubicBezTo>
                <a:cubicBezTo>
                  <a:pt x="129" y="575"/>
                  <a:pt x="125" y="563"/>
                  <a:pt x="123" y="551"/>
                </a:cubicBezTo>
                <a:cubicBezTo>
                  <a:pt x="123" y="550"/>
                  <a:pt x="122" y="549"/>
                  <a:pt x="122" y="548"/>
                </a:cubicBezTo>
                <a:cubicBezTo>
                  <a:pt x="122" y="547"/>
                  <a:pt x="122" y="545"/>
                  <a:pt x="122" y="543"/>
                </a:cubicBezTo>
                <a:cubicBezTo>
                  <a:pt x="122" y="542"/>
                  <a:pt x="121" y="541"/>
                  <a:pt x="121" y="541"/>
                </a:cubicBezTo>
                <a:cubicBezTo>
                  <a:pt x="121" y="538"/>
                  <a:pt x="121" y="536"/>
                  <a:pt x="121" y="534"/>
                </a:cubicBezTo>
                <a:cubicBezTo>
                  <a:pt x="121" y="534"/>
                  <a:pt x="121" y="533"/>
                  <a:pt x="121" y="533"/>
                </a:cubicBezTo>
                <a:cubicBezTo>
                  <a:pt x="120" y="531"/>
                  <a:pt x="120" y="528"/>
                  <a:pt x="120" y="526"/>
                </a:cubicBezTo>
                <a:cubicBezTo>
                  <a:pt x="120" y="525"/>
                  <a:pt x="120" y="524"/>
                  <a:pt x="120" y="523"/>
                </a:cubicBezTo>
                <a:cubicBezTo>
                  <a:pt x="120" y="522"/>
                  <a:pt x="120" y="520"/>
                  <a:pt x="120" y="518"/>
                </a:cubicBezTo>
                <a:cubicBezTo>
                  <a:pt x="120" y="517"/>
                  <a:pt x="120" y="516"/>
                  <a:pt x="120" y="515"/>
                </a:cubicBezTo>
                <a:cubicBezTo>
                  <a:pt x="121" y="513"/>
                  <a:pt x="121" y="510"/>
                  <a:pt x="121" y="508"/>
                </a:cubicBezTo>
                <a:cubicBezTo>
                  <a:pt x="121" y="505"/>
                  <a:pt x="121" y="503"/>
                  <a:pt x="122" y="500"/>
                </a:cubicBezTo>
                <a:cubicBezTo>
                  <a:pt x="122" y="499"/>
                  <a:pt x="122" y="499"/>
                  <a:pt x="122" y="498"/>
                </a:cubicBezTo>
                <a:cubicBezTo>
                  <a:pt x="122" y="496"/>
                  <a:pt x="123" y="494"/>
                  <a:pt x="123" y="492"/>
                </a:cubicBezTo>
                <a:cubicBezTo>
                  <a:pt x="123" y="492"/>
                  <a:pt x="123" y="491"/>
                  <a:pt x="123" y="490"/>
                </a:cubicBezTo>
                <a:cubicBezTo>
                  <a:pt x="124" y="488"/>
                  <a:pt x="124" y="485"/>
                  <a:pt x="125" y="483"/>
                </a:cubicBezTo>
                <a:cubicBezTo>
                  <a:pt x="125" y="482"/>
                  <a:pt x="125" y="482"/>
                  <a:pt x="125" y="482"/>
                </a:cubicBezTo>
                <a:cubicBezTo>
                  <a:pt x="126" y="480"/>
                  <a:pt x="126" y="478"/>
                  <a:pt x="127" y="475"/>
                </a:cubicBezTo>
                <a:cubicBezTo>
                  <a:pt x="127" y="475"/>
                  <a:pt x="127" y="474"/>
                  <a:pt x="128" y="473"/>
                </a:cubicBezTo>
                <a:cubicBezTo>
                  <a:pt x="128" y="471"/>
                  <a:pt x="129" y="470"/>
                  <a:pt x="129" y="468"/>
                </a:cubicBezTo>
                <a:cubicBezTo>
                  <a:pt x="130" y="467"/>
                  <a:pt x="130" y="467"/>
                  <a:pt x="130" y="466"/>
                </a:cubicBezTo>
                <a:cubicBezTo>
                  <a:pt x="131" y="464"/>
                  <a:pt x="132" y="461"/>
                  <a:pt x="133" y="459"/>
                </a:cubicBezTo>
                <a:cubicBezTo>
                  <a:pt x="133" y="459"/>
                  <a:pt x="133" y="459"/>
                  <a:pt x="133" y="459"/>
                </a:cubicBezTo>
                <a:cubicBezTo>
                  <a:pt x="136" y="450"/>
                  <a:pt x="141" y="440"/>
                  <a:pt x="147" y="432"/>
                </a:cubicBezTo>
                <a:cubicBezTo>
                  <a:pt x="148" y="430"/>
                  <a:pt x="149" y="429"/>
                  <a:pt x="150" y="427"/>
                </a:cubicBezTo>
                <a:cubicBezTo>
                  <a:pt x="150" y="427"/>
                  <a:pt x="150" y="426"/>
                  <a:pt x="151" y="426"/>
                </a:cubicBezTo>
                <a:cubicBezTo>
                  <a:pt x="152" y="425"/>
                  <a:pt x="153" y="423"/>
                  <a:pt x="154" y="422"/>
                </a:cubicBezTo>
                <a:cubicBezTo>
                  <a:pt x="154" y="422"/>
                  <a:pt x="154" y="421"/>
                  <a:pt x="154" y="421"/>
                </a:cubicBezTo>
                <a:cubicBezTo>
                  <a:pt x="158" y="416"/>
                  <a:pt x="162" y="412"/>
                  <a:pt x="166" y="408"/>
                </a:cubicBezTo>
                <a:cubicBezTo>
                  <a:pt x="166" y="407"/>
                  <a:pt x="166" y="407"/>
                  <a:pt x="166" y="407"/>
                </a:cubicBezTo>
                <a:cubicBezTo>
                  <a:pt x="168" y="406"/>
                  <a:pt x="169" y="404"/>
                  <a:pt x="170" y="403"/>
                </a:cubicBezTo>
                <a:cubicBezTo>
                  <a:pt x="170" y="403"/>
                  <a:pt x="171" y="403"/>
                  <a:pt x="171" y="402"/>
                </a:cubicBezTo>
                <a:cubicBezTo>
                  <a:pt x="177" y="397"/>
                  <a:pt x="183" y="392"/>
                  <a:pt x="189" y="387"/>
                </a:cubicBezTo>
                <a:cubicBezTo>
                  <a:pt x="189" y="387"/>
                  <a:pt x="190" y="387"/>
                  <a:pt x="190" y="386"/>
                </a:cubicBezTo>
                <a:cubicBezTo>
                  <a:pt x="192" y="385"/>
                  <a:pt x="193" y="384"/>
                  <a:pt x="195" y="383"/>
                </a:cubicBezTo>
                <a:cubicBezTo>
                  <a:pt x="195" y="383"/>
                  <a:pt x="195" y="383"/>
                  <a:pt x="195" y="383"/>
                </a:cubicBezTo>
                <a:cubicBezTo>
                  <a:pt x="200" y="379"/>
                  <a:pt x="205" y="377"/>
                  <a:pt x="211" y="374"/>
                </a:cubicBezTo>
                <a:cubicBezTo>
                  <a:pt x="211" y="374"/>
                  <a:pt x="211" y="374"/>
                  <a:pt x="211" y="373"/>
                </a:cubicBezTo>
                <a:cubicBezTo>
                  <a:pt x="213" y="373"/>
                  <a:pt x="215" y="372"/>
                  <a:pt x="216" y="371"/>
                </a:cubicBezTo>
                <a:cubicBezTo>
                  <a:pt x="217" y="371"/>
                  <a:pt x="217" y="371"/>
                  <a:pt x="217" y="371"/>
                </a:cubicBezTo>
                <a:cubicBezTo>
                  <a:pt x="219" y="370"/>
                  <a:pt x="221" y="369"/>
                  <a:pt x="223" y="368"/>
                </a:cubicBezTo>
                <a:cubicBezTo>
                  <a:pt x="232" y="364"/>
                  <a:pt x="242" y="361"/>
                  <a:pt x="252" y="359"/>
                </a:cubicBezTo>
                <a:cubicBezTo>
                  <a:pt x="254" y="358"/>
                  <a:pt x="256" y="358"/>
                  <a:pt x="259" y="358"/>
                </a:cubicBezTo>
                <a:cubicBezTo>
                  <a:pt x="260" y="357"/>
                  <a:pt x="260" y="357"/>
                  <a:pt x="261" y="357"/>
                </a:cubicBezTo>
                <a:cubicBezTo>
                  <a:pt x="263" y="357"/>
                  <a:pt x="265" y="357"/>
                  <a:pt x="266" y="356"/>
                </a:cubicBezTo>
                <a:cubicBezTo>
                  <a:pt x="267" y="356"/>
                  <a:pt x="268" y="356"/>
                  <a:pt x="269" y="356"/>
                </a:cubicBezTo>
                <a:cubicBezTo>
                  <a:pt x="271" y="356"/>
                  <a:pt x="273" y="356"/>
                  <a:pt x="276" y="356"/>
                </a:cubicBezTo>
                <a:cubicBezTo>
                  <a:pt x="276" y="355"/>
                  <a:pt x="276" y="355"/>
                  <a:pt x="276" y="355"/>
                </a:cubicBezTo>
                <a:cubicBezTo>
                  <a:pt x="279" y="355"/>
                  <a:pt x="281" y="355"/>
                  <a:pt x="284" y="355"/>
                </a:cubicBezTo>
                <a:cubicBezTo>
                  <a:pt x="285" y="355"/>
                  <a:pt x="285" y="355"/>
                  <a:pt x="286" y="355"/>
                </a:cubicBezTo>
                <a:cubicBezTo>
                  <a:pt x="288" y="355"/>
                  <a:pt x="290" y="355"/>
                  <a:pt x="292" y="355"/>
                </a:cubicBezTo>
                <a:cubicBezTo>
                  <a:pt x="292" y="355"/>
                  <a:pt x="293" y="355"/>
                  <a:pt x="294" y="355"/>
                </a:cubicBezTo>
                <a:cubicBezTo>
                  <a:pt x="297" y="355"/>
                  <a:pt x="299" y="356"/>
                  <a:pt x="302" y="356"/>
                </a:cubicBezTo>
                <a:cubicBezTo>
                  <a:pt x="304" y="356"/>
                  <a:pt x="307" y="356"/>
                  <a:pt x="309" y="357"/>
                </a:cubicBezTo>
                <a:cubicBezTo>
                  <a:pt x="310" y="357"/>
                  <a:pt x="311" y="357"/>
                  <a:pt x="312" y="357"/>
                </a:cubicBezTo>
                <a:cubicBezTo>
                  <a:pt x="314" y="357"/>
                  <a:pt x="315" y="357"/>
                  <a:pt x="317" y="358"/>
                </a:cubicBezTo>
                <a:cubicBezTo>
                  <a:pt x="318" y="358"/>
                  <a:pt x="319" y="358"/>
                  <a:pt x="319" y="358"/>
                </a:cubicBezTo>
                <a:cubicBezTo>
                  <a:pt x="322" y="359"/>
                  <a:pt x="324" y="359"/>
                  <a:pt x="327" y="360"/>
                </a:cubicBezTo>
                <a:cubicBezTo>
                  <a:pt x="327" y="360"/>
                  <a:pt x="327" y="360"/>
                  <a:pt x="328" y="360"/>
                </a:cubicBezTo>
                <a:cubicBezTo>
                  <a:pt x="330" y="361"/>
                  <a:pt x="332" y="361"/>
                  <a:pt x="334" y="362"/>
                </a:cubicBezTo>
                <a:cubicBezTo>
                  <a:pt x="335" y="362"/>
                  <a:pt x="336" y="362"/>
                  <a:pt x="336" y="363"/>
                </a:cubicBezTo>
                <a:cubicBezTo>
                  <a:pt x="338" y="363"/>
                  <a:pt x="340" y="363"/>
                  <a:pt x="341" y="364"/>
                </a:cubicBezTo>
                <a:cubicBezTo>
                  <a:pt x="342" y="364"/>
                  <a:pt x="343" y="365"/>
                  <a:pt x="344" y="365"/>
                </a:cubicBezTo>
                <a:cubicBezTo>
                  <a:pt x="346" y="366"/>
                  <a:pt x="348" y="367"/>
                  <a:pt x="350" y="367"/>
                </a:cubicBezTo>
                <a:cubicBezTo>
                  <a:pt x="360" y="371"/>
                  <a:pt x="369" y="376"/>
                  <a:pt x="378" y="382"/>
                </a:cubicBezTo>
                <a:cubicBezTo>
                  <a:pt x="379" y="383"/>
                  <a:pt x="381" y="384"/>
                  <a:pt x="382" y="385"/>
                </a:cubicBezTo>
                <a:cubicBezTo>
                  <a:pt x="383" y="385"/>
                  <a:pt x="383" y="385"/>
                  <a:pt x="383" y="385"/>
                </a:cubicBezTo>
                <a:cubicBezTo>
                  <a:pt x="385" y="387"/>
                  <a:pt x="386" y="388"/>
                  <a:pt x="388" y="389"/>
                </a:cubicBezTo>
                <a:cubicBezTo>
                  <a:pt x="388" y="389"/>
                  <a:pt x="388" y="389"/>
                  <a:pt x="388" y="389"/>
                </a:cubicBezTo>
                <a:cubicBezTo>
                  <a:pt x="393" y="393"/>
                  <a:pt x="398" y="397"/>
                  <a:pt x="402" y="401"/>
                </a:cubicBezTo>
                <a:cubicBezTo>
                  <a:pt x="402" y="401"/>
                  <a:pt x="402" y="401"/>
                  <a:pt x="402" y="401"/>
                </a:cubicBezTo>
                <a:cubicBezTo>
                  <a:pt x="404" y="402"/>
                  <a:pt x="405" y="404"/>
                  <a:pt x="406" y="405"/>
                </a:cubicBezTo>
                <a:cubicBezTo>
                  <a:pt x="407" y="405"/>
                  <a:pt x="407" y="406"/>
                  <a:pt x="407" y="406"/>
                </a:cubicBezTo>
                <a:cubicBezTo>
                  <a:pt x="413" y="412"/>
                  <a:pt x="418" y="418"/>
                  <a:pt x="422" y="424"/>
                </a:cubicBezTo>
                <a:cubicBezTo>
                  <a:pt x="423" y="424"/>
                  <a:pt x="423" y="425"/>
                  <a:pt x="423" y="425"/>
                </a:cubicBezTo>
                <a:cubicBezTo>
                  <a:pt x="424" y="426"/>
                  <a:pt x="425" y="428"/>
                  <a:pt x="426" y="429"/>
                </a:cubicBezTo>
                <a:cubicBezTo>
                  <a:pt x="426" y="430"/>
                  <a:pt x="427" y="430"/>
                  <a:pt x="427" y="430"/>
                </a:cubicBezTo>
                <a:cubicBezTo>
                  <a:pt x="430" y="435"/>
                  <a:pt x="433" y="440"/>
                  <a:pt x="436" y="445"/>
                </a:cubicBezTo>
                <a:cubicBezTo>
                  <a:pt x="436" y="446"/>
                  <a:pt x="436" y="446"/>
                  <a:pt x="436" y="446"/>
                </a:cubicBezTo>
                <a:cubicBezTo>
                  <a:pt x="437" y="448"/>
                  <a:pt x="438" y="449"/>
                  <a:pt x="438" y="451"/>
                </a:cubicBezTo>
                <a:cubicBezTo>
                  <a:pt x="439" y="451"/>
                  <a:pt x="439" y="452"/>
                  <a:pt x="439" y="452"/>
                </a:cubicBezTo>
                <a:cubicBezTo>
                  <a:pt x="440" y="454"/>
                  <a:pt x="441" y="456"/>
                  <a:pt x="441" y="457"/>
                </a:cubicBezTo>
                <a:cubicBezTo>
                  <a:pt x="445" y="467"/>
                  <a:pt x="448" y="476"/>
                  <a:pt x="451" y="487"/>
                </a:cubicBezTo>
                <a:cubicBezTo>
                  <a:pt x="451" y="489"/>
                  <a:pt x="452" y="491"/>
                  <a:pt x="452" y="494"/>
                </a:cubicBezTo>
                <a:cubicBezTo>
                  <a:pt x="452" y="494"/>
                  <a:pt x="452" y="495"/>
                  <a:pt x="452" y="496"/>
                </a:cubicBezTo>
                <a:cubicBezTo>
                  <a:pt x="453" y="498"/>
                  <a:pt x="453" y="499"/>
                  <a:pt x="453" y="501"/>
                </a:cubicBezTo>
                <a:cubicBezTo>
                  <a:pt x="453" y="502"/>
                  <a:pt x="453" y="503"/>
                  <a:pt x="453" y="504"/>
                </a:cubicBezTo>
                <a:cubicBezTo>
                  <a:pt x="454" y="506"/>
                  <a:pt x="454" y="508"/>
                  <a:pt x="454" y="510"/>
                </a:cubicBezTo>
                <a:cubicBezTo>
                  <a:pt x="454" y="511"/>
                  <a:pt x="454" y="511"/>
                  <a:pt x="454" y="511"/>
                </a:cubicBezTo>
                <a:cubicBezTo>
                  <a:pt x="454" y="514"/>
                  <a:pt x="454" y="516"/>
                  <a:pt x="454" y="519"/>
                </a:cubicBezTo>
                <a:lnTo>
                  <a:pt x="454" y="521"/>
                </a:lnTo>
                <a:cubicBezTo>
                  <a:pt x="454" y="523"/>
                  <a:pt x="454" y="525"/>
                  <a:pt x="454" y="527"/>
                </a:cubicBezTo>
                <a:cubicBezTo>
                  <a:pt x="454" y="527"/>
                  <a:pt x="454" y="528"/>
                  <a:pt x="454" y="529"/>
                </a:cubicBezTo>
                <a:cubicBezTo>
                  <a:pt x="454" y="531"/>
                  <a:pt x="454" y="534"/>
                  <a:pt x="454" y="537"/>
                </a:cubicBezTo>
                <a:cubicBezTo>
                  <a:pt x="454" y="539"/>
                  <a:pt x="453" y="542"/>
                  <a:pt x="453" y="544"/>
                </a:cubicBezTo>
                <a:close/>
                <a:moveTo>
                  <a:pt x="566" y="596"/>
                </a:moveTo>
                <a:lnTo>
                  <a:pt x="575" y="497"/>
                </a:lnTo>
                <a:lnTo>
                  <a:pt x="518" y="492"/>
                </a:lnTo>
                <a:cubicBezTo>
                  <a:pt x="514" y="464"/>
                  <a:pt x="506" y="438"/>
                  <a:pt x="493" y="414"/>
                </a:cubicBezTo>
                <a:lnTo>
                  <a:pt x="537" y="377"/>
                </a:lnTo>
                <a:lnTo>
                  <a:pt x="473" y="301"/>
                </a:lnTo>
                <a:lnTo>
                  <a:pt x="429" y="338"/>
                </a:lnTo>
                <a:cubicBezTo>
                  <a:pt x="408" y="321"/>
                  <a:pt x="383" y="308"/>
                  <a:pt x="356" y="300"/>
                </a:cubicBezTo>
                <a:lnTo>
                  <a:pt x="361" y="243"/>
                </a:lnTo>
                <a:lnTo>
                  <a:pt x="262" y="235"/>
                </a:lnTo>
                <a:lnTo>
                  <a:pt x="258" y="291"/>
                </a:lnTo>
                <a:cubicBezTo>
                  <a:pt x="230" y="295"/>
                  <a:pt x="203" y="304"/>
                  <a:pt x="179" y="316"/>
                </a:cubicBezTo>
                <a:lnTo>
                  <a:pt x="142" y="273"/>
                </a:lnTo>
                <a:lnTo>
                  <a:pt x="66" y="336"/>
                </a:lnTo>
                <a:lnTo>
                  <a:pt x="103" y="380"/>
                </a:lnTo>
                <a:cubicBezTo>
                  <a:pt x="87" y="402"/>
                  <a:pt x="73" y="426"/>
                  <a:pt x="65" y="453"/>
                </a:cubicBezTo>
                <a:lnTo>
                  <a:pt x="8" y="448"/>
                </a:lnTo>
                <a:lnTo>
                  <a:pt x="0" y="547"/>
                </a:lnTo>
                <a:lnTo>
                  <a:pt x="57" y="552"/>
                </a:lnTo>
                <a:cubicBezTo>
                  <a:pt x="60" y="580"/>
                  <a:pt x="69" y="606"/>
                  <a:pt x="82" y="631"/>
                </a:cubicBezTo>
                <a:lnTo>
                  <a:pt x="38" y="667"/>
                </a:lnTo>
                <a:lnTo>
                  <a:pt x="102" y="743"/>
                </a:lnTo>
                <a:lnTo>
                  <a:pt x="145" y="706"/>
                </a:lnTo>
                <a:cubicBezTo>
                  <a:pt x="167" y="723"/>
                  <a:pt x="192" y="736"/>
                  <a:pt x="219" y="744"/>
                </a:cubicBezTo>
                <a:lnTo>
                  <a:pt x="214" y="801"/>
                </a:lnTo>
                <a:lnTo>
                  <a:pt x="312" y="810"/>
                </a:lnTo>
                <a:lnTo>
                  <a:pt x="317" y="753"/>
                </a:lnTo>
                <a:cubicBezTo>
                  <a:pt x="345" y="749"/>
                  <a:pt x="372" y="741"/>
                  <a:pt x="396" y="728"/>
                </a:cubicBezTo>
                <a:lnTo>
                  <a:pt x="432" y="772"/>
                </a:lnTo>
                <a:lnTo>
                  <a:pt x="508" y="708"/>
                </a:lnTo>
                <a:lnTo>
                  <a:pt x="471" y="664"/>
                </a:lnTo>
                <a:cubicBezTo>
                  <a:pt x="488" y="643"/>
                  <a:pt x="501" y="618"/>
                  <a:pt x="509" y="591"/>
                </a:cubicBezTo>
                <a:lnTo>
                  <a:pt x="566" y="596"/>
                </a:lnTo>
                <a:close/>
                <a:moveTo>
                  <a:pt x="863" y="462"/>
                </a:moveTo>
                <a:cubicBezTo>
                  <a:pt x="863" y="462"/>
                  <a:pt x="862" y="463"/>
                  <a:pt x="862" y="463"/>
                </a:cubicBezTo>
                <a:cubicBezTo>
                  <a:pt x="862" y="465"/>
                  <a:pt x="862" y="466"/>
                  <a:pt x="862" y="467"/>
                </a:cubicBezTo>
                <a:cubicBezTo>
                  <a:pt x="862" y="468"/>
                  <a:pt x="862" y="468"/>
                  <a:pt x="861" y="469"/>
                </a:cubicBezTo>
                <a:cubicBezTo>
                  <a:pt x="861" y="470"/>
                  <a:pt x="861" y="472"/>
                  <a:pt x="860" y="474"/>
                </a:cubicBezTo>
                <a:cubicBezTo>
                  <a:pt x="860" y="474"/>
                  <a:pt x="860" y="474"/>
                  <a:pt x="860" y="474"/>
                </a:cubicBezTo>
                <a:cubicBezTo>
                  <a:pt x="860" y="476"/>
                  <a:pt x="859" y="477"/>
                  <a:pt x="859" y="479"/>
                </a:cubicBezTo>
                <a:cubicBezTo>
                  <a:pt x="859" y="479"/>
                  <a:pt x="859" y="480"/>
                  <a:pt x="858" y="481"/>
                </a:cubicBezTo>
                <a:cubicBezTo>
                  <a:pt x="858" y="482"/>
                  <a:pt x="858" y="483"/>
                  <a:pt x="857" y="484"/>
                </a:cubicBezTo>
                <a:cubicBezTo>
                  <a:pt x="857" y="485"/>
                  <a:pt x="857" y="485"/>
                  <a:pt x="857" y="486"/>
                </a:cubicBezTo>
                <a:cubicBezTo>
                  <a:pt x="854" y="494"/>
                  <a:pt x="850" y="502"/>
                  <a:pt x="845" y="510"/>
                </a:cubicBezTo>
                <a:cubicBezTo>
                  <a:pt x="844" y="511"/>
                  <a:pt x="844" y="512"/>
                  <a:pt x="843" y="513"/>
                </a:cubicBezTo>
                <a:cubicBezTo>
                  <a:pt x="843" y="513"/>
                  <a:pt x="842" y="513"/>
                  <a:pt x="842" y="513"/>
                </a:cubicBezTo>
                <a:cubicBezTo>
                  <a:pt x="842" y="515"/>
                  <a:pt x="841" y="516"/>
                  <a:pt x="840" y="517"/>
                </a:cubicBezTo>
                <a:cubicBezTo>
                  <a:pt x="840" y="517"/>
                  <a:pt x="840" y="517"/>
                  <a:pt x="840" y="517"/>
                </a:cubicBezTo>
                <a:cubicBezTo>
                  <a:pt x="837" y="520"/>
                  <a:pt x="835" y="524"/>
                  <a:pt x="832" y="527"/>
                </a:cubicBezTo>
                <a:cubicBezTo>
                  <a:pt x="832" y="527"/>
                  <a:pt x="831" y="527"/>
                  <a:pt x="831" y="527"/>
                </a:cubicBezTo>
                <a:cubicBezTo>
                  <a:pt x="830" y="528"/>
                  <a:pt x="829" y="529"/>
                  <a:pt x="829" y="530"/>
                </a:cubicBezTo>
                <a:cubicBezTo>
                  <a:pt x="828" y="530"/>
                  <a:pt x="828" y="530"/>
                  <a:pt x="828" y="530"/>
                </a:cubicBezTo>
                <a:cubicBezTo>
                  <a:pt x="824" y="534"/>
                  <a:pt x="820" y="538"/>
                  <a:pt x="815" y="541"/>
                </a:cubicBezTo>
                <a:cubicBezTo>
                  <a:pt x="815" y="541"/>
                  <a:pt x="815" y="541"/>
                  <a:pt x="815" y="541"/>
                </a:cubicBezTo>
                <a:cubicBezTo>
                  <a:pt x="814" y="542"/>
                  <a:pt x="812" y="543"/>
                  <a:pt x="811" y="544"/>
                </a:cubicBezTo>
                <a:cubicBezTo>
                  <a:pt x="811" y="544"/>
                  <a:pt x="811" y="544"/>
                  <a:pt x="811" y="544"/>
                </a:cubicBezTo>
                <a:cubicBezTo>
                  <a:pt x="807" y="546"/>
                  <a:pt x="804" y="548"/>
                  <a:pt x="800" y="550"/>
                </a:cubicBezTo>
                <a:cubicBezTo>
                  <a:pt x="800" y="550"/>
                  <a:pt x="800" y="550"/>
                  <a:pt x="800" y="551"/>
                </a:cubicBezTo>
                <a:cubicBezTo>
                  <a:pt x="799" y="551"/>
                  <a:pt x="797" y="552"/>
                  <a:pt x="796" y="552"/>
                </a:cubicBezTo>
                <a:cubicBezTo>
                  <a:pt x="796" y="552"/>
                  <a:pt x="796" y="552"/>
                  <a:pt x="795" y="553"/>
                </a:cubicBezTo>
                <a:cubicBezTo>
                  <a:pt x="794" y="553"/>
                  <a:pt x="793" y="554"/>
                  <a:pt x="792" y="554"/>
                </a:cubicBezTo>
                <a:cubicBezTo>
                  <a:pt x="785" y="557"/>
                  <a:pt x="778" y="559"/>
                  <a:pt x="771" y="561"/>
                </a:cubicBezTo>
                <a:cubicBezTo>
                  <a:pt x="770" y="561"/>
                  <a:pt x="768" y="561"/>
                  <a:pt x="766" y="562"/>
                </a:cubicBezTo>
                <a:cubicBezTo>
                  <a:pt x="766" y="562"/>
                  <a:pt x="765" y="562"/>
                  <a:pt x="765" y="562"/>
                </a:cubicBezTo>
                <a:cubicBezTo>
                  <a:pt x="763" y="562"/>
                  <a:pt x="762" y="562"/>
                  <a:pt x="761" y="562"/>
                </a:cubicBezTo>
                <a:cubicBezTo>
                  <a:pt x="760" y="563"/>
                  <a:pt x="760" y="563"/>
                  <a:pt x="759" y="563"/>
                </a:cubicBezTo>
                <a:cubicBezTo>
                  <a:pt x="758" y="563"/>
                  <a:pt x="756" y="563"/>
                  <a:pt x="755" y="563"/>
                </a:cubicBezTo>
                <a:cubicBezTo>
                  <a:pt x="754" y="563"/>
                  <a:pt x="754" y="563"/>
                  <a:pt x="754" y="563"/>
                </a:cubicBezTo>
                <a:cubicBezTo>
                  <a:pt x="752" y="563"/>
                  <a:pt x="751" y="563"/>
                  <a:pt x="749" y="563"/>
                </a:cubicBezTo>
                <a:cubicBezTo>
                  <a:pt x="748" y="563"/>
                  <a:pt x="748" y="563"/>
                  <a:pt x="747" y="563"/>
                </a:cubicBezTo>
                <a:cubicBezTo>
                  <a:pt x="746" y="563"/>
                  <a:pt x="745" y="563"/>
                  <a:pt x="743" y="563"/>
                </a:cubicBezTo>
                <a:cubicBezTo>
                  <a:pt x="743" y="563"/>
                  <a:pt x="742" y="563"/>
                  <a:pt x="742" y="563"/>
                </a:cubicBezTo>
                <a:cubicBezTo>
                  <a:pt x="740" y="563"/>
                  <a:pt x="738" y="563"/>
                  <a:pt x="736" y="563"/>
                </a:cubicBezTo>
                <a:cubicBezTo>
                  <a:pt x="734" y="563"/>
                  <a:pt x="733" y="563"/>
                  <a:pt x="731" y="562"/>
                </a:cubicBezTo>
                <a:cubicBezTo>
                  <a:pt x="730" y="562"/>
                  <a:pt x="730" y="562"/>
                  <a:pt x="729" y="562"/>
                </a:cubicBezTo>
                <a:cubicBezTo>
                  <a:pt x="728" y="562"/>
                  <a:pt x="727" y="562"/>
                  <a:pt x="725" y="562"/>
                </a:cubicBezTo>
                <a:cubicBezTo>
                  <a:pt x="725" y="561"/>
                  <a:pt x="724" y="561"/>
                  <a:pt x="724" y="561"/>
                </a:cubicBezTo>
                <a:cubicBezTo>
                  <a:pt x="722" y="561"/>
                  <a:pt x="720" y="561"/>
                  <a:pt x="719" y="560"/>
                </a:cubicBezTo>
                <a:cubicBezTo>
                  <a:pt x="718" y="560"/>
                  <a:pt x="718" y="560"/>
                  <a:pt x="718" y="560"/>
                </a:cubicBezTo>
                <a:cubicBezTo>
                  <a:pt x="717" y="560"/>
                  <a:pt x="715" y="559"/>
                  <a:pt x="714" y="559"/>
                </a:cubicBezTo>
                <a:cubicBezTo>
                  <a:pt x="713" y="559"/>
                  <a:pt x="712" y="558"/>
                  <a:pt x="712" y="558"/>
                </a:cubicBezTo>
                <a:cubicBezTo>
                  <a:pt x="711" y="558"/>
                  <a:pt x="710" y="558"/>
                  <a:pt x="708" y="557"/>
                </a:cubicBezTo>
                <a:cubicBezTo>
                  <a:pt x="708" y="557"/>
                  <a:pt x="707" y="557"/>
                  <a:pt x="707" y="557"/>
                </a:cubicBezTo>
                <a:cubicBezTo>
                  <a:pt x="705" y="556"/>
                  <a:pt x="704" y="555"/>
                  <a:pt x="702" y="555"/>
                </a:cubicBezTo>
                <a:cubicBezTo>
                  <a:pt x="695" y="552"/>
                  <a:pt x="689" y="549"/>
                  <a:pt x="683" y="545"/>
                </a:cubicBezTo>
                <a:cubicBezTo>
                  <a:pt x="682" y="544"/>
                  <a:pt x="681" y="543"/>
                  <a:pt x="680" y="543"/>
                </a:cubicBezTo>
                <a:cubicBezTo>
                  <a:pt x="679" y="542"/>
                  <a:pt x="679" y="542"/>
                  <a:pt x="679" y="542"/>
                </a:cubicBezTo>
                <a:cubicBezTo>
                  <a:pt x="678" y="541"/>
                  <a:pt x="677" y="541"/>
                  <a:pt x="676" y="540"/>
                </a:cubicBezTo>
                <a:cubicBezTo>
                  <a:pt x="676" y="540"/>
                  <a:pt x="676" y="540"/>
                  <a:pt x="675" y="539"/>
                </a:cubicBezTo>
                <a:cubicBezTo>
                  <a:pt x="672" y="537"/>
                  <a:pt x="669" y="534"/>
                  <a:pt x="666" y="531"/>
                </a:cubicBezTo>
                <a:cubicBezTo>
                  <a:pt x="666" y="531"/>
                  <a:pt x="666" y="531"/>
                  <a:pt x="665" y="531"/>
                </a:cubicBezTo>
                <a:cubicBezTo>
                  <a:pt x="665" y="530"/>
                  <a:pt x="664" y="529"/>
                  <a:pt x="663" y="528"/>
                </a:cubicBezTo>
                <a:cubicBezTo>
                  <a:pt x="663" y="528"/>
                  <a:pt x="662" y="528"/>
                  <a:pt x="662" y="528"/>
                </a:cubicBezTo>
                <a:cubicBezTo>
                  <a:pt x="658" y="524"/>
                  <a:pt x="655" y="520"/>
                  <a:pt x="651" y="515"/>
                </a:cubicBezTo>
                <a:cubicBezTo>
                  <a:pt x="651" y="515"/>
                  <a:pt x="651" y="515"/>
                  <a:pt x="651" y="514"/>
                </a:cubicBezTo>
                <a:cubicBezTo>
                  <a:pt x="650" y="513"/>
                  <a:pt x="649" y="512"/>
                  <a:pt x="649" y="511"/>
                </a:cubicBezTo>
                <a:cubicBezTo>
                  <a:pt x="649" y="511"/>
                  <a:pt x="649" y="511"/>
                  <a:pt x="648" y="511"/>
                </a:cubicBezTo>
                <a:cubicBezTo>
                  <a:pt x="646" y="507"/>
                  <a:pt x="644" y="504"/>
                  <a:pt x="642" y="500"/>
                </a:cubicBezTo>
                <a:cubicBezTo>
                  <a:pt x="642" y="500"/>
                  <a:pt x="642" y="500"/>
                  <a:pt x="642" y="500"/>
                </a:cubicBezTo>
                <a:cubicBezTo>
                  <a:pt x="641" y="498"/>
                  <a:pt x="641" y="497"/>
                  <a:pt x="640" y="496"/>
                </a:cubicBezTo>
                <a:cubicBezTo>
                  <a:pt x="640" y="496"/>
                  <a:pt x="640" y="495"/>
                  <a:pt x="640" y="495"/>
                </a:cubicBezTo>
                <a:cubicBezTo>
                  <a:pt x="639" y="494"/>
                  <a:pt x="639" y="493"/>
                  <a:pt x="638" y="492"/>
                </a:cubicBezTo>
                <a:cubicBezTo>
                  <a:pt x="635" y="484"/>
                  <a:pt x="632" y="475"/>
                  <a:pt x="631" y="466"/>
                </a:cubicBezTo>
                <a:cubicBezTo>
                  <a:pt x="631" y="466"/>
                  <a:pt x="631" y="465"/>
                  <a:pt x="630" y="464"/>
                </a:cubicBezTo>
                <a:cubicBezTo>
                  <a:pt x="630" y="463"/>
                  <a:pt x="630" y="462"/>
                  <a:pt x="630" y="461"/>
                </a:cubicBezTo>
                <a:cubicBezTo>
                  <a:pt x="630" y="460"/>
                  <a:pt x="630" y="460"/>
                  <a:pt x="630" y="459"/>
                </a:cubicBezTo>
                <a:cubicBezTo>
                  <a:pt x="630" y="458"/>
                  <a:pt x="629" y="456"/>
                  <a:pt x="629" y="454"/>
                </a:cubicBezTo>
                <a:cubicBezTo>
                  <a:pt x="629" y="454"/>
                  <a:pt x="629" y="454"/>
                  <a:pt x="629" y="454"/>
                </a:cubicBezTo>
                <a:cubicBezTo>
                  <a:pt x="629" y="452"/>
                  <a:pt x="629" y="450"/>
                  <a:pt x="629" y="449"/>
                </a:cubicBezTo>
                <a:cubicBezTo>
                  <a:pt x="629" y="448"/>
                  <a:pt x="629" y="448"/>
                  <a:pt x="629" y="447"/>
                </a:cubicBezTo>
                <a:cubicBezTo>
                  <a:pt x="629" y="446"/>
                  <a:pt x="629" y="444"/>
                  <a:pt x="629" y="443"/>
                </a:cubicBezTo>
                <a:cubicBezTo>
                  <a:pt x="629" y="443"/>
                  <a:pt x="629" y="442"/>
                  <a:pt x="629" y="441"/>
                </a:cubicBezTo>
                <a:cubicBezTo>
                  <a:pt x="629" y="440"/>
                  <a:pt x="629" y="438"/>
                  <a:pt x="629" y="436"/>
                </a:cubicBezTo>
                <a:cubicBezTo>
                  <a:pt x="630" y="434"/>
                  <a:pt x="630" y="432"/>
                  <a:pt x="630" y="431"/>
                </a:cubicBezTo>
                <a:cubicBezTo>
                  <a:pt x="630" y="430"/>
                  <a:pt x="630" y="430"/>
                  <a:pt x="630" y="429"/>
                </a:cubicBezTo>
                <a:cubicBezTo>
                  <a:pt x="630" y="428"/>
                  <a:pt x="631" y="426"/>
                  <a:pt x="631" y="425"/>
                </a:cubicBezTo>
                <a:cubicBezTo>
                  <a:pt x="631" y="425"/>
                  <a:pt x="631" y="424"/>
                  <a:pt x="631" y="424"/>
                </a:cubicBezTo>
                <a:cubicBezTo>
                  <a:pt x="632" y="422"/>
                  <a:pt x="632" y="420"/>
                  <a:pt x="632" y="418"/>
                </a:cubicBezTo>
                <a:cubicBezTo>
                  <a:pt x="632" y="418"/>
                  <a:pt x="632" y="418"/>
                  <a:pt x="632" y="418"/>
                </a:cubicBezTo>
                <a:cubicBezTo>
                  <a:pt x="633" y="416"/>
                  <a:pt x="633" y="415"/>
                  <a:pt x="634" y="413"/>
                </a:cubicBezTo>
                <a:cubicBezTo>
                  <a:pt x="634" y="413"/>
                  <a:pt x="634" y="412"/>
                  <a:pt x="634" y="412"/>
                </a:cubicBezTo>
                <a:cubicBezTo>
                  <a:pt x="635" y="410"/>
                  <a:pt x="635" y="409"/>
                  <a:pt x="635" y="408"/>
                </a:cubicBezTo>
                <a:cubicBezTo>
                  <a:pt x="635" y="408"/>
                  <a:pt x="636" y="407"/>
                  <a:pt x="636" y="407"/>
                </a:cubicBezTo>
                <a:cubicBezTo>
                  <a:pt x="636" y="405"/>
                  <a:pt x="637" y="403"/>
                  <a:pt x="638" y="402"/>
                </a:cubicBezTo>
                <a:cubicBezTo>
                  <a:pt x="638" y="402"/>
                  <a:pt x="638" y="402"/>
                  <a:pt x="638" y="402"/>
                </a:cubicBezTo>
                <a:cubicBezTo>
                  <a:pt x="640" y="395"/>
                  <a:pt x="644" y="389"/>
                  <a:pt x="648" y="383"/>
                </a:cubicBezTo>
                <a:cubicBezTo>
                  <a:pt x="648" y="382"/>
                  <a:pt x="649" y="380"/>
                  <a:pt x="650" y="379"/>
                </a:cubicBezTo>
                <a:cubicBezTo>
                  <a:pt x="650" y="379"/>
                  <a:pt x="650" y="379"/>
                  <a:pt x="650" y="379"/>
                </a:cubicBezTo>
                <a:cubicBezTo>
                  <a:pt x="651" y="378"/>
                  <a:pt x="652" y="377"/>
                  <a:pt x="653" y="376"/>
                </a:cubicBezTo>
                <a:cubicBezTo>
                  <a:pt x="653" y="375"/>
                  <a:pt x="653" y="375"/>
                  <a:pt x="653" y="375"/>
                </a:cubicBezTo>
                <a:cubicBezTo>
                  <a:pt x="655" y="372"/>
                  <a:pt x="658" y="369"/>
                  <a:pt x="661" y="366"/>
                </a:cubicBezTo>
                <a:cubicBezTo>
                  <a:pt x="661" y="366"/>
                  <a:pt x="661" y="365"/>
                  <a:pt x="661" y="365"/>
                </a:cubicBezTo>
                <a:cubicBezTo>
                  <a:pt x="662" y="364"/>
                  <a:pt x="663" y="363"/>
                  <a:pt x="664" y="363"/>
                </a:cubicBezTo>
                <a:cubicBezTo>
                  <a:pt x="664" y="362"/>
                  <a:pt x="664" y="362"/>
                  <a:pt x="665" y="362"/>
                </a:cubicBezTo>
                <a:cubicBezTo>
                  <a:pt x="669" y="358"/>
                  <a:pt x="673" y="355"/>
                  <a:pt x="677" y="351"/>
                </a:cubicBezTo>
                <a:cubicBezTo>
                  <a:pt x="678" y="351"/>
                  <a:pt x="678" y="351"/>
                  <a:pt x="678" y="351"/>
                </a:cubicBezTo>
                <a:cubicBezTo>
                  <a:pt x="679" y="350"/>
                  <a:pt x="680" y="349"/>
                  <a:pt x="681" y="349"/>
                </a:cubicBezTo>
                <a:cubicBezTo>
                  <a:pt x="681" y="348"/>
                  <a:pt x="682" y="348"/>
                  <a:pt x="682" y="348"/>
                </a:cubicBezTo>
                <a:cubicBezTo>
                  <a:pt x="685" y="346"/>
                  <a:pt x="689" y="344"/>
                  <a:pt x="692" y="342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1"/>
                  <a:pt x="695" y="341"/>
                  <a:pt x="696" y="340"/>
                </a:cubicBezTo>
                <a:cubicBezTo>
                  <a:pt x="697" y="340"/>
                  <a:pt x="697" y="340"/>
                  <a:pt x="697" y="340"/>
                </a:cubicBezTo>
                <a:cubicBezTo>
                  <a:pt x="698" y="339"/>
                  <a:pt x="700" y="339"/>
                  <a:pt x="701" y="338"/>
                </a:cubicBezTo>
                <a:cubicBezTo>
                  <a:pt x="707" y="335"/>
                  <a:pt x="714" y="333"/>
                  <a:pt x="721" y="331"/>
                </a:cubicBezTo>
                <a:cubicBezTo>
                  <a:pt x="723" y="331"/>
                  <a:pt x="725" y="331"/>
                  <a:pt x="726" y="331"/>
                </a:cubicBezTo>
                <a:cubicBezTo>
                  <a:pt x="727" y="330"/>
                  <a:pt x="727" y="330"/>
                  <a:pt x="728" y="330"/>
                </a:cubicBezTo>
                <a:cubicBezTo>
                  <a:pt x="729" y="330"/>
                  <a:pt x="730" y="330"/>
                  <a:pt x="732" y="330"/>
                </a:cubicBezTo>
                <a:cubicBezTo>
                  <a:pt x="732" y="330"/>
                  <a:pt x="733" y="330"/>
                  <a:pt x="733" y="330"/>
                </a:cubicBezTo>
                <a:cubicBezTo>
                  <a:pt x="735" y="329"/>
                  <a:pt x="736" y="329"/>
                  <a:pt x="738" y="329"/>
                </a:cubicBezTo>
                <a:cubicBezTo>
                  <a:pt x="738" y="329"/>
                  <a:pt x="738" y="329"/>
                  <a:pt x="739" y="329"/>
                </a:cubicBezTo>
                <a:cubicBezTo>
                  <a:pt x="740" y="329"/>
                  <a:pt x="742" y="329"/>
                  <a:pt x="744" y="329"/>
                </a:cubicBezTo>
                <a:cubicBezTo>
                  <a:pt x="744" y="329"/>
                  <a:pt x="745" y="329"/>
                  <a:pt x="745" y="329"/>
                </a:cubicBezTo>
                <a:cubicBezTo>
                  <a:pt x="747" y="329"/>
                  <a:pt x="748" y="329"/>
                  <a:pt x="749" y="329"/>
                </a:cubicBezTo>
                <a:cubicBezTo>
                  <a:pt x="750" y="329"/>
                  <a:pt x="750" y="329"/>
                  <a:pt x="751" y="329"/>
                </a:cubicBezTo>
                <a:cubicBezTo>
                  <a:pt x="753" y="329"/>
                  <a:pt x="755" y="329"/>
                  <a:pt x="756" y="329"/>
                </a:cubicBezTo>
                <a:cubicBezTo>
                  <a:pt x="758" y="329"/>
                  <a:pt x="760" y="330"/>
                  <a:pt x="762" y="330"/>
                </a:cubicBezTo>
                <a:cubicBezTo>
                  <a:pt x="762" y="330"/>
                  <a:pt x="763" y="330"/>
                  <a:pt x="763" y="330"/>
                </a:cubicBezTo>
                <a:cubicBezTo>
                  <a:pt x="765" y="330"/>
                  <a:pt x="766" y="330"/>
                  <a:pt x="767" y="331"/>
                </a:cubicBezTo>
                <a:cubicBezTo>
                  <a:pt x="768" y="331"/>
                  <a:pt x="768" y="331"/>
                  <a:pt x="769" y="331"/>
                </a:cubicBezTo>
                <a:cubicBezTo>
                  <a:pt x="771" y="331"/>
                  <a:pt x="772" y="332"/>
                  <a:pt x="774" y="332"/>
                </a:cubicBezTo>
                <a:cubicBezTo>
                  <a:pt x="774" y="332"/>
                  <a:pt x="774" y="332"/>
                  <a:pt x="775" y="332"/>
                </a:cubicBezTo>
                <a:cubicBezTo>
                  <a:pt x="776" y="333"/>
                  <a:pt x="778" y="333"/>
                  <a:pt x="779" y="333"/>
                </a:cubicBezTo>
                <a:cubicBezTo>
                  <a:pt x="780" y="334"/>
                  <a:pt x="780" y="334"/>
                  <a:pt x="781" y="334"/>
                </a:cubicBezTo>
                <a:cubicBezTo>
                  <a:pt x="782" y="334"/>
                  <a:pt x="783" y="335"/>
                  <a:pt x="784" y="335"/>
                </a:cubicBezTo>
                <a:cubicBezTo>
                  <a:pt x="785" y="335"/>
                  <a:pt x="785" y="335"/>
                  <a:pt x="786" y="336"/>
                </a:cubicBezTo>
                <a:cubicBezTo>
                  <a:pt x="787" y="336"/>
                  <a:pt x="789" y="337"/>
                  <a:pt x="791" y="337"/>
                </a:cubicBezTo>
                <a:cubicBezTo>
                  <a:pt x="797" y="340"/>
                  <a:pt x="804" y="344"/>
                  <a:pt x="810" y="347"/>
                </a:cubicBezTo>
                <a:cubicBezTo>
                  <a:pt x="811" y="348"/>
                  <a:pt x="812" y="349"/>
                  <a:pt x="813" y="350"/>
                </a:cubicBezTo>
                <a:cubicBezTo>
                  <a:pt x="813" y="350"/>
                  <a:pt x="813" y="350"/>
                  <a:pt x="814" y="350"/>
                </a:cubicBezTo>
                <a:cubicBezTo>
                  <a:pt x="815" y="351"/>
                  <a:pt x="816" y="352"/>
                  <a:pt x="817" y="352"/>
                </a:cubicBezTo>
                <a:cubicBezTo>
                  <a:pt x="817" y="353"/>
                  <a:pt x="817" y="353"/>
                  <a:pt x="817" y="353"/>
                </a:cubicBezTo>
                <a:cubicBezTo>
                  <a:pt x="821" y="355"/>
                  <a:pt x="824" y="358"/>
                  <a:pt x="827" y="361"/>
                </a:cubicBezTo>
                <a:cubicBezTo>
                  <a:pt x="827" y="361"/>
                  <a:pt x="827" y="361"/>
                  <a:pt x="827" y="361"/>
                </a:cubicBezTo>
                <a:cubicBezTo>
                  <a:pt x="828" y="362"/>
                  <a:pt x="829" y="363"/>
                  <a:pt x="830" y="364"/>
                </a:cubicBezTo>
                <a:cubicBezTo>
                  <a:pt x="830" y="364"/>
                  <a:pt x="830" y="364"/>
                  <a:pt x="831" y="364"/>
                </a:cubicBezTo>
                <a:cubicBezTo>
                  <a:pt x="834" y="368"/>
                  <a:pt x="838" y="373"/>
                  <a:pt x="841" y="377"/>
                </a:cubicBezTo>
                <a:cubicBezTo>
                  <a:pt x="841" y="377"/>
                  <a:pt x="842" y="378"/>
                  <a:pt x="842" y="378"/>
                </a:cubicBezTo>
                <a:cubicBezTo>
                  <a:pt x="842" y="379"/>
                  <a:pt x="843" y="380"/>
                  <a:pt x="844" y="381"/>
                </a:cubicBezTo>
                <a:cubicBezTo>
                  <a:pt x="844" y="381"/>
                  <a:pt x="844" y="381"/>
                  <a:pt x="844" y="382"/>
                </a:cubicBezTo>
                <a:cubicBezTo>
                  <a:pt x="847" y="385"/>
                  <a:pt x="849" y="389"/>
                  <a:pt x="851" y="392"/>
                </a:cubicBezTo>
                <a:cubicBezTo>
                  <a:pt x="851" y="392"/>
                  <a:pt x="851" y="393"/>
                  <a:pt x="851" y="393"/>
                </a:cubicBezTo>
                <a:cubicBezTo>
                  <a:pt x="851" y="394"/>
                  <a:pt x="852" y="395"/>
                  <a:pt x="852" y="396"/>
                </a:cubicBezTo>
                <a:cubicBezTo>
                  <a:pt x="853" y="396"/>
                  <a:pt x="853" y="397"/>
                  <a:pt x="853" y="397"/>
                </a:cubicBezTo>
                <a:cubicBezTo>
                  <a:pt x="853" y="398"/>
                  <a:pt x="854" y="399"/>
                  <a:pt x="854" y="401"/>
                </a:cubicBezTo>
                <a:cubicBezTo>
                  <a:pt x="857" y="407"/>
                  <a:pt x="859" y="414"/>
                  <a:pt x="861" y="421"/>
                </a:cubicBezTo>
                <a:cubicBezTo>
                  <a:pt x="861" y="423"/>
                  <a:pt x="862" y="424"/>
                  <a:pt x="862" y="426"/>
                </a:cubicBezTo>
                <a:cubicBezTo>
                  <a:pt x="862" y="427"/>
                  <a:pt x="862" y="427"/>
                  <a:pt x="862" y="428"/>
                </a:cubicBezTo>
                <a:cubicBezTo>
                  <a:pt x="862" y="429"/>
                  <a:pt x="863" y="430"/>
                  <a:pt x="863" y="431"/>
                </a:cubicBezTo>
                <a:cubicBezTo>
                  <a:pt x="863" y="432"/>
                  <a:pt x="863" y="433"/>
                  <a:pt x="863" y="433"/>
                </a:cubicBezTo>
                <a:cubicBezTo>
                  <a:pt x="863" y="435"/>
                  <a:pt x="863" y="436"/>
                  <a:pt x="863" y="438"/>
                </a:cubicBezTo>
                <a:cubicBezTo>
                  <a:pt x="863" y="438"/>
                  <a:pt x="863" y="438"/>
                  <a:pt x="863" y="438"/>
                </a:cubicBezTo>
                <a:cubicBezTo>
                  <a:pt x="863" y="440"/>
                  <a:pt x="864" y="442"/>
                  <a:pt x="864" y="444"/>
                </a:cubicBezTo>
                <a:lnTo>
                  <a:pt x="864" y="445"/>
                </a:lnTo>
                <a:cubicBezTo>
                  <a:pt x="864" y="447"/>
                  <a:pt x="864" y="448"/>
                  <a:pt x="864" y="449"/>
                </a:cubicBezTo>
                <a:cubicBezTo>
                  <a:pt x="864" y="450"/>
                  <a:pt x="864" y="450"/>
                  <a:pt x="864" y="451"/>
                </a:cubicBezTo>
                <a:cubicBezTo>
                  <a:pt x="863" y="453"/>
                  <a:pt x="863" y="454"/>
                  <a:pt x="863" y="456"/>
                </a:cubicBezTo>
                <a:cubicBezTo>
                  <a:pt x="863" y="458"/>
                  <a:pt x="863" y="460"/>
                  <a:pt x="863" y="462"/>
                </a:cubicBezTo>
                <a:close/>
                <a:moveTo>
                  <a:pt x="942" y="498"/>
                </a:moveTo>
                <a:lnTo>
                  <a:pt x="948" y="429"/>
                </a:lnTo>
                <a:lnTo>
                  <a:pt x="908" y="425"/>
                </a:lnTo>
                <a:cubicBezTo>
                  <a:pt x="906" y="406"/>
                  <a:pt x="900" y="387"/>
                  <a:pt x="891" y="370"/>
                </a:cubicBezTo>
                <a:lnTo>
                  <a:pt x="922" y="344"/>
                </a:lnTo>
                <a:lnTo>
                  <a:pt x="877" y="291"/>
                </a:lnTo>
                <a:lnTo>
                  <a:pt x="846" y="317"/>
                </a:lnTo>
                <a:cubicBezTo>
                  <a:pt x="831" y="305"/>
                  <a:pt x="814" y="296"/>
                  <a:pt x="795" y="290"/>
                </a:cubicBezTo>
                <a:lnTo>
                  <a:pt x="798" y="250"/>
                </a:lnTo>
                <a:lnTo>
                  <a:pt x="729" y="244"/>
                </a:lnTo>
                <a:lnTo>
                  <a:pt x="725" y="284"/>
                </a:lnTo>
                <a:cubicBezTo>
                  <a:pt x="706" y="287"/>
                  <a:pt x="687" y="293"/>
                  <a:pt x="670" y="302"/>
                </a:cubicBezTo>
                <a:lnTo>
                  <a:pt x="644" y="271"/>
                </a:lnTo>
                <a:lnTo>
                  <a:pt x="591" y="316"/>
                </a:lnTo>
                <a:lnTo>
                  <a:pt x="617" y="346"/>
                </a:lnTo>
                <a:cubicBezTo>
                  <a:pt x="605" y="362"/>
                  <a:pt x="596" y="379"/>
                  <a:pt x="590" y="398"/>
                </a:cubicBezTo>
                <a:lnTo>
                  <a:pt x="550" y="394"/>
                </a:lnTo>
                <a:lnTo>
                  <a:pt x="544" y="464"/>
                </a:lnTo>
                <a:lnTo>
                  <a:pt x="584" y="467"/>
                </a:lnTo>
                <a:cubicBezTo>
                  <a:pt x="587" y="487"/>
                  <a:pt x="593" y="505"/>
                  <a:pt x="602" y="522"/>
                </a:cubicBezTo>
                <a:lnTo>
                  <a:pt x="571" y="548"/>
                </a:lnTo>
                <a:lnTo>
                  <a:pt x="616" y="601"/>
                </a:lnTo>
                <a:lnTo>
                  <a:pt x="647" y="575"/>
                </a:lnTo>
                <a:cubicBezTo>
                  <a:pt x="662" y="587"/>
                  <a:pt x="679" y="596"/>
                  <a:pt x="698" y="602"/>
                </a:cubicBezTo>
                <a:lnTo>
                  <a:pt x="694" y="642"/>
                </a:lnTo>
                <a:lnTo>
                  <a:pt x="764" y="648"/>
                </a:lnTo>
                <a:lnTo>
                  <a:pt x="767" y="608"/>
                </a:lnTo>
                <a:cubicBezTo>
                  <a:pt x="787" y="606"/>
                  <a:pt x="805" y="600"/>
                  <a:pt x="822" y="591"/>
                </a:cubicBezTo>
                <a:lnTo>
                  <a:pt x="848" y="621"/>
                </a:lnTo>
                <a:lnTo>
                  <a:pt x="901" y="577"/>
                </a:lnTo>
                <a:lnTo>
                  <a:pt x="876" y="546"/>
                </a:lnTo>
                <a:cubicBezTo>
                  <a:pt x="887" y="531"/>
                  <a:pt x="896" y="513"/>
                  <a:pt x="902" y="494"/>
                </a:cubicBezTo>
                <a:lnTo>
                  <a:pt x="942" y="4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061" name="圆角矩形 12"/>
          <p:cNvSpPr>
            <a:spLocks noChangeArrowheads="1"/>
          </p:cNvSpPr>
          <p:nvPr/>
        </p:nvSpPr>
        <p:spPr bwMode="auto">
          <a:xfrm>
            <a:off x="3995738" y="2716213"/>
            <a:ext cx="431800" cy="4318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45062" name="Freeform 12"/>
          <p:cNvSpPr>
            <a:spLocks noEditPoints="1" noChangeArrowheads="1"/>
          </p:cNvSpPr>
          <p:nvPr/>
        </p:nvSpPr>
        <p:spPr bwMode="auto">
          <a:xfrm>
            <a:off x="4076700" y="2795588"/>
            <a:ext cx="284163" cy="273050"/>
          </a:xfrm>
          <a:custGeom>
            <a:avLst/>
            <a:gdLst>
              <a:gd name="T0" fmla="*/ 2147483646 w 1022"/>
              <a:gd name="T1" fmla="*/ 2147483646 h 973"/>
              <a:gd name="T2" fmla="*/ 2147483646 w 1022"/>
              <a:gd name="T3" fmla="*/ 2147483646 h 973"/>
              <a:gd name="T4" fmla="*/ 2147483646 w 1022"/>
              <a:gd name="T5" fmla="*/ 2147483646 h 973"/>
              <a:gd name="T6" fmla="*/ 2147483646 w 1022"/>
              <a:gd name="T7" fmla="*/ 2147483646 h 973"/>
              <a:gd name="T8" fmla="*/ 2147483646 w 1022"/>
              <a:gd name="T9" fmla="*/ 2147483646 h 973"/>
              <a:gd name="T10" fmla="*/ 2147483646 w 1022"/>
              <a:gd name="T11" fmla="*/ 2147483646 h 973"/>
              <a:gd name="T12" fmla="*/ 2147483646 w 1022"/>
              <a:gd name="T13" fmla="*/ 2147483646 h 973"/>
              <a:gd name="T14" fmla="*/ 2147483646 w 1022"/>
              <a:gd name="T15" fmla="*/ 2147483646 h 973"/>
              <a:gd name="T16" fmla="*/ 2147483646 w 1022"/>
              <a:gd name="T17" fmla="*/ 2147483646 h 973"/>
              <a:gd name="T18" fmla="*/ 2147483646 w 1022"/>
              <a:gd name="T19" fmla="*/ 2147483646 h 973"/>
              <a:gd name="T20" fmla="*/ 2147483646 w 1022"/>
              <a:gd name="T21" fmla="*/ 2147483646 h 973"/>
              <a:gd name="T22" fmla="*/ 2147483646 w 1022"/>
              <a:gd name="T23" fmla="*/ 2147483646 h 973"/>
              <a:gd name="T24" fmla="*/ 2147483646 w 1022"/>
              <a:gd name="T25" fmla="*/ 2147483646 h 973"/>
              <a:gd name="T26" fmla="*/ 2147483646 w 1022"/>
              <a:gd name="T27" fmla="*/ 2147483646 h 973"/>
              <a:gd name="T28" fmla="*/ 2147483646 w 1022"/>
              <a:gd name="T29" fmla="*/ 2147483646 h 973"/>
              <a:gd name="T30" fmla="*/ 2147483646 w 1022"/>
              <a:gd name="T31" fmla="*/ 2147483646 h 973"/>
              <a:gd name="T32" fmla="*/ 2147483646 w 1022"/>
              <a:gd name="T33" fmla="*/ 2147483646 h 973"/>
              <a:gd name="T34" fmla="*/ 2147483646 w 1022"/>
              <a:gd name="T35" fmla="*/ 2147483646 h 973"/>
              <a:gd name="T36" fmla="*/ 2147483646 w 1022"/>
              <a:gd name="T37" fmla="*/ 2147483646 h 973"/>
              <a:gd name="T38" fmla="*/ 2147483646 w 1022"/>
              <a:gd name="T39" fmla="*/ 2147483646 h 973"/>
              <a:gd name="T40" fmla="*/ 2147483646 w 1022"/>
              <a:gd name="T41" fmla="*/ 2147483646 h 973"/>
              <a:gd name="T42" fmla="*/ 2147483646 w 1022"/>
              <a:gd name="T43" fmla="*/ 2147483646 h 973"/>
              <a:gd name="T44" fmla="*/ 2147483646 w 1022"/>
              <a:gd name="T45" fmla="*/ 2147483646 h 973"/>
              <a:gd name="T46" fmla="*/ 2147483646 w 1022"/>
              <a:gd name="T47" fmla="*/ 2147483646 h 973"/>
              <a:gd name="T48" fmla="*/ 2147483646 w 1022"/>
              <a:gd name="T49" fmla="*/ 2147483646 h 973"/>
              <a:gd name="T50" fmla="*/ 2147483646 w 1022"/>
              <a:gd name="T51" fmla="*/ 2147483646 h 973"/>
              <a:gd name="T52" fmla="*/ 2147483646 w 1022"/>
              <a:gd name="T53" fmla="*/ 2147483646 h 973"/>
              <a:gd name="T54" fmla="*/ 2147483646 w 1022"/>
              <a:gd name="T55" fmla="*/ 2147483646 h 973"/>
              <a:gd name="T56" fmla="*/ 2147483646 w 1022"/>
              <a:gd name="T57" fmla="*/ 2147483646 h 973"/>
              <a:gd name="T58" fmla="*/ 2147483646 w 1022"/>
              <a:gd name="T59" fmla="*/ 2147483646 h 973"/>
              <a:gd name="T60" fmla="*/ 2147483646 w 1022"/>
              <a:gd name="T61" fmla="*/ 2147483646 h 973"/>
              <a:gd name="T62" fmla="*/ 2147483646 w 1022"/>
              <a:gd name="T63" fmla="*/ 2147483646 h 973"/>
              <a:gd name="T64" fmla="*/ 2147483646 w 1022"/>
              <a:gd name="T65" fmla="*/ 2147483646 h 973"/>
              <a:gd name="T66" fmla="*/ 2147483646 w 1022"/>
              <a:gd name="T67" fmla="*/ 2147483646 h 973"/>
              <a:gd name="T68" fmla="*/ 2147483646 w 1022"/>
              <a:gd name="T69" fmla="*/ 2147483646 h 973"/>
              <a:gd name="T70" fmla="*/ 2147483646 w 1022"/>
              <a:gd name="T71" fmla="*/ 2147483646 h 973"/>
              <a:gd name="T72" fmla="*/ 2147483646 w 1022"/>
              <a:gd name="T73" fmla="*/ 2147483646 h 973"/>
              <a:gd name="T74" fmla="*/ 2147483646 w 1022"/>
              <a:gd name="T75" fmla="*/ 2147483646 h 973"/>
              <a:gd name="T76" fmla="*/ 2147483646 w 1022"/>
              <a:gd name="T77" fmla="*/ 2147483646 h 973"/>
              <a:gd name="T78" fmla="*/ 2147483646 w 1022"/>
              <a:gd name="T79" fmla="*/ 2147483646 h 973"/>
              <a:gd name="T80" fmla="*/ 2147483646 w 1022"/>
              <a:gd name="T81" fmla="*/ 2147483646 h 973"/>
              <a:gd name="T82" fmla="*/ 2147483646 w 1022"/>
              <a:gd name="T83" fmla="*/ 2147483646 h 973"/>
              <a:gd name="T84" fmla="*/ 2147483646 w 1022"/>
              <a:gd name="T85" fmla="*/ 2147483646 h 973"/>
              <a:gd name="T86" fmla="*/ 2147483646 w 1022"/>
              <a:gd name="T87" fmla="*/ 2147483646 h 9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022" h="973">
                <a:moveTo>
                  <a:pt x="596" y="882"/>
                </a:moveTo>
                <a:lnTo>
                  <a:pt x="426" y="882"/>
                </a:lnTo>
                <a:cubicBezTo>
                  <a:pt x="414" y="882"/>
                  <a:pt x="403" y="892"/>
                  <a:pt x="403" y="904"/>
                </a:cubicBezTo>
                <a:cubicBezTo>
                  <a:pt x="403" y="916"/>
                  <a:pt x="414" y="926"/>
                  <a:pt x="426" y="926"/>
                </a:cubicBezTo>
                <a:lnTo>
                  <a:pt x="596" y="926"/>
                </a:lnTo>
                <a:cubicBezTo>
                  <a:pt x="609" y="926"/>
                  <a:pt x="619" y="916"/>
                  <a:pt x="619" y="904"/>
                </a:cubicBezTo>
                <a:cubicBezTo>
                  <a:pt x="619" y="892"/>
                  <a:pt x="609" y="882"/>
                  <a:pt x="596" y="882"/>
                </a:cubicBezTo>
                <a:close/>
                <a:moveTo>
                  <a:pt x="596" y="813"/>
                </a:moveTo>
                <a:lnTo>
                  <a:pt x="596" y="813"/>
                </a:lnTo>
                <a:lnTo>
                  <a:pt x="426" y="813"/>
                </a:lnTo>
                <a:cubicBezTo>
                  <a:pt x="414" y="813"/>
                  <a:pt x="403" y="823"/>
                  <a:pt x="403" y="835"/>
                </a:cubicBezTo>
                <a:cubicBezTo>
                  <a:pt x="403" y="848"/>
                  <a:pt x="414" y="858"/>
                  <a:pt x="426" y="858"/>
                </a:cubicBezTo>
                <a:lnTo>
                  <a:pt x="596" y="858"/>
                </a:lnTo>
                <a:cubicBezTo>
                  <a:pt x="609" y="858"/>
                  <a:pt x="619" y="848"/>
                  <a:pt x="619" y="835"/>
                </a:cubicBezTo>
                <a:cubicBezTo>
                  <a:pt x="619" y="823"/>
                  <a:pt x="609" y="813"/>
                  <a:pt x="596" y="813"/>
                </a:cubicBezTo>
                <a:close/>
                <a:moveTo>
                  <a:pt x="511" y="973"/>
                </a:moveTo>
                <a:lnTo>
                  <a:pt x="511" y="973"/>
                </a:lnTo>
                <a:lnTo>
                  <a:pt x="585" y="946"/>
                </a:lnTo>
                <a:lnTo>
                  <a:pt x="437" y="946"/>
                </a:lnTo>
                <a:lnTo>
                  <a:pt x="511" y="973"/>
                </a:lnTo>
                <a:close/>
                <a:moveTo>
                  <a:pt x="514" y="261"/>
                </a:moveTo>
                <a:lnTo>
                  <a:pt x="514" y="261"/>
                </a:lnTo>
                <a:lnTo>
                  <a:pt x="508" y="261"/>
                </a:lnTo>
                <a:cubicBezTo>
                  <a:pt x="384" y="261"/>
                  <a:pt x="272" y="362"/>
                  <a:pt x="272" y="486"/>
                </a:cubicBezTo>
                <a:cubicBezTo>
                  <a:pt x="272" y="611"/>
                  <a:pt x="377" y="682"/>
                  <a:pt x="388" y="721"/>
                </a:cubicBezTo>
                <a:cubicBezTo>
                  <a:pt x="398" y="759"/>
                  <a:pt x="388" y="778"/>
                  <a:pt x="416" y="787"/>
                </a:cubicBezTo>
                <a:cubicBezTo>
                  <a:pt x="444" y="796"/>
                  <a:pt x="508" y="794"/>
                  <a:pt x="508" y="794"/>
                </a:cubicBezTo>
                <a:lnTo>
                  <a:pt x="514" y="794"/>
                </a:lnTo>
                <a:cubicBezTo>
                  <a:pt x="514" y="794"/>
                  <a:pt x="578" y="796"/>
                  <a:pt x="606" y="787"/>
                </a:cubicBezTo>
                <a:cubicBezTo>
                  <a:pt x="634" y="778"/>
                  <a:pt x="624" y="759"/>
                  <a:pt x="634" y="721"/>
                </a:cubicBezTo>
                <a:cubicBezTo>
                  <a:pt x="645" y="682"/>
                  <a:pt x="750" y="611"/>
                  <a:pt x="750" y="486"/>
                </a:cubicBezTo>
                <a:cubicBezTo>
                  <a:pt x="750" y="362"/>
                  <a:pt x="638" y="261"/>
                  <a:pt x="514" y="261"/>
                </a:cubicBezTo>
                <a:close/>
                <a:moveTo>
                  <a:pt x="201" y="527"/>
                </a:moveTo>
                <a:lnTo>
                  <a:pt x="201" y="527"/>
                </a:lnTo>
                <a:cubicBezTo>
                  <a:pt x="201" y="509"/>
                  <a:pt x="183" y="495"/>
                  <a:pt x="162" y="495"/>
                </a:cubicBezTo>
                <a:lnTo>
                  <a:pt x="39" y="495"/>
                </a:lnTo>
                <a:cubicBezTo>
                  <a:pt x="17" y="495"/>
                  <a:pt x="0" y="509"/>
                  <a:pt x="0" y="527"/>
                </a:cubicBezTo>
                <a:cubicBezTo>
                  <a:pt x="0" y="544"/>
                  <a:pt x="17" y="558"/>
                  <a:pt x="39" y="558"/>
                </a:cubicBezTo>
                <a:lnTo>
                  <a:pt x="162" y="558"/>
                </a:lnTo>
                <a:cubicBezTo>
                  <a:pt x="183" y="558"/>
                  <a:pt x="201" y="544"/>
                  <a:pt x="201" y="527"/>
                </a:cubicBezTo>
                <a:close/>
                <a:moveTo>
                  <a:pt x="983" y="495"/>
                </a:moveTo>
                <a:lnTo>
                  <a:pt x="983" y="495"/>
                </a:lnTo>
                <a:lnTo>
                  <a:pt x="860" y="495"/>
                </a:lnTo>
                <a:cubicBezTo>
                  <a:pt x="839" y="495"/>
                  <a:pt x="822" y="509"/>
                  <a:pt x="822" y="527"/>
                </a:cubicBezTo>
                <a:cubicBezTo>
                  <a:pt x="822" y="544"/>
                  <a:pt x="839" y="558"/>
                  <a:pt x="860" y="558"/>
                </a:cubicBezTo>
                <a:lnTo>
                  <a:pt x="983" y="558"/>
                </a:lnTo>
                <a:cubicBezTo>
                  <a:pt x="1005" y="558"/>
                  <a:pt x="1022" y="544"/>
                  <a:pt x="1022" y="527"/>
                </a:cubicBezTo>
                <a:cubicBezTo>
                  <a:pt x="1022" y="509"/>
                  <a:pt x="1005" y="495"/>
                  <a:pt x="983" y="495"/>
                </a:cubicBezTo>
                <a:close/>
                <a:moveTo>
                  <a:pt x="782" y="296"/>
                </a:moveTo>
                <a:lnTo>
                  <a:pt x="782" y="296"/>
                </a:lnTo>
                <a:lnTo>
                  <a:pt x="869" y="209"/>
                </a:lnTo>
                <a:cubicBezTo>
                  <a:pt x="885" y="194"/>
                  <a:pt x="887" y="172"/>
                  <a:pt x="874" y="159"/>
                </a:cubicBezTo>
                <a:cubicBezTo>
                  <a:pt x="862" y="147"/>
                  <a:pt x="839" y="149"/>
                  <a:pt x="824" y="164"/>
                </a:cubicBezTo>
                <a:lnTo>
                  <a:pt x="737" y="251"/>
                </a:lnTo>
                <a:cubicBezTo>
                  <a:pt x="722" y="266"/>
                  <a:pt x="720" y="289"/>
                  <a:pt x="732" y="301"/>
                </a:cubicBezTo>
                <a:cubicBezTo>
                  <a:pt x="745" y="314"/>
                  <a:pt x="767" y="311"/>
                  <a:pt x="782" y="296"/>
                </a:cubicBezTo>
                <a:close/>
                <a:moveTo>
                  <a:pt x="508" y="201"/>
                </a:moveTo>
                <a:lnTo>
                  <a:pt x="508" y="201"/>
                </a:lnTo>
                <a:cubicBezTo>
                  <a:pt x="526" y="201"/>
                  <a:pt x="540" y="183"/>
                  <a:pt x="540" y="162"/>
                </a:cubicBezTo>
                <a:lnTo>
                  <a:pt x="540" y="39"/>
                </a:lnTo>
                <a:cubicBezTo>
                  <a:pt x="540" y="18"/>
                  <a:pt x="526" y="0"/>
                  <a:pt x="508" y="0"/>
                </a:cubicBezTo>
                <a:cubicBezTo>
                  <a:pt x="491" y="0"/>
                  <a:pt x="476" y="18"/>
                  <a:pt x="476" y="39"/>
                </a:cubicBezTo>
                <a:lnTo>
                  <a:pt x="476" y="162"/>
                </a:lnTo>
                <a:cubicBezTo>
                  <a:pt x="476" y="183"/>
                  <a:pt x="491" y="201"/>
                  <a:pt x="508" y="201"/>
                </a:cubicBezTo>
                <a:close/>
                <a:moveTo>
                  <a:pt x="229" y="283"/>
                </a:moveTo>
                <a:lnTo>
                  <a:pt x="229" y="283"/>
                </a:lnTo>
                <a:cubicBezTo>
                  <a:pt x="244" y="299"/>
                  <a:pt x="267" y="301"/>
                  <a:pt x="279" y="288"/>
                </a:cubicBezTo>
                <a:cubicBezTo>
                  <a:pt x="292" y="276"/>
                  <a:pt x="289" y="254"/>
                  <a:pt x="274" y="238"/>
                </a:cubicBezTo>
                <a:lnTo>
                  <a:pt x="187" y="151"/>
                </a:lnTo>
                <a:cubicBezTo>
                  <a:pt x="172" y="136"/>
                  <a:pt x="149" y="134"/>
                  <a:pt x="137" y="146"/>
                </a:cubicBezTo>
                <a:cubicBezTo>
                  <a:pt x="125" y="159"/>
                  <a:pt x="127" y="181"/>
                  <a:pt x="142" y="196"/>
                </a:cubicBezTo>
                <a:lnTo>
                  <a:pt x="229" y="283"/>
                </a:lnTo>
                <a:close/>
                <a:moveTo>
                  <a:pt x="240" y="756"/>
                </a:moveTo>
                <a:lnTo>
                  <a:pt x="240" y="756"/>
                </a:lnTo>
                <a:lnTo>
                  <a:pt x="153" y="843"/>
                </a:lnTo>
                <a:cubicBezTo>
                  <a:pt x="137" y="859"/>
                  <a:pt x="135" y="881"/>
                  <a:pt x="148" y="894"/>
                </a:cubicBezTo>
                <a:cubicBezTo>
                  <a:pt x="160" y="906"/>
                  <a:pt x="183" y="904"/>
                  <a:pt x="198" y="889"/>
                </a:cubicBezTo>
                <a:lnTo>
                  <a:pt x="285" y="802"/>
                </a:lnTo>
                <a:cubicBezTo>
                  <a:pt x="300" y="786"/>
                  <a:pt x="302" y="764"/>
                  <a:pt x="290" y="751"/>
                </a:cubicBezTo>
                <a:cubicBezTo>
                  <a:pt x="277" y="739"/>
                  <a:pt x="255" y="741"/>
                  <a:pt x="240" y="756"/>
                </a:cubicBezTo>
                <a:close/>
                <a:moveTo>
                  <a:pt x="793" y="769"/>
                </a:moveTo>
                <a:lnTo>
                  <a:pt x="793" y="769"/>
                </a:lnTo>
                <a:cubicBezTo>
                  <a:pt x="778" y="754"/>
                  <a:pt x="755" y="752"/>
                  <a:pt x="743" y="764"/>
                </a:cubicBezTo>
                <a:cubicBezTo>
                  <a:pt x="731" y="777"/>
                  <a:pt x="733" y="799"/>
                  <a:pt x="748" y="814"/>
                </a:cubicBezTo>
                <a:lnTo>
                  <a:pt x="835" y="901"/>
                </a:lnTo>
                <a:cubicBezTo>
                  <a:pt x="850" y="916"/>
                  <a:pt x="873" y="919"/>
                  <a:pt x="885" y="906"/>
                </a:cubicBezTo>
                <a:cubicBezTo>
                  <a:pt x="897" y="894"/>
                  <a:pt x="895" y="871"/>
                  <a:pt x="880" y="856"/>
                </a:cubicBezTo>
                <a:lnTo>
                  <a:pt x="793" y="76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063" name="圆角矩形 11"/>
          <p:cNvSpPr>
            <a:spLocks noChangeArrowheads="1"/>
          </p:cNvSpPr>
          <p:nvPr/>
        </p:nvSpPr>
        <p:spPr bwMode="auto">
          <a:xfrm>
            <a:off x="3995738" y="2033588"/>
            <a:ext cx="431800" cy="4318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 u="sng">
              <a:latin typeface="Arial" panose="020B0604020202020204" pitchFamily="34" charset="0"/>
            </a:endParaRPr>
          </a:p>
        </p:txBody>
      </p:sp>
      <p:sp>
        <p:nvSpPr>
          <p:cNvPr id="45064" name="Freeform 13"/>
          <p:cNvSpPr>
            <a:spLocks noEditPoints="1" noChangeArrowheads="1"/>
          </p:cNvSpPr>
          <p:nvPr/>
        </p:nvSpPr>
        <p:spPr bwMode="auto">
          <a:xfrm>
            <a:off x="4087813" y="2133600"/>
            <a:ext cx="247650" cy="231775"/>
          </a:xfrm>
          <a:custGeom>
            <a:avLst/>
            <a:gdLst>
              <a:gd name="T0" fmla="*/ 0 w 957"/>
              <a:gd name="T1" fmla="*/ 2147483646 h 885"/>
              <a:gd name="T2" fmla="*/ 2147483646 w 957"/>
              <a:gd name="T3" fmla="*/ 2147483646 h 885"/>
              <a:gd name="T4" fmla="*/ 2147483646 w 957"/>
              <a:gd name="T5" fmla="*/ 2147483646 h 885"/>
              <a:gd name="T6" fmla="*/ 2147483646 w 957"/>
              <a:gd name="T7" fmla="*/ 2147483646 h 885"/>
              <a:gd name="T8" fmla="*/ 2147483646 w 957"/>
              <a:gd name="T9" fmla="*/ 2147483646 h 885"/>
              <a:gd name="T10" fmla="*/ 2147483646 w 957"/>
              <a:gd name="T11" fmla="*/ 2147483646 h 885"/>
              <a:gd name="T12" fmla="*/ 2147483646 w 957"/>
              <a:gd name="T13" fmla="*/ 2147483646 h 885"/>
              <a:gd name="T14" fmla="*/ 2147483646 w 957"/>
              <a:gd name="T15" fmla="*/ 2147483646 h 885"/>
              <a:gd name="T16" fmla="*/ 2147483646 w 957"/>
              <a:gd name="T17" fmla="*/ 2147483646 h 885"/>
              <a:gd name="T18" fmla="*/ 2147483646 w 957"/>
              <a:gd name="T19" fmla="*/ 2147483646 h 885"/>
              <a:gd name="T20" fmla="*/ 0 w 957"/>
              <a:gd name="T21" fmla="*/ 2147483646 h 885"/>
              <a:gd name="T22" fmla="*/ 2147483646 w 957"/>
              <a:gd name="T23" fmla="*/ 2147483646 h 885"/>
              <a:gd name="T24" fmla="*/ 2147483646 w 957"/>
              <a:gd name="T25" fmla="*/ 2147483646 h 885"/>
              <a:gd name="T26" fmla="*/ 2147483646 w 957"/>
              <a:gd name="T27" fmla="*/ 2147483646 h 885"/>
              <a:gd name="T28" fmla="*/ 2147483646 w 957"/>
              <a:gd name="T29" fmla="*/ 2147483646 h 885"/>
              <a:gd name="T30" fmla="*/ 2147483646 w 957"/>
              <a:gd name="T31" fmla="*/ 2147483646 h 885"/>
              <a:gd name="T32" fmla="*/ 2147483646 w 957"/>
              <a:gd name="T33" fmla="*/ 2147483646 h 885"/>
              <a:gd name="T34" fmla="*/ 2147483646 w 957"/>
              <a:gd name="T35" fmla="*/ 2147483646 h 885"/>
              <a:gd name="T36" fmla="*/ 2147483646 w 957"/>
              <a:gd name="T37" fmla="*/ 2147483646 h 885"/>
              <a:gd name="T38" fmla="*/ 2147483646 w 957"/>
              <a:gd name="T39" fmla="*/ 2147483646 h 885"/>
              <a:gd name="T40" fmla="*/ 2147483646 w 957"/>
              <a:gd name="T41" fmla="*/ 2147483646 h 885"/>
              <a:gd name="T42" fmla="*/ 2147483646 w 957"/>
              <a:gd name="T43" fmla="*/ 2147483646 h 885"/>
              <a:gd name="T44" fmla="*/ 2147483646 w 957"/>
              <a:gd name="T45" fmla="*/ 2147483646 h 885"/>
              <a:gd name="T46" fmla="*/ 2147483646 w 957"/>
              <a:gd name="T47" fmla="*/ 2147483646 h 885"/>
              <a:gd name="T48" fmla="*/ 2147483646 w 957"/>
              <a:gd name="T49" fmla="*/ 2147483646 h 885"/>
              <a:gd name="T50" fmla="*/ 2147483646 w 957"/>
              <a:gd name="T51" fmla="*/ 2147483646 h 885"/>
              <a:gd name="T52" fmla="*/ 2147483646 w 957"/>
              <a:gd name="T53" fmla="*/ 2147483646 h 885"/>
              <a:gd name="T54" fmla="*/ 2147483646 w 957"/>
              <a:gd name="T55" fmla="*/ 2147483646 h 885"/>
              <a:gd name="T56" fmla="*/ 2147483646 w 957"/>
              <a:gd name="T57" fmla="*/ 2147483646 h 885"/>
              <a:gd name="T58" fmla="*/ 2147483646 w 957"/>
              <a:gd name="T59" fmla="*/ 2147483646 h 885"/>
              <a:gd name="T60" fmla="*/ 2147483646 w 957"/>
              <a:gd name="T61" fmla="*/ 2147483646 h 885"/>
              <a:gd name="T62" fmla="*/ 2147483646 w 957"/>
              <a:gd name="T63" fmla="*/ 2147483646 h 885"/>
              <a:gd name="T64" fmla="*/ 2147483646 w 957"/>
              <a:gd name="T65" fmla="*/ 2147483646 h 885"/>
              <a:gd name="T66" fmla="*/ 2147483646 w 957"/>
              <a:gd name="T67" fmla="*/ 2147483646 h 885"/>
              <a:gd name="T68" fmla="*/ 2147483646 w 957"/>
              <a:gd name="T69" fmla="*/ 2147483646 h 885"/>
              <a:gd name="T70" fmla="*/ 2147483646 w 957"/>
              <a:gd name="T71" fmla="*/ 2147483646 h 885"/>
              <a:gd name="T72" fmla="*/ 2147483646 w 957"/>
              <a:gd name="T73" fmla="*/ 2147483646 h 885"/>
              <a:gd name="T74" fmla="*/ 2147483646 w 957"/>
              <a:gd name="T75" fmla="*/ 2147483646 h 885"/>
              <a:gd name="T76" fmla="*/ 2147483646 w 957"/>
              <a:gd name="T77" fmla="*/ 2147483646 h 885"/>
              <a:gd name="T78" fmla="*/ 2147483646 w 957"/>
              <a:gd name="T79" fmla="*/ 2147483646 h 885"/>
              <a:gd name="T80" fmla="*/ 2147483646 w 957"/>
              <a:gd name="T81" fmla="*/ 2147483646 h 885"/>
              <a:gd name="T82" fmla="*/ 2147483646 w 957"/>
              <a:gd name="T83" fmla="*/ 2147483646 h 885"/>
              <a:gd name="T84" fmla="*/ 2147483646 w 957"/>
              <a:gd name="T85" fmla="*/ 2147483646 h 885"/>
              <a:gd name="T86" fmla="*/ 2147483646 w 957"/>
              <a:gd name="T87" fmla="*/ 2147483646 h 885"/>
              <a:gd name="T88" fmla="*/ 2147483646 w 957"/>
              <a:gd name="T89" fmla="*/ 2147483646 h 885"/>
              <a:gd name="T90" fmla="*/ 2147483646 w 957"/>
              <a:gd name="T91" fmla="*/ 2147483646 h 885"/>
              <a:gd name="T92" fmla="*/ 2147483646 w 957"/>
              <a:gd name="T93" fmla="*/ 2147483646 h 88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957" h="885">
                <a:moveTo>
                  <a:pt x="0" y="155"/>
                </a:moveTo>
                <a:cubicBezTo>
                  <a:pt x="0" y="278"/>
                  <a:pt x="0" y="400"/>
                  <a:pt x="0" y="523"/>
                </a:cubicBezTo>
                <a:cubicBezTo>
                  <a:pt x="0" y="533"/>
                  <a:pt x="161" y="687"/>
                  <a:pt x="181" y="707"/>
                </a:cubicBezTo>
                <a:cubicBezTo>
                  <a:pt x="202" y="728"/>
                  <a:pt x="355" y="885"/>
                  <a:pt x="368" y="885"/>
                </a:cubicBezTo>
                <a:cubicBezTo>
                  <a:pt x="442" y="885"/>
                  <a:pt x="516" y="885"/>
                  <a:pt x="589" y="885"/>
                </a:cubicBezTo>
                <a:cubicBezTo>
                  <a:pt x="620" y="885"/>
                  <a:pt x="632" y="856"/>
                  <a:pt x="645" y="837"/>
                </a:cubicBezTo>
                <a:cubicBezTo>
                  <a:pt x="645" y="684"/>
                  <a:pt x="645" y="532"/>
                  <a:pt x="645" y="380"/>
                </a:cubicBezTo>
                <a:cubicBezTo>
                  <a:pt x="631" y="385"/>
                  <a:pt x="590" y="368"/>
                  <a:pt x="582" y="391"/>
                </a:cubicBezTo>
                <a:cubicBezTo>
                  <a:pt x="577" y="401"/>
                  <a:pt x="582" y="573"/>
                  <a:pt x="582" y="608"/>
                </a:cubicBezTo>
                <a:cubicBezTo>
                  <a:pt x="582" y="643"/>
                  <a:pt x="592" y="822"/>
                  <a:pt x="567" y="822"/>
                </a:cubicBezTo>
                <a:cubicBezTo>
                  <a:pt x="507" y="822"/>
                  <a:pt x="447" y="822"/>
                  <a:pt x="387" y="822"/>
                </a:cubicBezTo>
                <a:cubicBezTo>
                  <a:pt x="368" y="822"/>
                  <a:pt x="376" y="760"/>
                  <a:pt x="376" y="741"/>
                </a:cubicBezTo>
                <a:cubicBezTo>
                  <a:pt x="376" y="710"/>
                  <a:pt x="376" y="679"/>
                  <a:pt x="376" y="649"/>
                </a:cubicBezTo>
                <a:cubicBezTo>
                  <a:pt x="376" y="565"/>
                  <a:pt x="376" y="551"/>
                  <a:pt x="324" y="516"/>
                </a:cubicBezTo>
                <a:cubicBezTo>
                  <a:pt x="300" y="516"/>
                  <a:pt x="301" y="509"/>
                  <a:pt x="280" y="509"/>
                </a:cubicBezTo>
                <a:cubicBezTo>
                  <a:pt x="209" y="509"/>
                  <a:pt x="137" y="509"/>
                  <a:pt x="66" y="509"/>
                </a:cubicBezTo>
                <a:cubicBezTo>
                  <a:pt x="66" y="398"/>
                  <a:pt x="66" y="287"/>
                  <a:pt x="66" y="177"/>
                </a:cubicBezTo>
                <a:cubicBezTo>
                  <a:pt x="66" y="168"/>
                  <a:pt x="69" y="169"/>
                  <a:pt x="74" y="162"/>
                </a:cubicBezTo>
                <a:cubicBezTo>
                  <a:pt x="155" y="162"/>
                  <a:pt x="236" y="162"/>
                  <a:pt x="317" y="162"/>
                </a:cubicBezTo>
                <a:cubicBezTo>
                  <a:pt x="333" y="151"/>
                  <a:pt x="375" y="115"/>
                  <a:pt x="376" y="92"/>
                </a:cubicBezTo>
                <a:cubicBezTo>
                  <a:pt x="274" y="92"/>
                  <a:pt x="172" y="92"/>
                  <a:pt x="70" y="92"/>
                </a:cubicBezTo>
                <a:cubicBezTo>
                  <a:pt x="42" y="92"/>
                  <a:pt x="0" y="131"/>
                  <a:pt x="0" y="155"/>
                </a:cubicBezTo>
                <a:close/>
                <a:moveTo>
                  <a:pt x="505" y="215"/>
                </a:moveTo>
                <a:lnTo>
                  <a:pt x="538" y="182"/>
                </a:lnTo>
                <a:lnTo>
                  <a:pt x="505" y="149"/>
                </a:lnTo>
                <a:cubicBezTo>
                  <a:pt x="504" y="148"/>
                  <a:pt x="504" y="146"/>
                  <a:pt x="505" y="145"/>
                </a:cubicBezTo>
                <a:lnTo>
                  <a:pt x="527" y="123"/>
                </a:lnTo>
                <a:cubicBezTo>
                  <a:pt x="528" y="122"/>
                  <a:pt x="530" y="122"/>
                  <a:pt x="531" y="123"/>
                </a:cubicBezTo>
                <a:lnTo>
                  <a:pt x="564" y="156"/>
                </a:lnTo>
                <a:lnTo>
                  <a:pt x="597" y="123"/>
                </a:lnTo>
                <a:cubicBezTo>
                  <a:pt x="599" y="122"/>
                  <a:pt x="601" y="122"/>
                  <a:pt x="602" y="123"/>
                </a:cubicBezTo>
                <a:lnTo>
                  <a:pt x="624" y="145"/>
                </a:lnTo>
                <a:cubicBezTo>
                  <a:pt x="625" y="146"/>
                  <a:pt x="625" y="148"/>
                  <a:pt x="624" y="149"/>
                </a:cubicBezTo>
                <a:lnTo>
                  <a:pt x="591" y="182"/>
                </a:lnTo>
                <a:lnTo>
                  <a:pt x="624" y="215"/>
                </a:lnTo>
                <a:cubicBezTo>
                  <a:pt x="625" y="217"/>
                  <a:pt x="625" y="219"/>
                  <a:pt x="624" y="220"/>
                </a:cubicBezTo>
                <a:lnTo>
                  <a:pt x="602" y="242"/>
                </a:lnTo>
                <a:cubicBezTo>
                  <a:pt x="601" y="243"/>
                  <a:pt x="599" y="243"/>
                  <a:pt x="597" y="242"/>
                </a:cubicBezTo>
                <a:lnTo>
                  <a:pt x="564" y="209"/>
                </a:lnTo>
                <a:lnTo>
                  <a:pt x="531" y="242"/>
                </a:lnTo>
                <a:cubicBezTo>
                  <a:pt x="530" y="243"/>
                  <a:pt x="528" y="243"/>
                  <a:pt x="527" y="242"/>
                </a:cubicBezTo>
                <a:lnTo>
                  <a:pt x="505" y="220"/>
                </a:lnTo>
                <a:cubicBezTo>
                  <a:pt x="504" y="219"/>
                  <a:pt x="504" y="217"/>
                  <a:pt x="505" y="215"/>
                </a:cubicBezTo>
                <a:close/>
                <a:moveTo>
                  <a:pt x="780" y="332"/>
                </a:moveTo>
                <a:lnTo>
                  <a:pt x="944" y="496"/>
                </a:lnTo>
                <a:cubicBezTo>
                  <a:pt x="957" y="509"/>
                  <a:pt x="957" y="530"/>
                  <a:pt x="944" y="543"/>
                </a:cubicBezTo>
                <a:lnTo>
                  <a:pt x="925" y="562"/>
                </a:lnTo>
                <a:cubicBezTo>
                  <a:pt x="912" y="575"/>
                  <a:pt x="891" y="575"/>
                  <a:pt x="878" y="562"/>
                </a:cubicBezTo>
                <a:lnTo>
                  <a:pt x="714" y="398"/>
                </a:lnTo>
                <a:lnTo>
                  <a:pt x="780" y="332"/>
                </a:lnTo>
                <a:close/>
                <a:moveTo>
                  <a:pt x="447" y="65"/>
                </a:moveTo>
                <a:cubicBezTo>
                  <a:pt x="512" y="0"/>
                  <a:pt x="617" y="0"/>
                  <a:pt x="682" y="65"/>
                </a:cubicBezTo>
                <a:cubicBezTo>
                  <a:pt x="740" y="123"/>
                  <a:pt x="747" y="213"/>
                  <a:pt x="701" y="278"/>
                </a:cubicBezTo>
                <a:lnTo>
                  <a:pt x="754" y="331"/>
                </a:lnTo>
                <a:cubicBezTo>
                  <a:pt x="756" y="333"/>
                  <a:pt x="756" y="337"/>
                  <a:pt x="754" y="339"/>
                </a:cubicBezTo>
                <a:lnTo>
                  <a:pt x="721" y="372"/>
                </a:lnTo>
                <a:cubicBezTo>
                  <a:pt x="719" y="374"/>
                  <a:pt x="715" y="374"/>
                  <a:pt x="713" y="372"/>
                </a:cubicBezTo>
                <a:lnTo>
                  <a:pt x="660" y="319"/>
                </a:lnTo>
                <a:cubicBezTo>
                  <a:pt x="595" y="364"/>
                  <a:pt x="505" y="358"/>
                  <a:pt x="447" y="300"/>
                </a:cubicBezTo>
                <a:cubicBezTo>
                  <a:pt x="382" y="235"/>
                  <a:pt x="382" y="130"/>
                  <a:pt x="447" y="65"/>
                </a:cubicBezTo>
                <a:close/>
                <a:moveTo>
                  <a:pt x="486" y="104"/>
                </a:moveTo>
                <a:cubicBezTo>
                  <a:pt x="529" y="60"/>
                  <a:pt x="600" y="60"/>
                  <a:pt x="643" y="104"/>
                </a:cubicBezTo>
                <a:cubicBezTo>
                  <a:pt x="687" y="147"/>
                  <a:pt x="687" y="218"/>
                  <a:pt x="643" y="261"/>
                </a:cubicBezTo>
                <a:cubicBezTo>
                  <a:pt x="600" y="305"/>
                  <a:pt x="529" y="305"/>
                  <a:pt x="486" y="261"/>
                </a:cubicBezTo>
                <a:cubicBezTo>
                  <a:pt x="442" y="218"/>
                  <a:pt x="442" y="147"/>
                  <a:pt x="486" y="104"/>
                </a:cubicBezTo>
                <a:close/>
                <a:moveTo>
                  <a:pt x="306" y="770"/>
                </a:moveTo>
                <a:cubicBezTo>
                  <a:pt x="304" y="706"/>
                  <a:pt x="303" y="643"/>
                  <a:pt x="302" y="579"/>
                </a:cubicBezTo>
                <a:cubicBezTo>
                  <a:pt x="241" y="579"/>
                  <a:pt x="179" y="579"/>
                  <a:pt x="118" y="579"/>
                </a:cubicBezTo>
                <a:cubicBezTo>
                  <a:pt x="117" y="580"/>
                  <a:pt x="116" y="581"/>
                  <a:pt x="115" y="581"/>
                </a:cubicBezTo>
                <a:cubicBezTo>
                  <a:pt x="179" y="644"/>
                  <a:pt x="242" y="707"/>
                  <a:pt x="306" y="770"/>
                </a:cubicBezTo>
                <a:close/>
                <a:moveTo>
                  <a:pt x="110" y="225"/>
                </a:moveTo>
                <a:cubicBezTo>
                  <a:pt x="110" y="233"/>
                  <a:pt x="110" y="242"/>
                  <a:pt x="110" y="250"/>
                </a:cubicBezTo>
                <a:cubicBezTo>
                  <a:pt x="110" y="259"/>
                  <a:pt x="116" y="265"/>
                  <a:pt x="125" y="265"/>
                </a:cubicBezTo>
                <a:cubicBezTo>
                  <a:pt x="209" y="265"/>
                  <a:pt x="292" y="265"/>
                  <a:pt x="376" y="265"/>
                </a:cubicBezTo>
                <a:cubicBezTo>
                  <a:pt x="399" y="265"/>
                  <a:pt x="394" y="228"/>
                  <a:pt x="387" y="214"/>
                </a:cubicBezTo>
                <a:cubicBezTo>
                  <a:pt x="338" y="214"/>
                  <a:pt x="288" y="214"/>
                  <a:pt x="239" y="214"/>
                </a:cubicBezTo>
                <a:cubicBezTo>
                  <a:pt x="209" y="214"/>
                  <a:pt x="110" y="206"/>
                  <a:pt x="110" y="225"/>
                </a:cubicBezTo>
                <a:close/>
                <a:moveTo>
                  <a:pt x="110" y="405"/>
                </a:moveTo>
                <a:cubicBezTo>
                  <a:pt x="110" y="416"/>
                  <a:pt x="110" y="427"/>
                  <a:pt x="110" y="439"/>
                </a:cubicBezTo>
                <a:cubicBezTo>
                  <a:pt x="110" y="447"/>
                  <a:pt x="113" y="450"/>
                  <a:pt x="121" y="450"/>
                </a:cubicBezTo>
                <a:cubicBezTo>
                  <a:pt x="211" y="450"/>
                  <a:pt x="301" y="450"/>
                  <a:pt x="390" y="450"/>
                </a:cubicBezTo>
                <a:cubicBezTo>
                  <a:pt x="392" y="440"/>
                  <a:pt x="400" y="402"/>
                  <a:pt x="379" y="402"/>
                </a:cubicBezTo>
                <a:cubicBezTo>
                  <a:pt x="296" y="402"/>
                  <a:pt x="212" y="402"/>
                  <a:pt x="129" y="402"/>
                </a:cubicBezTo>
                <a:cubicBezTo>
                  <a:pt x="123" y="402"/>
                  <a:pt x="115" y="404"/>
                  <a:pt x="110" y="405"/>
                </a:cubicBezTo>
                <a:close/>
                <a:moveTo>
                  <a:pt x="110" y="328"/>
                </a:moveTo>
                <a:cubicBezTo>
                  <a:pt x="110" y="333"/>
                  <a:pt x="110" y="338"/>
                  <a:pt x="110" y="343"/>
                </a:cubicBezTo>
                <a:cubicBezTo>
                  <a:pt x="110" y="351"/>
                  <a:pt x="113" y="351"/>
                  <a:pt x="118" y="357"/>
                </a:cubicBezTo>
                <a:cubicBezTo>
                  <a:pt x="205" y="357"/>
                  <a:pt x="292" y="357"/>
                  <a:pt x="379" y="357"/>
                </a:cubicBezTo>
                <a:cubicBezTo>
                  <a:pt x="384" y="355"/>
                  <a:pt x="389" y="353"/>
                  <a:pt x="394" y="350"/>
                </a:cubicBezTo>
                <a:cubicBezTo>
                  <a:pt x="394" y="344"/>
                  <a:pt x="394" y="338"/>
                  <a:pt x="394" y="332"/>
                </a:cubicBezTo>
                <a:cubicBezTo>
                  <a:pt x="394" y="320"/>
                  <a:pt x="390" y="317"/>
                  <a:pt x="387" y="309"/>
                </a:cubicBezTo>
                <a:cubicBezTo>
                  <a:pt x="336" y="309"/>
                  <a:pt x="286" y="309"/>
                  <a:pt x="236" y="309"/>
                </a:cubicBezTo>
                <a:cubicBezTo>
                  <a:pt x="211" y="309"/>
                  <a:pt x="187" y="309"/>
                  <a:pt x="162" y="309"/>
                </a:cubicBezTo>
                <a:cubicBezTo>
                  <a:pt x="131" y="310"/>
                  <a:pt x="110" y="299"/>
                  <a:pt x="110" y="3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065" name="圆角矩形 10"/>
          <p:cNvSpPr>
            <a:spLocks noChangeArrowheads="1"/>
          </p:cNvSpPr>
          <p:nvPr/>
        </p:nvSpPr>
        <p:spPr bwMode="auto">
          <a:xfrm>
            <a:off x="3995738" y="1347788"/>
            <a:ext cx="431800" cy="433387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45066" name="Freeform 27"/>
          <p:cNvSpPr>
            <a:spLocks noEditPoints="1" noChangeArrowheads="1"/>
          </p:cNvSpPr>
          <p:nvPr/>
        </p:nvSpPr>
        <p:spPr bwMode="auto">
          <a:xfrm>
            <a:off x="4125913" y="1439863"/>
            <a:ext cx="234950" cy="250825"/>
          </a:xfrm>
          <a:custGeom>
            <a:avLst/>
            <a:gdLst>
              <a:gd name="T0" fmla="*/ 2147483646 w 812"/>
              <a:gd name="T1" fmla="*/ 0 h 858"/>
              <a:gd name="T2" fmla="*/ 2147483646 w 812"/>
              <a:gd name="T3" fmla="*/ 2147483646 h 858"/>
              <a:gd name="T4" fmla="*/ 2147483646 w 812"/>
              <a:gd name="T5" fmla="*/ 2147483646 h 858"/>
              <a:gd name="T6" fmla="*/ 2147483646 w 812"/>
              <a:gd name="T7" fmla="*/ 2147483646 h 858"/>
              <a:gd name="T8" fmla="*/ 2147483646 w 812"/>
              <a:gd name="T9" fmla="*/ 2147483646 h 858"/>
              <a:gd name="T10" fmla="*/ 2147483646 w 812"/>
              <a:gd name="T11" fmla="*/ 2147483646 h 858"/>
              <a:gd name="T12" fmla="*/ 2147483646 w 812"/>
              <a:gd name="T13" fmla="*/ 2147483646 h 858"/>
              <a:gd name="T14" fmla="*/ 2147483646 w 812"/>
              <a:gd name="T15" fmla="*/ 2147483646 h 858"/>
              <a:gd name="T16" fmla="*/ 0 w 812"/>
              <a:gd name="T17" fmla="*/ 2147483646 h 858"/>
              <a:gd name="T18" fmla="*/ 2147483646 w 812"/>
              <a:gd name="T19" fmla="*/ 2147483646 h 858"/>
              <a:gd name="T20" fmla="*/ 2147483646 w 812"/>
              <a:gd name="T21" fmla="*/ 2147483646 h 858"/>
              <a:gd name="T22" fmla="*/ 2147483646 w 812"/>
              <a:gd name="T23" fmla="*/ 2147483646 h 858"/>
              <a:gd name="T24" fmla="*/ 2147483646 w 812"/>
              <a:gd name="T25" fmla="*/ 2147483646 h 858"/>
              <a:gd name="T26" fmla="*/ 2147483646 w 812"/>
              <a:gd name="T27" fmla="*/ 2147483646 h 858"/>
              <a:gd name="T28" fmla="*/ 2147483646 w 812"/>
              <a:gd name="T29" fmla="*/ 2147483646 h 858"/>
              <a:gd name="T30" fmla="*/ 2147483646 w 812"/>
              <a:gd name="T31" fmla="*/ 2147483646 h 858"/>
              <a:gd name="T32" fmla="*/ 2147483646 w 812"/>
              <a:gd name="T33" fmla="*/ 2147483646 h 858"/>
              <a:gd name="T34" fmla="*/ 2147483646 w 812"/>
              <a:gd name="T35" fmla="*/ 2147483646 h 858"/>
              <a:gd name="T36" fmla="*/ 2147483646 w 812"/>
              <a:gd name="T37" fmla="*/ 2147483646 h 858"/>
              <a:gd name="T38" fmla="*/ 2147483646 w 812"/>
              <a:gd name="T39" fmla="*/ 2147483646 h 858"/>
              <a:gd name="T40" fmla="*/ 2147483646 w 812"/>
              <a:gd name="T41" fmla="*/ 2147483646 h 858"/>
              <a:gd name="T42" fmla="*/ 2147483646 w 812"/>
              <a:gd name="T43" fmla="*/ 2147483646 h 858"/>
              <a:gd name="T44" fmla="*/ 2147483646 w 812"/>
              <a:gd name="T45" fmla="*/ 2147483646 h 858"/>
              <a:gd name="T46" fmla="*/ 2147483646 w 812"/>
              <a:gd name="T47" fmla="*/ 2147483646 h 858"/>
              <a:gd name="T48" fmla="*/ 2147483646 w 812"/>
              <a:gd name="T49" fmla="*/ 2147483646 h 858"/>
              <a:gd name="T50" fmla="*/ 2147483646 w 812"/>
              <a:gd name="T51" fmla="*/ 2147483646 h 858"/>
              <a:gd name="T52" fmla="*/ 2147483646 w 812"/>
              <a:gd name="T53" fmla="*/ 2147483646 h 858"/>
              <a:gd name="T54" fmla="*/ 2147483646 w 812"/>
              <a:gd name="T55" fmla="*/ 2147483646 h 858"/>
              <a:gd name="T56" fmla="*/ 2147483646 w 812"/>
              <a:gd name="T57" fmla="*/ 2147483646 h 858"/>
              <a:gd name="T58" fmla="*/ 2147483646 w 812"/>
              <a:gd name="T59" fmla="*/ 2147483646 h 858"/>
              <a:gd name="T60" fmla="*/ 2147483646 w 812"/>
              <a:gd name="T61" fmla="*/ 2147483646 h 858"/>
              <a:gd name="T62" fmla="*/ 2147483646 w 812"/>
              <a:gd name="T63" fmla="*/ 2147483646 h 858"/>
              <a:gd name="T64" fmla="*/ 2147483646 w 812"/>
              <a:gd name="T65" fmla="*/ 2147483646 h 858"/>
              <a:gd name="T66" fmla="*/ 2147483646 w 812"/>
              <a:gd name="T67" fmla="*/ 2147483646 h 858"/>
              <a:gd name="T68" fmla="*/ 2147483646 w 812"/>
              <a:gd name="T69" fmla="*/ 2147483646 h 85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812" h="858">
                <a:moveTo>
                  <a:pt x="179" y="0"/>
                </a:moveTo>
                <a:lnTo>
                  <a:pt x="507" y="0"/>
                </a:lnTo>
                <a:cubicBezTo>
                  <a:pt x="569" y="0"/>
                  <a:pt x="620" y="51"/>
                  <a:pt x="620" y="113"/>
                </a:cubicBezTo>
                <a:lnTo>
                  <a:pt x="620" y="264"/>
                </a:lnTo>
                <a:cubicBezTo>
                  <a:pt x="584" y="292"/>
                  <a:pt x="563" y="318"/>
                  <a:pt x="535" y="356"/>
                </a:cubicBezTo>
                <a:lnTo>
                  <a:pt x="535" y="113"/>
                </a:lnTo>
                <a:cubicBezTo>
                  <a:pt x="535" y="98"/>
                  <a:pt x="522" y="85"/>
                  <a:pt x="507" y="85"/>
                </a:cubicBezTo>
                <a:lnTo>
                  <a:pt x="247" y="85"/>
                </a:lnTo>
                <a:lnTo>
                  <a:pt x="247" y="204"/>
                </a:lnTo>
                <a:cubicBezTo>
                  <a:pt x="247" y="216"/>
                  <a:pt x="237" y="226"/>
                  <a:pt x="225" y="226"/>
                </a:cubicBezTo>
                <a:lnTo>
                  <a:pt x="86" y="226"/>
                </a:lnTo>
                <a:lnTo>
                  <a:pt x="86" y="643"/>
                </a:lnTo>
                <a:cubicBezTo>
                  <a:pt x="86" y="658"/>
                  <a:pt x="98" y="670"/>
                  <a:pt x="113" y="670"/>
                </a:cubicBezTo>
                <a:lnTo>
                  <a:pt x="375" y="670"/>
                </a:lnTo>
                <a:cubicBezTo>
                  <a:pt x="366" y="699"/>
                  <a:pt x="358" y="727"/>
                  <a:pt x="353" y="756"/>
                </a:cubicBezTo>
                <a:lnTo>
                  <a:pt x="113" y="756"/>
                </a:lnTo>
                <a:cubicBezTo>
                  <a:pt x="51" y="756"/>
                  <a:pt x="0" y="705"/>
                  <a:pt x="0" y="643"/>
                </a:cubicBezTo>
                <a:lnTo>
                  <a:pt x="0" y="178"/>
                </a:lnTo>
                <a:lnTo>
                  <a:pt x="179" y="0"/>
                </a:lnTo>
                <a:close/>
                <a:moveTo>
                  <a:pt x="721" y="277"/>
                </a:moveTo>
                <a:cubicBezTo>
                  <a:pt x="733" y="283"/>
                  <a:pt x="740" y="295"/>
                  <a:pt x="743" y="310"/>
                </a:cubicBezTo>
                <a:cubicBezTo>
                  <a:pt x="765" y="316"/>
                  <a:pt x="786" y="330"/>
                  <a:pt x="802" y="358"/>
                </a:cubicBezTo>
                <a:cubicBezTo>
                  <a:pt x="812" y="382"/>
                  <a:pt x="808" y="417"/>
                  <a:pt x="794" y="442"/>
                </a:cubicBezTo>
                <a:cubicBezTo>
                  <a:pt x="770" y="487"/>
                  <a:pt x="736" y="543"/>
                  <a:pt x="707" y="588"/>
                </a:cubicBezTo>
                <a:cubicBezTo>
                  <a:pt x="688" y="595"/>
                  <a:pt x="692" y="556"/>
                  <a:pt x="699" y="546"/>
                </a:cubicBezTo>
                <a:cubicBezTo>
                  <a:pt x="723" y="510"/>
                  <a:pt x="743" y="477"/>
                  <a:pt x="762" y="413"/>
                </a:cubicBezTo>
                <a:cubicBezTo>
                  <a:pt x="766" y="382"/>
                  <a:pt x="752" y="368"/>
                  <a:pt x="743" y="355"/>
                </a:cubicBezTo>
                <a:cubicBezTo>
                  <a:pt x="742" y="358"/>
                  <a:pt x="742" y="360"/>
                  <a:pt x="741" y="363"/>
                </a:cubicBezTo>
                <a:cubicBezTo>
                  <a:pt x="723" y="355"/>
                  <a:pt x="706" y="346"/>
                  <a:pt x="688" y="337"/>
                </a:cubicBezTo>
                <a:cubicBezTo>
                  <a:pt x="670" y="327"/>
                  <a:pt x="653" y="314"/>
                  <a:pt x="636" y="302"/>
                </a:cubicBezTo>
                <a:cubicBezTo>
                  <a:pt x="669" y="274"/>
                  <a:pt x="698" y="264"/>
                  <a:pt x="721" y="277"/>
                </a:cubicBezTo>
                <a:close/>
                <a:moveTo>
                  <a:pt x="734" y="395"/>
                </a:moveTo>
                <a:cubicBezTo>
                  <a:pt x="719" y="445"/>
                  <a:pt x="690" y="508"/>
                  <a:pt x="649" y="579"/>
                </a:cubicBezTo>
                <a:cubicBezTo>
                  <a:pt x="628" y="615"/>
                  <a:pt x="604" y="650"/>
                  <a:pt x="580" y="681"/>
                </a:cubicBezTo>
                <a:cubicBezTo>
                  <a:pt x="557" y="670"/>
                  <a:pt x="535" y="658"/>
                  <a:pt x="512" y="646"/>
                </a:cubicBezTo>
                <a:cubicBezTo>
                  <a:pt x="488" y="633"/>
                  <a:pt x="465" y="617"/>
                  <a:pt x="442" y="601"/>
                </a:cubicBezTo>
                <a:cubicBezTo>
                  <a:pt x="457" y="565"/>
                  <a:pt x="475" y="527"/>
                  <a:pt x="496" y="491"/>
                </a:cubicBezTo>
                <a:cubicBezTo>
                  <a:pt x="536" y="420"/>
                  <a:pt x="576" y="363"/>
                  <a:pt x="612" y="325"/>
                </a:cubicBezTo>
                <a:cubicBezTo>
                  <a:pt x="631" y="338"/>
                  <a:pt x="650" y="351"/>
                  <a:pt x="671" y="363"/>
                </a:cubicBezTo>
                <a:cubicBezTo>
                  <a:pt x="691" y="375"/>
                  <a:pt x="712" y="384"/>
                  <a:pt x="734" y="395"/>
                </a:cubicBezTo>
                <a:close/>
                <a:moveTo>
                  <a:pt x="560" y="707"/>
                </a:moveTo>
                <a:cubicBezTo>
                  <a:pt x="486" y="797"/>
                  <a:pt x="410" y="858"/>
                  <a:pt x="392" y="848"/>
                </a:cubicBezTo>
                <a:cubicBezTo>
                  <a:pt x="375" y="838"/>
                  <a:pt x="389" y="742"/>
                  <a:pt x="430" y="632"/>
                </a:cubicBezTo>
                <a:cubicBezTo>
                  <a:pt x="451" y="645"/>
                  <a:pt x="472" y="659"/>
                  <a:pt x="494" y="672"/>
                </a:cubicBezTo>
                <a:cubicBezTo>
                  <a:pt x="516" y="685"/>
                  <a:pt x="538" y="695"/>
                  <a:pt x="560" y="707"/>
                </a:cubicBezTo>
                <a:close/>
                <a:moveTo>
                  <a:pt x="294" y="149"/>
                </a:moveTo>
                <a:lnTo>
                  <a:pt x="482" y="149"/>
                </a:lnTo>
                <a:lnTo>
                  <a:pt x="482" y="193"/>
                </a:lnTo>
                <a:lnTo>
                  <a:pt x="294" y="193"/>
                </a:lnTo>
                <a:lnTo>
                  <a:pt x="294" y="149"/>
                </a:lnTo>
                <a:close/>
                <a:moveTo>
                  <a:pt x="148" y="437"/>
                </a:moveTo>
                <a:lnTo>
                  <a:pt x="258" y="437"/>
                </a:lnTo>
                <a:lnTo>
                  <a:pt x="258" y="480"/>
                </a:lnTo>
                <a:lnTo>
                  <a:pt x="148" y="480"/>
                </a:lnTo>
                <a:lnTo>
                  <a:pt x="148" y="437"/>
                </a:lnTo>
                <a:close/>
                <a:moveTo>
                  <a:pt x="148" y="337"/>
                </a:moveTo>
                <a:lnTo>
                  <a:pt x="482" y="337"/>
                </a:lnTo>
                <a:lnTo>
                  <a:pt x="482" y="381"/>
                </a:lnTo>
                <a:lnTo>
                  <a:pt x="148" y="381"/>
                </a:lnTo>
                <a:lnTo>
                  <a:pt x="148" y="337"/>
                </a:lnTo>
                <a:close/>
                <a:moveTo>
                  <a:pt x="148" y="245"/>
                </a:moveTo>
                <a:lnTo>
                  <a:pt x="482" y="245"/>
                </a:lnTo>
                <a:lnTo>
                  <a:pt x="482" y="288"/>
                </a:lnTo>
                <a:lnTo>
                  <a:pt x="148" y="288"/>
                </a:lnTo>
                <a:lnTo>
                  <a:pt x="148" y="245"/>
                </a:lnTo>
                <a:close/>
                <a:moveTo>
                  <a:pt x="111" y="187"/>
                </a:moveTo>
                <a:lnTo>
                  <a:pt x="193" y="187"/>
                </a:lnTo>
                <a:cubicBezTo>
                  <a:pt x="201" y="187"/>
                  <a:pt x="208" y="181"/>
                  <a:pt x="208" y="173"/>
                </a:cubicBezTo>
                <a:lnTo>
                  <a:pt x="208" y="91"/>
                </a:lnTo>
                <a:lnTo>
                  <a:pt x="111" y="18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067" name="矩形 20"/>
          <p:cNvSpPr>
            <a:spLocks noChangeArrowheads="1"/>
          </p:cNvSpPr>
          <p:nvPr/>
        </p:nvSpPr>
        <p:spPr bwMode="auto">
          <a:xfrm>
            <a:off x="0" y="2366963"/>
            <a:ext cx="3851275" cy="407987"/>
          </a:xfrm>
          <a:prstGeom prst="rect">
            <a:avLst/>
          </a:prstGeom>
          <a:solidFill>
            <a:srgbClr val="F8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925513" y="2398713"/>
            <a:ext cx="12700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C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ontents</a:t>
            </a:r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5069" name="矩形 27"/>
          <p:cNvSpPr>
            <a:spLocks noChangeArrowheads="1"/>
          </p:cNvSpPr>
          <p:nvPr/>
        </p:nvSpPr>
        <p:spPr bwMode="auto">
          <a:xfrm>
            <a:off x="4535488" y="1347788"/>
            <a:ext cx="3852862" cy="43338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45070" name="矩形 28"/>
          <p:cNvSpPr>
            <a:spLocks noChangeArrowheads="1"/>
          </p:cNvSpPr>
          <p:nvPr/>
        </p:nvSpPr>
        <p:spPr bwMode="auto">
          <a:xfrm>
            <a:off x="4535488" y="2033588"/>
            <a:ext cx="3852862" cy="4318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45071" name="矩形 29"/>
          <p:cNvSpPr>
            <a:spLocks noChangeArrowheads="1"/>
          </p:cNvSpPr>
          <p:nvPr/>
        </p:nvSpPr>
        <p:spPr bwMode="auto">
          <a:xfrm>
            <a:off x="4535488" y="2716213"/>
            <a:ext cx="3852862" cy="4318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45072" name="矩形 30"/>
          <p:cNvSpPr>
            <a:spLocks noChangeArrowheads="1"/>
          </p:cNvSpPr>
          <p:nvPr/>
        </p:nvSpPr>
        <p:spPr bwMode="auto">
          <a:xfrm>
            <a:off x="4535488" y="3435350"/>
            <a:ext cx="3852862" cy="4318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 bwMode="auto">
          <a:xfrm>
            <a:off x="4535488" y="1349375"/>
            <a:ext cx="712787" cy="431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z="2400"/>
          </a:p>
        </p:txBody>
      </p:sp>
      <p:sp>
        <p:nvSpPr>
          <p:cNvPr id="34" name="矩形 33"/>
          <p:cNvSpPr/>
          <p:nvPr/>
        </p:nvSpPr>
        <p:spPr bwMode="auto">
          <a:xfrm>
            <a:off x="4535488" y="2033588"/>
            <a:ext cx="712787" cy="431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z="2400"/>
          </a:p>
        </p:txBody>
      </p:sp>
      <p:sp>
        <p:nvSpPr>
          <p:cNvPr id="35" name="矩形 34"/>
          <p:cNvSpPr/>
          <p:nvPr/>
        </p:nvSpPr>
        <p:spPr bwMode="auto">
          <a:xfrm>
            <a:off x="4535488" y="2716213"/>
            <a:ext cx="712787" cy="431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z="2400"/>
          </a:p>
        </p:txBody>
      </p:sp>
      <p:sp>
        <p:nvSpPr>
          <p:cNvPr id="36" name="矩形 35"/>
          <p:cNvSpPr/>
          <p:nvPr/>
        </p:nvSpPr>
        <p:spPr bwMode="auto">
          <a:xfrm>
            <a:off x="4535488" y="3435350"/>
            <a:ext cx="712787" cy="431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z="2400"/>
          </a:p>
        </p:txBody>
      </p:sp>
      <p:sp>
        <p:nvSpPr>
          <p:cNvPr id="45077" name="Rectangle 14"/>
          <p:cNvSpPr>
            <a:spLocks noChangeArrowheads="1"/>
          </p:cNvSpPr>
          <p:nvPr/>
        </p:nvSpPr>
        <p:spPr bwMode="auto">
          <a:xfrm>
            <a:off x="4572000" y="1471613"/>
            <a:ext cx="5746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1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078" name="Rectangle 14"/>
          <p:cNvSpPr>
            <a:spLocks noChangeArrowheads="1"/>
          </p:cNvSpPr>
          <p:nvPr/>
        </p:nvSpPr>
        <p:spPr bwMode="auto">
          <a:xfrm>
            <a:off x="4572000" y="2157413"/>
            <a:ext cx="5746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</a:t>
            </a: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079" name="Rectangle 14"/>
          <p:cNvSpPr>
            <a:spLocks noChangeArrowheads="1"/>
          </p:cNvSpPr>
          <p:nvPr/>
        </p:nvSpPr>
        <p:spPr bwMode="auto">
          <a:xfrm>
            <a:off x="4572000" y="2838450"/>
            <a:ext cx="5746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</a:t>
            </a: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080" name="Rectangle 14"/>
          <p:cNvSpPr>
            <a:spLocks noChangeArrowheads="1"/>
          </p:cNvSpPr>
          <p:nvPr/>
        </p:nvSpPr>
        <p:spPr bwMode="auto">
          <a:xfrm>
            <a:off x="4572000" y="3559175"/>
            <a:ext cx="5746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</a:t>
            </a: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Box 59"/>
          <p:cNvSpPr txBox="1">
            <a:spLocks noChangeArrowheads="1"/>
          </p:cNvSpPr>
          <p:nvPr/>
        </p:nvSpPr>
        <p:spPr bwMode="auto">
          <a:xfrm>
            <a:off x="5354638" y="1376363"/>
            <a:ext cx="220503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高处坠落的危害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TextBox 59"/>
          <p:cNvSpPr txBox="1">
            <a:spLocks noChangeArrowheads="1"/>
          </p:cNvSpPr>
          <p:nvPr/>
        </p:nvSpPr>
        <p:spPr bwMode="auto">
          <a:xfrm>
            <a:off x="5354638" y="2060575"/>
            <a:ext cx="2817812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高处坠落事故种类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TextBox 59"/>
          <p:cNvSpPr txBox="1">
            <a:spLocks noChangeArrowheads="1"/>
          </p:cNvSpPr>
          <p:nvPr/>
        </p:nvSpPr>
        <p:spPr bwMode="auto">
          <a:xfrm>
            <a:off x="5354638" y="2743200"/>
            <a:ext cx="29622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高处坠落原因分析</a:t>
            </a:r>
            <a:endParaRPr lang="zh-CN" altLang="en-US" sz="2000" b="1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Box 59"/>
          <p:cNvSpPr txBox="1">
            <a:spLocks noChangeArrowheads="1"/>
          </p:cNvSpPr>
          <p:nvPr/>
        </p:nvSpPr>
        <p:spPr bwMode="auto">
          <a:xfrm>
            <a:off x="5354638" y="3463925"/>
            <a:ext cx="3033712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高处坠落事故案例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8423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8C58C5BE-ACC1-4D0C-9B61-A70CBD48DE9D}" type="slidenum">
              <a:rPr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</a:fld>
            <a:endParaRPr lang="zh-CN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47107" name="TextBox 5"/>
          <p:cNvSpPr txBox="1">
            <a:spLocks noChangeArrowheads="1"/>
          </p:cNvSpPr>
          <p:nvPr/>
        </p:nvSpPr>
        <p:spPr bwMode="auto">
          <a:xfrm>
            <a:off x="649288" y="141288"/>
            <a:ext cx="4570412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Part 3</a:t>
            </a:r>
            <a:r>
              <a:rPr lang="zh-CN" altLang="en-US" sz="2000" b="1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：</a:t>
            </a:r>
            <a:r>
              <a:rPr lang="zh-CN" altLang="en-US" sz="2000" b="1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高处坠落原因分析</a:t>
            </a:r>
            <a:endParaRPr lang="zh-CN" altLang="en-US" sz="2000" b="1">
              <a:solidFill>
                <a:srgbClr val="00B05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7108" name="文本框 99"/>
          <p:cNvSpPr txBox="1">
            <a:spLocks noChangeArrowheads="1"/>
          </p:cNvSpPr>
          <p:nvPr/>
        </p:nvSpPr>
        <p:spPr bwMode="auto">
          <a:xfrm>
            <a:off x="539750" y="992188"/>
            <a:ext cx="7685088" cy="554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860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人的不安全行为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9" name="矩形 1"/>
          <p:cNvSpPr>
            <a:spLocks noChangeArrowheads="1"/>
          </p:cNvSpPr>
          <p:nvPr/>
        </p:nvSpPr>
        <p:spPr bwMode="auto">
          <a:xfrm>
            <a:off x="922338" y="1925638"/>
            <a:ext cx="3865562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286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指派</a:t>
            </a:r>
            <a:r>
              <a:rPr lang="zh-CN" altLang="en-US" sz="1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无登高架设作业操作资格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的人员从事登高架设作业；</a:t>
            </a:r>
            <a:endParaRPr lang="en-US" altLang="zh-CN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994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9" t="8859" r="11810" b="14371"/>
          <a:stretch>
            <a:fillRect/>
          </a:stretch>
        </p:blipFill>
        <p:spPr bwMode="auto">
          <a:xfrm>
            <a:off x="5363989" y="1995481"/>
            <a:ext cx="2374900" cy="18716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B582EFDB-1527-4DF5-B372-052711BBBDA4}" type="slidenum">
              <a:rPr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</a:fld>
            <a:endParaRPr lang="zh-CN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49155" name="TextBox 5"/>
          <p:cNvSpPr txBox="1">
            <a:spLocks noChangeArrowheads="1"/>
          </p:cNvSpPr>
          <p:nvPr/>
        </p:nvSpPr>
        <p:spPr bwMode="auto">
          <a:xfrm>
            <a:off x="649288" y="141288"/>
            <a:ext cx="4570412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Part 3</a:t>
            </a:r>
            <a:r>
              <a:rPr lang="zh-CN" altLang="en-US" sz="2000" b="1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：</a:t>
            </a:r>
            <a:r>
              <a:rPr lang="zh-CN" altLang="en-US" sz="2000" b="1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高处坠落原因分析</a:t>
            </a:r>
            <a:endParaRPr lang="zh-CN" altLang="en-US" sz="2000" b="1">
              <a:solidFill>
                <a:srgbClr val="00B05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87450" y="1131888"/>
            <a:ext cx="6478588" cy="5064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不具备高处作业资格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（条件）的人员擅自从事高处作业。</a:t>
            </a:r>
            <a:endParaRPr lang="en-US" altLang="zh-CN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" r="2432"/>
          <a:stretch>
            <a:fillRect/>
          </a:stretch>
        </p:blipFill>
        <p:spPr>
          <a:xfrm>
            <a:off x="5003994" y="2214974"/>
            <a:ext cx="2548128" cy="1508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矩形 3"/>
          <p:cNvSpPr/>
          <p:nvPr/>
        </p:nvSpPr>
        <p:spPr>
          <a:xfrm>
            <a:off x="830263" y="1970088"/>
            <a:ext cx="3886200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6700"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从事高处作业的人员要定期体检，凡</a:t>
            </a:r>
            <a:r>
              <a:rPr lang="zh-CN" altLang="en-US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患高血压、心脏病、贫血病、癫痫病以及其它不适合从事高处作业的人员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不得从事高处作业。</a:t>
            </a:r>
            <a:endParaRPr lang="zh-CN" altLang="en-US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04DA5207-38F0-438C-A269-2D49133491B2}" type="slidenum">
              <a:rPr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</a:fld>
            <a:endParaRPr lang="zh-CN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51203" name="TextBox 5"/>
          <p:cNvSpPr txBox="1">
            <a:spLocks noChangeArrowheads="1"/>
          </p:cNvSpPr>
          <p:nvPr/>
        </p:nvSpPr>
        <p:spPr bwMode="auto">
          <a:xfrm>
            <a:off x="649288" y="141288"/>
            <a:ext cx="4570412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Part 3</a:t>
            </a:r>
            <a:r>
              <a:rPr lang="zh-CN" altLang="en-US" sz="2000" b="1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：</a:t>
            </a:r>
            <a:r>
              <a:rPr lang="zh-CN" altLang="en-US" sz="2000" b="1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高处坠落原因分析</a:t>
            </a:r>
            <a:endParaRPr lang="zh-CN" altLang="en-US" sz="2000" b="1">
              <a:solidFill>
                <a:srgbClr val="00B05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887788" y="2808288"/>
            <a:ext cx="3636962" cy="1131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不按规定的通道上下进入作业面，而是</a:t>
            </a:r>
            <a:r>
              <a:rPr lang="zh-CN" altLang="en-US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随意攀爬阳台、吊车臂架等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非规定通道；</a:t>
            </a:r>
            <a:endParaRPr lang="zh-CN" altLang="en-US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31913" y="1282700"/>
            <a:ext cx="3527425" cy="7858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未经现场安全人员同意</a:t>
            </a:r>
            <a:r>
              <a:rPr lang="zh-CN" altLang="en-US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擅自拆除安全防护设施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；</a:t>
            </a:r>
            <a:endParaRPr lang="en-US" altLang="zh-CN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9" r="3571"/>
          <a:stretch>
            <a:fillRect/>
          </a:stretch>
        </p:blipFill>
        <p:spPr>
          <a:xfrm>
            <a:off x="1476043" y="2752979"/>
            <a:ext cx="2087971" cy="1258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9" b="13967"/>
          <a:stretch>
            <a:fillRect/>
          </a:stretch>
        </p:blipFill>
        <p:spPr>
          <a:xfrm>
            <a:off x="5291990" y="1166398"/>
            <a:ext cx="2120215" cy="1261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36605819-BE41-49E5-9D24-875EC4C1063F}" type="slidenum">
              <a:rPr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</a:fld>
            <a:endParaRPr lang="zh-CN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53251" name="TextBox 5"/>
          <p:cNvSpPr txBox="1">
            <a:spLocks noChangeArrowheads="1"/>
          </p:cNvSpPr>
          <p:nvPr/>
        </p:nvSpPr>
        <p:spPr bwMode="auto">
          <a:xfrm>
            <a:off x="649288" y="141288"/>
            <a:ext cx="4570412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Part 3</a:t>
            </a:r>
            <a:r>
              <a:rPr lang="zh-CN" altLang="en-US" sz="2000" b="1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：</a:t>
            </a:r>
            <a:r>
              <a:rPr lang="zh-CN" altLang="en-US" sz="2000" b="1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高处坠落原因分析</a:t>
            </a:r>
            <a:endParaRPr lang="zh-CN" altLang="en-US" sz="2000" b="1">
              <a:solidFill>
                <a:srgbClr val="00B05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12825" y="1276350"/>
            <a:ext cx="6438900" cy="784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拆除脚手架、井字架、塔吊或模板支撑系统时</a:t>
            </a:r>
            <a:r>
              <a:rPr lang="zh-CN" altLang="en-US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无专人监护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且</a:t>
            </a:r>
            <a:r>
              <a:rPr lang="zh-CN" altLang="en-US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未按规定设置可靠防护设施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；</a:t>
            </a:r>
            <a:endParaRPr lang="en-US" altLang="zh-CN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44575" y="2451100"/>
            <a:ext cx="3743325" cy="109946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高空作业时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不按劳动纪律要求穿戴好个人劳动防护用品（安全帽、安全带、防滑鞋）等。</a:t>
            </a:r>
            <a:endParaRPr lang="zh-CN" altLang="en-US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395" y="2489288"/>
            <a:ext cx="2194560" cy="1234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5090F367-7112-4DCC-8D33-12D750158443}" type="slidenum">
              <a:rPr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</a:fld>
            <a:endParaRPr lang="zh-CN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55299" name="TextBox 5"/>
          <p:cNvSpPr txBox="1">
            <a:spLocks noChangeArrowheads="1"/>
          </p:cNvSpPr>
          <p:nvPr/>
        </p:nvSpPr>
        <p:spPr bwMode="auto">
          <a:xfrm>
            <a:off x="649288" y="141288"/>
            <a:ext cx="4570412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Part 3</a:t>
            </a:r>
            <a:r>
              <a:rPr lang="zh-CN" altLang="en-US" sz="2000" b="1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：</a:t>
            </a:r>
            <a:r>
              <a:rPr lang="zh-CN" altLang="en-US" sz="2000" b="1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高处坠落原因分析</a:t>
            </a:r>
            <a:endParaRPr lang="zh-CN" altLang="en-US" sz="2000" b="1">
              <a:solidFill>
                <a:srgbClr val="00B05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5300" name="文本框 99"/>
          <p:cNvSpPr txBox="1">
            <a:spLocks noChangeArrowheads="1"/>
          </p:cNvSpPr>
          <p:nvPr/>
        </p:nvSpPr>
        <p:spPr bwMode="auto">
          <a:xfrm>
            <a:off x="1163638" y="1203325"/>
            <a:ext cx="6770687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5000"/>
              </a:lnSpc>
              <a:spcBef>
                <a:spcPct val="0"/>
              </a:spcBef>
              <a:buFont typeface="Wingdings" panose="05000000000000000000" pitchFamily="2" charset="2"/>
              <a:buChar char=""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人的操作失误，例如：</a:t>
            </a:r>
            <a:endParaRPr lang="zh-CN" altLang="en-US" sz="180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301" name="文本框 1"/>
          <p:cNvSpPr txBox="1">
            <a:spLocks noChangeArrowheads="1"/>
          </p:cNvSpPr>
          <p:nvPr/>
        </p:nvSpPr>
        <p:spPr bwMode="auto">
          <a:xfrm>
            <a:off x="1163638" y="3651250"/>
            <a:ext cx="5089525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5000"/>
              </a:lnSpc>
              <a:spcBef>
                <a:spcPct val="0"/>
              </a:spcBef>
              <a:buFont typeface="Wingdings" panose="05000000000000000000" pitchFamily="2" charset="2"/>
              <a:buChar char=""/>
            </a:pPr>
            <a:r>
              <a:rPr lang="zh-CN" altLang="en-US" sz="1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注意力不集中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zh-CN" altLang="en-US" sz="1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身体条件差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r>
              <a:rPr lang="zh-CN" altLang="en-US" sz="1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情绪不稳定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等。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55302" name="矩形 1"/>
          <p:cNvSpPr>
            <a:spLocks noChangeArrowheads="1"/>
          </p:cNvSpPr>
          <p:nvPr/>
        </p:nvSpPr>
        <p:spPr bwMode="auto">
          <a:xfrm>
            <a:off x="1403350" y="1687513"/>
            <a:ext cx="5472113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latin typeface="微软雅黑" panose="020B0503020204020204" pitchFamily="34" charset="-122"/>
                <a:ea typeface="微软雅黑" panose="020B0503020204020204" pitchFamily="34" charset="-122"/>
              </a:rPr>
              <a:t>① 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在洞口、临边作业时因</a:t>
            </a:r>
            <a:r>
              <a:rPr lang="zh-CN" altLang="en-US" sz="1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踩空、踩滑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而坠落；</a:t>
            </a: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latin typeface="微软雅黑" panose="020B0503020204020204" pitchFamily="34" charset="-122"/>
                <a:ea typeface="微软雅黑" panose="020B0503020204020204" pitchFamily="34" charset="-122"/>
              </a:rPr>
              <a:t>② 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在转移作业地点时因</a:t>
            </a:r>
            <a:r>
              <a:rPr lang="zh-CN" altLang="en-US" sz="1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没有系好安全带或安全带系挂不牢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而坠落；</a:t>
            </a: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latin typeface="微软雅黑" panose="020B0503020204020204" pitchFamily="34" charset="-122"/>
                <a:ea typeface="微软雅黑" panose="020B0503020204020204" pitchFamily="34" charset="-122"/>
              </a:rPr>
              <a:t>③ 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在安装建筑构件时，因</a:t>
            </a:r>
            <a:r>
              <a:rPr lang="zh-CN" altLang="en-US" sz="1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作业人员配合失误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而导致坠落。</a:t>
            </a: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5303" name="Picture 9" descr="C:\Documents and Settings\Administrator\桌面\问号-3D小人\问号-3D小人\问号32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0" t="2557" r="9996" b="9621"/>
          <a:stretch>
            <a:fillRect/>
          </a:stretch>
        </p:blipFill>
        <p:spPr bwMode="auto">
          <a:xfrm>
            <a:off x="7091363" y="844550"/>
            <a:ext cx="1435100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7553C6E3-7E8D-422F-BA14-53EA384A33ED}" type="slidenum">
              <a:rPr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</a:fld>
            <a:endParaRPr lang="zh-CN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57347" name="TextBox 5"/>
          <p:cNvSpPr txBox="1">
            <a:spLocks noChangeArrowheads="1"/>
          </p:cNvSpPr>
          <p:nvPr/>
        </p:nvSpPr>
        <p:spPr bwMode="auto">
          <a:xfrm>
            <a:off x="649288" y="141288"/>
            <a:ext cx="4570412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Part 3</a:t>
            </a:r>
            <a:r>
              <a:rPr lang="zh-CN" altLang="en-US" sz="2000" b="1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：</a:t>
            </a:r>
            <a:r>
              <a:rPr lang="zh-CN" altLang="en-US" sz="2000" b="1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高处坠落原因分析</a:t>
            </a:r>
            <a:endParaRPr lang="zh-CN" altLang="en-US" sz="2000" b="1">
              <a:solidFill>
                <a:srgbClr val="00B05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7348" name="文本框 2"/>
          <p:cNvSpPr txBox="1">
            <a:spLocks noChangeArrowheads="1"/>
          </p:cNvSpPr>
          <p:nvPr/>
        </p:nvSpPr>
        <p:spPr bwMode="auto">
          <a:xfrm>
            <a:off x="1163638" y="1485900"/>
            <a:ext cx="70802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5000"/>
              </a:lnSpc>
              <a:spcBef>
                <a:spcPct val="0"/>
              </a:spcBef>
              <a:buFont typeface="Wingdings" panose="05000000000000000000" pitchFamily="2" charset="2"/>
              <a:buChar char=""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高处作业安全防护设施材质</a:t>
            </a:r>
            <a:r>
              <a:rPr lang="zh-CN" altLang="en-US" sz="1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强度不够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安装不良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磨损老化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等，主要表现为：</a:t>
            </a: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349" name="文本框 99"/>
          <p:cNvSpPr txBox="1">
            <a:spLocks noChangeArrowheads="1"/>
          </p:cNvSpPr>
          <p:nvPr/>
        </p:nvSpPr>
        <p:spPr bwMode="auto">
          <a:xfrm>
            <a:off x="539750" y="849313"/>
            <a:ext cx="768508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860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物的不安全状态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7350" name="Picture 3" descr="C:\Documents and Settings\Administrator\桌面\问号-3D小人\问号-3D小人\问号16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0" t="7443" r="4315" b="11371"/>
          <a:stretch>
            <a:fillRect/>
          </a:stretch>
        </p:blipFill>
        <p:spPr bwMode="auto">
          <a:xfrm>
            <a:off x="1073150" y="2643188"/>
            <a:ext cx="12954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1" name="矩形 1"/>
          <p:cNvSpPr>
            <a:spLocks noChangeArrowheads="1"/>
          </p:cNvSpPr>
          <p:nvPr/>
        </p:nvSpPr>
        <p:spPr bwMode="auto">
          <a:xfrm>
            <a:off x="2728913" y="2403475"/>
            <a:ext cx="51117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latin typeface="微软雅黑" panose="020B0503020204020204" pitchFamily="34" charset="-122"/>
                <a:ea typeface="微软雅黑" panose="020B0503020204020204" pitchFamily="34" charset="-122"/>
              </a:rPr>
              <a:t>① 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防护栏杆的钢管、扣件等材料壁厚不足、腐蚀、扣件不合格而折断、变形；</a:t>
            </a: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latin typeface="微软雅黑" panose="020B0503020204020204" pitchFamily="34" charset="-122"/>
                <a:ea typeface="微软雅黑" panose="020B0503020204020204" pitchFamily="34" charset="-122"/>
              </a:rPr>
              <a:t>② 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吊篮脚手架钢丝绳因磨擦、锈蚀而破断导致吊篮倾斜、坠落；</a:t>
            </a: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latin typeface="微软雅黑" panose="020B0503020204020204" pitchFamily="34" charset="-122"/>
                <a:ea typeface="微软雅黑" panose="020B0503020204020204" pitchFamily="34" charset="-122"/>
              </a:rPr>
              <a:t>③ 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施工脚手板因强度不够而弯曲变形、折断；</a:t>
            </a:r>
            <a:endParaRPr lang="zh-CN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65688056-07B0-4A76-A8AC-CA45A47960EA}" type="slidenum">
              <a:rPr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</a:fld>
            <a:endParaRPr lang="zh-CN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59395" name="TextBox 5"/>
          <p:cNvSpPr txBox="1">
            <a:spLocks noChangeArrowheads="1"/>
          </p:cNvSpPr>
          <p:nvPr/>
        </p:nvSpPr>
        <p:spPr bwMode="auto">
          <a:xfrm>
            <a:off x="649288" y="141288"/>
            <a:ext cx="4570412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Part 3</a:t>
            </a:r>
            <a:r>
              <a:rPr lang="zh-CN" altLang="en-US" sz="2000" b="1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：</a:t>
            </a:r>
            <a:r>
              <a:rPr lang="zh-CN" altLang="en-US" sz="2000" b="1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高处坠落原因分析</a:t>
            </a:r>
            <a:endParaRPr lang="zh-CN" altLang="en-US" sz="2000" b="1">
              <a:solidFill>
                <a:srgbClr val="00B05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9396" name="文本框 2"/>
          <p:cNvSpPr txBox="1">
            <a:spLocks noChangeArrowheads="1"/>
          </p:cNvSpPr>
          <p:nvPr/>
        </p:nvSpPr>
        <p:spPr bwMode="auto">
          <a:xfrm>
            <a:off x="1366838" y="1131888"/>
            <a:ext cx="6661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5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sz="1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安全防护设施不合格、装置失灵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而导致事故，如：</a:t>
            </a: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397" name="矩形 1"/>
          <p:cNvSpPr>
            <a:spLocks noChangeArrowheads="1"/>
          </p:cNvSpPr>
          <p:nvPr/>
        </p:nvSpPr>
        <p:spPr bwMode="auto">
          <a:xfrm>
            <a:off x="1547813" y="2049463"/>
            <a:ext cx="3097212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latin typeface="微软雅黑" panose="020B0503020204020204" pitchFamily="34" charset="-122"/>
                <a:ea typeface="微软雅黑" panose="020B0503020204020204" pitchFamily="34" charset="-122"/>
              </a:rPr>
              <a:t>①  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临边、洞口、操作平台周边的防护设施不合格；</a:t>
            </a: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398" name="矩形 3"/>
          <p:cNvSpPr>
            <a:spLocks noChangeArrowheads="1"/>
          </p:cNvSpPr>
          <p:nvPr/>
        </p:nvSpPr>
        <p:spPr bwMode="auto">
          <a:xfrm>
            <a:off x="1577975" y="3344863"/>
            <a:ext cx="623411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latin typeface="微软雅黑" panose="020B0503020204020204" pitchFamily="34" charset="-122"/>
                <a:ea typeface="微软雅黑" panose="020B0503020204020204" pitchFamily="34" charset="-122"/>
              </a:rPr>
              <a:t>②  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整体提升脚手架、施工电梯等设施设备的防坠装置失灵而导致脚手架、施工电梯坠落。</a:t>
            </a: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4283" name="图片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461" y="1805344"/>
            <a:ext cx="2282825" cy="1284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5"/>
          <p:cNvSpPr txBox="1">
            <a:spLocks noChangeArrowheads="1"/>
          </p:cNvSpPr>
          <p:nvPr/>
        </p:nvSpPr>
        <p:spPr bwMode="auto">
          <a:xfrm>
            <a:off x="649288" y="141288"/>
            <a:ext cx="2085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引言</a:t>
            </a:r>
            <a:endParaRPr lang="zh-CN" altLang="en-US" sz="2000" b="1">
              <a:solidFill>
                <a:srgbClr val="00B05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579" name="TextBox 11"/>
          <p:cNvSpPr txBox="1">
            <a:spLocks noChangeArrowheads="1"/>
          </p:cNvSpPr>
          <p:nvPr/>
        </p:nvSpPr>
        <p:spPr bwMode="auto">
          <a:xfrm>
            <a:off x="612775" y="700088"/>
            <a:ext cx="791845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0355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在高处作业中，如果未采取有效防护、防护不到位或作业不当均可引发高处坠落事故。在建筑业“五大伤害”事故中，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高处坠落事故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占比最高、危险性极大，如图所示：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0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55F9F347-8289-404C-8AAA-BFB10D0C6999}" type="slidenum">
              <a:rPr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</a:fld>
            <a:endParaRPr lang="zh-CN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23561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163" y="2166931"/>
            <a:ext cx="4238625" cy="23828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C85EDC4F-E099-4BE6-B40C-62A7323A83E6}" type="slidenum">
              <a:rPr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</a:fld>
            <a:endParaRPr lang="zh-CN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61443" name="TextBox 5"/>
          <p:cNvSpPr txBox="1">
            <a:spLocks noChangeArrowheads="1"/>
          </p:cNvSpPr>
          <p:nvPr/>
        </p:nvSpPr>
        <p:spPr bwMode="auto">
          <a:xfrm>
            <a:off x="649288" y="141288"/>
            <a:ext cx="4570412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Part 3</a:t>
            </a:r>
            <a:r>
              <a:rPr lang="zh-CN" altLang="en-US" sz="2000" b="1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：</a:t>
            </a:r>
            <a:r>
              <a:rPr lang="zh-CN" altLang="en-US" sz="2000" b="1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高处坠落原因分析</a:t>
            </a:r>
            <a:endParaRPr lang="zh-CN" altLang="en-US" sz="2000" b="1">
              <a:solidFill>
                <a:srgbClr val="00B05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3498" name="矩形 1"/>
          <p:cNvSpPr>
            <a:spLocks noChangeArrowheads="1"/>
          </p:cNvSpPr>
          <p:nvPr/>
        </p:nvSpPr>
        <p:spPr bwMode="auto">
          <a:xfrm>
            <a:off x="2135188" y="1543050"/>
            <a:ext cx="6324600" cy="2613025"/>
          </a:xfrm>
          <a:prstGeom prst="rect">
            <a:avLst/>
          </a:prstGeom>
          <a:solidFill>
            <a:schemeClr val="accent1">
              <a:lumMod val="40000"/>
              <a:lumOff val="60000"/>
              <a:alpha val="23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 eaLnBrk="1" hangingPunct="1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选派有高处作业</a:t>
            </a:r>
            <a:r>
              <a:rPr lang="zh-CN" altLang="en-US" sz="1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禁忌症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的人员进行高处作业；</a:t>
            </a:r>
            <a:endParaRPr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indent="-285750" eaLnBrk="1" hangingPunct="1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生产</a:t>
            </a:r>
            <a:r>
              <a:rPr lang="zh-CN" altLang="en-US" sz="1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组织过程不合理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，存在</a:t>
            </a:r>
            <a:r>
              <a:rPr lang="zh-CN" altLang="en-US" sz="1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交叉作业或超时作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业现象；</a:t>
            </a:r>
            <a:endParaRPr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indent="-285750" eaLnBrk="1" hangingPunct="1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高处作业</a:t>
            </a:r>
            <a:r>
              <a:rPr lang="zh-CN" altLang="en-US" sz="1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安全管理规章制度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及</a:t>
            </a:r>
            <a:r>
              <a:rPr lang="zh-CN" altLang="en-US" sz="1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岗位安全责任制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未建立或不完善；</a:t>
            </a:r>
            <a:endParaRPr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indent="-285750" eaLnBrk="1" hangingPunct="1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高处作业施工现场</a:t>
            </a:r>
            <a:r>
              <a:rPr lang="zh-CN" altLang="en-US" sz="1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无安全生产监督管理人员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zh-CN" altLang="en-US" sz="1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未定期进行安全检查。</a:t>
            </a:r>
            <a:endParaRPr lang="en-US" altLang="zh-CN" sz="18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……</a:t>
            </a:r>
            <a:endParaRPr lang="zh-CN" altLang="en-US" sz="18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1445" name="文本框 99"/>
          <p:cNvSpPr txBox="1">
            <a:spLocks noChangeArrowheads="1"/>
          </p:cNvSpPr>
          <p:nvPr/>
        </p:nvSpPr>
        <p:spPr bwMode="auto">
          <a:xfrm>
            <a:off x="539750" y="849313"/>
            <a:ext cx="7685088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860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管理上的缺陷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446" name="图片 2"/>
          <p:cNvSpPr>
            <a:spLocks noChangeAspect="1" noChangeArrowheads="1"/>
          </p:cNvSpPr>
          <p:nvPr/>
        </p:nvSpPr>
        <p:spPr bwMode="auto">
          <a:xfrm>
            <a:off x="828675" y="2484438"/>
            <a:ext cx="882650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pic>
        <p:nvPicPr>
          <p:cNvPr id="61447" name="图片 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08150"/>
            <a:ext cx="1622425" cy="269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F9224FF3-CB74-4EBE-8FEF-407829B941F0}" type="slidenum">
              <a:rPr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</a:fld>
            <a:endParaRPr lang="zh-CN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63491" name="TextBox 5"/>
          <p:cNvSpPr txBox="1">
            <a:spLocks noChangeArrowheads="1"/>
          </p:cNvSpPr>
          <p:nvPr/>
        </p:nvSpPr>
        <p:spPr bwMode="auto">
          <a:xfrm>
            <a:off x="649288" y="141288"/>
            <a:ext cx="4570412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Part 3</a:t>
            </a:r>
            <a:r>
              <a:rPr lang="zh-CN" altLang="en-US" sz="2000" b="1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：</a:t>
            </a:r>
            <a:r>
              <a:rPr lang="zh-CN" altLang="en-US" sz="2000" b="1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高处坠落原因分析</a:t>
            </a:r>
            <a:endParaRPr lang="zh-CN" altLang="en-US" sz="2000" b="1">
              <a:solidFill>
                <a:srgbClr val="00B05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3492" name="文本框 99"/>
          <p:cNvSpPr txBox="1">
            <a:spLocks noChangeArrowheads="1"/>
          </p:cNvSpPr>
          <p:nvPr/>
        </p:nvSpPr>
        <p:spPr bwMode="auto">
          <a:xfrm>
            <a:off x="539750" y="849313"/>
            <a:ext cx="7685088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860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环境因素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058" y="2956993"/>
            <a:ext cx="2807961" cy="15804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矩形 1"/>
          <p:cNvSpPr/>
          <p:nvPr/>
        </p:nvSpPr>
        <p:spPr>
          <a:xfrm>
            <a:off x="1338263" y="1404938"/>
            <a:ext cx="6088062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作业现场能见度不足、光线差；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作业活动范围与危险电压带电体的距离小于安全距离；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在六级强风或大雨、雪、雾天气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从事露天高处作业；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……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984250" y="1836738"/>
            <a:ext cx="115252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目录</a:t>
            </a:r>
            <a:endParaRPr lang="zh-CN" altLang="en-US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5539" name="圆角矩形 13"/>
          <p:cNvSpPr>
            <a:spLocks noChangeArrowheads="1"/>
          </p:cNvSpPr>
          <p:nvPr/>
        </p:nvSpPr>
        <p:spPr bwMode="auto">
          <a:xfrm>
            <a:off x="3995738" y="3435350"/>
            <a:ext cx="431800" cy="4318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65540" name="Freeform 11"/>
          <p:cNvSpPr>
            <a:spLocks noEditPoints="1" noChangeArrowheads="1"/>
          </p:cNvSpPr>
          <p:nvPr/>
        </p:nvSpPr>
        <p:spPr bwMode="auto">
          <a:xfrm>
            <a:off x="4092575" y="3549650"/>
            <a:ext cx="236538" cy="204788"/>
          </a:xfrm>
          <a:custGeom>
            <a:avLst/>
            <a:gdLst>
              <a:gd name="T0" fmla="*/ 2147483646 w 948"/>
              <a:gd name="T1" fmla="*/ 2147483646 h 810"/>
              <a:gd name="T2" fmla="*/ 2147483646 w 948"/>
              <a:gd name="T3" fmla="*/ 2147483646 h 810"/>
              <a:gd name="T4" fmla="*/ 2147483646 w 948"/>
              <a:gd name="T5" fmla="*/ 2147483646 h 810"/>
              <a:gd name="T6" fmla="*/ 2147483646 w 948"/>
              <a:gd name="T7" fmla="*/ 2147483646 h 810"/>
              <a:gd name="T8" fmla="*/ 2147483646 w 948"/>
              <a:gd name="T9" fmla="*/ 2147483646 h 810"/>
              <a:gd name="T10" fmla="*/ 2147483646 w 948"/>
              <a:gd name="T11" fmla="*/ 2147483646 h 810"/>
              <a:gd name="T12" fmla="*/ 2147483646 w 948"/>
              <a:gd name="T13" fmla="*/ 2147483646 h 810"/>
              <a:gd name="T14" fmla="*/ 2147483646 w 948"/>
              <a:gd name="T15" fmla="*/ 2147483646 h 810"/>
              <a:gd name="T16" fmla="*/ 2147483646 w 948"/>
              <a:gd name="T17" fmla="*/ 2147483646 h 810"/>
              <a:gd name="T18" fmla="*/ 2147483646 w 948"/>
              <a:gd name="T19" fmla="*/ 2147483646 h 810"/>
              <a:gd name="T20" fmla="*/ 2147483646 w 948"/>
              <a:gd name="T21" fmla="*/ 2147483646 h 810"/>
              <a:gd name="T22" fmla="*/ 2147483646 w 948"/>
              <a:gd name="T23" fmla="*/ 2147483646 h 810"/>
              <a:gd name="T24" fmla="*/ 2147483646 w 948"/>
              <a:gd name="T25" fmla="*/ 2147483646 h 810"/>
              <a:gd name="T26" fmla="*/ 2147483646 w 948"/>
              <a:gd name="T27" fmla="*/ 2147483646 h 810"/>
              <a:gd name="T28" fmla="*/ 2147483646 w 948"/>
              <a:gd name="T29" fmla="*/ 2147483646 h 810"/>
              <a:gd name="T30" fmla="*/ 2147483646 w 948"/>
              <a:gd name="T31" fmla="*/ 2147483646 h 810"/>
              <a:gd name="T32" fmla="*/ 2147483646 w 948"/>
              <a:gd name="T33" fmla="*/ 2147483646 h 810"/>
              <a:gd name="T34" fmla="*/ 2147483646 w 948"/>
              <a:gd name="T35" fmla="*/ 2147483646 h 810"/>
              <a:gd name="T36" fmla="*/ 2147483646 w 948"/>
              <a:gd name="T37" fmla="*/ 2147483646 h 810"/>
              <a:gd name="T38" fmla="*/ 2147483646 w 948"/>
              <a:gd name="T39" fmla="*/ 2147483646 h 810"/>
              <a:gd name="T40" fmla="*/ 2147483646 w 948"/>
              <a:gd name="T41" fmla="*/ 2147483646 h 810"/>
              <a:gd name="T42" fmla="*/ 2147483646 w 948"/>
              <a:gd name="T43" fmla="*/ 2147483646 h 810"/>
              <a:gd name="T44" fmla="*/ 2147483646 w 948"/>
              <a:gd name="T45" fmla="*/ 2147483646 h 810"/>
              <a:gd name="T46" fmla="*/ 2147483646 w 948"/>
              <a:gd name="T47" fmla="*/ 2147483646 h 810"/>
              <a:gd name="T48" fmla="*/ 2147483646 w 948"/>
              <a:gd name="T49" fmla="*/ 2147483646 h 810"/>
              <a:gd name="T50" fmla="*/ 2147483646 w 948"/>
              <a:gd name="T51" fmla="*/ 2147483646 h 810"/>
              <a:gd name="T52" fmla="*/ 2147483646 w 948"/>
              <a:gd name="T53" fmla="*/ 2147483646 h 810"/>
              <a:gd name="T54" fmla="*/ 2147483646 w 948"/>
              <a:gd name="T55" fmla="*/ 2147483646 h 810"/>
              <a:gd name="T56" fmla="*/ 2147483646 w 948"/>
              <a:gd name="T57" fmla="*/ 2147483646 h 810"/>
              <a:gd name="T58" fmla="*/ 2147483646 w 948"/>
              <a:gd name="T59" fmla="*/ 2147483646 h 810"/>
              <a:gd name="T60" fmla="*/ 2147483646 w 948"/>
              <a:gd name="T61" fmla="*/ 2147483646 h 810"/>
              <a:gd name="T62" fmla="*/ 2147483646 w 948"/>
              <a:gd name="T63" fmla="*/ 2147483646 h 810"/>
              <a:gd name="T64" fmla="*/ 2147483646 w 948"/>
              <a:gd name="T65" fmla="*/ 2147483646 h 810"/>
              <a:gd name="T66" fmla="*/ 2147483646 w 948"/>
              <a:gd name="T67" fmla="*/ 2147483646 h 810"/>
              <a:gd name="T68" fmla="*/ 2147483646 w 948"/>
              <a:gd name="T69" fmla="*/ 2147483646 h 810"/>
              <a:gd name="T70" fmla="*/ 2147483646 w 948"/>
              <a:gd name="T71" fmla="*/ 2147483646 h 810"/>
              <a:gd name="T72" fmla="*/ 2147483646 w 948"/>
              <a:gd name="T73" fmla="*/ 2147483646 h 810"/>
              <a:gd name="T74" fmla="*/ 2147483646 w 948"/>
              <a:gd name="T75" fmla="*/ 2147483646 h 810"/>
              <a:gd name="T76" fmla="*/ 2147483646 w 948"/>
              <a:gd name="T77" fmla="*/ 2147483646 h 810"/>
              <a:gd name="T78" fmla="*/ 2147483646 w 948"/>
              <a:gd name="T79" fmla="*/ 2147483646 h 810"/>
              <a:gd name="T80" fmla="*/ 2147483646 w 948"/>
              <a:gd name="T81" fmla="*/ 2147483646 h 810"/>
              <a:gd name="T82" fmla="*/ 2147483646 w 948"/>
              <a:gd name="T83" fmla="*/ 2147483646 h 810"/>
              <a:gd name="T84" fmla="*/ 2147483646 w 948"/>
              <a:gd name="T85" fmla="*/ 2147483646 h 810"/>
              <a:gd name="T86" fmla="*/ 2147483646 w 948"/>
              <a:gd name="T87" fmla="*/ 2147483646 h 810"/>
              <a:gd name="T88" fmla="*/ 2147483646 w 948"/>
              <a:gd name="T89" fmla="*/ 2147483646 h 810"/>
              <a:gd name="T90" fmla="*/ 2147483646 w 948"/>
              <a:gd name="T91" fmla="*/ 2147483646 h 810"/>
              <a:gd name="T92" fmla="*/ 2147483646 w 948"/>
              <a:gd name="T93" fmla="*/ 2147483646 h 810"/>
              <a:gd name="T94" fmla="*/ 2147483646 w 948"/>
              <a:gd name="T95" fmla="*/ 2147483646 h 810"/>
              <a:gd name="T96" fmla="*/ 2147483646 w 948"/>
              <a:gd name="T97" fmla="*/ 2147483646 h 810"/>
              <a:gd name="T98" fmla="*/ 2147483646 w 948"/>
              <a:gd name="T99" fmla="*/ 2147483646 h 810"/>
              <a:gd name="T100" fmla="*/ 2147483646 w 948"/>
              <a:gd name="T101" fmla="*/ 2147483646 h 810"/>
              <a:gd name="T102" fmla="*/ 2147483646 w 948"/>
              <a:gd name="T103" fmla="*/ 2147483646 h 810"/>
              <a:gd name="T104" fmla="*/ 2147483646 w 948"/>
              <a:gd name="T105" fmla="*/ 2147483646 h 810"/>
              <a:gd name="T106" fmla="*/ 2147483646 w 948"/>
              <a:gd name="T107" fmla="*/ 2147483646 h 810"/>
              <a:gd name="T108" fmla="*/ 2147483646 w 948"/>
              <a:gd name="T109" fmla="*/ 2147483646 h 810"/>
              <a:gd name="T110" fmla="*/ 2147483646 w 948"/>
              <a:gd name="T111" fmla="*/ 2147483646 h 810"/>
              <a:gd name="T112" fmla="*/ 2147483646 w 948"/>
              <a:gd name="T113" fmla="*/ 2147483646 h 810"/>
              <a:gd name="T114" fmla="*/ 2147483646 w 948"/>
              <a:gd name="T115" fmla="*/ 2147483646 h 810"/>
              <a:gd name="T116" fmla="*/ 2147483646 w 948"/>
              <a:gd name="T117" fmla="*/ 2147483646 h 81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948" h="810">
                <a:moveTo>
                  <a:pt x="588" y="151"/>
                </a:moveTo>
                <a:cubicBezTo>
                  <a:pt x="588" y="151"/>
                  <a:pt x="588" y="152"/>
                  <a:pt x="588" y="152"/>
                </a:cubicBezTo>
                <a:cubicBezTo>
                  <a:pt x="588" y="153"/>
                  <a:pt x="589" y="154"/>
                  <a:pt x="589" y="155"/>
                </a:cubicBezTo>
                <a:cubicBezTo>
                  <a:pt x="589" y="156"/>
                  <a:pt x="589" y="156"/>
                  <a:pt x="589" y="157"/>
                </a:cubicBezTo>
                <a:cubicBezTo>
                  <a:pt x="589" y="158"/>
                  <a:pt x="589" y="159"/>
                  <a:pt x="589" y="161"/>
                </a:cubicBezTo>
                <a:cubicBezTo>
                  <a:pt x="589" y="161"/>
                  <a:pt x="589" y="161"/>
                  <a:pt x="589" y="161"/>
                </a:cubicBezTo>
                <a:cubicBezTo>
                  <a:pt x="589" y="162"/>
                  <a:pt x="589" y="164"/>
                  <a:pt x="589" y="165"/>
                </a:cubicBezTo>
                <a:cubicBezTo>
                  <a:pt x="589" y="165"/>
                  <a:pt x="589" y="166"/>
                  <a:pt x="589" y="166"/>
                </a:cubicBezTo>
                <a:cubicBezTo>
                  <a:pt x="589" y="167"/>
                  <a:pt x="589" y="168"/>
                  <a:pt x="589" y="169"/>
                </a:cubicBezTo>
                <a:cubicBezTo>
                  <a:pt x="589" y="170"/>
                  <a:pt x="589" y="170"/>
                  <a:pt x="589" y="171"/>
                </a:cubicBezTo>
                <a:cubicBezTo>
                  <a:pt x="588" y="178"/>
                  <a:pt x="586" y="185"/>
                  <a:pt x="584" y="191"/>
                </a:cubicBezTo>
                <a:cubicBezTo>
                  <a:pt x="584" y="192"/>
                  <a:pt x="583" y="193"/>
                  <a:pt x="583" y="194"/>
                </a:cubicBezTo>
                <a:cubicBezTo>
                  <a:pt x="583" y="195"/>
                  <a:pt x="583" y="195"/>
                  <a:pt x="583" y="195"/>
                </a:cubicBezTo>
                <a:cubicBezTo>
                  <a:pt x="583" y="196"/>
                  <a:pt x="582" y="197"/>
                  <a:pt x="582" y="198"/>
                </a:cubicBezTo>
                <a:cubicBezTo>
                  <a:pt x="582" y="198"/>
                  <a:pt x="582" y="198"/>
                  <a:pt x="582" y="198"/>
                </a:cubicBezTo>
                <a:cubicBezTo>
                  <a:pt x="580" y="201"/>
                  <a:pt x="579" y="204"/>
                  <a:pt x="577" y="207"/>
                </a:cubicBezTo>
                <a:cubicBezTo>
                  <a:pt x="577" y="207"/>
                  <a:pt x="577" y="207"/>
                  <a:pt x="577" y="208"/>
                </a:cubicBezTo>
                <a:cubicBezTo>
                  <a:pt x="577" y="208"/>
                  <a:pt x="576" y="209"/>
                  <a:pt x="575" y="210"/>
                </a:cubicBezTo>
                <a:cubicBezTo>
                  <a:pt x="575" y="210"/>
                  <a:pt x="575" y="211"/>
                  <a:pt x="575" y="211"/>
                </a:cubicBezTo>
                <a:cubicBezTo>
                  <a:pt x="573" y="215"/>
                  <a:pt x="570" y="218"/>
                  <a:pt x="567" y="222"/>
                </a:cubicBezTo>
                <a:cubicBezTo>
                  <a:pt x="567" y="222"/>
                  <a:pt x="567" y="222"/>
                  <a:pt x="567" y="222"/>
                </a:cubicBezTo>
                <a:cubicBezTo>
                  <a:pt x="566" y="223"/>
                  <a:pt x="566" y="224"/>
                  <a:pt x="565" y="224"/>
                </a:cubicBezTo>
                <a:cubicBezTo>
                  <a:pt x="565" y="224"/>
                  <a:pt x="565" y="225"/>
                  <a:pt x="565" y="225"/>
                </a:cubicBezTo>
                <a:cubicBezTo>
                  <a:pt x="562" y="227"/>
                  <a:pt x="560" y="230"/>
                  <a:pt x="558" y="232"/>
                </a:cubicBezTo>
                <a:cubicBezTo>
                  <a:pt x="558" y="232"/>
                  <a:pt x="557" y="232"/>
                  <a:pt x="557" y="232"/>
                </a:cubicBezTo>
                <a:cubicBezTo>
                  <a:pt x="557" y="233"/>
                  <a:pt x="556" y="233"/>
                  <a:pt x="555" y="234"/>
                </a:cubicBezTo>
                <a:cubicBezTo>
                  <a:pt x="555" y="234"/>
                  <a:pt x="555" y="234"/>
                  <a:pt x="554" y="234"/>
                </a:cubicBezTo>
                <a:cubicBezTo>
                  <a:pt x="554" y="235"/>
                  <a:pt x="553" y="236"/>
                  <a:pt x="552" y="236"/>
                </a:cubicBezTo>
                <a:cubicBezTo>
                  <a:pt x="547" y="240"/>
                  <a:pt x="543" y="243"/>
                  <a:pt x="537" y="246"/>
                </a:cubicBezTo>
                <a:cubicBezTo>
                  <a:pt x="536" y="246"/>
                  <a:pt x="535" y="247"/>
                  <a:pt x="534" y="247"/>
                </a:cubicBezTo>
                <a:cubicBezTo>
                  <a:pt x="533" y="247"/>
                  <a:pt x="533" y="248"/>
                  <a:pt x="532" y="248"/>
                </a:cubicBezTo>
                <a:cubicBezTo>
                  <a:pt x="532" y="248"/>
                  <a:pt x="531" y="249"/>
                  <a:pt x="530" y="249"/>
                </a:cubicBezTo>
                <a:cubicBezTo>
                  <a:pt x="529" y="249"/>
                  <a:pt x="529" y="249"/>
                  <a:pt x="528" y="249"/>
                </a:cubicBezTo>
                <a:cubicBezTo>
                  <a:pt x="527" y="250"/>
                  <a:pt x="526" y="250"/>
                  <a:pt x="525" y="251"/>
                </a:cubicBezTo>
                <a:cubicBezTo>
                  <a:pt x="525" y="251"/>
                  <a:pt x="525" y="251"/>
                  <a:pt x="525" y="251"/>
                </a:cubicBezTo>
                <a:cubicBezTo>
                  <a:pt x="523" y="251"/>
                  <a:pt x="522" y="252"/>
                  <a:pt x="520" y="252"/>
                </a:cubicBezTo>
                <a:cubicBezTo>
                  <a:pt x="520" y="252"/>
                  <a:pt x="520" y="252"/>
                  <a:pt x="519" y="252"/>
                </a:cubicBezTo>
                <a:cubicBezTo>
                  <a:pt x="518" y="253"/>
                  <a:pt x="517" y="253"/>
                  <a:pt x="516" y="253"/>
                </a:cubicBezTo>
                <a:cubicBezTo>
                  <a:pt x="516" y="253"/>
                  <a:pt x="515" y="253"/>
                  <a:pt x="515" y="253"/>
                </a:cubicBezTo>
                <a:cubicBezTo>
                  <a:pt x="514" y="254"/>
                  <a:pt x="512" y="254"/>
                  <a:pt x="511" y="254"/>
                </a:cubicBezTo>
                <a:cubicBezTo>
                  <a:pt x="509" y="254"/>
                  <a:pt x="508" y="255"/>
                  <a:pt x="506" y="255"/>
                </a:cubicBezTo>
                <a:cubicBezTo>
                  <a:pt x="506" y="255"/>
                  <a:pt x="506" y="255"/>
                  <a:pt x="505" y="255"/>
                </a:cubicBezTo>
                <a:cubicBezTo>
                  <a:pt x="504" y="255"/>
                  <a:pt x="503" y="255"/>
                  <a:pt x="502" y="255"/>
                </a:cubicBezTo>
                <a:cubicBezTo>
                  <a:pt x="502" y="255"/>
                  <a:pt x="501" y="255"/>
                  <a:pt x="501" y="255"/>
                </a:cubicBezTo>
                <a:cubicBezTo>
                  <a:pt x="499" y="255"/>
                  <a:pt x="498" y="255"/>
                  <a:pt x="496" y="255"/>
                </a:cubicBezTo>
                <a:cubicBezTo>
                  <a:pt x="496" y="255"/>
                  <a:pt x="496" y="255"/>
                  <a:pt x="496" y="255"/>
                </a:cubicBezTo>
                <a:cubicBezTo>
                  <a:pt x="495" y="255"/>
                  <a:pt x="494" y="255"/>
                  <a:pt x="492" y="255"/>
                </a:cubicBezTo>
                <a:cubicBezTo>
                  <a:pt x="492" y="255"/>
                  <a:pt x="491" y="255"/>
                  <a:pt x="491" y="255"/>
                </a:cubicBezTo>
                <a:cubicBezTo>
                  <a:pt x="490" y="255"/>
                  <a:pt x="489" y="255"/>
                  <a:pt x="488" y="255"/>
                </a:cubicBezTo>
                <a:cubicBezTo>
                  <a:pt x="488" y="255"/>
                  <a:pt x="487" y="255"/>
                  <a:pt x="487" y="255"/>
                </a:cubicBezTo>
                <a:cubicBezTo>
                  <a:pt x="485" y="255"/>
                  <a:pt x="484" y="255"/>
                  <a:pt x="483" y="255"/>
                </a:cubicBezTo>
                <a:cubicBezTo>
                  <a:pt x="477" y="254"/>
                  <a:pt x="471" y="253"/>
                  <a:pt x="466" y="251"/>
                </a:cubicBezTo>
                <a:cubicBezTo>
                  <a:pt x="465" y="250"/>
                  <a:pt x="464" y="250"/>
                  <a:pt x="463" y="250"/>
                </a:cubicBezTo>
                <a:cubicBezTo>
                  <a:pt x="463" y="250"/>
                  <a:pt x="462" y="250"/>
                  <a:pt x="462" y="249"/>
                </a:cubicBezTo>
                <a:cubicBezTo>
                  <a:pt x="461" y="249"/>
                  <a:pt x="460" y="249"/>
                  <a:pt x="459" y="248"/>
                </a:cubicBezTo>
                <a:cubicBezTo>
                  <a:pt x="459" y="248"/>
                  <a:pt x="459" y="248"/>
                  <a:pt x="459" y="248"/>
                </a:cubicBezTo>
                <a:cubicBezTo>
                  <a:pt x="456" y="247"/>
                  <a:pt x="453" y="245"/>
                  <a:pt x="450" y="244"/>
                </a:cubicBezTo>
                <a:cubicBezTo>
                  <a:pt x="450" y="244"/>
                  <a:pt x="450" y="244"/>
                  <a:pt x="450" y="244"/>
                </a:cubicBezTo>
                <a:cubicBezTo>
                  <a:pt x="449" y="243"/>
                  <a:pt x="448" y="243"/>
                  <a:pt x="447" y="242"/>
                </a:cubicBezTo>
                <a:cubicBezTo>
                  <a:pt x="447" y="242"/>
                  <a:pt x="447" y="242"/>
                  <a:pt x="446" y="242"/>
                </a:cubicBezTo>
                <a:cubicBezTo>
                  <a:pt x="443" y="239"/>
                  <a:pt x="439" y="237"/>
                  <a:pt x="436" y="234"/>
                </a:cubicBezTo>
                <a:cubicBezTo>
                  <a:pt x="435" y="234"/>
                  <a:pt x="435" y="234"/>
                  <a:pt x="435" y="234"/>
                </a:cubicBezTo>
                <a:cubicBezTo>
                  <a:pt x="434" y="233"/>
                  <a:pt x="434" y="232"/>
                  <a:pt x="433" y="232"/>
                </a:cubicBezTo>
                <a:cubicBezTo>
                  <a:pt x="433" y="231"/>
                  <a:pt x="433" y="231"/>
                  <a:pt x="432" y="231"/>
                </a:cubicBezTo>
                <a:cubicBezTo>
                  <a:pt x="430" y="229"/>
                  <a:pt x="428" y="227"/>
                  <a:pt x="425" y="224"/>
                </a:cubicBezTo>
                <a:cubicBezTo>
                  <a:pt x="425" y="224"/>
                  <a:pt x="425" y="224"/>
                  <a:pt x="425" y="224"/>
                </a:cubicBezTo>
                <a:cubicBezTo>
                  <a:pt x="425" y="223"/>
                  <a:pt x="424" y="222"/>
                  <a:pt x="423" y="222"/>
                </a:cubicBezTo>
                <a:cubicBezTo>
                  <a:pt x="423" y="221"/>
                  <a:pt x="423" y="221"/>
                  <a:pt x="423" y="221"/>
                </a:cubicBezTo>
                <a:cubicBezTo>
                  <a:pt x="422" y="220"/>
                  <a:pt x="421" y="219"/>
                  <a:pt x="421" y="218"/>
                </a:cubicBezTo>
                <a:cubicBezTo>
                  <a:pt x="417" y="213"/>
                  <a:pt x="413" y="207"/>
                  <a:pt x="410" y="200"/>
                </a:cubicBezTo>
                <a:cubicBezTo>
                  <a:pt x="410" y="200"/>
                  <a:pt x="410" y="199"/>
                  <a:pt x="409" y="199"/>
                </a:cubicBezTo>
                <a:cubicBezTo>
                  <a:pt x="409" y="198"/>
                  <a:pt x="409" y="197"/>
                  <a:pt x="408" y="196"/>
                </a:cubicBezTo>
                <a:cubicBezTo>
                  <a:pt x="408" y="196"/>
                  <a:pt x="408" y="195"/>
                  <a:pt x="408" y="195"/>
                </a:cubicBezTo>
                <a:cubicBezTo>
                  <a:pt x="407" y="194"/>
                  <a:pt x="407" y="193"/>
                  <a:pt x="407" y="191"/>
                </a:cubicBezTo>
                <a:cubicBezTo>
                  <a:pt x="406" y="191"/>
                  <a:pt x="406" y="191"/>
                  <a:pt x="406" y="191"/>
                </a:cubicBezTo>
                <a:cubicBezTo>
                  <a:pt x="406" y="190"/>
                  <a:pt x="406" y="188"/>
                  <a:pt x="405" y="187"/>
                </a:cubicBezTo>
                <a:cubicBezTo>
                  <a:pt x="405" y="187"/>
                  <a:pt x="405" y="186"/>
                  <a:pt x="405" y="186"/>
                </a:cubicBezTo>
                <a:cubicBezTo>
                  <a:pt x="405" y="185"/>
                  <a:pt x="404" y="184"/>
                  <a:pt x="404" y="183"/>
                </a:cubicBezTo>
                <a:cubicBezTo>
                  <a:pt x="404" y="182"/>
                  <a:pt x="404" y="182"/>
                  <a:pt x="404" y="181"/>
                </a:cubicBezTo>
                <a:cubicBezTo>
                  <a:pt x="404" y="180"/>
                  <a:pt x="403" y="179"/>
                  <a:pt x="403" y="177"/>
                </a:cubicBezTo>
                <a:cubicBezTo>
                  <a:pt x="403" y="176"/>
                  <a:pt x="403" y="174"/>
                  <a:pt x="402" y="173"/>
                </a:cubicBezTo>
                <a:cubicBezTo>
                  <a:pt x="402" y="173"/>
                  <a:pt x="402" y="172"/>
                  <a:pt x="402" y="172"/>
                </a:cubicBezTo>
                <a:cubicBezTo>
                  <a:pt x="402" y="171"/>
                  <a:pt x="402" y="170"/>
                  <a:pt x="402" y="169"/>
                </a:cubicBezTo>
                <a:cubicBezTo>
                  <a:pt x="402" y="168"/>
                  <a:pt x="402" y="168"/>
                  <a:pt x="402" y="167"/>
                </a:cubicBezTo>
                <a:cubicBezTo>
                  <a:pt x="402" y="166"/>
                  <a:pt x="402" y="164"/>
                  <a:pt x="402" y="163"/>
                </a:cubicBezTo>
                <a:cubicBezTo>
                  <a:pt x="402" y="163"/>
                  <a:pt x="402" y="163"/>
                  <a:pt x="402" y="163"/>
                </a:cubicBezTo>
                <a:cubicBezTo>
                  <a:pt x="402" y="161"/>
                  <a:pt x="402" y="160"/>
                  <a:pt x="402" y="159"/>
                </a:cubicBezTo>
                <a:cubicBezTo>
                  <a:pt x="402" y="158"/>
                  <a:pt x="402" y="158"/>
                  <a:pt x="402" y="157"/>
                </a:cubicBezTo>
                <a:cubicBezTo>
                  <a:pt x="402" y="156"/>
                  <a:pt x="402" y="156"/>
                  <a:pt x="402" y="155"/>
                </a:cubicBezTo>
                <a:cubicBezTo>
                  <a:pt x="402" y="154"/>
                  <a:pt x="402" y="154"/>
                  <a:pt x="402" y="153"/>
                </a:cubicBezTo>
                <a:cubicBezTo>
                  <a:pt x="402" y="152"/>
                  <a:pt x="402" y="151"/>
                  <a:pt x="403" y="149"/>
                </a:cubicBezTo>
                <a:cubicBezTo>
                  <a:pt x="403" y="149"/>
                  <a:pt x="403" y="149"/>
                  <a:pt x="403" y="149"/>
                </a:cubicBezTo>
                <a:cubicBezTo>
                  <a:pt x="403" y="143"/>
                  <a:pt x="405" y="138"/>
                  <a:pt x="406" y="132"/>
                </a:cubicBezTo>
                <a:cubicBezTo>
                  <a:pt x="407" y="131"/>
                  <a:pt x="407" y="130"/>
                  <a:pt x="408" y="129"/>
                </a:cubicBezTo>
                <a:cubicBezTo>
                  <a:pt x="408" y="129"/>
                  <a:pt x="408" y="129"/>
                  <a:pt x="408" y="129"/>
                </a:cubicBezTo>
                <a:cubicBezTo>
                  <a:pt x="408" y="128"/>
                  <a:pt x="409" y="127"/>
                  <a:pt x="409" y="126"/>
                </a:cubicBezTo>
                <a:cubicBezTo>
                  <a:pt x="409" y="126"/>
                  <a:pt x="409" y="126"/>
                  <a:pt x="409" y="126"/>
                </a:cubicBezTo>
                <a:cubicBezTo>
                  <a:pt x="410" y="123"/>
                  <a:pt x="412" y="120"/>
                  <a:pt x="413" y="117"/>
                </a:cubicBezTo>
                <a:cubicBezTo>
                  <a:pt x="413" y="117"/>
                  <a:pt x="414" y="116"/>
                  <a:pt x="414" y="116"/>
                </a:cubicBezTo>
                <a:cubicBezTo>
                  <a:pt x="414" y="115"/>
                  <a:pt x="415" y="114"/>
                  <a:pt x="415" y="114"/>
                </a:cubicBezTo>
                <a:cubicBezTo>
                  <a:pt x="415" y="113"/>
                  <a:pt x="415" y="113"/>
                  <a:pt x="416" y="113"/>
                </a:cubicBezTo>
                <a:cubicBezTo>
                  <a:pt x="418" y="109"/>
                  <a:pt x="420" y="106"/>
                  <a:pt x="423" y="102"/>
                </a:cubicBezTo>
                <a:cubicBezTo>
                  <a:pt x="423" y="102"/>
                  <a:pt x="423" y="102"/>
                  <a:pt x="424" y="102"/>
                </a:cubicBezTo>
                <a:cubicBezTo>
                  <a:pt x="424" y="101"/>
                  <a:pt x="425" y="100"/>
                  <a:pt x="426" y="99"/>
                </a:cubicBezTo>
                <a:cubicBezTo>
                  <a:pt x="426" y="99"/>
                  <a:pt x="426" y="99"/>
                  <a:pt x="426" y="99"/>
                </a:cubicBezTo>
                <a:cubicBezTo>
                  <a:pt x="428" y="97"/>
                  <a:pt x="431" y="94"/>
                  <a:pt x="433" y="92"/>
                </a:cubicBezTo>
                <a:cubicBezTo>
                  <a:pt x="433" y="92"/>
                  <a:pt x="433" y="92"/>
                  <a:pt x="433" y="92"/>
                </a:cubicBezTo>
                <a:cubicBezTo>
                  <a:pt x="434" y="91"/>
                  <a:pt x="435" y="90"/>
                  <a:pt x="436" y="90"/>
                </a:cubicBezTo>
                <a:cubicBezTo>
                  <a:pt x="436" y="90"/>
                  <a:pt x="436" y="89"/>
                  <a:pt x="436" y="89"/>
                </a:cubicBezTo>
                <a:cubicBezTo>
                  <a:pt x="437" y="89"/>
                  <a:pt x="438" y="88"/>
                  <a:pt x="439" y="87"/>
                </a:cubicBezTo>
                <a:cubicBezTo>
                  <a:pt x="443" y="84"/>
                  <a:pt x="448" y="81"/>
                  <a:pt x="453" y="78"/>
                </a:cubicBezTo>
                <a:cubicBezTo>
                  <a:pt x="454" y="78"/>
                  <a:pt x="456" y="77"/>
                  <a:pt x="457" y="77"/>
                </a:cubicBezTo>
                <a:cubicBezTo>
                  <a:pt x="457" y="76"/>
                  <a:pt x="458" y="76"/>
                  <a:pt x="458" y="76"/>
                </a:cubicBezTo>
                <a:cubicBezTo>
                  <a:pt x="459" y="76"/>
                  <a:pt x="460" y="75"/>
                  <a:pt x="461" y="75"/>
                </a:cubicBezTo>
                <a:cubicBezTo>
                  <a:pt x="461" y="75"/>
                  <a:pt x="462" y="74"/>
                  <a:pt x="462" y="74"/>
                </a:cubicBezTo>
                <a:cubicBezTo>
                  <a:pt x="463" y="74"/>
                  <a:pt x="465" y="73"/>
                  <a:pt x="466" y="73"/>
                </a:cubicBezTo>
                <a:cubicBezTo>
                  <a:pt x="466" y="73"/>
                  <a:pt x="466" y="73"/>
                  <a:pt x="466" y="73"/>
                </a:cubicBezTo>
                <a:cubicBezTo>
                  <a:pt x="467" y="72"/>
                  <a:pt x="469" y="72"/>
                  <a:pt x="470" y="72"/>
                </a:cubicBezTo>
                <a:cubicBezTo>
                  <a:pt x="471" y="72"/>
                  <a:pt x="471" y="71"/>
                  <a:pt x="471" y="71"/>
                </a:cubicBezTo>
                <a:cubicBezTo>
                  <a:pt x="472" y="71"/>
                  <a:pt x="473" y="71"/>
                  <a:pt x="474" y="71"/>
                </a:cubicBezTo>
                <a:cubicBezTo>
                  <a:pt x="475" y="71"/>
                  <a:pt x="475" y="70"/>
                  <a:pt x="476" y="70"/>
                </a:cubicBezTo>
                <a:cubicBezTo>
                  <a:pt x="477" y="70"/>
                  <a:pt x="479" y="70"/>
                  <a:pt x="480" y="70"/>
                </a:cubicBezTo>
                <a:cubicBezTo>
                  <a:pt x="481" y="69"/>
                  <a:pt x="483" y="69"/>
                  <a:pt x="484" y="69"/>
                </a:cubicBezTo>
                <a:cubicBezTo>
                  <a:pt x="485" y="69"/>
                  <a:pt x="485" y="69"/>
                  <a:pt x="486" y="69"/>
                </a:cubicBezTo>
                <a:cubicBezTo>
                  <a:pt x="487" y="69"/>
                  <a:pt x="488" y="69"/>
                  <a:pt x="489" y="69"/>
                </a:cubicBezTo>
                <a:cubicBezTo>
                  <a:pt x="489" y="68"/>
                  <a:pt x="490" y="68"/>
                  <a:pt x="490" y="68"/>
                </a:cubicBezTo>
                <a:cubicBezTo>
                  <a:pt x="491" y="68"/>
                  <a:pt x="493" y="68"/>
                  <a:pt x="494" y="68"/>
                </a:cubicBezTo>
                <a:cubicBezTo>
                  <a:pt x="494" y="68"/>
                  <a:pt x="494" y="68"/>
                  <a:pt x="495" y="68"/>
                </a:cubicBezTo>
                <a:cubicBezTo>
                  <a:pt x="496" y="68"/>
                  <a:pt x="497" y="68"/>
                  <a:pt x="498" y="68"/>
                </a:cubicBezTo>
                <a:cubicBezTo>
                  <a:pt x="499" y="68"/>
                  <a:pt x="499" y="68"/>
                  <a:pt x="500" y="68"/>
                </a:cubicBezTo>
                <a:cubicBezTo>
                  <a:pt x="501" y="68"/>
                  <a:pt x="502" y="68"/>
                  <a:pt x="503" y="69"/>
                </a:cubicBezTo>
                <a:cubicBezTo>
                  <a:pt x="503" y="69"/>
                  <a:pt x="504" y="69"/>
                  <a:pt x="504" y="69"/>
                </a:cubicBezTo>
                <a:cubicBezTo>
                  <a:pt x="505" y="69"/>
                  <a:pt x="507" y="69"/>
                  <a:pt x="508" y="69"/>
                </a:cubicBezTo>
                <a:cubicBezTo>
                  <a:pt x="514" y="70"/>
                  <a:pt x="519" y="71"/>
                  <a:pt x="525" y="73"/>
                </a:cubicBezTo>
                <a:cubicBezTo>
                  <a:pt x="526" y="73"/>
                  <a:pt x="527" y="74"/>
                  <a:pt x="528" y="74"/>
                </a:cubicBezTo>
                <a:cubicBezTo>
                  <a:pt x="528" y="74"/>
                  <a:pt x="528" y="74"/>
                  <a:pt x="528" y="74"/>
                </a:cubicBezTo>
                <a:cubicBezTo>
                  <a:pt x="529" y="75"/>
                  <a:pt x="530" y="75"/>
                  <a:pt x="531" y="75"/>
                </a:cubicBezTo>
                <a:cubicBezTo>
                  <a:pt x="531" y="75"/>
                  <a:pt x="532" y="76"/>
                  <a:pt x="532" y="76"/>
                </a:cubicBezTo>
                <a:cubicBezTo>
                  <a:pt x="535" y="77"/>
                  <a:pt x="538" y="78"/>
                  <a:pt x="541" y="80"/>
                </a:cubicBezTo>
                <a:cubicBezTo>
                  <a:pt x="541" y="80"/>
                  <a:pt x="541" y="80"/>
                  <a:pt x="541" y="80"/>
                </a:cubicBezTo>
                <a:cubicBezTo>
                  <a:pt x="542" y="81"/>
                  <a:pt x="543" y="81"/>
                  <a:pt x="544" y="82"/>
                </a:cubicBezTo>
                <a:cubicBezTo>
                  <a:pt x="544" y="82"/>
                  <a:pt x="544" y="82"/>
                  <a:pt x="544" y="82"/>
                </a:cubicBezTo>
                <a:cubicBezTo>
                  <a:pt x="548" y="84"/>
                  <a:pt x="552" y="87"/>
                  <a:pt x="555" y="90"/>
                </a:cubicBezTo>
                <a:cubicBezTo>
                  <a:pt x="555" y="90"/>
                  <a:pt x="555" y="90"/>
                  <a:pt x="556" y="90"/>
                </a:cubicBezTo>
                <a:cubicBezTo>
                  <a:pt x="556" y="91"/>
                  <a:pt x="557" y="92"/>
                  <a:pt x="558" y="92"/>
                </a:cubicBezTo>
                <a:cubicBezTo>
                  <a:pt x="558" y="92"/>
                  <a:pt x="558" y="92"/>
                  <a:pt x="558" y="93"/>
                </a:cubicBezTo>
                <a:cubicBezTo>
                  <a:pt x="561" y="95"/>
                  <a:pt x="563" y="97"/>
                  <a:pt x="565" y="100"/>
                </a:cubicBezTo>
                <a:cubicBezTo>
                  <a:pt x="565" y="100"/>
                  <a:pt x="565" y="100"/>
                  <a:pt x="565" y="100"/>
                </a:cubicBezTo>
                <a:cubicBezTo>
                  <a:pt x="566" y="101"/>
                  <a:pt x="567" y="101"/>
                  <a:pt x="567" y="102"/>
                </a:cubicBezTo>
                <a:cubicBezTo>
                  <a:pt x="568" y="102"/>
                  <a:pt x="568" y="103"/>
                  <a:pt x="568" y="103"/>
                </a:cubicBezTo>
                <a:cubicBezTo>
                  <a:pt x="569" y="104"/>
                  <a:pt x="569" y="104"/>
                  <a:pt x="570" y="105"/>
                </a:cubicBezTo>
                <a:cubicBezTo>
                  <a:pt x="573" y="110"/>
                  <a:pt x="576" y="115"/>
                  <a:pt x="579" y="120"/>
                </a:cubicBezTo>
                <a:cubicBezTo>
                  <a:pt x="580" y="121"/>
                  <a:pt x="580" y="122"/>
                  <a:pt x="581" y="123"/>
                </a:cubicBezTo>
                <a:cubicBezTo>
                  <a:pt x="581" y="124"/>
                  <a:pt x="581" y="124"/>
                  <a:pt x="581" y="125"/>
                </a:cubicBezTo>
                <a:cubicBezTo>
                  <a:pt x="582" y="126"/>
                  <a:pt x="582" y="127"/>
                  <a:pt x="582" y="127"/>
                </a:cubicBezTo>
                <a:cubicBezTo>
                  <a:pt x="583" y="128"/>
                  <a:pt x="583" y="128"/>
                  <a:pt x="583" y="129"/>
                </a:cubicBezTo>
                <a:cubicBezTo>
                  <a:pt x="583" y="130"/>
                  <a:pt x="584" y="131"/>
                  <a:pt x="584" y="132"/>
                </a:cubicBezTo>
                <a:cubicBezTo>
                  <a:pt x="584" y="132"/>
                  <a:pt x="584" y="133"/>
                  <a:pt x="584" y="133"/>
                </a:cubicBezTo>
                <a:cubicBezTo>
                  <a:pt x="585" y="134"/>
                  <a:pt x="585" y="135"/>
                  <a:pt x="585" y="137"/>
                </a:cubicBezTo>
                <a:lnTo>
                  <a:pt x="586" y="138"/>
                </a:lnTo>
                <a:cubicBezTo>
                  <a:pt x="586" y="139"/>
                  <a:pt x="586" y="140"/>
                  <a:pt x="587" y="141"/>
                </a:cubicBezTo>
                <a:cubicBezTo>
                  <a:pt x="587" y="141"/>
                  <a:pt x="587" y="142"/>
                  <a:pt x="587" y="142"/>
                </a:cubicBezTo>
                <a:cubicBezTo>
                  <a:pt x="587" y="144"/>
                  <a:pt x="587" y="145"/>
                  <a:pt x="588" y="147"/>
                </a:cubicBezTo>
                <a:cubicBezTo>
                  <a:pt x="588" y="148"/>
                  <a:pt x="588" y="149"/>
                  <a:pt x="588" y="151"/>
                </a:cubicBezTo>
                <a:close/>
                <a:moveTo>
                  <a:pt x="657" y="163"/>
                </a:moveTo>
                <a:lnTo>
                  <a:pt x="648" y="108"/>
                </a:lnTo>
                <a:lnTo>
                  <a:pt x="616" y="114"/>
                </a:lnTo>
                <a:cubicBezTo>
                  <a:pt x="611" y="99"/>
                  <a:pt x="602" y="86"/>
                  <a:pt x="592" y="74"/>
                </a:cubicBezTo>
                <a:lnTo>
                  <a:pt x="611" y="48"/>
                </a:lnTo>
                <a:lnTo>
                  <a:pt x="565" y="16"/>
                </a:lnTo>
                <a:lnTo>
                  <a:pt x="547" y="42"/>
                </a:lnTo>
                <a:cubicBezTo>
                  <a:pt x="533" y="36"/>
                  <a:pt x="518" y="32"/>
                  <a:pt x="502" y="32"/>
                </a:cubicBezTo>
                <a:lnTo>
                  <a:pt x="497" y="0"/>
                </a:lnTo>
                <a:lnTo>
                  <a:pt x="442" y="9"/>
                </a:lnTo>
                <a:lnTo>
                  <a:pt x="447" y="41"/>
                </a:lnTo>
                <a:cubicBezTo>
                  <a:pt x="432" y="47"/>
                  <a:pt x="419" y="55"/>
                  <a:pt x="408" y="65"/>
                </a:cubicBezTo>
                <a:lnTo>
                  <a:pt x="382" y="47"/>
                </a:lnTo>
                <a:lnTo>
                  <a:pt x="350" y="92"/>
                </a:lnTo>
                <a:lnTo>
                  <a:pt x="376" y="110"/>
                </a:lnTo>
                <a:cubicBezTo>
                  <a:pt x="370" y="124"/>
                  <a:pt x="366" y="140"/>
                  <a:pt x="365" y="155"/>
                </a:cubicBezTo>
                <a:lnTo>
                  <a:pt x="334" y="161"/>
                </a:lnTo>
                <a:lnTo>
                  <a:pt x="343" y="215"/>
                </a:lnTo>
                <a:lnTo>
                  <a:pt x="374" y="210"/>
                </a:lnTo>
                <a:cubicBezTo>
                  <a:pt x="380" y="225"/>
                  <a:pt x="388" y="238"/>
                  <a:pt x="399" y="249"/>
                </a:cubicBezTo>
                <a:lnTo>
                  <a:pt x="380" y="275"/>
                </a:lnTo>
                <a:lnTo>
                  <a:pt x="425" y="308"/>
                </a:lnTo>
                <a:lnTo>
                  <a:pt x="444" y="282"/>
                </a:lnTo>
                <a:cubicBezTo>
                  <a:pt x="458" y="288"/>
                  <a:pt x="473" y="291"/>
                  <a:pt x="489" y="292"/>
                </a:cubicBezTo>
                <a:lnTo>
                  <a:pt x="494" y="324"/>
                </a:lnTo>
                <a:lnTo>
                  <a:pt x="549" y="315"/>
                </a:lnTo>
                <a:lnTo>
                  <a:pt x="544" y="283"/>
                </a:lnTo>
                <a:cubicBezTo>
                  <a:pt x="558" y="277"/>
                  <a:pt x="571" y="269"/>
                  <a:pt x="583" y="258"/>
                </a:cubicBezTo>
                <a:lnTo>
                  <a:pt x="609" y="277"/>
                </a:lnTo>
                <a:lnTo>
                  <a:pt x="641" y="232"/>
                </a:lnTo>
                <a:lnTo>
                  <a:pt x="615" y="213"/>
                </a:lnTo>
                <a:cubicBezTo>
                  <a:pt x="621" y="199"/>
                  <a:pt x="625" y="184"/>
                  <a:pt x="625" y="168"/>
                </a:cubicBezTo>
                <a:lnTo>
                  <a:pt x="657" y="163"/>
                </a:lnTo>
                <a:close/>
                <a:moveTo>
                  <a:pt x="453" y="544"/>
                </a:moveTo>
                <a:cubicBezTo>
                  <a:pt x="453" y="545"/>
                  <a:pt x="453" y="546"/>
                  <a:pt x="453" y="547"/>
                </a:cubicBezTo>
                <a:cubicBezTo>
                  <a:pt x="452" y="548"/>
                  <a:pt x="452" y="550"/>
                  <a:pt x="452" y="552"/>
                </a:cubicBezTo>
                <a:cubicBezTo>
                  <a:pt x="452" y="553"/>
                  <a:pt x="451" y="554"/>
                  <a:pt x="451" y="554"/>
                </a:cubicBezTo>
                <a:cubicBezTo>
                  <a:pt x="451" y="557"/>
                  <a:pt x="450" y="559"/>
                  <a:pt x="450" y="562"/>
                </a:cubicBezTo>
                <a:cubicBezTo>
                  <a:pt x="450" y="562"/>
                  <a:pt x="450" y="562"/>
                  <a:pt x="449" y="562"/>
                </a:cubicBezTo>
                <a:cubicBezTo>
                  <a:pt x="449" y="565"/>
                  <a:pt x="448" y="567"/>
                  <a:pt x="448" y="569"/>
                </a:cubicBezTo>
                <a:cubicBezTo>
                  <a:pt x="447" y="570"/>
                  <a:pt x="447" y="570"/>
                  <a:pt x="447" y="571"/>
                </a:cubicBezTo>
                <a:cubicBezTo>
                  <a:pt x="447" y="573"/>
                  <a:pt x="446" y="575"/>
                  <a:pt x="445" y="576"/>
                </a:cubicBezTo>
                <a:cubicBezTo>
                  <a:pt x="445" y="577"/>
                  <a:pt x="445" y="578"/>
                  <a:pt x="445" y="579"/>
                </a:cubicBezTo>
                <a:cubicBezTo>
                  <a:pt x="440" y="591"/>
                  <a:pt x="435" y="602"/>
                  <a:pt x="428" y="612"/>
                </a:cubicBezTo>
                <a:cubicBezTo>
                  <a:pt x="427" y="614"/>
                  <a:pt x="426" y="616"/>
                  <a:pt x="425" y="617"/>
                </a:cubicBezTo>
                <a:cubicBezTo>
                  <a:pt x="424" y="617"/>
                  <a:pt x="424" y="618"/>
                  <a:pt x="424" y="618"/>
                </a:cubicBezTo>
                <a:cubicBezTo>
                  <a:pt x="423" y="620"/>
                  <a:pt x="422" y="621"/>
                  <a:pt x="421" y="623"/>
                </a:cubicBezTo>
                <a:cubicBezTo>
                  <a:pt x="421" y="623"/>
                  <a:pt x="420" y="623"/>
                  <a:pt x="420" y="623"/>
                </a:cubicBezTo>
                <a:cubicBezTo>
                  <a:pt x="417" y="628"/>
                  <a:pt x="413" y="632"/>
                  <a:pt x="409" y="637"/>
                </a:cubicBezTo>
                <a:cubicBezTo>
                  <a:pt x="409" y="637"/>
                  <a:pt x="409" y="637"/>
                  <a:pt x="408" y="637"/>
                </a:cubicBezTo>
                <a:cubicBezTo>
                  <a:pt x="407" y="639"/>
                  <a:pt x="406" y="640"/>
                  <a:pt x="404" y="641"/>
                </a:cubicBezTo>
                <a:cubicBezTo>
                  <a:pt x="404" y="641"/>
                  <a:pt x="404" y="642"/>
                  <a:pt x="404" y="642"/>
                </a:cubicBezTo>
                <a:cubicBezTo>
                  <a:pt x="398" y="648"/>
                  <a:pt x="392" y="653"/>
                  <a:pt x="386" y="657"/>
                </a:cubicBezTo>
                <a:cubicBezTo>
                  <a:pt x="385" y="657"/>
                  <a:pt x="385" y="658"/>
                  <a:pt x="385" y="658"/>
                </a:cubicBezTo>
                <a:cubicBezTo>
                  <a:pt x="383" y="659"/>
                  <a:pt x="382" y="660"/>
                  <a:pt x="380" y="661"/>
                </a:cubicBezTo>
                <a:cubicBezTo>
                  <a:pt x="380" y="661"/>
                  <a:pt x="379" y="661"/>
                  <a:pt x="379" y="662"/>
                </a:cubicBezTo>
                <a:cubicBezTo>
                  <a:pt x="374" y="665"/>
                  <a:pt x="369" y="668"/>
                  <a:pt x="364" y="670"/>
                </a:cubicBezTo>
                <a:cubicBezTo>
                  <a:pt x="364" y="671"/>
                  <a:pt x="364" y="671"/>
                  <a:pt x="363" y="671"/>
                </a:cubicBezTo>
                <a:cubicBezTo>
                  <a:pt x="362" y="672"/>
                  <a:pt x="360" y="672"/>
                  <a:pt x="358" y="673"/>
                </a:cubicBezTo>
                <a:cubicBezTo>
                  <a:pt x="358" y="673"/>
                  <a:pt x="358" y="674"/>
                  <a:pt x="357" y="674"/>
                </a:cubicBezTo>
                <a:cubicBezTo>
                  <a:pt x="356" y="675"/>
                  <a:pt x="354" y="675"/>
                  <a:pt x="352" y="676"/>
                </a:cubicBezTo>
                <a:cubicBezTo>
                  <a:pt x="343" y="680"/>
                  <a:pt x="333" y="683"/>
                  <a:pt x="323" y="685"/>
                </a:cubicBezTo>
                <a:cubicBezTo>
                  <a:pt x="321" y="686"/>
                  <a:pt x="318" y="686"/>
                  <a:pt x="316" y="687"/>
                </a:cubicBezTo>
                <a:cubicBezTo>
                  <a:pt x="315" y="687"/>
                  <a:pt x="314" y="687"/>
                  <a:pt x="313" y="687"/>
                </a:cubicBezTo>
                <a:cubicBezTo>
                  <a:pt x="312" y="687"/>
                  <a:pt x="310" y="688"/>
                  <a:pt x="308" y="688"/>
                </a:cubicBezTo>
                <a:cubicBezTo>
                  <a:pt x="307" y="688"/>
                  <a:pt x="307" y="688"/>
                  <a:pt x="306" y="688"/>
                </a:cubicBezTo>
                <a:cubicBezTo>
                  <a:pt x="304" y="688"/>
                  <a:pt x="301" y="689"/>
                  <a:pt x="299" y="689"/>
                </a:cubicBezTo>
                <a:cubicBezTo>
                  <a:pt x="299" y="689"/>
                  <a:pt x="299" y="689"/>
                  <a:pt x="298" y="689"/>
                </a:cubicBezTo>
                <a:cubicBezTo>
                  <a:pt x="296" y="689"/>
                  <a:pt x="293" y="689"/>
                  <a:pt x="291" y="689"/>
                </a:cubicBezTo>
                <a:cubicBezTo>
                  <a:pt x="290" y="689"/>
                  <a:pt x="289" y="689"/>
                  <a:pt x="289" y="689"/>
                </a:cubicBezTo>
                <a:cubicBezTo>
                  <a:pt x="287" y="689"/>
                  <a:pt x="285" y="689"/>
                  <a:pt x="283" y="689"/>
                </a:cubicBezTo>
                <a:cubicBezTo>
                  <a:pt x="282" y="689"/>
                  <a:pt x="281" y="689"/>
                  <a:pt x="281" y="689"/>
                </a:cubicBezTo>
                <a:cubicBezTo>
                  <a:pt x="278" y="689"/>
                  <a:pt x="276" y="689"/>
                  <a:pt x="273" y="689"/>
                </a:cubicBezTo>
                <a:cubicBezTo>
                  <a:pt x="270" y="688"/>
                  <a:pt x="268" y="688"/>
                  <a:pt x="265" y="688"/>
                </a:cubicBezTo>
                <a:cubicBezTo>
                  <a:pt x="265" y="688"/>
                  <a:pt x="264" y="687"/>
                  <a:pt x="263" y="687"/>
                </a:cubicBezTo>
                <a:cubicBezTo>
                  <a:pt x="261" y="687"/>
                  <a:pt x="259" y="687"/>
                  <a:pt x="257" y="686"/>
                </a:cubicBezTo>
                <a:cubicBezTo>
                  <a:pt x="257" y="686"/>
                  <a:pt x="256" y="686"/>
                  <a:pt x="255" y="686"/>
                </a:cubicBezTo>
                <a:cubicBezTo>
                  <a:pt x="253" y="686"/>
                  <a:pt x="250" y="685"/>
                  <a:pt x="248" y="684"/>
                </a:cubicBezTo>
                <a:cubicBezTo>
                  <a:pt x="248" y="684"/>
                  <a:pt x="247" y="684"/>
                  <a:pt x="247" y="684"/>
                </a:cubicBezTo>
                <a:cubicBezTo>
                  <a:pt x="245" y="684"/>
                  <a:pt x="243" y="683"/>
                  <a:pt x="241" y="683"/>
                </a:cubicBezTo>
                <a:cubicBezTo>
                  <a:pt x="240" y="682"/>
                  <a:pt x="239" y="682"/>
                  <a:pt x="238" y="682"/>
                </a:cubicBezTo>
                <a:cubicBezTo>
                  <a:pt x="237" y="681"/>
                  <a:pt x="235" y="681"/>
                  <a:pt x="233" y="680"/>
                </a:cubicBezTo>
                <a:cubicBezTo>
                  <a:pt x="233" y="680"/>
                  <a:pt x="232" y="680"/>
                  <a:pt x="231" y="679"/>
                </a:cubicBezTo>
                <a:cubicBezTo>
                  <a:pt x="229" y="679"/>
                  <a:pt x="226" y="678"/>
                  <a:pt x="224" y="677"/>
                </a:cubicBezTo>
                <a:cubicBezTo>
                  <a:pt x="215" y="673"/>
                  <a:pt x="206" y="668"/>
                  <a:pt x="197" y="663"/>
                </a:cubicBezTo>
                <a:cubicBezTo>
                  <a:pt x="196" y="662"/>
                  <a:pt x="194" y="661"/>
                  <a:pt x="192" y="660"/>
                </a:cubicBezTo>
                <a:cubicBezTo>
                  <a:pt x="192" y="659"/>
                  <a:pt x="192" y="659"/>
                  <a:pt x="191" y="659"/>
                </a:cubicBezTo>
                <a:cubicBezTo>
                  <a:pt x="190" y="658"/>
                  <a:pt x="188" y="657"/>
                  <a:pt x="187" y="656"/>
                </a:cubicBezTo>
                <a:cubicBezTo>
                  <a:pt x="187" y="655"/>
                  <a:pt x="187" y="655"/>
                  <a:pt x="186" y="655"/>
                </a:cubicBezTo>
                <a:cubicBezTo>
                  <a:pt x="182" y="652"/>
                  <a:pt x="177" y="648"/>
                  <a:pt x="173" y="644"/>
                </a:cubicBezTo>
                <a:cubicBezTo>
                  <a:pt x="173" y="644"/>
                  <a:pt x="172" y="643"/>
                  <a:pt x="172" y="643"/>
                </a:cubicBezTo>
                <a:cubicBezTo>
                  <a:pt x="171" y="642"/>
                  <a:pt x="170" y="641"/>
                  <a:pt x="168" y="639"/>
                </a:cubicBezTo>
                <a:cubicBezTo>
                  <a:pt x="168" y="639"/>
                  <a:pt x="168" y="639"/>
                  <a:pt x="167" y="638"/>
                </a:cubicBezTo>
                <a:cubicBezTo>
                  <a:pt x="162" y="633"/>
                  <a:pt x="157" y="627"/>
                  <a:pt x="152" y="620"/>
                </a:cubicBezTo>
                <a:cubicBezTo>
                  <a:pt x="152" y="620"/>
                  <a:pt x="152" y="620"/>
                  <a:pt x="151" y="619"/>
                </a:cubicBezTo>
                <a:cubicBezTo>
                  <a:pt x="150" y="618"/>
                  <a:pt x="149" y="616"/>
                  <a:pt x="148" y="615"/>
                </a:cubicBezTo>
                <a:cubicBezTo>
                  <a:pt x="148" y="615"/>
                  <a:pt x="148" y="614"/>
                  <a:pt x="148" y="614"/>
                </a:cubicBezTo>
                <a:cubicBezTo>
                  <a:pt x="145" y="609"/>
                  <a:pt x="142" y="604"/>
                  <a:pt x="139" y="599"/>
                </a:cubicBezTo>
                <a:cubicBezTo>
                  <a:pt x="139" y="599"/>
                  <a:pt x="139" y="598"/>
                  <a:pt x="139" y="598"/>
                </a:cubicBezTo>
                <a:cubicBezTo>
                  <a:pt x="138" y="597"/>
                  <a:pt x="137" y="595"/>
                  <a:pt x="136" y="593"/>
                </a:cubicBezTo>
                <a:cubicBezTo>
                  <a:pt x="136" y="593"/>
                  <a:pt x="136" y="592"/>
                  <a:pt x="136" y="592"/>
                </a:cubicBezTo>
                <a:cubicBezTo>
                  <a:pt x="135" y="590"/>
                  <a:pt x="134" y="589"/>
                  <a:pt x="133" y="587"/>
                </a:cubicBezTo>
                <a:cubicBezTo>
                  <a:pt x="129" y="575"/>
                  <a:pt x="125" y="563"/>
                  <a:pt x="123" y="551"/>
                </a:cubicBezTo>
                <a:cubicBezTo>
                  <a:pt x="123" y="550"/>
                  <a:pt x="122" y="549"/>
                  <a:pt x="122" y="548"/>
                </a:cubicBezTo>
                <a:cubicBezTo>
                  <a:pt x="122" y="547"/>
                  <a:pt x="122" y="545"/>
                  <a:pt x="122" y="543"/>
                </a:cubicBezTo>
                <a:cubicBezTo>
                  <a:pt x="122" y="542"/>
                  <a:pt x="121" y="541"/>
                  <a:pt x="121" y="541"/>
                </a:cubicBezTo>
                <a:cubicBezTo>
                  <a:pt x="121" y="538"/>
                  <a:pt x="121" y="536"/>
                  <a:pt x="121" y="534"/>
                </a:cubicBezTo>
                <a:cubicBezTo>
                  <a:pt x="121" y="534"/>
                  <a:pt x="121" y="533"/>
                  <a:pt x="121" y="533"/>
                </a:cubicBezTo>
                <a:cubicBezTo>
                  <a:pt x="120" y="531"/>
                  <a:pt x="120" y="528"/>
                  <a:pt x="120" y="526"/>
                </a:cubicBezTo>
                <a:cubicBezTo>
                  <a:pt x="120" y="525"/>
                  <a:pt x="120" y="524"/>
                  <a:pt x="120" y="523"/>
                </a:cubicBezTo>
                <a:cubicBezTo>
                  <a:pt x="120" y="522"/>
                  <a:pt x="120" y="520"/>
                  <a:pt x="120" y="518"/>
                </a:cubicBezTo>
                <a:cubicBezTo>
                  <a:pt x="120" y="517"/>
                  <a:pt x="120" y="516"/>
                  <a:pt x="120" y="515"/>
                </a:cubicBezTo>
                <a:cubicBezTo>
                  <a:pt x="121" y="513"/>
                  <a:pt x="121" y="510"/>
                  <a:pt x="121" y="508"/>
                </a:cubicBezTo>
                <a:cubicBezTo>
                  <a:pt x="121" y="505"/>
                  <a:pt x="121" y="503"/>
                  <a:pt x="122" y="500"/>
                </a:cubicBezTo>
                <a:cubicBezTo>
                  <a:pt x="122" y="499"/>
                  <a:pt x="122" y="499"/>
                  <a:pt x="122" y="498"/>
                </a:cubicBezTo>
                <a:cubicBezTo>
                  <a:pt x="122" y="496"/>
                  <a:pt x="123" y="494"/>
                  <a:pt x="123" y="492"/>
                </a:cubicBezTo>
                <a:cubicBezTo>
                  <a:pt x="123" y="492"/>
                  <a:pt x="123" y="491"/>
                  <a:pt x="123" y="490"/>
                </a:cubicBezTo>
                <a:cubicBezTo>
                  <a:pt x="124" y="488"/>
                  <a:pt x="124" y="485"/>
                  <a:pt x="125" y="483"/>
                </a:cubicBezTo>
                <a:cubicBezTo>
                  <a:pt x="125" y="482"/>
                  <a:pt x="125" y="482"/>
                  <a:pt x="125" y="482"/>
                </a:cubicBezTo>
                <a:cubicBezTo>
                  <a:pt x="126" y="480"/>
                  <a:pt x="126" y="478"/>
                  <a:pt x="127" y="475"/>
                </a:cubicBezTo>
                <a:cubicBezTo>
                  <a:pt x="127" y="475"/>
                  <a:pt x="127" y="474"/>
                  <a:pt x="128" y="473"/>
                </a:cubicBezTo>
                <a:cubicBezTo>
                  <a:pt x="128" y="471"/>
                  <a:pt x="129" y="470"/>
                  <a:pt x="129" y="468"/>
                </a:cubicBezTo>
                <a:cubicBezTo>
                  <a:pt x="130" y="467"/>
                  <a:pt x="130" y="467"/>
                  <a:pt x="130" y="466"/>
                </a:cubicBezTo>
                <a:cubicBezTo>
                  <a:pt x="131" y="464"/>
                  <a:pt x="132" y="461"/>
                  <a:pt x="133" y="459"/>
                </a:cubicBezTo>
                <a:cubicBezTo>
                  <a:pt x="133" y="459"/>
                  <a:pt x="133" y="459"/>
                  <a:pt x="133" y="459"/>
                </a:cubicBezTo>
                <a:cubicBezTo>
                  <a:pt x="136" y="450"/>
                  <a:pt x="141" y="440"/>
                  <a:pt x="147" y="432"/>
                </a:cubicBezTo>
                <a:cubicBezTo>
                  <a:pt x="148" y="430"/>
                  <a:pt x="149" y="429"/>
                  <a:pt x="150" y="427"/>
                </a:cubicBezTo>
                <a:cubicBezTo>
                  <a:pt x="150" y="427"/>
                  <a:pt x="150" y="426"/>
                  <a:pt x="151" y="426"/>
                </a:cubicBezTo>
                <a:cubicBezTo>
                  <a:pt x="152" y="425"/>
                  <a:pt x="153" y="423"/>
                  <a:pt x="154" y="422"/>
                </a:cubicBezTo>
                <a:cubicBezTo>
                  <a:pt x="154" y="422"/>
                  <a:pt x="154" y="421"/>
                  <a:pt x="154" y="421"/>
                </a:cubicBezTo>
                <a:cubicBezTo>
                  <a:pt x="158" y="416"/>
                  <a:pt x="162" y="412"/>
                  <a:pt x="166" y="408"/>
                </a:cubicBezTo>
                <a:cubicBezTo>
                  <a:pt x="166" y="407"/>
                  <a:pt x="166" y="407"/>
                  <a:pt x="166" y="407"/>
                </a:cubicBezTo>
                <a:cubicBezTo>
                  <a:pt x="168" y="406"/>
                  <a:pt x="169" y="404"/>
                  <a:pt x="170" y="403"/>
                </a:cubicBezTo>
                <a:cubicBezTo>
                  <a:pt x="170" y="403"/>
                  <a:pt x="171" y="403"/>
                  <a:pt x="171" y="402"/>
                </a:cubicBezTo>
                <a:cubicBezTo>
                  <a:pt x="177" y="397"/>
                  <a:pt x="183" y="392"/>
                  <a:pt x="189" y="387"/>
                </a:cubicBezTo>
                <a:cubicBezTo>
                  <a:pt x="189" y="387"/>
                  <a:pt x="190" y="387"/>
                  <a:pt x="190" y="386"/>
                </a:cubicBezTo>
                <a:cubicBezTo>
                  <a:pt x="192" y="385"/>
                  <a:pt x="193" y="384"/>
                  <a:pt x="195" y="383"/>
                </a:cubicBezTo>
                <a:cubicBezTo>
                  <a:pt x="195" y="383"/>
                  <a:pt x="195" y="383"/>
                  <a:pt x="195" y="383"/>
                </a:cubicBezTo>
                <a:cubicBezTo>
                  <a:pt x="200" y="379"/>
                  <a:pt x="205" y="377"/>
                  <a:pt x="211" y="374"/>
                </a:cubicBezTo>
                <a:cubicBezTo>
                  <a:pt x="211" y="374"/>
                  <a:pt x="211" y="374"/>
                  <a:pt x="211" y="373"/>
                </a:cubicBezTo>
                <a:cubicBezTo>
                  <a:pt x="213" y="373"/>
                  <a:pt x="215" y="372"/>
                  <a:pt x="216" y="371"/>
                </a:cubicBezTo>
                <a:cubicBezTo>
                  <a:pt x="217" y="371"/>
                  <a:pt x="217" y="371"/>
                  <a:pt x="217" y="371"/>
                </a:cubicBezTo>
                <a:cubicBezTo>
                  <a:pt x="219" y="370"/>
                  <a:pt x="221" y="369"/>
                  <a:pt x="223" y="368"/>
                </a:cubicBezTo>
                <a:cubicBezTo>
                  <a:pt x="232" y="364"/>
                  <a:pt x="242" y="361"/>
                  <a:pt x="252" y="359"/>
                </a:cubicBezTo>
                <a:cubicBezTo>
                  <a:pt x="254" y="358"/>
                  <a:pt x="256" y="358"/>
                  <a:pt x="259" y="358"/>
                </a:cubicBezTo>
                <a:cubicBezTo>
                  <a:pt x="260" y="357"/>
                  <a:pt x="260" y="357"/>
                  <a:pt x="261" y="357"/>
                </a:cubicBezTo>
                <a:cubicBezTo>
                  <a:pt x="263" y="357"/>
                  <a:pt x="265" y="357"/>
                  <a:pt x="266" y="356"/>
                </a:cubicBezTo>
                <a:cubicBezTo>
                  <a:pt x="267" y="356"/>
                  <a:pt x="268" y="356"/>
                  <a:pt x="269" y="356"/>
                </a:cubicBezTo>
                <a:cubicBezTo>
                  <a:pt x="271" y="356"/>
                  <a:pt x="273" y="356"/>
                  <a:pt x="276" y="356"/>
                </a:cubicBezTo>
                <a:cubicBezTo>
                  <a:pt x="276" y="355"/>
                  <a:pt x="276" y="355"/>
                  <a:pt x="276" y="355"/>
                </a:cubicBezTo>
                <a:cubicBezTo>
                  <a:pt x="279" y="355"/>
                  <a:pt x="281" y="355"/>
                  <a:pt x="284" y="355"/>
                </a:cubicBezTo>
                <a:cubicBezTo>
                  <a:pt x="285" y="355"/>
                  <a:pt x="285" y="355"/>
                  <a:pt x="286" y="355"/>
                </a:cubicBezTo>
                <a:cubicBezTo>
                  <a:pt x="288" y="355"/>
                  <a:pt x="290" y="355"/>
                  <a:pt x="292" y="355"/>
                </a:cubicBezTo>
                <a:cubicBezTo>
                  <a:pt x="292" y="355"/>
                  <a:pt x="293" y="355"/>
                  <a:pt x="294" y="355"/>
                </a:cubicBezTo>
                <a:cubicBezTo>
                  <a:pt x="297" y="355"/>
                  <a:pt x="299" y="356"/>
                  <a:pt x="302" y="356"/>
                </a:cubicBezTo>
                <a:cubicBezTo>
                  <a:pt x="304" y="356"/>
                  <a:pt x="307" y="356"/>
                  <a:pt x="309" y="357"/>
                </a:cubicBezTo>
                <a:cubicBezTo>
                  <a:pt x="310" y="357"/>
                  <a:pt x="311" y="357"/>
                  <a:pt x="312" y="357"/>
                </a:cubicBezTo>
                <a:cubicBezTo>
                  <a:pt x="314" y="357"/>
                  <a:pt x="315" y="357"/>
                  <a:pt x="317" y="358"/>
                </a:cubicBezTo>
                <a:cubicBezTo>
                  <a:pt x="318" y="358"/>
                  <a:pt x="319" y="358"/>
                  <a:pt x="319" y="358"/>
                </a:cubicBezTo>
                <a:cubicBezTo>
                  <a:pt x="322" y="359"/>
                  <a:pt x="324" y="359"/>
                  <a:pt x="327" y="360"/>
                </a:cubicBezTo>
                <a:cubicBezTo>
                  <a:pt x="327" y="360"/>
                  <a:pt x="327" y="360"/>
                  <a:pt x="328" y="360"/>
                </a:cubicBezTo>
                <a:cubicBezTo>
                  <a:pt x="330" y="361"/>
                  <a:pt x="332" y="361"/>
                  <a:pt x="334" y="362"/>
                </a:cubicBezTo>
                <a:cubicBezTo>
                  <a:pt x="335" y="362"/>
                  <a:pt x="336" y="362"/>
                  <a:pt x="336" y="363"/>
                </a:cubicBezTo>
                <a:cubicBezTo>
                  <a:pt x="338" y="363"/>
                  <a:pt x="340" y="363"/>
                  <a:pt x="341" y="364"/>
                </a:cubicBezTo>
                <a:cubicBezTo>
                  <a:pt x="342" y="364"/>
                  <a:pt x="343" y="365"/>
                  <a:pt x="344" y="365"/>
                </a:cubicBezTo>
                <a:cubicBezTo>
                  <a:pt x="346" y="366"/>
                  <a:pt x="348" y="367"/>
                  <a:pt x="350" y="367"/>
                </a:cubicBezTo>
                <a:cubicBezTo>
                  <a:pt x="360" y="371"/>
                  <a:pt x="369" y="376"/>
                  <a:pt x="378" y="382"/>
                </a:cubicBezTo>
                <a:cubicBezTo>
                  <a:pt x="379" y="383"/>
                  <a:pt x="381" y="384"/>
                  <a:pt x="382" y="385"/>
                </a:cubicBezTo>
                <a:cubicBezTo>
                  <a:pt x="383" y="385"/>
                  <a:pt x="383" y="385"/>
                  <a:pt x="383" y="385"/>
                </a:cubicBezTo>
                <a:cubicBezTo>
                  <a:pt x="385" y="387"/>
                  <a:pt x="386" y="388"/>
                  <a:pt x="388" y="389"/>
                </a:cubicBezTo>
                <a:cubicBezTo>
                  <a:pt x="388" y="389"/>
                  <a:pt x="388" y="389"/>
                  <a:pt x="388" y="389"/>
                </a:cubicBezTo>
                <a:cubicBezTo>
                  <a:pt x="393" y="393"/>
                  <a:pt x="398" y="397"/>
                  <a:pt x="402" y="401"/>
                </a:cubicBezTo>
                <a:cubicBezTo>
                  <a:pt x="402" y="401"/>
                  <a:pt x="402" y="401"/>
                  <a:pt x="402" y="401"/>
                </a:cubicBezTo>
                <a:cubicBezTo>
                  <a:pt x="404" y="402"/>
                  <a:pt x="405" y="404"/>
                  <a:pt x="406" y="405"/>
                </a:cubicBezTo>
                <a:cubicBezTo>
                  <a:pt x="407" y="405"/>
                  <a:pt x="407" y="406"/>
                  <a:pt x="407" y="406"/>
                </a:cubicBezTo>
                <a:cubicBezTo>
                  <a:pt x="413" y="412"/>
                  <a:pt x="418" y="418"/>
                  <a:pt x="422" y="424"/>
                </a:cubicBezTo>
                <a:cubicBezTo>
                  <a:pt x="423" y="424"/>
                  <a:pt x="423" y="425"/>
                  <a:pt x="423" y="425"/>
                </a:cubicBezTo>
                <a:cubicBezTo>
                  <a:pt x="424" y="426"/>
                  <a:pt x="425" y="428"/>
                  <a:pt x="426" y="429"/>
                </a:cubicBezTo>
                <a:cubicBezTo>
                  <a:pt x="426" y="430"/>
                  <a:pt x="427" y="430"/>
                  <a:pt x="427" y="430"/>
                </a:cubicBezTo>
                <a:cubicBezTo>
                  <a:pt x="430" y="435"/>
                  <a:pt x="433" y="440"/>
                  <a:pt x="436" y="445"/>
                </a:cubicBezTo>
                <a:cubicBezTo>
                  <a:pt x="436" y="446"/>
                  <a:pt x="436" y="446"/>
                  <a:pt x="436" y="446"/>
                </a:cubicBezTo>
                <a:cubicBezTo>
                  <a:pt x="437" y="448"/>
                  <a:pt x="438" y="449"/>
                  <a:pt x="438" y="451"/>
                </a:cubicBezTo>
                <a:cubicBezTo>
                  <a:pt x="439" y="451"/>
                  <a:pt x="439" y="452"/>
                  <a:pt x="439" y="452"/>
                </a:cubicBezTo>
                <a:cubicBezTo>
                  <a:pt x="440" y="454"/>
                  <a:pt x="441" y="456"/>
                  <a:pt x="441" y="457"/>
                </a:cubicBezTo>
                <a:cubicBezTo>
                  <a:pt x="445" y="467"/>
                  <a:pt x="448" y="476"/>
                  <a:pt x="451" y="487"/>
                </a:cubicBezTo>
                <a:cubicBezTo>
                  <a:pt x="451" y="489"/>
                  <a:pt x="452" y="491"/>
                  <a:pt x="452" y="494"/>
                </a:cubicBezTo>
                <a:cubicBezTo>
                  <a:pt x="452" y="494"/>
                  <a:pt x="452" y="495"/>
                  <a:pt x="452" y="496"/>
                </a:cubicBezTo>
                <a:cubicBezTo>
                  <a:pt x="453" y="498"/>
                  <a:pt x="453" y="499"/>
                  <a:pt x="453" y="501"/>
                </a:cubicBezTo>
                <a:cubicBezTo>
                  <a:pt x="453" y="502"/>
                  <a:pt x="453" y="503"/>
                  <a:pt x="453" y="504"/>
                </a:cubicBezTo>
                <a:cubicBezTo>
                  <a:pt x="454" y="506"/>
                  <a:pt x="454" y="508"/>
                  <a:pt x="454" y="510"/>
                </a:cubicBezTo>
                <a:cubicBezTo>
                  <a:pt x="454" y="511"/>
                  <a:pt x="454" y="511"/>
                  <a:pt x="454" y="511"/>
                </a:cubicBezTo>
                <a:cubicBezTo>
                  <a:pt x="454" y="514"/>
                  <a:pt x="454" y="516"/>
                  <a:pt x="454" y="519"/>
                </a:cubicBezTo>
                <a:lnTo>
                  <a:pt x="454" y="521"/>
                </a:lnTo>
                <a:cubicBezTo>
                  <a:pt x="454" y="523"/>
                  <a:pt x="454" y="525"/>
                  <a:pt x="454" y="527"/>
                </a:cubicBezTo>
                <a:cubicBezTo>
                  <a:pt x="454" y="527"/>
                  <a:pt x="454" y="528"/>
                  <a:pt x="454" y="529"/>
                </a:cubicBezTo>
                <a:cubicBezTo>
                  <a:pt x="454" y="531"/>
                  <a:pt x="454" y="534"/>
                  <a:pt x="454" y="537"/>
                </a:cubicBezTo>
                <a:cubicBezTo>
                  <a:pt x="454" y="539"/>
                  <a:pt x="453" y="542"/>
                  <a:pt x="453" y="544"/>
                </a:cubicBezTo>
                <a:close/>
                <a:moveTo>
                  <a:pt x="566" y="596"/>
                </a:moveTo>
                <a:lnTo>
                  <a:pt x="575" y="497"/>
                </a:lnTo>
                <a:lnTo>
                  <a:pt x="518" y="492"/>
                </a:lnTo>
                <a:cubicBezTo>
                  <a:pt x="514" y="464"/>
                  <a:pt x="506" y="438"/>
                  <a:pt x="493" y="414"/>
                </a:cubicBezTo>
                <a:lnTo>
                  <a:pt x="537" y="377"/>
                </a:lnTo>
                <a:lnTo>
                  <a:pt x="473" y="301"/>
                </a:lnTo>
                <a:lnTo>
                  <a:pt x="429" y="338"/>
                </a:lnTo>
                <a:cubicBezTo>
                  <a:pt x="408" y="321"/>
                  <a:pt x="383" y="308"/>
                  <a:pt x="356" y="300"/>
                </a:cubicBezTo>
                <a:lnTo>
                  <a:pt x="361" y="243"/>
                </a:lnTo>
                <a:lnTo>
                  <a:pt x="262" y="235"/>
                </a:lnTo>
                <a:lnTo>
                  <a:pt x="258" y="291"/>
                </a:lnTo>
                <a:cubicBezTo>
                  <a:pt x="230" y="295"/>
                  <a:pt x="203" y="304"/>
                  <a:pt x="179" y="316"/>
                </a:cubicBezTo>
                <a:lnTo>
                  <a:pt x="142" y="273"/>
                </a:lnTo>
                <a:lnTo>
                  <a:pt x="66" y="336"/>
                </a:lnTo>
                <a:lnTo>
                  <a:pt x="103" y="380"/>
                </a:lnTo>
                <a:cubicBezTo>
                  <a:pt x="87" y="402"/>
                  <a:pt x="73" y="426"/>
                  <a:pt x="65" y="453"/>
                </a:cubicBezTo>
                <a:lnTo>
                  <a:pt x="8" y="448"/>
                </a:lnTo>
                <a:lnTo>
                  <a:pt x="0" y="547"/>
                </a:lnTo>
                <a:lnTo>
                  <a:pt x="57" y="552"/>
                </a:lnTo>
                <a:cubicBezTo>
                  <a:pt x="60" y="580"/>
                  <a:pt x="69" y="606"/>
                  <a:pt x="82" y="631"/>
                </a:cubicBezTo>
                <a:lnTo>
                  <a:pt x="38" y="667"/>
                </a:lnTo>
                <a:lnTo>
                  <a:pt x="102" y="743"/>
                </a:lnTo>
                <a:lnTo>
                  <a:pt x="145" y="706"/>
                </a:lnTo>
                <a:cubicBezTo>
                  <a:pt x="167" y="723"/>
                  <a:pt x="192" y="736"/>
                  <a:pt x="219" y="744"/>
                </a:cubicBezTo>
                <a:lnTo>
                  <a:pt x="214" y="801"/>
                </a:lnTo>
                <a:lnTo>
                  <a:pt x="312" y="810"/>
                </a:lnTo>
                <a:lnTo>
                  <a:pt x="317" y="753"/>
                </a:lnTo>
                <a:cubicBezTo>
                  <a:pt x="345" y="749"/>
                  <a:pt x="372" y="741"/>
                  <a:pt x="396" y="728"/>
                </a:cubicBezTo>
                <a:lnTo>
                  <a:pt x="432" y="772"/>
                </a:lnTo>
                <a:lnTo>
                  <a:pt x="508" y="708"/>
                </a:lnTo>
                <a:lnTo>
                  <a:pt x="471" y="664"/>
                </a:lnTo>
                <a:cubicBezTo>
                  <a:pt x="488" y="643"/>
                  <a:pt x="501" y="618"/>
                  <a:pt x="509" y="591"/>
                </a:cubicBezTo>
                <a:lnTo>
                  <a:pt x="566" y="596"/>
                </a:lnTo>
                <a:close/>
                <a:moveTo>
                  <a:pt x="863" y="462"/>
                </a:moveTo>
                <a:cubicBezTo>
                  <a:pt x="863" y="462"/>
                  <a:pt x="862" y="463"/>
                  <a:pt x="862" y="463"/>
                </a:cubicBezTo>
                <a:cubicBezTo>
                  <a:pt x="862" y="465"/>
                  <a:pt x="862" y="466"/>
                  <a:pt x="862" y="467"/>
                </a:cubicBezTo>
                <a:cubicBezTo>
                  <a:pt x="862" y="468"/>
                  <a:pt x="862" y="468"/>
                  <a:pt x="861" y="469"/>
                </a:cubicBezTo>
                <a:cubicBezTo>
                  <a:pt x="861" y="470"/>
                  <a:pt x="861" y="472"/>
                  <a:pt x="860" y="474"/>
                </a:cubicBezTo>
                <a:cubicBezTo>
                  <a:pt x="860" y="474"/>
                  <a:pt x="860" y="474"/>
                  <a:pt x="860" y="474"/>
                </a:cubicBezTo>
                <a:cubicBezTo>
                  <a:pt x="860" y="476"/>
                  <a:pt x="859" y="477"/>
                  <a:pt x="859" y="479"/>
                </a:cubicBezTo>
                <a:cubicBezTo>
                  <a:pt x="859" y="479"/>
                  <a:pt x="859" y="480"/>
                  <a:pt x="858" y="481"/>
                </a:cubicBezTo>
                <a:cubicBezTo>
                  <a:pt x="858" y="482"/>
                  <a:pt x="858" y="483"/>
                  <a:pt x="857" y="484"/>
                </a:cubicBezTo>
                <a:cubicBezTo>
                  <a:pt x="857" y="485"/>
                  <a:pt x="857" y="485"/>
                  <a:pt x="857" y="486"/>
                </a:cubicBezTo>
                <a:cubicBezTo>
                  <a:pt x="854" y="494"/>
                  <a:pt x="850" y="502"/>
                  <a:pt x="845" y="510"/>
                </a:cubicBezTo>
                <a:cubicBezTo>
                  <a:pt x="844" y="511"/>
                  <a:pt x="844" y="512"/>
                  <a:pt x="843" y="513"/>
                </a:cubicBezTo>
                <a:cubicBezTo>
                  <a:pt x="843" y="513"/>
                  <a:pt x="842" y="513"/>
                  <a:pt x="842" y="513"/>
                </a:cubicBezTo>
                <a:cubicBezTo>
                  <a:pt x="842" y="515"/>
                  <a:pt x="841" y="516"/>
                  <a:pt x="840" y="517"/>
                </a:cubicBezTo>
                <a:cubicBezTo>
                  <a:pt x="840" y="517"/>
                  <a:pt x="840" y="517"/>
                  <a:pt x="840" y="517"/>
                </a:cubicBezTo>
                <a:cubicBezTo>
                  <a:pt x="837" y="520"/>
                  <a:pt x="835" y="524"/>
                  <a:pt x="832" y="527"/>
                </a:cubicBezTo>
                <a:cubicBezTo>
                  <a:pt x="832" y="527"/>
                  <a:pt x="831" y="527"/>
                  <a:pt x="831" y="527"/>
                </a:cubicBezTo>
                <a:cubicBezTo>
                  <a:pt x="830" y="528"/>
                  <a:pt x="829" y="529"/>
                  <a:pt x="829" y="530"/>
                </a:cubicBezTo>
                <a:cubicBezTo>
                  <a:pt x="828" y="530"/>
                  <a:pt x="828" y="530"/>
                  <a:pt x="828" y="530"/>
                </a:cubicBezTo>
                <a:cubicBezTo>
                  <a:pt x="824" y="534"/>
                  <a:pt x="820" y="538"/>
                  <a:pt x="815" y="541"/>
                </a:cubicBezTo>
                <a:cubicBezTo>
                  <a:pt x="815" y="541"/>
                  <a:pt x="815" y="541"/>
                  <a:pt x="815" y="541"/>
                </a:cubicBezTo>
                <a:cubicBezTo>
                  <a:pt x="814" y="542"/>
                  <a:pt x="812" y="543"/>
                  <a:pt x="811" y="544"/>
                </a:cubicBezTo>
                <a:cubicBezTo>
                  <a:pt x="811" y="544"/>
                  <a:pt x="811" y="544"/>
                  <a:pt x="811" y="544"/>
                </a:cubicBezTo>
                <a:cubicBezTo>
                  <a:pt x="807" y="546"/>
                  <a:pt x="804" y="548"/>
                  <a:pt x="800" y="550"/>
                </a:cubicBezTo>
                <a:cubicBezTo>
                  <a:pt x="800" y="550"/>
                  <a:pt x="800" y="550"/>
                  <a:pt x="800" y="551"/>
                </a:cubicBezTo>
                <a:cubicBezTo>
                  <a:pt x="799" y="551"/>
                  <a:pt x="797" y="552"/>
                  <a:pt x="796" y="552"/>
                </a:cubicBezTo>
                <a:cubicBezTo>
                  <a:pt x="796" y="552"/>
                  <a:pt x="796" y="552"/>
                  <a:pt x="795" y="553"/>
                </a:cubicBezTo>
                <a:cubicBezTo>
                  <a:pt x="794" y="553"/>
                  <a:pt x="793" y="554"/>
                  <a:pt x="792" y="554"/>
                </a:cubicBezTo>
                <a:cubicBezTo>
                  <a:pt x="785" y="557"/>
                  <a:pt x="778" y="559"/>
                  <a:pt x="771" y="561"/>
                </a:cubicBezTo>
                <a:cubicBezTo>
                  <a:pt x="770" y="561"/>
                  <a:pt x="768" y="561"/>
                  <a:pt x="766" y="562"/>
                </a:cubicBezTo>
                <a:cubicBezTo>
                  <a:pt x="766" y="562"/>
                  <a:pt x="765" y="562"/>
                  <a:pt x="765" y="562"/>
                </a:cubicBezTo>
                <a:cubicBezTo>
                  <a:pt x="763" y="562"/>
                  <a:pt x="762" y="562"/>
                  <a:pt x="761" y="562"/>
                </a:cubicBezTo>
                <a:cubicBezTo>
                  <a:pt x="760" y="563"/>
                  <a:pt x="760" y="563"/>
                  <a:pt x="759" y="563"/>
                </a:cubicBezTo>
                <a:cubicBezTo>
                  <a:pt x="758" y="563"/>
                  <a:pt x="756" y="563"/>
                  <a:pt x="755" y="563"/>
                </a:cubicBezTo>
                <a:cubicBezTo>
                  <a:pt x="754" y="563"/>
                  <a:pt x="754" y="563"/>
                  <a:pt x="754" y="563"/>
                </a:cubicBezTo>
                <a:cubicBezTo>
                  <a:pt x="752" y="563"/>
                  <a:pt x="751" y="563"/>
                  <a:pt x="749" y="563"/>
                </a:cubicBezTo>
                <a:cubicBezTo>
                  <a:pt x="748" y="563"/>
                  <a:pt x="748" y="563"/>
                  <a:pt x="747" y="563"/>
                </a:cubicBezTo>
                <a:cubicBezTo>
                  <a:pt x="746" y="563"/>
                  <a:pt x="745" y="563"/>
                  <a:pt x="743" y="563"/>
                </a:cubicBezTo>
                <a:cubicBezTo>
                  <a:pt x="743" y="563"/>
                  <a:pt x="742" y="563"/>
                  <a:pt x="742" y="563"/>
                </a:cubicBezTo>
                <a:cubicBezTo>
                  <a:pt x="740" y="563"/>
                  <a:pt x="738" y="563"/>
                  <a:pt x="736" y="563"/>
                </a:cubicBezTo>
                <a:cubicBezTo>
                  <a:pt x="734" y="563"/>
                  <a:pt x="733" y="563"/>
                  <a:pt x="731" y="562"/>
                </a:cubicBezTo>
                <a:cubicBezTo>
                  <a:pt x="730" y="562"/>
                  <a:pt x="730" y="562"/>
                  <a:pt x="729" y="562"/>
                </a:cubicBezTo>
                <a:cubicBezTo>
                  <a:pt x="728" y="562"/>
                  <a:pt x="727" y="562"/>
                  <a:pt x="725" y="562"/>
                </a:cubicBezTo>
                <a:cubicBezTo>
                  <a:pt x="725" y="561"/>
                  <a:pt x="724" y="561"/>
                  <a:pt x="724" y="561"/>
                </a:cubicBezTo>
                <a:cubicBezTo>
                  <a:pt x="722" y="561"/>
                  <a:pt x="720" y="561"/>
                  <a:pt x="719" y="560"/>
                </a:cubicBezTo>
                <a:cubicBezTo>
                  <a:pt x="718" y="560"/>
                  <a:pt x="718" y="560"/>
                  <a:pt x="718" y="560"/>
                </a:cubicBezTo>
                <a:cubicBezTo>
                  <a:pt x="717" y="560"/>
                  <a:pt x="715" y="559"/>
                  <a:pt x="714" y="559"/>
                </a:cubicBezTo>
                <a:cubicBezTo>
                  <a:pt x="713" y="559"/>
                  <a:pt x="712" y="558"/>
                  <a:pt x="712" y="558"/>
                </a:cubicBezTo>
                <a:cubicBezTo>
                  <a:pt x="711" y="558"/>
                  <a:pt x="710" y="558"/>
                  <a:pt x="708" y="557"/>
                </a:cubicBezTo>
                <a:cubicBezTo>
                  <a:pt x="708" y="557"/>
                  <a:pt x="707" y="557"/>
                  <a:pt x="707" y="557"/>
                </a:cubicBezTo>
                <a:cubicBezTo>
                  <a:pt x="705" y="556"/>
                  <a:pt x="704" y="555"/>
                  <a:pt x="702" y="555"/>
                </a:cubicBezTo>
                <a:cubicBezTo>
                  <a:pt x="695" y="552"/>
                  <a:pt x="689" y="549"/>
                  <a:pt x="683" y="545"/>
                </a:cubicBezTo>
                <a:cubicBezTo>
                  <a:pt x="682" y="544"/>
                  <a:pt x="681" y="543"/>
                  <a:pt x="680" y="543"/>
                </a:cubicBezTo>
                <a:cubicBezTo>
                  <a:pt x="679" y="542"/>
                  <a:pt x="679" y="542"/>
                  <a:pt x="679" y="542"/>
                </a:cubicBezTo>
                <a:cubicBezTo>
                  <a:pt x="678" y="541"/>
                  <a:pt x="677" y="541"/>
                  <a:pt x="676" y="540"/>
                </a:cubicBezTo>
                <a:cubicBezTo>
                  <a:pt x="676" y="540"/>
                  <a:pt x="676" y="540"/>
                  <a:pt x="675" y="539"/>
                </a:cubicBezTo>
                <a:cubicBezTo>
                  <a:pt x="672" y="537"/>
                  <a:pt x="669" y="534"/>
                  <a:pt x="666" y="531"/>
                </a:cubicBezTo>
                <a:cubicBezTo>
                  <a:pt x="666" y="531"/>
                  <a:pt x="666" y="531"/>
                  <a:pt x="665" y="531"/>
                </a:cubicBezTo>
                <a:cubicBezTo>
                  <a:pt x="665" y="530"/>
                  <a:pt x="664" y="529"/>
                  <a:pt x="663" y="528"/>
                </a:cubicBezTo>
                <a:cubicBezTo>
                  <a:pt x="663" y="528"/>
                  <a:pt x="662" y="528"/>
                  <a:pt x="662" y="528"/>
                </a:cubicBezTo>
                <a:cubicBezTo>
                  <a:pt x="658" y="524"/>
                  <a:pt x="655" y="520"/>
                  <a:pt x="651" y="515"/>
                </a:cubicBezTo>
                <a:cubicBezTo>
                  <a:pt x="651" y="515"/>
                  <a:pt x="651" y="515"/>
                  <a:pt x="651" y="514"/>
                </a:cubicBezTo>
                <a:cubicBezTo>
                  <a:pt x="650" y="513"/>
                  <a:pt x="649" y="512"/>
                  <a:pt x="649" y="511"/>
                </a:cubicBezTo>
                <a:cubicBezTo>
                  <a:pt x="649" y="511"/>
                  <a:pt x="649" y="511"/>
                  <a:pt x="648" y="511"/>
                </a:cubicBezTo>
                <a:cubicBezTo>
                  <a:pt x="646" y="507"/>
                  <a:pt x="644" y="504"/>
                  <a:pt x="642" y="500"/>
                </a:cubicBezTo>
                <a:cubicBezTo>
                  <a:pt x="642" y="500"/>
                  <a:pt x="642" y="500"/>
                  <a:pt x="642" y="500"/>
                </a:cubicBezTo>
                <a:cubicBezTo>
                  <a:pt x="641" y="498"/>
                  <a:pt x="641" y="497"/>
                  <a:pt x="640" y="496"/>
                </a:cubicBezTo>
                <a:cubicBezTo>
                  <a:pt x="640" y="496"/>
                  <a:pt x="640" y="495"/>
                  <a:pt x="640" y="495"/>
                </a:cubicBezTo>
                <a:cubicBezTo>
                  <a:pt x="639" y="494"/>
                  <a:pt x="639" y="493"/>
                  <a:pt x="638" y="492"/>
                </a:cubicBezTo>
                <a:cubicBezTo>
                  <a:pt x="635" y="484"/>
                  <a:pt x="632" y="475"/>
                  <a:pt x="631" y="466"/>
                </a:cubicBezTo>
                <a:cubicBezTo>
                  <a:pt x="631" y="466"/>
                  <a:pt x="631" y="465"/>
                  <a:pt x="630" y="464"/>
                </a:cubicBezTo>
                <a:cubicBezTo>
                  <a:pt x="630" y="463"/>
                  <a:pt x="630" y="462"/>
                  <a:pt x="630" y="461"/>
                </a:cubicBezTo>
                <a:cubicBezTo>
                  <a:pt x="630" y="460"/>
                  <a:pt x="630" y="460"/>
                  <a:pt x="630" y="459"/>
                </a:cubicBezTo>
                <a:cubicBezTo>
                  <a:pt x="630" y="458"/>
                  <a:pt x="629" y="456"/>
                  <a:pt x="629" y="454"/>
                </a:cubicBezTo>
                <a:cubicBezTo>
                  <a:pt x="629" y="454"/>
                  <a:pt x="629" y="454"/>
                  <a:pt x="629" y="454"/>
                </a:cubicBezTo>
                <a:cubicBezTo>
                  <a:pt x="629" y="452"/>
                  <a:pt x="629" y="450"/>
                  <a:pt x="629" y="449"/>
                </a:cubicBezTo>
                <a:cubicBezTo>
                  <a:pt x="629" y="448"/>
                  <a:pt x="629" y="448"/>
                  <a:pt x="629" y="447"/>
                </a:cubicBezTo>
                <a:cubicBezTo>
                  <a:pt x="629" y="446"/>
                  <a:pt x="629" y="444"/>
                  <a:pt x="629" y="443"/>
                </a:cubicBezTo>
                <a:cubicBezTo>
                  <a:pt x="629" y="443"/>
                  <a:pt x="629" y="442"/>
                  <a:pt x="629" y="441"/>
                </a:cubicBezTo>
                <a:cubicBezTo>
                  <a:pt x="629" y="440"/>
                  <a:pt x="629" y="438"/>
                  <a:pt x="629" y="436"/>
                </a:cubicBezTo>
                <a:cubicBezTo>
                  <a:pt x="630" y="434"/>
                  <a:pt x="630" y="432"/>
                  <a:pt x="630" y="431"/>
                </a:cubicBezTo>
                <a:cubicBezTo>
                  <a:pt x="630" y="430"/>
                  <a:pt x="630" y="430"/>
                  <a:pt x="630" y="429"/>
                </a:cubicBezTo>
                <a:cubicBezTo>
                  <a:pt x="630" y="428"/>
                  <a:pt x="631" y="426"/>
                  <a:pt x="631" y="425"/>
                </a:cubicBezTo>
                <a:cubicBezTo>
                  <a:pt x="631" y="425"/>
                  <a:pt x="631" y="424"/>
                  <a:pt x="631" y="424"/>
                </a:cubicBezTo>
                <a:cubicBezTo>
                  <a:pt x="632" y="422"/>
                  <a:pt x="632" y="420"/>
                  <a:pt x="632" y="418"/>
                </a:cubicBezTo>
                <a:cubicBezTo>
                  <a:pt x="632" y="418"/>
                  <a:pt x="632" y="418"/>
                  <a:pt x="632" y="418"/>
                </a:cubicBezTo>
                <a:cubicBezTo>
                  <a:pt x="633" y="416"/>
                  <a:pt x="633" y="415"/>
                  <a:pt x="634" y="413"/>
                </a:cubicBezTo>
                <a:cubicBezTo>
                  <a:pt x="634" y="413"/>
                  <a:pt x="634" y="412"/>
                  <a:pt x="634" y="412"/>
                </a:cubicBezTo>
                <a:cubicBezTo>
                  <a:pt x="635" y="410"/>
                  <a:pt x="635" y="409"/>
                  <a:pt x="635" y="408"/>
                </a:cubicBezTo>
                <a:cubicBezTo>
                  <a:pt x="635" y="408"/>
                  <a:pt x="636" y="407"/>
                  <a:pt x="636" y="407"/>
                </a:cubicBezTo>
                <a:cubicBezTo>
                  <a:pt x="636" y="405"/>
                  <a:pt x="637" y="403"/>
                  <a:pt x="638" y="402"/>
                </a:cubicBezTo>
                <a:cubicBezTo>
                  <a:pt x="638" y="402"/>
                  <a:pt x="638" y="402"/>
                  <a:pt x="638" y="402"/>
                </a:cubicBezTo>
                <a:cubicBezTo>
                  <a:pt x="640" y="395"/>
                  <a:pt x="644" y="389"/>
                  <a:pt x="648" y="383"/>
                </a:cubicBezTo>
                <a:cubicBezTo>
                  <a:pt x="648" y="382"/>
                  <a:pt x="649" y="380"/>
                  <a:pt x="650" y="379"/>
                </a:cubicBezTo>
                <a:cubicBezTo>
                  <a:pt x="650" y="379"/>
                  <a:pt x="650" y="379"/>
                  <a:pt x="650" y="379"/>
                </a:cubicBezTo>
                <a:cubicBezTo>
                  <a:pt x="651" y="378"/>
                  <a:pt x="652" y="377"/>
                  <a:pt x="653" y="376"/>
                </a:cubicBezTo>
                <a:cubicBezTo>
                  <a:pt x="653" y="375"/>
                  <a:pt x="653" y="375"/>
                  <a:pt x="653" y="375"/>
                </a:cubicBezTo>
                <a:cubicBezTo>
                  <a:pt x="655" y="372"/>
                  <a:pt x="658" y="369"/>
                  <a:pt x="661" y="366"/>
                </a:cubicBezTo>
                <a:cubicBezTo>
                  <a:pt x="661" y="366"/>
                  <a:pt x="661" y="365"/>
                  <a:pt x="661" y="365"/>
                </a:cubicBezTo>
                <a:cubicBezTo>
                  <a:pt x="662" y="364"/>
                  <a:pt x="663" y="363"/>
                  <a:pt x="664" y="363"/>
                </a:cubicBezTo>
                <a:cubicBezTo>
                  <a:pt x="664" y="362"/>
                  <a:pt x="664" y="362"/>
                  <a:pt x="665" y="362"/>
                </a:cubicBezTo>
                <a:cubicBezTo>
                  <a:pt x="669" y="358"/>
                  <a:pt x="673" y="355"/>
                  <a:pt x="677" y="351"/>
                </a:cubicBezTo>
                <a:cubicBezTo>
                  <a:pt x="678" y="351"/>
                  <a:pt x="678" y="351"/>
                  <a:pt x="678" y="351"/>
                </a:cubicBezTo>
                <a:cubicBezTo>
                  <a:pt x="679" y="350"/>
                  <a:pt x="680" y="349"/>
                  <a:pt x="681" y="349"/>
                </a:cubicBezTo>
                <a:cubicBezTo>
                  <a:pt x="681" y="348"/>
                  <a:pt x="682" y="348"/>
                  <a:pt x="682" y="348"/>
                </a:cubicBezTo>
                <a:cubicBezTo>
                  <a:pt x="685" y="346"/>
                  <a:pt x="689" y="344"/>
                  <a:pt x="692" y="342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1"/>
                  <a:pt x="695" y="341"/>
                  <a:pt x="696" y="340"/>
                </a:cubicBezTo>
                <a:cubicBezTo>
                  <a:pt x="697" y="340"/>
                  <a:pt x="697" y="340"/>
                  <a:pt x="697" y="340"/>
                </a:cubicBezTo>
                <a:cubicBezTo>
                  <a:pt x="698" y="339"/>
                  <a:pt x="700" y="339"/>
                  <a:pt x="701" y="338"/>
                </a:cubicBezTo>
                <a:cubicBezTo>
                  <a:pt x="707" y="335"/>
                  <a:pt x="714" y="333"/>
                  <a:pt x="721" y="331"/>
                </a:cubicBezTo>
                <a:cubicBezTo>
                  <a:pt x="723" y="331"/>
                  <a:pt x="725" y="331"/>
                  <a:pt x="726" y="331"/>
                </a:cubicBezTo>
                <a:cubicBezTo>
                  <a:pt x="727" y="330"/>
                  <a:pt x="727" y="330"/>
                  <a:pt x="728" y="330"/>
                </a:cubicBezTo>
                <a:cubicBezTo>
                  <a:pt x="729" y="330"/>
                  <a:pt x="730" y="330"/>
                  <a:pt x="732" y="330"/>
                </a:cubicBezTo>
                <a:cubicBezTo>
                  <a:pt x="732" y="330"/>
                  <a:pt x="733" y="330"/>
                  <a:pt x="733" y="330"/>
                </a:cubicBezTo>
                <a:cubicBezTo>
                  <a:pt x="735" y="329"/>
                  <a:pt x="736" y="329"/>
                  <a:pt x="738" y="329"/>
                </a:cubicBezTo>
                <a:cubicBezTo>
                  <a:pt x="738" y="329"/>
                  <a:pt x="738" y="329"/>
                  <a:pt x="739" y="329"/>
                </a:cubicBezTo>
                <a:cubicBezTo>
                  <a:pt x="740" y="329"/>
                  <a:pt x="742" y="329"/>
                  <a:pt x="744" y="329"/>
                </a:cubicBezTo>
                <a:cubicBezTo>
                  <a:pt x="744" y="329"/>
                  <a:pt x="745" y="329"/>
                  <a:pt x="745" y="329"/>
                </a:cubicBezTo>
                <a:cubicBezTo>
                  <a:pt x="747" y="329"/>
                  <a:pt x="748" y="329"/>
                  <a:pt x="749" y="329"/>
                </a:cubicBezTo>
                <a:cubicBezTo>
                  <a:pt x="750" y="329"/>
                  <a:pt x="750" y="329"/>
                  <a:pt x="751" y="329"/>
                </a:cubicBezTo>
                <a:cubicBezTo>
                  <a:pt x="753" y="329"/>
                  <a:pt x="755" y="329"/>
                  <a:pt x="756" y="329"/>
                </a:cubicBezTo>
                <a:cubicBezTo>
                  <a:pt x="758" y="329"/>
                  <a:pt x="760" y="330"/>
                  <a:pt x="762" y="330"/>
                </a:cubicBezTo>
                <a:cubicBezTo>
                  <a:pt x="762" y="330"/>
                  <a:pt x="763" y="330"/>
                  <a:pt x="763" y="330"/>
                </a:cubicBezTo>
                <a:cubicBezTo>
                  <a:pt x="765" y="330"/>
                  <a:pt x="766" y="330"/>
                  <a:pt x="767" y="331"/>
                </a:cubicBezTo>
                <a:cubicBezTo>
                  <a:pt x="768" y="331"/>
                  <a:pt x="768" y="331"/>
                  <a:pt x="769" y="331"/>
                </a:cubicBezTo>
                <a:cubicBezTo>
                  <a:pt x="771" y="331"/>
                  <a:pt x="772" y="332"/>
                  <a:pt x="774" y="332"/>
                </a:cubicBezTo>
                <a:cubicBezTo>
                  <a:pt x="774" y="332"/>
                  <a:pt x="774" y="332"/>
                  <a:pt x="775" y="332"/>
                </a:cubicBezTo>
                <a:cubicBezTo>
                  <a:pt x="776" y="333"/>
                  <a:pt x="778" y="333"/>
                  <a:pt x="779" y="333"/>
                </a:cubicBezTo>
                <a:cubicBezTo>
                  <a:pt x="780" y="334"/>
                  <a:pt x="780" y="334"/>
                  <a:pt x="781" y="334"/>
                </a:cubicBezTo>
                <a:cubicBezTo>
                  <a:pt x="782" y="334"/>
                  <a:pt x="783" y="335"/>
                  <a:pt x="784" y="335"/>
                </a:cubicBezTo>
                <a:cubicBezTo>
                  <a:pt x="785" y="335"/>
                  <a:pt x="785" y="335"/>
                  <a:pt x="786" y="336"/>
                </a:cubicBezTo>
                <a:cubicBezTo>
                  <a:pt x="787" y="336"/>
                  <a:pt x="789" y="337"/>
                  <a:pt x="791" y="337"/>
                </a:cubicBezTo>
                <a:cubicBezTo>
                  <a:pt x="797" y="340"/>
                  <a:pt x="804" y="344"/>
                  <a:pt x="810" y="347"/>
                </a:cubicBezTo>
                <a:cubicBezTo>
                  <a:pt x="811" y="348"/>
                  <a:pt x="812" y="349"/>
                  <a:pt x="813" y="350"/>
                </a:cubicBezTo>
                <a:cubicBezTo>
                  <a:pt x="813" y="350"/>
                  <a:pt x="813" y="350"/>
                  <a:pt x="814" y="350"/>
                </a:cubicBezTo>
                <a:cubicBezTo>
                  <a:pt x="815" y="351"/>
                  <a:pt x="816" y="352"/>
                  <a:pt x="817" y="352"/>
                </a:cubicBezTo>
                <a:cubicBezTo>
                  <a:pt x="817" y="353"/>
                  <a:pt x="817" y="353"/>
                  <a:pt x="817" y="353"/>
                </a:cubicBezTo>
                <a:cubicBezTo>
                  <a:pt x="821" y="355"/>
                  <a:pt x="824" y="358"/>
                  <a:pt x="827" y="361"/>
                </a:cubicBezTo>
                <a:cubicBezTo>
                  <a:pt x="827" y="361"/>
                  <a:pt x="827" y="361"/>
                  <a:pt x="827" y="361"/>
                </a:cubicBezTo>
                <a:cubicBezTo>
                  <a:pt x="828" y="362"/>
                  <a:pt x="829" y="363"/>
                  <a:pt x="830" y="364"/>
                </a:cubicBezTo>
                <a:cubicBezTo>
                  <a:pt x="830" y="364"/>
                  <a:pt x="830" y="364"/>
                  <a:pt x="831" y="364"/>
                </a:cubicBezTo>
                <a:cubicBezTo>
                  <a:pt x="834" y="368"/>
                  <a:pt x="838" y="373"/>
                  <a:pt x="841" y="377"/>
                </a:cubicBezTo>
                <a:cubicBezTo>
                  <a:pt x="841" y="377"/>
                  <a:pt x="842" y="378"/>
                  <a:pt x="842" y="378"/>
                </a:cubicBezTo>
                <a:cubicBezTo>
                  <a:pt x="842" y="379"/>
                  <a:pt x="843" y="380"/>
                  <a:pt x="844" y="381"/>
                </a:cubicBezTo>
                <a:cubicBezTo>
                  <a:pt x="844" y="381"/>
                  <a:pt x="844" y="381"/>
                  <a:pt x="844" y="382"/>
                </a:cubicBezTo>
                <a:cubicBezTo>
                  <a:pt x="847" y="385"/>
                  <a:pt x="849" y="389"/>
                  <a:pt x="851" y="392"/>
                </a:cubicBezTo>
                <a:cubicBezTo>
                  <a:pt x="851" y="392"/>
                  <a:pt x="851" y="393"/>
                  <a:pt x="851" y="393"/>
                </a:cubicBezTo>
                <a:cubicBezTo>
                  <a:pt x="851" y="394"/>
                  <a:pt x="852" y="395"/>
                  <a:pt x="852" y="396"/>
                </a:cubicBezTo>
                <a:cubicBezTo>
                  <a:pt x="853" y="396"/>
                  <a:pt x="853" y="397"/>
                  <a:pt x="853" y="397"/>
                </a:cubicBezTo>
                <a:cubicBezTo>
                  <a:pt x="853" y="398"/>
                  <a:pt x="854" y="399"/>
                  <a:pt x="854" y="401"/>
                </a:cubicBezTo>
                <a:cubicBezTo>
                  <a:pt x="857" y="407"/>
                  <a:pt x="859" y="414"/>
                  <a:pt x="861" y="421"/>
                </a:cubicBezTo>
                <a:cubicBezTo>
                  <a:pt x="861" y="423"/>
                  <a:pt x="862" y="424"/>
                  <a:pt x="862" y="426"/>
                </a:cubicBezTo>
                <a:cubicBezTo>
                  <a:pt x="862" y="427"/>
                  <a:pt x="862" y="427"/>
                  <a:pt x="862" y="428"/>
                </a:cubicBezTo>
                <a:cubicBezTo>
                  <a:pt x="862" y="429"/>
                  <a:pt x="863" y="430"/>
                  <a:pt x="863" y="431"/>
                </a:cubicBezTo>
                <a:cubicBezTo>
                  <a:pt x="863" y="432"/>
                  <a:pt x="863" y="433"/>
                  <a:pt x="863" y="433"/>
                </a:cubicBezTo>
                <a:cubicBezTo>
                  <a:pt x="863" y="435"/>
                  <a:pt x="863" y="436"/>
                  <a:pt x="863" y="438"/>
                </a:cubicBezTo>
                <a:cubicBezTo>
                  <a:pt x="863" y="438"/>
                  <a:pt x="863" y="438"/>
                  <a:pt x="863" y="438"/>
                </a:cubicBezTo>
                <a:cubicBezTo>
                  <a:pt x="863" y="440"/>
                  <a:pt x="864" y="442"/>
                  <a:pt x="864" y="444"/>
                </a:cubicBezTo>
                <a:lnTo>
                  <a:pt x="864" y="445"/>
                </a:lnTo>
                <a:cubicBezTo>
                  <a:pt x="864" y="447"/>
                  <a:pt x="864" y="448"/>
                  <a:pt x="864" y="449"/>
                </a:cubicBezTo>
                <a:cubicBezTo>
                  <a:pt x="864" y="450"/>
                  <a:pt x="864" y="450"/>
                  <a:pt x="864" y="451"/>
                </a:cubicBezTo>
                <a:cubicBezTo>
                  <a:pt x="863" y="453"/>
                  <a:pt x="863" y="454"/>
                  <a:pt x="863" y="456"/>
                </a:cubicBezTo>
                <a:cubicBezTo>
                  <a:pt x="863" y="458"/>
                  <a:pt x="863" y="460"/>
                  <a:pt x="863" y="462"/>
                </a:cubicBezTo>
                <a:close/>
                <a:moveTo>
                  <a:pt x="942" y="498"/>
                </a:moveTo>
                <a:lnTo>
                  <a:pt x="948" y="429"/>
                </a:lnTo>
                <a:lnTo>
                  <a:pt x="908" y="425"/>
                </a:lnTo>
                <a:cubicBezTo>
                  <a:pt x="906" y="406"/>
                  <a:pt x="900" y="387"/>
                  <a:pt x="891" y="370"/>
                </a:cubicBezTo>
                <a:lnTo>
                  <a:pt x="922" y="344"/>
                </a:lnTo>
                <a:lnTo>
                  <a:pt x="877" y="291"/>
                </a:lnTo>
                <a:lnTo>
                  <a:pt x="846" y="317"/>
                </a:lnTo>
                <a:cubicBezTo>
                  <a:pt x="831" y="305"/>
                  <a:pt x="814" y="296"/>
                  <a:pt x="795" y="290"/>
                </a:cubicBezTo>
                <a:lnTo>
                  <a:pt x="798" y="250"/>
                </a:lnTo>
                <a:lnTo>
                  <a:pt x="729" y="244"/>
                </a:lnTo>
                <a:lnTo>
                  <a:pt x="725" y="284"/>
                </a:lnTo>
                <a:cubicBezTo>
                  <a:pt x="706" y="287"/>
                  <a:pt x="687" y="293"/>
                  <a:pt x="670" y="302"/>
                </a:cubicBezTo>
                <a:lnTo>
                  <a:pt x="644" y="271"/>
                </a:lnTo>
                <a:lnTo>
                  <a:pt x="591" y="316"/>
                </a:lnTo>
                <a:lnTo>
                  <a:pt x="617" y="346"/>
                </a:lnTo>
                <a:cubicBezTo>
                  <a:pt x="605" y="362"/>
                  <a:pt x="596" y="379"/>
                  <a:pt x="590" y="398"/>
                </a:cubicBezTo>
                <a:lnTo>
                  <a:pt x="550" y="394"/>
                </a:lnTo>
                <a:lnTo>
                  <a:pt x="544" y="464"/>
                </a:lnTo>
                <a:lnTo>
                  <a:pt x="584" y="467"/>
                </a:lnTo>
                <a:cubicBezTo>
                  <a:pt x="587" y="487"/>
                  <a:pt x="593" y="505"/>
                  <a:pt x="602" y="522"/>
                </a:cubicBezTo>
                <a:lnTo>
                  <a:pt x="571" y="548"/>
                </a:lnTo>
                <a:lnTo>
                  <a:pt x="616" y="601"/>
                </a:lnTo>
                <a:lnTo>
                  <a:pt x="647" y="575"/>
                </a:lnTo>
                <a:cubicBezTo>
                  <a:pt x="662" y="587"/>
                  <a:pt x="679" y="596"/>
                  <a:pt x="698" y="602"/>
                </a:cubicBezTo>
                <a:lnTo>
                  <a:pt x="694" y="642"/>
                </a:lnTo>
                <a:lnTo>
                  <a:pt x="764" y="648"/>
                </a:lnTo>
                <a:lnTo>
                  <a:pt x="767" y="608"/>
                </a:lnTo>
                <a:cubicBezTo>
                  <a:pt x="787" y="606"/>
                  <a:pt x="805" y="600"/>
                  <a:pt x="822" y="591"/>
                </a:cubicBezTo>
                <a:lnTo>
                  <a:pt x="848" y="621"/>
                </a:lnTo>
                <a:lnTo>
                  <a:pt x="901" y="577"/>
                </a:lnTo>
                <a:lnTo>
                  <a:pt x="876" y="546"/>
                </a:lnTo>
                <a:cubicBezTo>
                  <a:pt x="887" y="531"/>
                  <a:pt x="896" y="513"/>
                  <a:pt x="902" y="494"/>
                </a:cubicBezTo>
                <a:lnTo>
                  <a:pt x="942" y="4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5541" name="圆角矩形 12"/>
          <p:cNvSpPr>
            <a:spLocks noChangeArrowheads="1"/>
          </p:cNvSpPr>
          <p:nvPr/>
        </p:nvSpPr>
        <p:spPr bwMode="auto">
          <a:xfrm>
            <a:off x="3995738" y="2716213"/>
            <a:ext cx="431800" cy="4318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65542" name="Freeform 12"/>
          <p:cNvSpPr>
            <a:spLocks noEditPoints="1" noChangeArrowheads="1"/>
          </p:cNvSpPr>
          <p:nvPr/>
        </p:nvSpPr>
        <p:spPr bwMode="auto">
          <a:xfrm>
            <a:off x="4076700" y="2795588"/>
            <a:ext cx="284163" cy="273050"/>
          </a:xfrm>
          <a:custGeom>
            <a:avLst/>
            <a:gdLst>
              <a:gd name="T0" fmla="*/ 2147483646 w 1022"/>
              <a:gd name="T1" fmla="*/ 2147483646 h 973"/>
              <a:gd name="T2" fmla="*/ 2147483646 w 1022"/>
              <a:gd name="T3" fmla="*/ 2147483646 h 973"/>
              <a:gd name="T4" fmla="*/ 2147483646 w 1022"/>
              <a:gd name="T5" fmla="*/ 2147483646 h 973"/>
              <a:gd name="T6" fmla="*/ 2147483646 w 1022"/>
              <a:gd name="T7" fmla="*/ 2147483646 h 973"/>
              <a:gd name="T8" fmla="*/ 2147483646 w 1022"/>
              <a:gd name="T9" fmla="*/ 2147483646 h 973"/>
              <a:gd name="T10" fmla="*/ 2147483646 w 1022"/>
              <a:gd name="T11" fmla="*/ 2147483646 h 973"/>
              <a:gd name="T12" fmla="*/ 2147483646 w 1022"/>
              <a:gd name="T13" fmla="*/ 2147483646 h 973"/>
              <a:gd name="T14" fmla="*/ 2147483646 w 1022"/>
              <a:gd name="T15" fmla="*/ 2147483646 h 973"/>
              <a:gd name="T16" fmla="*/ 2147483646 w 1022"/>
              <a:gd name="T17" fmla="*/ 2147483646 h 973"/>
              <a:gd name="T18" fmla="*/ 2147483646 w 1022"/>
              <a:gd name="T19" fmla="*/ 2147483646 h 973"/>
              <a:gd name="T20" fmla="*/ 2147483646 w 1022"/>
              <a:gd name="T21" fmla="*/ 2147483646 h 973"/>
              <a:gd name="T22" fmla="*/ 2147483646 w 1022"/>
              <a:gd name="T23" fmla="*/ 2147483646 h 973"/>
              <a:gd name="T24" fmla="*/ 2147483646 w 1022"/>
              <a:gd name="T25" fmla="*/ 2147483646 h 973"/>
              <a:gd name="T26" fmla="*/ 2147483646 w 1022"/>
              <a:gd name="T27" fmla="*/ 2147483646 h 973"/>
              <a:gd name="T28" fmla="*/ 2147483646 w 1022"/>
              <a:gd name="T29" fmla="*/ 2147483646 h 973"/>
              <a:gd name="T30" fmla="*/ 2147483646 w 1022"/>
              <a:gd name="T31" fmla="*/ 2147483646 h 973"/>
              <a:gd name="T32" fmla="*/ 2147483646 w 1022"/>
              <a:gd name="T33" fmla="*/ 2147483646 h 973"/>
              <a:gd name="T34" fmla="*/ 2147483646 w 1022"/>
              <a:gd name="T35" fmla="*/ 2147483646 h 973"/>
              <a:gd name="T36" fmla="*/ 2147483646 w 1022"/>
              <a:gd name="T37" fmla="*/ 2147483646 h 973"/>
              <a:gd name="T38" fmla="*/ 2147483646 w 1022"/>
              <a:gd name="T39" fmla="*/ 2147483646 h 973"/>
              <a:gd name="T40" fmla="*/ 2147483646 w 1022"/>
              <a:gd name="T41" fmla="*/ 2147483646 h 973"/>
              <a:gd name="T42" fmla="*/ 2147483646 w 1022"/>
              <a:gd name="T43" fmla="*/ 2147483646 h 973"/>
              <a:gd name="T44" fmla="*/ 2147483646 w 1022"/>
              <a:gd name="T45" fmla="*/ 2147483646 h 973"/>
              <a:gd name="T46" fmla="*/ 2147483646 w 1022"/>
              <a:gd name="T47" fmla="*/ 2147483646 h 973"/>
              <a:gd name="T48" fmla="*/ 2147483646 w 1022"/>
              <a:gd name="T49" fmla="*/ 2147483646 h 973"/>
              <a:gd name="T50" fmla="*/ 2147483646 w 1022"/>
              <a:gd name="T51" fmla="*/ 2147483646 h 973"/>
              <a:gd name="T52" fmla="*/ 2147483646 w 1022"/>
              <a:gd name="T53" fmla="*/ 2147483646 h 973"/>
              <a:gd name="T54" fmla="*/ 2147483646 w 1022"/>
              <a:gd name="T55" fmla="*/ 2147483646 h 973"/>
              <a:gd name="T56" fmla="*/ 2147483646 w 1022"/>
              <a:gd name="T57" fmla="*/ 2147483646 h 973"/>
              <a:gd name="T58" fmla="*/ 2147483646 w 1022"/>
              <a:gd name="T59" fmla="*/ 2147483646 h 973"/>
              <a:gd name="T60" fmla="*/ 2147483646 w 1022"/>
              <a:gd name="T61" fmla="*/ 2147483646 h 973"/>
              <a:gd name="T62" fmla="*/ 2147483646 w 1022"/>
              <a:gd name="T63" fmla="*/ 2147483646 h 973"/>
              <a:gd name="T64" fmla="*/ 2147483646 w 1022"/>
              <a:gd name="T65" fmla="*/ 2147483646 h 973"/>
              <a:gd name="T66" fmla="*/ 2147483646 w 1022"/>
              <a:gd name="T67" fmla="*/ 2147483646 h 973"/>
              <a:gd name="T68" fmla="*/ 2147483646 w 1022"/>
              <a:gd name="T69" fmla="*/ 2147483646 h 973"/>
              <a:gd name="T70" fmla="*/ 2147483646 w 1022"/>
              <a:gd name="T71" fmla="*/ 2147483646 h 973"/>
              <a:gd name="T72" fmla="*/ 2147483646 w 1022"/>
              <a:gd name="T73" fmla="*/ 2147483646 h 973"/>
              <a:gd name="T74" fmla="*/ 2147483646 w 1022"/>
              <a:gd name="T75" fmla="*/ 2147483646 h 973"/>
              <a:gd name="T76" fmla="*/ 2147483646 w 1022"/>
              <a:gd name="T77" fmla="*/ 2147483646 h 973"/>
              <a:gd name="T78" fmla="*/ 2147483646 w 1022"/>
              <a:gd name="T79" fmla="*/ 2147483646 h 973"/>
              <a:gd name="T80" fmla="*/ 2147483646 w 1022"/>
              <a:gd name="T81" fmla="*/ 2147483646 h 973"/>
              <a:gd name="T82" fmla="*/ 2147483646 w 1022"/>
              <a:gd name="T83" fmla="*/ 2147483646 h 973"/>
              <a:gd name="T84" fmla="*/ 2147483646 w 1022"/>
              <a:gd name="T85" fmla="*/ 2147483646 h 973"/>
              <a:gd name="T86" fmla="*/ 2147483646 w 1022"/>
              <a:gd name="T87" fmla="*/ 2147483646 h 9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022" h="973">
                <a:moveTo>
                  <a:pt x="596" y="882"/>
                </a:moveTo>
                <a:lnTo>
                  <a:pt x="426" y="882"/>
                </a:lnTo>
                <a:cubicBezTo>
                  <a:pt x="414" y="882"/>
                  <a:pt x="403" y="892"/>
                  <a:pt x="403" y="904"/>
                </a:cubicBezTo>
                <a:cubicBezTo>
                  <a:pt x="403" y="916"/>
                  <a:pt x="414" y="926"/>
                  <a:pt x="426" y="926"/>
                </a:cubicBezTo>
                <a:lnTo>
                  <a:pt x="596" y="926"/>
                </a:lnTo>
                <a:cubicBezTo>
                  <a:pt x="609" y="926"/>
                  <a:pt x="619" y="916"/>
                  <a:pt x="619" y="904"/>
                </a:cubicBezTo>
                <a:cubicBezTo>
                  <a:pt x="619" y="892"/>
                  <a:pt x="609" y="882"/>
                  <a:pt x="596" y="882"/>
                </a:cubicBezTo>
                <a:close/>
                <a:moveTo>
                  <a:pt x="596" y="813"/>
                </a:moveTo>
                <a:lnTo>
                  <a:pt x="596" y="813"/>
                </a:lnTo>
                <a:lnTo>
                  <a:pt x="426" y="813"/>
                </a:lnTo>
                <a:cubicBezTo>
                  <a:pt x="414" y="813"/>
                  <a:pt x="403" y="823"/>
                  <a:pt x="403" y="835"/>
                </a:cubicBezTo>
                <a:cubicBezTo>
                  <a:pt x="403" y="848"/>
                  <a:pt x="414" y="858"/>
                  <a:pt x="426" y="858"/>
                </a:cubicBezTo>
                <a:lnTo>
                  <a:pt x="596" y="858"/>
                </a:lnTo>
                <a:cubicBezTo>
                  <a:pt x="609" y="858"/>
                  <a:pt x="619" y="848"/>
                  <a:pt x="619" y="835"/>
                </a:cubicBezTo>
                <a:cubicBezTo>
                  <a:pt x="619" y="823"/>
                  <a:pt x="609" y="813"/>
                  <a:pt x="596" y="813"/>
                </a:cubicBezTo>
                <a:close/>
                <a:moveTo>
                  <a:pt x="511" y="973"/>
                </a:moveTo>
                <a:lnTo>
                  <a:pt x="511" y="973"/>
                </a:lnTo>
                <a:lnTo>
                  <a:pt x="585" y="946"/>
                </a:lnTo>
                <a:lnTo>
                  <a:pt x="437" y="946"/>
                </a:lnTo>
                <a:lnTo>
                  <a:pt x="511" y="973"/>
                </a:lnTo>
                <a:close/>
                <a:moveTo>
                  <a:pt x="514" y="261"/>
                </a:moveTo>
                <a:lnTo>
                  <a:pt x="514" y="261"/>
                </a:lnTo>
                <a:lnTo>
                  <a:pt x="508" y="261"/>
                </a:lnTo>
                <a:cubicBezTo>
                  <a:pt x="384" y="261"/>
                  <a:pt x="272" y="362"/>
                  <a:pt x="272" y="486"/>
                </a:cubicBezTo>
                <a:cubicBezTo>
                  <a:pt x="272" y="611"/>
                  <a:pt x="377" y="682"/>
                  <a:pt x="388" y="721"/>
                </a:cubicBezTo>
                <a:cubicBezTo>
                  <a:pt x="398" y="759"/>
                  <a:pt x="388" y="778"/>
                  <a:pt x="416" y="787"/>
                </a:cubicBezTo>
                <a:cubicBezTo>
                  <a:pt x="444" y="796"/>
                  <a:pt x="508" y="794"/>
                  <a:pt x="508" y="794"/>
                </a:cubicBezTo>
                <a:lnTo>
                  <a:pt x="514" y="794"/>
                </a:lnTo>
                <a:cubicBezTo>
                  <a:pt x="514" y="794"/>
                  <a:pt x="578" y="796"/>
                  <a:pt x="606" y="787"/>
                </a:cubicBezTo>
                <a:cubicBezTo>
                  <a:pt x="634" y="778"/>
                  <a:pt x="624" y="759"/>
                  <a:pt x="634" y="721"/>
                </a:cubicBezTo>
                <a:cubicBezTo>
                  <a:pt x="645" y="682"/>
                  <a:pt x="750" y="611"/>
                  <a:pt x="750" y="486"/>
                </a:cubicBezTo>
                <a:cubicBezTo>
                  <a:pt x="750" y="362"/>
                  <a:pt x="638" y="261"/>
                  <a:pt x="514" y="261"/>
                </a:cubicBezTo>
                <a:close/>
                <a:moveTo>
                  <a:pt x="201" y="527"/>
                </a:moveTo>
                <a:lnTo>
                  <a:pt x="201" y="527"/>
                </a:lnTo>
                <a:cubicBezTo>
                  <a:pt x="201" y="509"/>
                  <a:pt x="183" y="495"/>
                  <a:pt x="162" y="495"/>
                </a:cubicBezTo>
                <a:lnTo>
                  <a:pt x="39" y="495"/>
                </a:lnTo>
                <a:cubicBezTo>
                  <a:pt x="17" y="495"/>
                  <a:pt x="0" y="509"/>
                  <a:pt x="0" y="527"/>
                </a:cubicBezTo>
                <a:cubicBezTo>
                  <a:pt x="0" y="544"/>
                  <a:pt x="17" y="558"/>
                  <a:pt x="39" y="558"/>
                </a:cubicBezTo>
                <a:lnTo>
                  <a:pt x="162" y="558"/>
                </a:lnTo>
                <a:cubicBezTo>
                  <a:pt x="183" y="558"/>
                  <a:pt x="201" y="544"/>
                  <a:pt x="201" y="527"/>
                </a:cubicBezTo>
                <a:close/>
                <a:moveTo>
                  <a:pt x="983" y="495"/>
                </a:moveTo>
                <a:lnTo>
                  <a:pt x="983" y="495"/>
                </a:lnTo>
                <a:lnTo>
                  <a:pt x="860" y="495"/>
                </a:lnTo>
                <a:cubicBezTo>
                  <a:pt x="839" y="495"/>
                  <a:pt x="822" y="509"/>
                  <a:pt x="822" y="527"/>
                </a:cubicBezTo>
                <a:cubicBezTo>
                  <a:pt x="822" y="544"/>
                  <a:pt x="839" y="558"/>
                  <a:pt x="860" y="558"/>
                </a:cubicBezTo>
                <a:lnTo>
                  <a:pt x="983" y="558"/>
                </a:lnTo>
                <a:cubicBezTo>
                  <a:pt x="1005" y="558"/>
                  <a:pt x="1022" y="544"/>
                  <a:pt x="1022" y="527"/>
                </a:cubicBezTo>
                <a:cubicBezTo>
                  <a:pt x="1022" y="509"/>
                  <a:pt x="1005" y="495"/>
                  <a:pt x="983" y="495"/>
                </a:cubicBezTo>
                <a:close/>
                <a:moveTo>
                  <a:pt x="782" y="296"/>
                </a:moveTo>
                <a:lnTo>
                  <a:pt x="782" y="296"/>
                </a:lnTo>
                <a:lnTo>
                  <a:pt x="869" y="209"/>
                </a:lnTo>
                <a:cubicBezTo>
                  <a:pt x="885" y="194"/>
                  <a:pt x="887" y="172"/>
                  <a:pt x="874" y="159"/>
                </a:cubicBezTo>
                <a:cubicBezTo>
                  <a:pt x="862" y="147"/>
                  <a:pt x="839" y="149"/>
                  <a:pt x="824" y="164"/>
                </a:cubicBezTo>
                <a:lnTo>
                  <a:pt x="737" y="251"/>
                </a:lnTo>
                <a:cubicBezTo>
                  <a:pt x="722" y="266"/>
                  <a:pt x="720" y="289"/>
                  <a:pt x="732" y="301"/>
                </a:cubicBezTo>
                <a:cubicBezTo>
                  <a:pt x="745" y="314"/>
                  <a:pt x="767" y="311"/>
                  <a:pt x="782" y="296"/>
                </a:cubicBezTo>
                <a:close/>
                <a:moveTo>
                  <a:pt x="508" y="201"/>
                </a:moveTo>
                <a:lnTo>
                  <a:pt x="508" y="201"/>
                </a:lnTo>
                <a:cubicBezTo>
                  <a:pt x="526" y="201"/>
                  <a:pt x="540" y="183"/>
                  <a:pt x="540" y="162"/>
                </a:cubicBezTo>
                <a:lnTo>
                  <a:pt x="540" y="39"/>
                </a:lnTo>
                <a:cubicBezTo>
                  <a:pt x="540" y="18"/>
                  <a:pt x="526" y="0"/>
                  <a:pt x="508" y="0"/>
                </a:cubicBezTo>
                <a:cubicBezTo>
                  <a:pt x="491" y="0"/>
                  <a:pt x="476" y="18"/>
                  <a:pt x="476" y="39"/>
                </a:cubicBezTo>
                <a:lnTo>
                  <a:pt x="476" y="162"/>
                </a:lnTo>
                <a:cubicBezTo>
                  <a:pt x="476" y="183"/>
                  <a:pt x="491" y="201"/>
                  <a:pt x="508" y="201"/>
                </a:cubicBezTo>
                <a:close/>
                <a:moveTo>
                  <a:pt x="229" y="283"/>
                </a:moveTo>
                <a:lnTo>
                  <a:pt x="229" y="283"/>
                </a:lnTo>
                <a:cubicBezTo>
                  <a:pt x="244" y="299"/>
                  <a:pt x="267" y="301"/>
                  <a:pt x="279" y="288"/>
                </a:cubicBezTo>
                <a:cubicBezTo>
                  <a:pt x="292" y="276"/>
                  <a:pt x="289" y="254"/>
                  <a:pt x="274" y="238"/>
                </a:cubicBezTo>
                <a:lnTo>
                  <a:pt x="187" y="151"/>
                </a:lnTo>
                <a:cubicBezTo>
                  <a:pt x="172" y="136"/>
                  <a:pt x="149" y="134"/>
                  <a:pt x="137" y="146"/>
                </a:cubicBezTo>
                <a:cubicBezTo>
                  <a:pt x="125" y="159"/>
                  <a:pt x="127" y="181"/>
                  <a:pt x="142" y="196"/>
                </a:cubicBezTo>
                <a:lnTo>
                  <a:pt x="229" y="283"/>
                </a:lnTo>
                <a:close/>
                <a:moveTo>
                  <a:pt x="240" y="756"/>
                </a:moveTo>
                <a:lnTo>
                  <a:pt x="240" y="756"/>
                </a:lnTo>
                <a:lnTo>
                  <a:pt x="153" y="843"/>
                </a:lnTo>
                <a:cubicBezTo>
                  <a:pt x="137" y="859"/>
                  <a:pt x="135" y="881"/>
                  <a:pt x="148" y="894"/>
                </a:cubicBezTo>
                <a:cubicBezTo>
                  <a:pt x="160" y="906"/>
                  <a:pt x="183" y="904"/>
                  <a:pt x="198" y="889"/>
                </a:cubicBezTo>
                <a:lnTo>
                  <a:pt x="285" y="802"/>
                </a:lnTo>
                <a:cubicBezTo>
                  <a:pt x="300" y="786"/>
                  <a:pt x="302" y="764"/>
                  <a:pt x="290" y="751"/>
                </a:cubicBezTo>
                <a:cubicBezTo>
                  <a:pt x="277" y="739"/>
                  <a:pt x="255" y="741"/>
                  <a:pt x="240" y="756"/>
                </a:cubicBezTo>
                <a:close/>
                <a:moveTo>
                  <a:pt x="793" y="769"/>
                </a:moveTo>
                <a:lnTo>
                  <a:pt x="793" y="769"/>
                </a:lnTo>
                <a:cubicBezTo>
                  <a:pt x="778" y="754"/>
                  <a:pt x="755" y="752"/>
                  <a:pt x="743" y="764"/>
                </a:cubicBezTo>
                <a:cubicBezTo>
                  <a:pt x="731" y="777"/>
                  <a:pt x="733" y="799"/>
                  <a:pt x="748" y="814"/>
                </a:cubicBezTo>
                <a:lnTo>
                  <a:pt x="835" y="901"/>
                </a:lnTo>
                <a:cubicBezTo>
                  <a:pt x="850" y="916"/>
                  <a:pt x="873" y="919"/>
                  <a:pt x="885" y="906"/>
                </a:cubicBezTo>
                <a:cubicBezTo>
                  <a:pt x="897" y="894"/>
                  <a:pt x="895" y="871"/>
                  <a:pt x="880" y="856"/>
                </a:cubicBezTo>
                <a:lnTo>
                  <a:pt x="793" y="76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5543" name="圆角矩形 11"/>
          <p:cNvSpPr>
            <a:spLocks noChangeArrowheads="1"/>
          </p:cNvSpPr>
          <p:nvPr/>
        </p:nvSpPr>
        <p:spPr bwMode="auto">
          <a:xfrm>
            <a:off x="3995738" y="2033588"/>
            <a:ext cx="431800" cy="4318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 u="sng">
              <a:latin typeface="Arial" panose="020B0604020202020204" pitchFamily="34" charset="0"/>
            </a:endParaRPr>
          </a:p>
        </p:txBody>
      </p:sp>
      <p:sp>
        <p:nvSpPr>
          <p:cNvPr id="65544" name="Freeform 13"/>
          <p:cNvSpPr>
            <a:spLocks noEditPoints="1" noChangeArrowheads="1"/>
          </p:cNvSpPr>
          <p:nvPr/>
        </p:nvSpPr>
        <p:spPr bwMode="auto">
          <a:xfrm>
            <a:off x="4087813" y="2133600"/>
            <a:ext cx="247650" cy="231775"/>
          </a:xfrm>
          <a:custGeom>
            <a:avLst/>
            <a:gdLst>
              <a:gd name="T0" fmla="*/ 0 w 957"/>
              <a:gd name="T1" fmla="*/ 2147483646 h 885"/>
              <a:gd name="T2" fmla="*/ 2147483646 w 957"/>
              <a:gd name="T3" fmla="*/ 2147483646 h 885"/>
              <a:gd name="T4" fmla="*/ 2147483646 w 957"/>
              <a:gd name="T5" fmla="*/ 2147483646 h 885"/>
              <a:gd name="T6" fmla="*/ 2147483646 w 957"/>
              <a:gd name="T7" fmla="*/ 2147483646 h 885"/>
              <a:gd name="T8" fmla="*/ 2147483646 w 957"/>
              <a:gd name="T9" fmla="*/ 2147483646 h 885"/>
              <a:gd name="T10" fmla="*/ 2147483646 w 957"/>
              <a:gd name="T11" fmla="*/ 2147483646 h 885"/>
              <a:gd name="T12" fmla="*/ 2147483646 w 957"/>
              <a:gd name="T13" fmla="*/ 2147483646 h 885"/>
              <a:gd name="T14" fmla="*/ 2147483646 w 957"/>
              <a:gd name="T15" fmla="*/ 2147483646 h 885"/>
              <a:gd name="T16" fmla="*/ 2147483646 w 957"/>
              <a:gd name="T17" fmla="*/ 2147483646 h 885"/>
              <a:gd name="T18" fmla="*/ 2147483646 w 957"/>
              <a:gd name="T19" fmla="*/ 2147483646 h 885"/>
              <a:gd name="T20" fmla="*/ 0 w 957"/>
              <a:gd name="T21" fmla="*/ 2147483646 h 885"/>
              <a:gd name="T22" fmla="*/ 2147483646 w 957"/>
              <a:gd name="T23" fmla="*/ 2147483646 h 885"/>
              <a:gd name="T24" fmla="*/ 2147483646 w 957"/>
              <a:gd name="T25" fmla="*/ 2147483646 h 885"/>
              <a:gd name="T26" fmla="*/ 2147483646 w 957"/>
              <a:gd name="T27" fmla="*/ 2147483646 h 885"/>
              <a:gd name="T28" fmla="*/ 2147483646 w 957"/>
              <a:gd name="T29" fmla="*/ 2147483646 h 885"/>
              <a:gd name="T30" fmla="*/ 2147483646 w 957"/>
              <a:gd name="T31" fmla="*/ 2147483646 h 885"/>
              <a:gd name="T32" fmla="*/ 2147483646 w 957"/>
              <a:gd name="T33" fmla="*/ 2147483646 h 885"/>
              <a:gd name="T34" fmla="*/ 2147483646 w 957"/>
              <a:gd name="T35" fmla="*/ 2147483646 h 885"/>
              <a:gd name="T36" fmla="*/ 2147483646 w 957"/>
              <a:gd name="T37" fmla="*/ 2147483646 h 885"/>
              <a:gd name="T38" fmla="*/ 2147483646 w 957"/>
              <a:gd name="T39" fmla="*/ 2147483646 h 885"/>
              <a:gd name="T40" fmla="*/ 2147483646 w 957"/>
              <a:gd name="T41" fmla="*/ 2147483646 h 885"/>
              <a:gd name="T42" fmla="*/ 2147483646 w 957"/>
              <a:gd name="T43" fmla="*/ 2147483646 h 885"/>
              <a:gd name="T44" fmla="*/ 2147483646 w 957"/>
              <a:gd name="T45" fmla="*/ 2147483646 h 885"/>
              <a:gd name="T46" fmla="*/ 2147483646 w 957"/>
              <a:gd name="T47" fmla="*/ 2147483646 h 885"/>
              <a:gd name="T48" fmla="*/ 2147483646 w 957"/>
              <a:gd name="T49" fmla="*/ 2147483646 h 885"/>
              <a:gd name="T50" fmla="*/ 2147483646 w 957"/>
              <a:gd name="T51" fmla="*/ 2147483646 h 885"/>
              <a:gd name="T52" fmla="*/ 2147483646 w 957"/>
              <a:gd name="T53" fmla="*/ 2147483646 h 885"/>
              <a:gd name="T54" fmla="*/ 2147483646 w 957"/>
              <a:gd name="T55" fmla="*/ 2147483646 h 885"/>
              <a:gd name="T56" fmla="*/ 2147483646 w 957"/>
              <a:gd name="T57" fmla="*/ 2147483646 h 885"/>
              <a:gd name="T58" fmla="*/ 2147483646 w 957"/>
              <a:gd name="T59" fmla="*/ 2147483646 h 885"/>
              <a:gd name="T60" fmla="*/ 2147483646 w 957"/>
              <a:gd name="T61" fmla="*/ 2147483646 h 885"/>
              <a:gd name="T62" fmla="*/ 2147483646 w 957"/>
              <a:gd name="T63" fmla="*/ 2147483646 h 885"/>
              <a:gd name="T64" fmla="*/ 2147483646 w 957"/>
              <a:gd name="T65" fmla="*/ 2147483646 h 885"/>
              <a:gd name="T66" fmla="*/ 2147483646 w 957"/>
              <a:gd name="T67" fmla="*/ 2147483646 h 885"/>
              <a:gd name="T68" fmla="*/ 2147483646 w 957"/>
              <a:gd name="T69" fmla="*/ 2147483646 h 885"/>
              <a:gd name="T70" fmla="*/ 2147483646 w 957"/>
              <a:gd name="T71" fmla="*/ 2147483646 h 885"/>
              <a:gd name="T72" fmla="*/ 2147483646 w 957"/>
              <a:gd name="T73" fmla="*/ 2147483646 h 885"/>
              <a:gd name="T74" fmla="*/ 2147483646 w 957"/>
              <a:gd name="T75" fmla="*/ 2147483646 h 885"/>
              <a:gd name="T76" fmla="*/ 2147483646 w 957"/>
              <a:gd name="T77" fmla="*/ 2147483646 h 885"/>
              <a:gd name="T78" fmla="*/ 2147483646 w 957"/>
              <a:gd name="T79" fmla="*/ 2147483646 h 885"/>
              <a:gd name="T80" fmla="*/ 2147483646 w 957"/>
              <a:gd name="T81" fmla="*/ 2147483646 h 885"/>
              <a:gd name="T82" fmla="*/ 2147483646 w 957"/>
              <a:gd name="T83" fmla="*/ 2147483646 h 885"/>
              <a:gd name="T84" fmla="*/ 2147483646 w 957"/>
              <a:gd name="T85" fmla="*/ 2147483646 h 885"/>
              <a:gd name="T86" fmla="*/ 2147483646 w 957"/>
              <a:gd name="T87" fmla="*/ 2147483646 h 885"/>
              <a:gd name="T88" fmla="*/ 2147483646 w 957"/>
              <a:gd name="T89" fmla="*/ 2147483646 h 885"/>
              <a:gd name="T90" fmla="*/ 2147483646 w 957"/>
              <a:gd name="T91" fmla="*/ 2147483646 h 885"/>
              <a:gd name="T92" fmla="*/ 2147483646 w 957"/>
              <a:gd name="T93" fmla="*/ 2147483646 h 88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957" h="885">
                <a:moveTo>
                  <a:pt x="0" y="155"/>
                </a:moveTo>
                <a:cubicBezTo>
                  <a:pt x="0" y="278"/>
                  <a:pt x="0" y="400"/>
                  <a:pt x="0" y="523"/>
                </a:cubicBezTo>
                <a:cubicBezTo>
                  <a:pt x="0" y="533"/>
                  <a:pt x="161" y="687"/>
                  <a:pt x="181" y="707"/>
                </a:cubicBezTo>
                <a:cubicBezTo>
                  <a:pt x="202" y="728"/>
                  <a:pt x="355" y="885"/>
                  <a:pt x="368" y="885"/>
                </a:cubicBezTo>
                <a:cubicBezTo>
                  <a:pt x="442" y="885"/>
                  <a:pt x="516" y="885"/>
                  <a:pt x="589" y="885"/>
                </a:cubicBezTo>
                <a:cubicBezTo>
                  <a:pt x="620" y="885"/>
                  <a:pt x="632" y="856"/>
                  <a:pt x="645" y="837"/>
                </a:cubicBezTo>
                <a:cubicBezTo>
                  <a:pt x="645" y="684"/>
                  <a:pt x="645" y="532"/>
                  <a:pt x="645" y="380"/>
                </a:cubicBezTo>
                <a:cubicBezTo>
                  <a:pt x="631" y="385"/>
                  <a:pt x="590" y="368"/>
                  <a:pt x="582" y="391"/>
                </a:cubicBezTo>
                <a:cubicBezTo>
                  <a:pt x="577" y="401"/>
                  <a:pt x="582" y="573"/>
                  <a:pt x="582" y="608"/>
                </a:cubicBezTo>
                <a:cubicBezTo>
                  <a:pt x="582" y="643"/>
                  <a:pt x="592" y="822"/>
                  <a:pt x="567" y="822"/>
                </a:cubicBezTo>
                <a:cubicBezTo>
                  <a:pt x="507" y="822"/>
                  <a:pt x="447" y="822"/>
                  <a:pt x="387" y="822"/>
                </a:cubicBezTo>
                <a:cubicBezTo>
                  <a:pt x="368" y="822"/>
                  <a:pt x="376" y="760"/>
                  <a:pt x="376" y="741"/>
                </a:cubicBezTo>
                <a:cubicBezTo>
                  <a:pt x="376" y="710"/>
                  <a:pt x="376" y="679"/>
                  <a:pt x="376" y="649"/>
                </a:cubicBezTo>
                <a:cubicBezTo>
                  <a:pt x="376" y="565"/>
                  <a:pt x="376" y="551"/>
                  <a:pt x="324" y="516"/>
                </a:cubicBezTo>
                <a:cubicBezTo>
                  <a:pt x="300" y="516"/>
                  <a:pt x="301" y="509"/>
                  <a:pt x="280" y="509"/>
                </a:cubicBezTo>
                <a:cubicBezTo>
                  <a:pt x="209" y="509"/>
                  <a:pt x="137" y="509"/>
                  <a:pt x="66" y="509"/>
                </a:cubicBezTo>
                <a:cubicBezTo>
                  <a:pt x="66" y="398"/>
                  <a:pt x="66" y="287"/>
                  <a:pt x="66" y="177"/>
                </a:cubicBezTo>
                <a:cubicBezTo>
                  <a:pt x="66" y="168"/>
                  <a:pt x="69" y="169"/>
                  <a:pt x="74" y="162"/>
                </a:cubicBezTo>
                <a:cubicBezTo>
                  <a:pt x="155" y="162"/>
                  <a:pt x="236" y="162"/>
                  <a:pt x="317" y="162"/>
                </a:cubicBezTo>
                <a:cubicBezTo>
                  <a:pt x="333" y="151"/>
                  <a:pt x="375" y="115"/>
                  <a:pt x="376" y="92"/>
                </a:cubicBezTo>
                <a:cubicBezTo>
                  <a:pt x="274" y="92"/>
                  <a:pt x="172" y="92"/>
                  <a:pt x="70" y="92"/>
                </a:cubicBezTo>
                <a:cubicBezTo>
                  <a:pt x="42" y="92"/>
                  <a:pt x="0" y="131"/>
                  <a:pt x="0" y="155"/>
                </a:cubicBezTo>
                <a:close/>
                <a:moveTo>
                  <a:pt x="505" y="215"/>
                </a:moveTo>
                <a:lnTo>
                  <a:pt x="538" y="182"/>
                </a:lnTo>
                <a:lnTo>
                  <a:pt x="505" y="149"/>
                </a:lnTo>
                <a:cubicBezTo>
                  <a:pt x="504" y="148"/>
                  <a:pt x="504" y="146"/>
                  <a:pt x="505" y="145"/>
                </a:cubicBezTo>
                <a:lnTo>
                  <a:pt x="527" y="123"/>
                </a:lnTo>
                <a:cubicBezTo>
                  <a:pt x="528" y="122"/>
                  <a:pt x="530" y="122"/>
                  <a:pt x="531" y="123"/>
                </a:cubicBezTo>
                <a:lnTo>
                  <a:pt x="564" y="156"/>
                </a:lnTo>
                <a:lnTo>
                  <a:pt x="597" y="123"/>
                </a:lnTo>
                <a:cubicBezTo>
                  <a:pt x="599" y="122"/>
                  <a:pt x="601" y="122"/>
                  <a:pt x="602" y="123"/>
                </a:cubicBezTo>
                <a:lnTo>
                  <a:pt x="624" y="145"/>
                </a:lnTo>
                <a:cubicBezTo>
                  <a:pt x="625" y="146"/>
                  <a:pt x="625" y="148"/>
                  <a:pt x="624" y="149"/>
                </a:cubicBezTo>
                <a:lnTo>
                  <a:pt x="591" y="182"/>
                </a:lnTo>
                <a:lnTo>
                  <a:pt x="624" y="215"/>
                </a:lnTo>
                <a:cubicBezTo>
                  <a:pt x="625" y="217"/>
                  <a:pt x="625" y="219"/>
                  <a:pt x="624" y="220"/>
                </a:cubicBezTo>
                <a:lnTo>
                  <a:pt x="602" y="242"/>
                </a:lnTo>
                <a:cubicBezTo>
                  <a:pt x="601" y="243"/>
                  <a:pt x="599" y="243"/>
                  <a:pt x="597" y="242"/>
                </a:cubicBezTo>
                <a:lnTo>
                  <a:pt x="564" y="209"/>
                </a:lnTo>
                <a:lnTo>
                  <a:pt x="531" y="242"/>
                </a:lnTo>
                <a:cubicBezTo>
                  <a:pt x="530" y="243"/>
                  <a:pt x="528" y="243"/>
                  <a:pt x="527" y="242"/>
                </a:cubicBezTo>
                <a:lnTo>
                  <a:pt x="505" y="220"/>
                </a:lnTo>
                <a:cubicBezTo>
                  <a:pt x="504" y="219"/>
                  <a:pt x="504" y="217"/>
                  <a:pt x="505" y="215"/>
                </a:cubicBezTo>
                <a:close/>
                <a:moveTo>
                  <a:pt x="780" y="332"/>
                </a:moveTo>
                <a:lnTo>
                  <a:pt x="944" y="496"/>
                </a:lnTo>
                <a:cubicBezTo>
                  <a:pt x="957" y="509"/>
                  <a:pt x="957" y="530"/>
                  <a:pt x="944" y="543"/>
                </a:cubicBezTo>
                <a:lnTo>
                  <a:pt x="925" y="562"/>
                </a:lnTo>
                <a:cubicBezTo>
                  <a:pt x="912" y="575"/>
                  <a:pt x="891" y="575"/>
                  <a:pt x="878" y="562"/>
                </a:cubicBezTo>
                <a:lnTo>
                  <a:pt x="714" y="398"/>
                </a:lnTo>
                <a:lnTo>
                  <a:pt x="780" y="332"/>
                </a:lnTo>
                <a:close/>
                <a:moveTo>
                  <a:pt x="447" y="65"/>
                </a:moveTo>
                <a:cubicBezTo>
                  <a:pt x="512" y="0"/>
                  <a:pt x="617" y="0"/>
                  <a:pt x="682" y="65"/>
                </a:cubicBezTo>
                <a:cubicBezTo>
                  <a:pt x="740" y="123"/>
                  <a:pt x="747" y="213"/>
                  <a:pt x="701" y="278"/>
                </a:cubicBezTo>
                <a:lnTo>
                  <a:pt x="754" y="331"/>
                </a:lnTo>
                <a:cubicBezTo>
                  <a:pt x="756" y="333"/>
                  <a:pt x="756" y="337"/>
                  <a:pt x="754" y="339"/>
                </a:cubicBezTo>
                <a:lnTo>
                  <a:pt x="721" y="372"/>
                </a:lnTo>
                <a:cubicBezTo>
                  <a:pt x="719" y="374"/>
                  <a:pt x="715" y="374"/>
                  <a:pt x="713" y="372"/>
                </a:cubicBezTo>
                <a:lnTo>
                  <a:pt x="660" y="319"/>
                </a:lnTo>
                <a:cubicBezTo>
                  <a:pt x="595" y="364"/>
                  <a:pt x="505" y="358"/>
                  <a:pt x="447" y="300"/>
                </a:cubicBezTo>
                <a:cubicBezTo>
                  <a:pt x="382" y="235"/>
                  <a:pt x="382" y="130"/>
                  <a:pt x="447" y="65"/>
                </a:cubicBezTo>
                <a:close/>
                <a:moveTo>
                  <a:pt x="486" y="104"/>
                </a:moveTo>
                <a:cubicBezTo>
                  <a:pt x="529" y="60"/>
                  <a:pt x="600" y="60"/>
                  <a:pt x="643" y="104"/>
                </a:cubicBezTo>
                <a:cubicBezTo>
                  <a:pt x="687" y="147"/>
                  <a:pt x="687" y="218"/>
                  <a:pt x="643" y="261"/>
                </a:cubicBezTo>
                <a:cubicBezTo>
                  <a:pt x="600" y="305"/>
                  <a:pt x="529" y="305"/>
                  <a:pt x="486" y="261"/>
                </a:cubicBezTo>
                <a:cubicBezTo>
                  <a:pt x="442" y="218"/>
                  <a:pt x="442" y="147"/>
                  <a:pt x="486" y="104"/>
                </a:cubicBezTo>
                <a:close/>
                <a:moveTo>
                  <a:pt x="306" y="770"/>
                </a:moveTo>
                <a:cubicBezTo>
                  <a:pt x="304" y="706"/>
                  <a:pt x="303" y="643"/>
                  <a:pt x="302" y="579"/>
                </a:cubicBezTo>
                <a:cubicBezTo>
                  <a:pt x="241" y="579"/>
                  <a:pt x="179" y="579"/>
                  <a:pt x="118" y="579"/>
                </a:cubicBezTo>
                <a:cubicBezTo>
                  <a:pt x="117" y="580"/>
                  <a:pt x="116" y="581"/>
                  <a:pt x="115" y="581"/>
                </a:cubicBezTo>
                <a:cubicBezTo>
                  <a:pt x="179" y="644"/>
                  <a:pt x="242" y="707"/>
                  <a:pt x="306" y="770"/>
                </a:cubicBezTo>
                <a:close/>
                <a:moveTo>
                  <a:pt x="110" y="225"/>
                </a:moveTo>
                <a:cubicBezTo>
                  <a:pt x="110" y="233"/>
                  <a:pt x="110" y="242"/>
                  <a:pt x="110" y="250"/>
                </a:cubicBezTo>
                <a:cubicBezTo>
                  <a:pt x="110" y="259"/>
                  <a:pt x="116" y="265"/>
                  <a:pt x="125" y="265"/>
                </a:cubicBezTo>
                <a:cubicBezTo>
                  <a:pt x="209" y="265"/>
                  <a:pt x="292" y="265"/>
                  <a:pt x="376" y="265"/>
                </a:cubicBezTo>
                <a:cubicBezTo>
                  <a:pt x="399" y="265"/>
                  <a:pt x="394" y="228"/>
                  <a:pt x="387" y="214"/>
                </a:cubicBezTo>
                <a:cubicBezTo>
                  <a:pt x="338" y="214"/>
                  <a:pt x="288" y="214"/>
                  <a:pt x="239" y="214"/>
                </a:cubicBezTo>
                <a:cubicBezTo>
                  <a:pt x="209" y="214"/>
                  <a:pt x="110" y="206"/>
                  <a:pt x="110" y="225"/>
                </a:cubicBezTo>
                <a:close/>
                <a:moveTo>
                  <a:pt x="110" y="405"/>
                </a:moveTo>
                <a:cubicBezTo>
                  <a:pt x="110" y="416"/>
                  <a:pt x="110" y="427"/>
                  <a:pt x="110" y="439"/>
                </a:cubicBezTo>
                <a:cubicBezTo>
                  <a:pt x="110" y="447"/>
                  <a:pt x="113" y="450"/>
                  <a:pt x="121" y="450"/>
                </a:cubicBezTo>
                <a:cubicBezTo>
                  <a:pt x="211" y="450"/>
                  <a:pt x="301" y="450"/>
                  <a:pt x="390" y="450"/>
                </a:cubicBezTo>
                <a:cubicBezTo>
                  <a:pt x="392" y="440"/>
                  <a:pt x="400" y="402"/>
                  <a:pt x="379" y="402"/>
                </a:cubicBezTo>
                <a:cubicBezTo>
                  <a:pt x="296" y="402"/>
                  <a:pt x="212" y="402"/>
                  <a:pt x="129" y="402"/>
                </a:cubicBezTo>
                <a:cubicBezTo>
                  <a:pt x="123" y="402"/>
                  <a:pt x="115" y="404"/>
                  <a:pt x="110" y="405"/>
                </a:cubicBezTo>
                <a:close/>
                <a:moveTo>
                  <a:pt x="110" y="328"/>
                </a:moveTo>
                <a:cubicBezTo>
                  <a:pt x="110" y="333"/>
                  <a:pt x="110" y="338"/>
                  <a:pt x="110" y="343"/>
                </a:cubicBezTo>
                <a:cubicBezTo>
                  <a:pt x="110" y="351"/>
                  <a:pt x="113" y="351"/>
                  <a:pt x="118" y="357"/>
                </a:cubicBezTo>
                <a:cubicBezTo>
                  <a:pt x="205" y="357"/>
                  <a:pt x="292" y="357"/>
                  <a:pt x="379" y="357"/>
                </a:cubicBezTo>
                <a:cubicBezTo>
                  <a:pt x="384" y="355"/>
                  <a:pt x="389" y="353"/>
                  <a:pt x="394" y="350"/>
                </a:cubicBezTo>
                <a:cubicBezTo>
                  <a:pt x="394" y="344"/>
                  <a:pt x="394" y="338"/>
                  <a:pt x="394" y="332"/>
                </a:cubicBezTo>
                <a:cubicBezTo>
                  <a:pt x="394" y="320"/>
                  <a:pt x="390" y="317"/>
                  <a:pt x="387" y="309"/>
                </a:cubicBezTo>
                <a:cubicBezTo>
                  <a:pt x="336" y="309"/>
                  <a:pt x="286" y="309"/>
                  <a:pt x="236" y="309"/>
                </a:cubicBezTo>
                <a:cubicBezTo>
                  <a:pt x="211" y="309"/>
                  <a:pt x="187" y="309"/>
                  <a:pt x="162" y="309"/>
                </a:cubicBezTo>
                <a:cubicBezTo>
                  <a:pt x="131" y="310"/>
                  <a:pt x="110" y="299"/>
                  <a:pt x="110" y="3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5545" name="圆角矩形 10"/>
          <p:cNvSpPr>
            <a:spLocks noChangeArrowheads="1"/>
          </p:cNvSpPr>
          <p:nvPr/>
        </p:nvSpPr>
        <p:spPr bwMode="auto">
          <a:xfrm>
            <a:off x="3995738" y="1347788"/>
            <a:ext cx="431800" cy="433387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65546" name="Freeform 27"/>
          <p:cNvSpPr>
            <a:spLocks noEditPoints="1" noChangeArrowheads="1"/>
          </p:cNvSpPr>
          <p:nvPr/>
        </p:nvSpPr>
        <p:spPr bwMode="auto">
          <a:xfrm>
            <a:off x="4125913" y="1439863"/>
            <a:ext cx="234950" cy="250825"/>
          </a:xfrm>
          <a:custGeom>
            <a:avLst/>
            <a:gdLst>
              <a:gd name="T0" fmla="*/ 2147483646 w 812"/>
              <a:gd name="T1" fmla="*/ 0 h 858"/>
              <a:gd name="T2" fmla="*/ 2147483646 w 812"/>
              <a:gd name="T3" fmla="*/ 2147483646 h 858"/>
              <a:gd name="T4" fmla="*/ 2147483646 w 812"/>
              <a:gd name="T5" fmla="*/ 2147483646 h 858"/>
              <a:gd name="T6" fmla="*/ 2147483646 w 812"/>
              <a:gd name="T7" fmla="*/ 2147483646 h 858"/>
              <a:gd name="T8" fmla="*/ 2147483646 w 812"/>
              <a:gd name="T9" fmla="*/ 2147483646 h 858"/>
              <a:gd name="T10" fmla="*/ 2147483646 w 812"/>
              <a:gd name="T11" fmla="*/ 2147483646 h 858"/>
              <a:gd name="T12" fmla="*/ 2147483646 w 812"/>
              <a:gd name="T13" fmla="*/ 2147483646 h 858"/>
              <a:gd name="T14" fmla="*/ 2147483646 w 812"/>
              <a:gd name="T15" fmla="*/ 2147483646 h 858"/>
              <a:gd name="T16" fmla="*/ 0 w 812"/>
              <a:gd name="T17" fmla="*/ 2147483646 h 858"/>
              <a:gd name="T18" fmla="*/ 2147483646 w 812"/>
              <a:gd name="T19" fmla="*/ 2147483646 h 858"/>
              <a:gd name="T20" fmla="*/ 2147483646 w 812"/>
              <a:gd name="T21" fmla="*/ 2147483646 h 858"/>
              <a:gd name="T22" fmla="*/ 2147483646 w 812"/>
              <a:gd name="T23" fmla="*/ 2147483646 h 858"/>
              <a:gd name="T24" fmla="*/ 2147483646 w 812"/>
              <a:gd name="T25" fmla="*/ 2147483646 h 858"/>
              <a:gd name="T26" fmla="*/ 2147483646 w 812"/>
              <a:gd name="T27" fmla="*/ 2147483646 h 858"/>
              <a:gd name="T28" fmla="*/ 2147483646 w 812"/>
              <a:gd name="T29" fmla="*/ 2147483646 h 858"/>
              <a:gd name="T30" fmla="*/ 2147483646 w 812"/>
              <a:gd name="T31" fmla="*/ 2147483646 h 858"/>
              <a:gd name="T32" fmla="*/ 2147483646 w 812"/>
              <a:gd name="T33" fmla="*/ 2147483646 h 858"/>
              <a:gd name="T34" fmla="*/ 2147483646 w 812"/>
              <a:gd name="T35" fmla="*/ 2147483646 h 858"/>
              <a:gd name="T36" fmla="*/ 2147483646 w 812"/>
              <a:gd name="T37" fmla="*/ 2147483646 h 858"/>
              <a:gd name="T38" fmla="*/ 2147483646 w 812"/>
              <a:gd name="T39" fmla="*/ 2147483646 h 858"/>
              <a:gd name="T40" fmla="*/ 2147483646 w 812"/>
              <a:gd name="T41" fmla="*/ 2147483646 h 858"/>
              <a:gd name="T42" fmla="*/ 2147483646 w 812"/>
              <a:gd name="T43" fmla="*/ 2147483646 h 858"/>
              <a:gd name="T44" fmla="*/ 2147483646 w 812"/>
              <a:gd name="T45" fmla="*/ 2147483646 h 858"/>
              <a:gd name="T46" fmla="*/ 2147483646 w 812"/>
              <a:gd name="T47" fmla="*/ 2147483646 h 858"/>
              <a:gd name="T48" fmla="*/ 2147483646 w 812"/>
              <a:gd name="T49" fmla="*/ 2147483646 h 858"/>
              <a:gd name="T50" fmla="*/ 2147483646 w 812"/>
              <a:gd name="T51" fmla="*/ 2147483646 h 858"/>
              <a:gd name="T52" fmla="*/ 2147483646 w 812"/>
              <a:gd name="T53" fmla="*/ 2147483646 h 858"/>
              <a:gd name="T54" fmla="*/ 2147483646 w 812"/>
              <a:gd name="T55" fmla="*/ 2147483646 h 858"/>
              <a:gd name="T56" fmla="*/ 2147483646 w 812"/>
              <a:gd name="T57" fmla="*/ 2147483646 h 858"/>
              <a:gd name="T58" fmla="*/ 2147483646 w 812"/>
              <a:gd name="T59" fmla="*/ 2147483646 h 858"/>
              <a:gd name="T60" fmla="*/ 2147483646 w 812"/>
              <a:gd name="T61" fmla="*/ 2147483646 h 858"/>
              <a:gd name="T62" fmla="*/ 2147483646 w 812"/>
              <a:gd name="T63" fmla="*/ 2147483646 h 858"/>
              <a:gd name="T64" fmla="*/ 2147483646 w 812"/>
              <a:gd name="T65" fmla="*/ 2147483646 h 858"/>
              <a:gd name="T66" fmla="*/ 2147483646 w 812"/>
              <a:gd name="T67" fmla="*/ 2147483646 h 858"/>
              <a:gd name="T68" fmla="*/ 2147483646 w 812"/>
              <a:gd name="T69" fmla="*/ 2147483646 h 85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812" h="858">
                <a:moveTo>
                  <a:pt x="179" y="0"/>
                </a:moveTo>
                <a:lnTo>
                  <a:pt x="507" y="0"/>
                </a:lnTo>
                <a:cubicBezTo>
                  <a:pt x="569" y="0"/>
                  <a:pt x="620" y="51"/>
                  <a:pt x="620" y="113"/>
                </a:cubicBezTo>
                <a:lnTo>
                  <a:pt x="620" y="264"/>
                </a:lnTo>
                <a:cubicBezTo>
                  <a:pt x="584" y="292"/>
                  <a:pt x="563" y="318"/>
                  <a:pt x="535" y="356"/>
                </a:cubicBezTo>
                <a:lnTo>
                  <a:pt x="535" y="113"/>
                </a:lnTo>
                <a:cubicBezTo>
                  <a:pt x="535" y="98"/>
                  <a:pt x="522" y="85"/>
                  <a:pt x="507" y="85"/>
                </a:cubicBezTo>
                <a:lnTo>
                  <a:pt x="247" y="85"/>
                </a:lnTo>
                <a:lnTo>
                  <a:pt x="247" y="204"/>
                </a:lnTo>
                <a:cubicBezTo>
                  <a:pt x="247" y="216"/>
                  <a:pt x="237" y="226"/>
                  <a:pt x="225" y="226"/>
                </a:cubicBezTo>
                <a:lnTo>
                  <a:pt x="86" y="226"/>
                </a:lnTo>
                <a:lnTo>
                  <a:pt x="86" y="643"/>
                </a:lnTo>
                <a:cubicBezTo>
                  <a:pt x="86" y="658"/>
                  <a:pt x="98" y="670"/>
                  <a:pt x="113" y="670"/>
                </a:cubicBezTo>
                <a:lnTo>
                  <a:pt x="375" y="670"/>
                </a:lnTo>
                <a:cubicBezTo>
                  <a:pt x="366" y="699"/>
                  <a:pt x="358" y="727"/>
                  <a:pt x="353" y="756"/>
                </a:cubicBezTo>
                <a:lnTo>
                  <a:pt x="113" y="756"/>
                </a:lnTo>
                <a:cubicBezTo>
                  <a:pt x="51" y="756"/>
                  <a:pt x="0" y="705"/>
                  <a:pt x="0" y="643"/>
                </a:cubicBezTo>
                <a:lnTo>
                  <a:pt x="0" y="178"/>
                </a:lnTo>
                <a:lnTo>
                  <a:pt x="179" y="0"/>
                </a:lnTo>
                <a:close/>
                <a:moveTo>
                  <a:pt x="721" y="277"/>
                </a:moveTo>
                <a:cubicBezTo>
                  <a:pt x="733" y="283"/>
                  <a:pt x="740" y="295"/>
                  <a:pt x="743" y="310"/>
                </a:cubicBezTo>
                <a:cubicBezTo>
                  <a:pt x="765" y="316"/>
                  <a:pt x="786" y="330"/>
                  <a:pt x="802" y="358"/>
                </a:cubicBezTo>
                <a:cubicBezTo>
                  <a:pt x="812" y="382"/>
                  <a:pt x="808" y="417"/>
                  <a:pt x="794" y="442"/>
                </a:cubicBezTo>
                <a:cubicBezTo>
                  <a:pt x="770" y="487"/>
                  <a:pt x="736" y="543"/>
                  <a:pt x="707" y="588"/>
                </a:cubicBezTo>
                <a:cubicBezTo>
                  <a:pt x="688" y="595"/>
                  <a:pt x="692" y="556"/>
                  <a:pt x="699" y="546"/>
                </a:cubicBezTo>
                <a:cubicBezTo>
                  <a:pt x="723" y="510"/>
                  <a:pt x="743" y="477"/>
                  <a:pt x="762" y="413"/>
                </a:cubicBezTo>
                <a:cubicBezTo>
                  <a:pt x="766" y="382"/>
                  <a:pt x="752" y="368"/>
                  <a:pt x="743" y="355"/>
                </a:cubicBezTo>
                <a:cubicBezTo>
                  <a:pt x="742" y="358"/>
                  <a:pt x="742" y="360"/>
                  <a:pt x="741" y="363"/>
                </a:cubicBezTo>
                <a:cubicBezTo>
                  <a:pt x="723" y="355"/>
                  <a:pt x="706" y="346"/>
                  <a:pt x="688" y="337"/>
                </a:cubicBezTo>
                <a:cubicBezTo>
                  <a:pt x="670" y="327"/>
                  <a:pt x="653" y="314"/>
                  <a:pt x="636" y="302"/>
                </a:cubicBezTo>
                <a:cubicBezTo>
                  <a:pt x="669" y="274"/>
                  <a:pt x="698" y="264"/>
                  <a:pt x="721" y="277"/>
                </a:cubicBezTo>
                <a:close/>
                <a:moveTo>
                  <a:pt x="734" y="395"/>
                </a:moveTo>
                <a:cubicBezTo>
                  <a:pt x="719" y="445"/>
                  <a:pt x="690" y="508"/>
                  <a:pt x="649" y="579"/>
                </a:cubicBezTo>
                <a:cubicBezTo>
                  <a:pt x="628" y="615"/>
                  <a:pt x="604" y="650"/>
                  <a:pt x="580" y="681"/>
                </a:cubicBezTo>
                <a:cubicBezTo>
                  <a:pt x="557" y="670"/>
                  <a:pt x="535" y="658"/>
                  <a:pt x="512" y="646"/>
                </a:cubicBezTo>
                <a:cubicBezTo>
                  <a:pt x="488" y="633"/>
                  <a:pt x="465" y="617"/>
                  <a:pt x="442" y="601"/>
                </a:cubicBezTo>
                <a:cubicBezTo>
                  <a:pt x="457" y="565"/>
                  <a:pt x="475" y="527"/>
                  <a:pt x="496" y="491"/>
                </a:cubicBezTo>
                <a:cubicBezTo>
                  <a:pt x="536" y="420"/>
                  <a:pt x="576" y="363"/>
                  <a:pt x="612" y="325"/>
                </a:cubicBezTo>
                <a:cubicBezTo>
                  <a:pt x="631" y="338"/>
                  <a:pt x="650" y="351"/>
                  <a:pt x="671" y="363"/>
                </a:cubicBezTo>
                <a:cubicBezTo>
                  <a:pt x="691" y="375"/>
                  <a:pt x="712" y="384"/>
                  <a:pt x="734" y="395"/>
                </a:cubicBezTo>
                <a:close/>
                <a:moveTo>
                  <a:pt x="560" y="707"/>
                </a:moveTo>
                <a:cubicBezTo>
                  <a:pt x="486" y="797"/>
                  <a:pt x="410" y="858"/>
                  <a:pt x="392" y="848"/>
                </a:cubicBezTo>
                <a:cubicBezTo>
                  <a:pt x="375" y="838"/>
                  <a:pt x="389" y="742"/>
                  <a:pt x="430" y="632"/>
                </a:cubicBezTo>
                <a:cubicBezTo>
                  <a:pt x="451" y="645"/>
                  <a:pt x="472" y="659"/>
                  <a:pt x="494" y="672"/>
                </a:cubicBezTo>
                <a:cubicBezTo>
                  <a:pt x="516" y="685"/>
                  <a:pt x="538" y="695"/>
                  <a:pt x="560" y="707"/>
                </a:cubicBezTo>
                <a:close/>
                <a:moveTo>
                  <a:pt x="294" y="149"/>
                </a:moveTo>
                <a:lnTo>
                  <a:pt x="482" y="149"/>
                </a:lnTo>
                <a:lnTo>
                  <a:pt x="482" y="193"/>
                </a:lnTo>
                <a:lnTo>
                  <a:pt x="294" y="193"/>
                </a:lnTo>
                <a:lnTo>
                  <a:pt x="294" y="149"/>
                </a:lnTo>
                <a:close/>
                <a:moveTo>
                  <a:pt x="148" y="437"/>
                </a:moveTo>
                <a:lnTo>
                  <a:pt x="258" y="437"/>
                </a:lnTo>
                <a:lnTo>
                  <a:pt x="258" y="480"/>
                </a:lnTo>
                <a:lnTo>
                  <a:pt x="148" y="480"/>
                </a:lnTo>
                <a:lnTo>
                  <a:pt x="148" y="437"/>
                </a:lnTo>
                <a:close/>
                <a:moveTo>
                  <a:pt x="148" y="337"/>
                </a:moveTo>
                <a:lnTo>
                  <a:pt x="482" y="337"/>
                </a:lnTo>
                <a:lnTo>
                  <a:pt x="482" y="381"/>
                </a:lnTo>
                <a:lnTo>
                  <a:pt x="148" y="381"/>
                </a:lnTo>
                <a:lnTo>
                  <a:pt x="148" y="337"/>
                </a:lnTo>
                <a:close/>
                <a:moveTo>
                  <a:pt x="148" y="245"/>
                </a:moveTo>
                <a:lnTo>
                  <a:pt x="482" y="245"/>
                </a:lnTo>
                <a:lnTo>
                  <a:pt x="482" y="288"/>
                </a:lnTo>
                <a:lnTo>
                  <a:pt x="148" y="288"/>
                </a:lnTo>
                <a:lnTo>
                  <a:pt x="148" y="245"/>
                </a:lnTo>
                <a:close/>
                <a:moveTo>
                  <a:pt x="111" y="187"/>
                </a:moveTo>
                <a:lnTo>
                  <a:pt x="193" y="187"/>
                </a:lnTo>
                <a:cubicBezTo>
                  <a:pt x="201" y="187"/>
                  <a:pt x="208" y="181"/>
                  <a:pt x="208" y="173"/>
                </a:cubicBezTo>
                <a:lnTo>
                  <a:pt x="208" y="91"/>
                </a:lnTo>
                <a:lnTo>
                  <a:pt x="111" y="18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5547" name="矩形 20"/>
          <p:cNvSpPr>
            <a:spLocks noChangeArrowheads="1"/>
          </p:cNvSpPr>
          <p:nvPr/>
        </p:nvSpPr>
        <p:spPr bwMode="auto">
          <a:xfrm>
            <a:off x="0" y="2366963"/>
            <a:ext cx="3851275" cy="407987"/>
          </a:xfrm>
          <a:prstGeom prst="rect">
            <a:avLst/>
          </a:prstGeom>
          <a:solidFill>
            <a:srgbClr val="F8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925513" y="2398713"/>
            <a:ext cx="12700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C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ontents</a:t>
            </a:r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5549" name="矩形 27"/>
          <p:cNvSpPr>
            <a:spLocks noChangeArrowheads="1"/>
          </p:cNvSpPr>
          <p:nvPr/>
        </p:nvSpPr>
        <p:spPr bwMode="auto">
          <a:xfrm>
            <a:off x="4535488" y="1347788"/>
            <a:ext cx="3852862" cy="43338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65550" name="矩形 28"/>
          <p:cNvSpPr>
            <a:spLocks noChangeArrowheads="1"/>
          </p:cNvSpPr>
          <p:nvPr/>
        </p:nvSpPr>
        <p:spPr bwMode="auto">
          <a:xfrm>
            <a:off x="4535488" y="2033588"/>
            <a:ext cx="3852862" cy="4318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65551" name="矩形 29"/>
          <p:cNvSpPr>
            <a:spLocks noChangeArrowheads="1"/>
          </p:cNvSpPr>
          <p:nvPr/>
        </p:nvSpPr>
        <p:spPr bwMode="auto">
          <a:xfrm>
            <a:off x="4535488" y="2716213"/>
            <a:ext cx="3852862" cy="4318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65552" name="矩形 30"/>
          <p:cNvSpPr>
            <a:spLocks noChangeArrowheads="1"/>
          </p:cNvSpPr>
          <p:nvPr/>
        </p:nvSpPr>
        <p:spPr bwMode="auto">
          <a:xfrm>
            <a:off x="4535488" y="3435350"/>
            <a:ext cx="3852862" cy="4318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 bwMode="auto">
          <a:xfrm>
            <a:off x="4535488" y="1349375"/>
            <a:ext cx="712787" cy="431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z="2400"/>
          </a:p>
        </p:txBody>
      </p:sp>
      <p:sp>
        <p:nvSpPr>
          <p:cNvPr id="34" name="矩形 33"/>
          <p:cNvSpPr/>
          <p:nvPr/>
        </p:nvSpPr>
        <p:spPr bwMode="auto">
          <a:xfrm>
            <a:off x="4535488" y="2033588"/>
            <a:ext cx="712787" cy="431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z="2400"/>
          </a:p>
        </p:txBody>
      </p:sp>
      <p:sp>
        <p:nvSpPr>
          <p:cNvPr id="35" name="矩形 34"/>
          <p:cNvSpPr/>
          <p:nvPr/>
        </p:nvSpPr>
        <p:spPr bwMode="auto">
          <a:xfrm>
            <a:off x="4535488" y="2716213"/>
            <a:ext cx="712787" cy="431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z="2400"/>
          </a:p>
        </p:txBody>
      </p:sp>
      <p:sp>
        <p:nvSpPr>
          <p:cNvPr id="36" name="矩形 35"/>
          <p:cNvSpPr/>
          <p:nvPr/>
        </p:nvSpPr>
        <p:spPr bwMode="auto">
          <a:xfrm>
            <a:off x="4535488" y="3435350"/>
            <a:ext cx="712787" cy="431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z="2400"/>
          </a:p>
        </p:txBody>
      </p:sp>
      <p:sp>
        <p:nvSpPr>
          <p:cNvPr id="65557" name="Rectangle 14"/>
          <p:cNvSpPr>
            <a:spLocks noChangeArrowheads="1"/>
          </p:cNvSpPr>
          <p:nvPr/>
        </p:nvSpPr>
        <p:spPr bwMode="auto">
          <a:xfrm>
            <a:off x="4572000" y="1471613"/>
            <a:ext cx="5746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1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558" name="Rectangle 14"/>
          <p:cNvSpPr>
            <a:spLocks noChangeArrowheads="1"/>
          </p:cNvSpPr>
          <p:nvPr/>
        </p:nvSpPr>
        <p:spPr bwMode="auto">
          <a:xfrm>
            <a:off x="4572000" y="2157413"/>
            <a:ext cx="5746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</a:t>
            </a: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559" name="Rectangle 14"/>
          <p:cNvSpPr>
            <a:spLocks noChangeArrowheads="1"/>
          </p:cNvSpPr>
          <p:nvPr/>
        </p:nvSpPr>
        <p:spPr bwMode="auto">
          <a:xfrm>
            <a:off x="4572000" y="2838450"/>
            <a:ext cx="5746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</a:t>
            </a: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560" name="Rectangle 14"/>
          <p:cNvSpPr>
            <a:spLocks noChangeArrowheads="1"/>
          </p:cNvSpPr>
          <p:nvPr/>
        </p:nvSpPr>
        <p:spPr bwMode="auto">
          <a:xfrm>
            <a:off x="4572000" y="3559175"/>
            <a:ext cx="5746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</a:t>
            </a: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Box 59"/>
          <p:cNvSpPr txBox="1">
            <a:spLocks noChangeArrowheads="1"/>
          </p:cNvSpPr>
          <p:nvPr/>
        </p:nvSpPr>
        <p:spPr bwMode="auto">
          <a:xfrm>
            <a:off x="5354638" y="1376363"/>
            <a:ext cx="220503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高处坠落的危害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TextBox 59"/>
          <p:cNvSpPr txBox="1">
            <a:spLocks noChangeArrowheads="1"/>
          </p:cNvSpPr>
          <p:nvPr/>
        </p:nvSpPr>
        <p:spPr bwMode="auto">
          <a:xfrm>
            <a:off x="5354638" y="2060575"/>
            <a:ext cx="2817812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高处坠落事故种类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TextBox 59"/>
          <p:cNvSpPr txBox="1">
            <a:spLocks noChangeArrowheads="1"/>
          </p:cNvSpPr>
          <p:nvPr/>
        </p:nvSpPr>
        <p:spPr bwMode="auto">
          <a:xfrm>
            <a:off x="5354638" y="2743200"/>
            <a:ext cx="29622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高处坠落原因分析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Box 59"/>
          <p:cNvSpPr txBox="1">
            <a:spLocks noChangeArrowheads="1"/>
          </p:cNvSpPr>
          <p:nvPr/>
        </p:nvSpPr>
        <p:spPr bwMode="auto">
          <a:xfrm>
            <a:off x="5354638" y="3463925"/>
            <a:ext cx="3033712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高处坠落事故案例</a:t>
            </a:r>
            <a:endParaRPr lang="zh-CN" altLang="en-US" sz="2000" b="1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8423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4B782C8C-C44D-428C-9A8F-D79E1D828D94}" type="slidenum">
              <a:rPr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</a:fld>
            <a:endParaRPr lang="zh-CN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67587" name="TextBox 5"/>
          <p:cNvSpPr txBox="1">
            <a:spLocks noChangeArrowheads="1"/>
          </p:cNvSpPr>
          <p:nvPr/>
        </p:nvSpPr>
        <p:spPr bwMode="auto">
          <a:xfrm>
            <a:off x="649288" y="141288"/>
            <a:ext cx="4570412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Part 4</a:t>
            </a:r>
            <a:r>
              <a:rPr lang="zh-CN" altLang="en-US" sz="2000" b="1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：</a:t>
            </a:r>
            <a:r>
              <a:rPr lang="zh-CN" altLang="en-US" sz="2000" b="1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高处坠落事故案例</a:t>
            </a:r>
            <a:endParaRPr lang="zh-CN" altLang="en-US" sz="2000" b="1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 useBgFill="1">
        <p:nvSpPr>
          <p:cNvPr id="3" name="矩形 2"/>
          <p:cNvSpPr/>
          <p:nvPr/>
        </p:nvSpPr>
        <p:spPr>
          <a:xfrm>
            <a:off x="468057" y="1495651"/>
            <a:ext cx="4643999" cy="2516073"/>
          </a:xfrm>
          <a:prstGeom prst="rect">
            <a:avLst/>
          </a:prstGeom>
          <a:ln>
            <a:gradFill>
              <a:gsLst>
                <a:gs pos="40000">
                  <a:schemeClr val="accent1">
                    <a:lumMod val="5000"/>
                    <a:lumOff val="95000"/>
                  </a:schemeClr>
                </a:gs>
                <a:gs pos="61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spAutoFit/>
          </a:bodyPr>
          <a:lstStyle/>
          <a:p>
            <a:pPr indent="457200" algn="just" eaLnBrk="1" hangingPunct="1">
              <a:lnSpc>
                <a:spcPct val="125000"/>
              </a:lnSpc>
              <a:buFont typeface="Arial" panose="020B0604020202020204" pitchFamily="34" charset="0"/>
              <a:buNone/>
              <a:defRPr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2006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月的一天，重庆某办公楼施工中，架子工老张（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35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岁）在未铺脚手板的脚手架上，进行加高脚手架搭设作业。在上下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传递钢管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时，由于钢管过重没抓牢而滑落，老张伸手去抓该钢管，脚一滑从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多米的脚手架上摔落。这次事故导致老张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四肢摔断，住院六个月，从此无法干重活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5" name="Picture 15" descr="R{$64GGLO@Z9{ZO%WOA[1F2"/>
          <p:cNvPicPr>
            <a:picLocks noChangeAspect="1"/>
          </p:cNvPicPr>
          <p:nvPr/>
        </p:nvPicPr>
        <p:blipFill rotWithShape="1">
          <a:blip r:embed="rId1"/>
          <a:srcRect b="4485"/>
          <a:stretch>
            <a:fillRect/>
          </a:stretch>
        </p:blipFill>
        <p:spPr>
          <a:xfrm>
            <a:off x="5265738" y="844550"/>
            <a:ext cx="1825625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4" descr="三根钢筋穿进民工身体(组图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563" y="1952625"/>
            <a:ext cx="1827212" cy="1266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7593" name="文本框 1"/>
          <p:cNvSpPr txBox="1">
            <a:spLocks noChangeArrowheads="1"/>
          </p:cNvSpPr>
          <p:nvPr/>
        </p:nvSpPr>
        <p:spPr bwMode="auto">
          <a:xfrm>
            <a:off x="323850" y="781050"/>
            <a:ext cx="1149350" cy="400050"/>
          </a:xfrm>
          <a:prstGeom prst="rect">
            <a:avLst/>
          </a:prstGeom>
          <a:solidFill>
            <a:srgbClr val="00B05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案例一：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 rotWithShape="1">
          <a:blip r:embed="rId3"/>
          <a:srcRect t="5482"/>
          <a:stretch>
            <a:fillRect/>
          </a:stretch>
        </p:blipFill>
        <p:spPr>
          <a:xfrm>
            <a:off x="5219700" y="3165475"/>
            <a:ext cx="1827213" cy="1277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spcBef>
                <a:spcPct val="0"/>
              </a:spcBef>
            </a:pPr>
            <a:fld id="{A3F678B9-ECC5-45A8-BA78-DBFAF7C1BEE5}" type="slidenum">
              <a:rPr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</a:fld>
            <a:endParaRPr lang="zh-CN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69635" name="TextBox 5"/>
          <p:cNvSpPr txBox="1">
            <a:spLocks noChangeArrowheads="1"/>
          </p:cNvSpPr>
          <p:nvPr/>
        </p:nvSpPr>
        <p:spPr bwMode="auto">
          <a:xfrm>
            <a:off x="649288" y="141288"/>
            <a:ext cx="4570412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Part 4</a:t>
            </a:r>
            <a:r>
              <a:rPr lang="zh-CN" altLang="en-US" sz="2000" b="1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：</a:t>
            </a:r>
            <a:r>
              <a:rPr lang="zh-CN" altLang="en-US" sz="2000" b="1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高处坠落事故案例</a:t>
            </a:r>
            <a:endParaRPr lang="zh-CN" altLang="en-US" sz="2000" b="1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 useBgFill="1">
        <p:nvSpPr>
          <p:cNvPr id="3" name="矩形 2"/>
          <p:cNvSpPr/>
          <p:nvPr/>
        </p:nvSpPr>
        <p:spPr>
          <a:xfrm>
            <a:off x="854864" y="1203766"/>
            <a:ext cx="7262351" cy="1172629"/>
          </a:xfrm>
          <a:prstGeom prst="rect">
            <a:avLst/>
          </a:prstGeom>
          <a:ln>
            <a:gradFill>
              <a:gsLst>
                <a:gs pos="40000">
                  <a:schemeClr val="accent1">
                    <a:lumMod val="5000"/>
                    <a:lumOff val="95000"/>
                  </a:schemeClr>
                </a:gs>
                <a:gs pos="61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spAutoFit/>
          </a:bodyPr>
          <a:lstStyle/>
          <a:p>
            <a:pPr indent="457200" algn="just" eaLnBrk="1" hangingPunct="1"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2013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日，位于长沙市岳麓区岳麓大道和银杉路交汇处西北角的绿地中央广场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号栋建设工地在进行外墙涂料施工作业时发生一起高处坠落事故，事故造成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人死亡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直接经济损失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285.45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万元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 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9639" name="文本框 1"/>
          <p:cNvSpPr txBox="1">
            <a:spLocks noChangeArrowheads="1"/>
          </p:cNvSpPr>
          <p:nvPr/>
        </p:nvSpPr>
        <p:spPr bwMode="auto">
          <a:xfrm>
            <a:off x="323850" y="781050"/>
            <a:ext cx="1152525" cy="400050"/>
          </a:xfrm>
          <a:prstGeom prst="rect">
            <a:avLst/>
          </a:prstGeom>
          <a:solidFill>
            <a:srgbClr val="00B05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案例二：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8" b="13555"/>
          <a:stretch>
            <a:fillRect/>
          </a:stretch>
        </p:blipFill>
        <p:spPr>
          <a:xfrm>
            <a:off x="2701675" y="2499751"/>
            <a:ext cx="3670300" cy="2087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spcBef>
                <a:spcPct val="0"/>
              </a:spcBef>
            </a:pPr>
            <a:fld id="{B304C3AE-3605-43CB-90C0-811D774FD5FE}" type="slidenum">
              <a:rPr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</a:fld>
            <a:endParaRPr lang="zh-CN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71683" name="TextBox 5"/>
          <p:cNvSpPr txBox="1">
            <a:spLocks noChangeArrowheads="1"/>
          </p:cNvSpPr>
          <p:nvPr/>
        </p:nvSpPr>
        <p:spPr bwMode="auto">
          <a:xfrm>
            <a:off x="649288" y="141288"/>
            <a:ext cx="4570412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Part 4</a:t>
            </a:r>
            <a:r>
              <a:rPr lang="zh-CN" altLang="en-US" sz="2000" b="1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：</a:t>
            </a:r>
            <a:r>
              <a:rPr lang="zh-CN" altLang="en-US" sz="2000" b="1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高处坠落事故案例</a:t>
            </a:r>
            <a:endParaRPr lang="zh-CN" altLang="en-US" sz="2000" b="1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 useBgFill="1">
        <p:nvSpPr>
          <p:cNvPr id="3" name="矩形 2"/>
          <p:cNvSpPr/>
          <p:nvPr/>
        </p:nvSpPr>
        <p:spPr>
          <a:xfrm>
            <a:off x="756046" y="1491765"/>
            <a:ext cx="3815947" cy="2613023"/>
          </a:xfrm>
          <a:prstGeom prst="rect">
            <a:avLst/>
          </a:prstGeom>
          <a:ln>
            <a:gradFill>
              <a:gsLst>
                <a:gs pos="40000">
                  <a:schemeClr val="accent1">
                    <a:lumMod val="5000"/>
                    <a:lumOff val="95000"/>
                  </a:schemeClr>
                </a:gs>
                <a:gs pos="61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400000" scaled="0"/>
            </a:gradFill>
          </a:ln>
        </p:spPr>
        <p:txBody>
          <a:bodyPr>
            <a:spAutoFit/>
          </a:bodyPr>
          <a:lstStyle/>
          <a:p>
            <a:pPr indent="457200" algn="just" eaLnBrk="1" hangingPunct="1">
              <a:lnSpc>
                <a:spcPct val="127000"/>
              </a:lnSpc>
              <a:buFont typeface="Arial" panose="020B0604020202020204" pitchFamily="34" charset="0"/>
              <a:buNone/>
              <a:defRPr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2015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日上午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分左右，铭源公司董某某未佩戴安全带，在双叶协展公司厂房顶部脚手架上进行外墙板更换作业时，从距离地面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米多高处的脚手架上坠落至地面，经泰达医院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抢救无效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于当天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时左右死亡。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1687" name="文本框 1"/>
          <p:cNvSpPr txBox="1">
            <a:spLocks noChangeArrowheads="1"/>
          </p:cNvSpPr>
          <p:nvPr/>
        </p:nvSpPr>
        <p:spPr bwMode="auto">
          <a:xfrm>
            <a:off x="323850" y="781050"/>
            <a:ext cx="1152525" cy="400050"/>
          </a:xfrm>
          <a:prstGeom prst="rect">
            <a:avLst/>
          </a:prstGeom>
          <a:solidFill>
            <a:srgbClr val="00B05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案例三：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1" b="12168"/>
          <a:stretch>
            <a:fillRect/>
          </a:stretch>
        </p:blipFill>
        <p:spPr>
          <a:xfrm>
            <a:off x="4715998" y="1708786"/>
            <a:ext cx="3677370" cy="22309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spcBef>
                <a:spcPct val="0"/>
              </a:spcBef>
            </a:pPr>
            <a:fld id="{5126C51C-CC89-49E4-9998-E3124FC2E51B}" type="slidenum">
              <a:rPr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</a:fld>
            <a:endParaRPr lang="zh-CN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73731" name="TextBox 5"/>
          <p:cNvSpPr txBox="1">
            <a:spLocks noChangeArrowheads="1"/>
          </p:cNvSpPr>
          <p:nvPr/>
        </p:nvSpPr>
        <p:spPr bwMode="auto">
          <a:xfrm>
            <a:off x="649288" y="141288"/>
            <a:ext cx="4570412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Part 4</a:t>
            </a:r>
            <a:r>
              <a:rPr lang="zh-CN" altLang="en-US" sz="2000" b="1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：</a:t>
            </a:r>
            <a:r>
              <a:rPr lang="zh-CN" altLang="en-US" sz="2000" b="1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高处坠落事故案例</a:t>
            </a:r>
            <a:endParaRPr lang="zh-CN" altLang="en-US" sz="2000" b="1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 useBgFill="1">
        <p:nvSpPr>
          <p:cNvPr id="3" name="矩形 2"/>
          <p:cNvSpPr/>
          <p:nvPr/>
        </p:nvSpPr>
        <p:spPr>
          <a:xfrm>
            <a:off x="4140006" y="1419766"/>
            <a:ext cx="4319940" cy="2516073"/>
          </a:xfrm>
          <a:prstGeom prst="rect">
            <a:avLst/>
          </a:prstGeom>
          <a:ln>
            <a:gradFill>
              <a:gsLst>
                <a:gs pos="40000">
                  <a:schemeClr val="accent1">
                    <a:lumMod val="5000"/>
                    <a:lumOff val="95000"/>
                  </a:schemeClr>
                </a:gs>
                <a:gs pos="61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400000" scaled="0"/>
            </a:gradFill>
          </a:ln>
        </p:spPr>
        <p:txBody>
          <a:bodyPr wrap="square">
            <a:spAutoFit/>
          </a:bodyPr>
          <a:lstStyle/>
          <a:p>
            <a:pPr indent="457200" algn="just">
              <a:lnSpc>
                <a:spcPct val="125000"/>
              </a:lnSpc>
              <a:defRPr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2017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日，受沙尘和大风天气影响，宁夏腾格里金沙海旅游有限公司的景区玻璃栈桥施工现场，因突发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沙尘暴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极端天气，有较大阵风，正在施工作业的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名工人从高空坠落，造成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人死亡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人受伤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，在被送往医院后，直至当日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16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时许，又有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人经医院抢救无效死亡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3735" name="文本框 1"/>
          <p:cNvSpPr txBox="1">
            <a:spLocks noChangeArrowheads="1"/>
          </p:cNvSpPr>
          <p:nvPr/>
        </p:nvSpPr>
        <p:spPr bwMode="auto">
          <a:xfrm>
            <a:off x="323850" y="781050"/>
            <a:ext cx="1152525" cy="400050"/>
          </a:xfrm>
          <a:prstGeom prst="rect">
            <a:avLst/>
          </a:prstGeom>
          <a:solidFill>
            <a:srgbClr val="00B05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案例四：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6" t="8388" r="10797" b="15552"/>
          <a:stretch>
            <a:fillRect/>
          </a:stretch>
        </p:blipFill>
        <p:spPr>
          <a:xfrm>
            <a:off x="1065718" y="1635763"/>
            <a:ext cx="3074288" cy="201597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spcBef>
                <a:spcPct val="0"/>
              </a:spcBef>
            </a:pPr>
            <a:fld id="{5A0521A8-05F1-4345-B910-226727C1736C}" type="slidenum">
              <a:rPr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</a:fld>
            <a:endParaRPr lang="zh-CN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75779" name="TextBox 5"/>
          <p:cNvSpPr txBox="1">
            <a:spLocks noChangeArrowheads="1"/>
          </p:cNvSpPr>
          <p:nvPr/>
        </p:nvSpPr>
        <p:spPr bwMode="auto">
          <a:xfrm>
            <a:off x="649288" y="141288"/>
            <a:ext cx="4570412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Part 4</a:t>
            </a:r>
            <a:r>
              <a:rPr lang="zh-CN" altLang="en-US" sz="2000" b="1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：</a:t>
            </a:r>
            <a:r>
              <a:rPr lang="zh-CN" altLang="en-US" sz="2000" b="1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高处坠落事故案例</a:t>
            </a:r>
            <a:endParaRPr lang="zh-CN" altLang="en-US" sz="2000" b="1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 useBgFill="1">
        <p:nvSpPr>
          <p:cNvPr id="3" name="矩形 2"/>
          <p:cNvSpPr/>
          <p:nvPr/>
        </p:nvSpPr>
        <p:spPr>
          <a:xfrm>
            <a:off x="828052" y="1697907"/>
            <a:ext cx="3527952" cy="2169825"/>
          </a:xfrm>
          <a:prstGeom prst="rect">
            <a:avLst/>
          </a:prstGeom>
          <a:ln>
            <a:gradFill>
              <a:gsLst>
                <a:gs pos="40000">
                  <a:schemeClr val="accent1">
                    <a:lumMod val="5000"/>
                    <a:lumOff val="95000"/>
                  </a:schemeClr>
                </a:gs>
                <a:gs pos="61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400000" scaled="0"/>
            </a:gradFill>
          </a:ln>
        </p:spPr>
        <p:txBody>
          <a:bodyPr>
            <a:spAutoFit/>
          </a:bodyPr>
          <a:lstStyle/>
          <a:p>
            <a:pPr indent="457200" algn="just">
              <a:lnSpc>
                <a:spcPct val="150000"/>
              </a:lnSpc>
              <a:defRPr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2017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9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13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14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时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30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分，哈尔滨市某建设工程组织工人施工过程中，发生一起高处坠落事故，造成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 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名架子工死亡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直接经济损失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90 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万元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5783" name="文本框 1"/>
          <p:cNvSpPr txBox="1">
            <a:spLocks noChangeArrowheads="1"/>
          </p:cNvSpPr>
          <p:nvPr/>
        </p:nvSpPr>
        <p:spPr bwMode="auto">
          <a:xfrm>
            <a:off x="323850" y="781050"/>
            <a:ext cx="1152525" cy="400050"/>
          </a:xfrm>
          <a:prstGeom prst="rect">
            <a:avLst/>
          </a:prstGeom>
          <a:solidFill>
            <a:srgbClr val="00B05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案例五：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12"/>
          <a:stretch>
            <a:fillRect/>
          </a:stretch>
        </p:blipFill>
        <p:spPr>
          <a:xfrm>
            <a:off x="4859996" y="1851757"/>
            <a:ext cx="3048000" cy="20159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Box 5"/>
          <p:cNvSpPr txBox="1">
            <a:spLocks noChangeArrowheads="1"/>
          </p:cNvSpPr>
          <p:nvPr/>
        </p:nvSpPr>
        <p:spPr bwMode="auto">
          <a:xfrm>
            <a:off x="649288" y="141288"/>
            <a:ext cx="2085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结语</a:t>
            </a:r>
            <a:endParaRPr lang="zh-CN" altLang="en-US" sz="2000" b="1">
              <a:solidFill>
                <a:srgbClr val="00B05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9875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144ED256-E048-403B-834E-6541FD0E4E65}" type="slidenum">
              <a:rPr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</a:fld>
            <a:endParaRPr lang="zh-CN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79876" name="矩形 1"/>
          <p:cNvSpPr>
            <a:spLocks noChangeArrowheads="1"/>
          </p:cNvSpPr>
          <p:nvPr/>
        </p:nvSpPr>
        <p:spPr bwMode="auto">
          <a:xfrm>
            <a:off x="898525" y="608013"/>
            <a:ext cx="73437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“安全第一”是永恒的，只有安全，才能有幸福的生活。为了自己的安全，请时刻谨记：</a:t>
            </a:r>
            <a:endParaRPr lang="en-US" altLang="zh-CN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“在高处作业时，高处坠落发生的概率是时刻存在的，切忌粗心大意，心存侥幸；请做好安全防护，确保作业安全！”</a:t>
            </a:r>
            <a:endParaRPr lang="en-US" altLang="zh-CN" sz="1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9877" name="组合 2"/>
          <p:cNvGrpSpPr/>
          <p:nvPr/>
        </p:nvGrpSpPr>
        <p:grpSpPr bwMode="auto">
          <a:xfrm>
            <a:off x="2719388" y="2416175"/>
            <a:ext cx="3633787" cy="2170113"/>
            <a:chOff x="2550731" y="2057275"/>
            <a:chExt cx="3740512" cy="2458448"/>
          </a:xfrm>
        </p:grpSpPr>
        <p:pic>
          <p:nvPicPr>
            <p:cNvPr id="12" name="Picture 5" descr="L_ZEX]HE3RY)6WU`{A@R)_T"/>
            <p:cNvPicPr>
              <a:picLocks noChangeAspect="1"/>
            </p:cNvPicPr>
            <p:nvPr/>
          </p:nvPicPr>
          <p:blipFill rotWithShape="1">
            <a:blip r:embed="rId1"/>
            <a:srcRect b="10703"/>
            <a:stretch>
              <a:fillRect/>
            </a:stretch>
          </p:blipFill>
          <p:spPr>
            <a:xfrm>
              <a:off x="2550731" y="2068066"/>
              <a:ext cx="1840025" cy="121034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Picture 7" descr="DSCN085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54486" y="2057275"/>
              <a:ext cx="1836757" cy="121753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5" name="Picture 8"/>
            <p:cNvPicPr>
              <a:picLocks noChangeAspect="1"/>
            </p:cNvPicPr>
            <p:nvPr/>
          </p:nvPicPr>
          <p:blipFill rotWithShape="1">
            <a:blip r:embed="rId3"/>
            <a:srcRect b="15362"/>
            <a:stretch>
              <a:fillRect/>
            </a:stretch>
          </p:blipFill>
          <p:spPr>
            <a:xfrm>
              <a:off x="2553999" y="3310778"/>
              <a:ext cx="1836757" cy="12049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6" name="Picture 6" descr="DSCF0176"/>
            <p:cNvPicPr>
              <a:picLocks noChangeAspect="1"/>
            </p:cNvPicPr>
            <p:nvPr/>
          </p:nvPicPr>
          <p:blipFill rotWithShape="1">
            <a:blip r:embed="rId4"/>
            <a:srcRect t="19218" b="15284"/>
            <a:stretch>
              <a:fillRect/>
            </a:stretch>
          </p:blipFill>
          <p:spPr>
            <a:xfrm>
              <a:off x="4454486" y="3319770"/>
              <a:ext cx="1836757" cy="11905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203" y="3291740"/>
            <a:ext cx="7461797" cy="1923759"/>
          </a:xfrm>
          <a:prstGeom prst="rect">
            <a:avLst/>
          </a:prstGeom>
        </p:spPr>
      </p:pic>
      <p:sp>
        <p:nvSpPr>
          <p:cNvPr id="2" name="标题 1"/>
          <p:cNvSpPr/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a 尾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780"/>
            <a:ext cx="9144000" cy="4345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984250" y="1836738"/>
            <a:ext cx="115252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目录</a:t>
            </a:r>
            <a:endParaRPr lang="zh-CN" altLang="en-US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6627" name="圆角矩形 13"/>
          <p:cNvSpPr>
            <a:spLocks noChangeArrowheads="1"/>
          </p:cNvSpPr>
          <p:nvPr/>
        </p:nvSpPr>
        <p:spPr bwMode="auto">
          <a:xfrm>
            <a:off x="3995738" y="3435350"/>
            <a:ext cx="431800" cy="4318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26628" name="Freeform 11"/>
          <p:cNvSpPr>
            <a:spLocks noEditPoints="1" noChangeArrowheads="1"/>
          </p:cNvSpPr>
          <p:nvPr/>
        </p:nvSpPr>
        <p:spPr bwMode="auto">
          <a:xfrm>
            <a:off x="4092575" y="3549650"/>
            <a:ext cx="236538" cy="204788"/>
          </a:xfrm>
          <a:custGeom>
            <a:avLst/>
            <a:gdLst>
              <a:gd name="T0" fmla="*/ 2147483646 w 948"/>
              <a:gd name="T1" fmla="*/ 2147483646 h 810"/>
              <a:gd name="T2" fmla="*/ 2147483646 w 948"/>
              <a:gd name="T3" fmla="*/ 2147483646 h 810"/>
              <a:gd name="T4" fmla="*/ 2147483646 w 948"/>
              <a:gd name="T5" fmla="*/ 2147483646 h 810"/>
              <a:gd name="T6" fmla="*/ 2147483646 w 948"/>
              <a:gd name="T7" fmla="*/ 2147483646 h 810"/>
              <a:gd name="T8" fmla="*/ 2147483646 w 948"/>
              <a:gd name="T9" fmla="*/ 2147483646 h 810"/>
              <a:gd name="T10" fmla="*/ 2147483646 w 948"/>
              <a:gd name="T11" fmla="*/ 2147483646 h 810"/>
              <a:gd name="T12" fmla="*/ 2147483646 w 948"/>
              <a:gd name="T13" fmla="*/ 2147483646 h 810"/>
              <a:gd name="T14" fmla="*/ 2147483646 w 948"/>
              <a:gd name="T15" fmla="*/ 2147483646 h 810"/>
              <a:gd name="T16" fmla="*/ 2147483646 w 948"/>
              <a:gd name="T17" fmla="*/ 2147483646 h 810"/>
              <a:gd name="T18" fmla="*/ 2147483646 w 948"/>
              <a:gd name="T19" fmla="*/ 2147483646 h 810"/>
              <a:gd name="T20" fmla="*/ 2147483646 w 948"/>
              <a:gd name="T21" fmla="*/ 2147483646 h 810"/>
              <a:gd name="T22" fmla="*/ 2147483646 w 948"/>
              <a:gd name="T23" fmla="*/ 2147483646 h 810"/>
              <a:gd name="T24" fmla="*/ 2147483646 w 948"/>
              <a:gd name="T25" fmla="*/ 2147483646 h 810"/>
              <a:gd name="T26" fmla="*/ 2147483646 w 948"/>
              <a:gd name="T27" fmla="*/ 2147483646 h 810"/>
              <a:gd name="T28" fmla="*/ 2147483646 w 948"/>
              <a:gd name="T29" fmla="*/ 2147483646 h 810"/>
              <a:gd name="T30" fmla="*/ 2147483646 w 948"/>
              <a:gd name="T31" fmla="*/ 2147483646 h 810"/>
              <a:gd name="T32" fmla="*/ 2147483646 w 948"/>
              <a:gd name="T33" fmla="*/ 2147483646 h 810"/>
              <a:gd name="T34" fmla="*/ 2147483646 w 948"/>
              <a:gd name="T35" fmla="*/ 2147483646 h 810"/>
              <a:gd name="T36" fmla="*/ 2147483646 w 948"/>
              <a:gd name="T37" fmla="*/ 2147483646 h 810"/>
              <a:gd name="T38" fmla="*/ 2147483646 w 948"/>
              <a:gd name="T39" fmla="*/ 2147483646 h 810"/>
              <a:gd name="T40" fmla="*/ 2147483646 w 948"/>
              <a:gd name="T41" fmla="*/ 2147483646 h 810"/>
              <a:gd name="T42" fmla="*/ 2147483646 w 948"/>
              <a:gd name="T43" fmla="*/ 2147483646 h 810"/>
              <a:gd name="T44" fmla="*/ 2147483646 w 948"/>
              <a:gd name="T45" fmla="*/ 2147483646 h 810"/>
              <a:gd name="T46" fmla="*/ 2147483646 w 948"/>
              <a:gd name="T47" fmla="*/ 2147483646 h 810"/>
              <a:gd name="T48" fmla="*/ 2147483646 w 948"/>
              <a:gd name="T49" fmla="*/ 2147483646 h 810"/>
              <a:gd name="T50" fmla="*/ 2147483646 w 948"/>
              <a:gd name="T51" fmla="*/ 2147483646 h 810"/>
              <a:gd name="T52" fmla="*/ 2147483646 w 948"/>
              <a:gd name="T53" fmla="*/ 2147483646 h 810"/>
              <a:gd name="T54" fmla="*/ 2147483646 w 948"/>
              <a:gd name="T55" fmla="*/ 2147483646 h 810"/>
              <a:gd name="T56" fmla="*/ 2147483646 w 948"/>
              <a:gd name="T57" fmla="*/ 2147483646 h 810"/>
              <a:gd name="T58" fmla="*/ 2147483646 w 948"/>
              <a:gd name="T59" fmla="*/ 2147483646 h 810"/>
              <a:gd name="T60" fmla="*/ 2147483646 w 948"/>
              <a:gd name="T61" fmla="*/ 2147483646 h 810"/>
              <a:gd name="T62" fmla="*/ 2147483646 w 948"/>
              <a:gd name="T63" fmla="*/ 2147483646 h 810"/>
              <a:gd name="T64" fmla="*/ 2147483646 w 948"/>
              <a:gd name="T65" fmla="*/ 2147483646 h 810"/>
              <a:gd name="T66" fmla="*/ 2147483646 w 948"/>
              <a:gd name="T67" fmla="*/ 2147483646 h 810"/>
              <a:gd name="T68" fmla="*/ 2147483646 w 948"/>
              <a:gd name="T69" fmla="*/ 2147483646 h 810"/>
              <a:gd name="T70" fmla="*/ 2147483646 w 948"/>
              <a:gd name="T71" fmla="*/ 2147483646 h 810"/>
              <a:gd name="T72" fmla="*/ 2147483646 w 948"/>
              <a:gd name="T73" fmla="*/ 2147483646 h 810"/>
              <a:gd name="T74" fmla="*/ 2147483646 w 948"/>
              <a:gd name="T75" fmla="*/ 2147483646 h 810"/>
              <a:gd name="T76" fmla="*/ 2147483646 w 948"/>
              <a:gd name="T77" fmla="*/ 2147483646 h 810"/>
              <a:gd name="T78" fmla="*/ 2147483646 w 948"/>
              <a:gd name="T79" fmla="*/ 2147483646 h 810"/>
              <a:gd name="T80" fmla="*/ 2147483646 w 948"/>
              <a:gd name="T81" fmla="*/ 2147483646 h 810"/>
              <a:gd name="T82" fmla="*/ 2147483646 w 948"/>
              <a:gd name="T83" fmla="*/ 2147483646 h 810"/>
              <a:gd name="T84" fmla="*/ 2147483646 w 948"/>
              <a:gd name="T85" fmla="*/ 2147483646 h 810"/>
              <a:gd name="T86" fmla="*/ 2147483646 w 948"/>
              <a:gd name="T87" fmla="*/ 2147483646 h 810"/>
              <a:gd name="T88" fmla="*/ 2147483646 w 948"/>
              <a:gd name="T89" fmla="*/ 2147483646 h 810"/>
              <a:gd name="T90" fmla="*/ 2147483646 w 948"/>
              <a:gd name="T91" fmla="*/ 2147483646 h 810"/>
              <a:gd name="T92" fmla="*/ 2147483646 w 948"/>
              <a:gd name="T93" fmla="*/ 2147483646 h 810"/>
              <a:gd name="T94" fmla="*/ 2147483646 w 948"/>
              <a:gd name="T95" fmla="*/ 2147483646 h 810"/>
              <a:gd name="T96" fmla="*/ 2147483646 w 948"/>
              <a:gd name="T97" fmla="*/ 2147483646 h 810"/>
              <a:gd name="T98" fmla="*/ 2147483646 w 948"/>
              <a:gd name="T99" fmla="*/ 2147483646 h 810"/>
              <a:gd name="T100" fmla="*/ 2147483646 w 948"/>
              <a:gd name="T101" fmla="*/ 2147483646 h 810"/>
              <a:gd name="T102" fmla="*/ 2147483646 w 948"/>
              <a:gd name="T103" fmla="*/ 2147483646 h 810"/>
              <a:gd name="T104" fmla="*/ 2147483646 w 948"/>
              <a:gd name="T105" fmla="*/ 2147483646 h 810"/>
              <a:gd name="T106" fmla="*/ 2147483646 w 948"/>
              <a:gd name="T107" fmla="*/ 2147483646 h 810"/>
              <a:gd name="T108" fmla="*/ 2147483646 w 948"/>
              <a:gd name="T109" fmla="*/ 2147483646 h 810"/>
              <a:gd name="T110" fmla="*/ 2147483646 w 948"/>
              <a:gd name="T111" fmla="*/ 2147483646 h 810"/>
              <a:gd name="T112" fmla="*/ 2147483646 w 948"/>
              <a:gd name="T113" fmla="*/ 2147483646 h 810"/>
              <a:gd name="T114" fmla="*/ 2147483646 w 948"/>
              <a:gd name="T115" fmla="*/ 2147483646 h 810"/>
              <a:gd name="T116" fmla="*/ 2147483646 w 948"/>
              <a:gd name="T117" fmla="*/ 2147483646 h 81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948" h="810">
                <a:moveTo>
                  <a:pt x="588" y="151"/>
                </a:moveTo>
                <a:cubicBezTo>
                  <a:pt x="588" y="151"/>
                  <a:pt x="588" y="152"/>
                  <a:pt x="588" y="152"/>
                </a:cubicBezTo>
                <a:cubicBezTo>
                  <a:pt x="588" y="153"/>
                  <a:pt x="589" y="154"/>
                  <a:pt x="589" y="155"/>
                </a:cubicBezTo>
                <a:cubicBezTo>
                  <a:pt x="589" y="156"/>
                  <a:pt x="589" y="156"/>
                  <a:pt x="589" y="157"/>
                </a:cubicBezTo>
                <a:cubicBezTo>
                  <a:pt x="589" y="158"/>
                  <a:pt x="589" y="159"/>
                  <a:pt x="589" y="161"/>
                </a:cubicBezTo>
                <a:cubicBezTo>
                  <a:pt x="589" y="161"/>
                  <a:pt x="589" y="161"/>
                  <a:pt x="589" y="161"/>
                </a:cubicBezTo>
                <a:cubicBezTo>
                  <a:pt x="589" y="162"/>
                  <a:pt x="589" y="164"/>
                  <a:pt x="589" y="165"/>
                </a:cubicBezTo>
                <a:cubicBezTo>
                  <a:pt x="589" y="165"/>
                  <a:pt x="589" y="166"/>
                  <a:pt x="589" y="166"/>
                </a:cubicBezTo>
                <a:cubicBezTo>
                  <a:pt x="589" y="167"/>
                  <a:pt x="589" y="168"/>
                  <a:pt x="589" y="169"/>
                </a:cubicBezTo>
                <a:cubicBezTo>
                  <a:pt x="589" y="170"/>
                  <a:pt x="589" y="170"/>
                  <a:pt x="589" y="171"/>
                </a:cubicBezTo>
                <a:cubicBezTo>
                  <a:pt x="588" y="178"/>
                  <a:pt x="586" y="185"/>
                  <a:pt x="584" y="191"/>
                </a:cubicBezTo>
                <a:cubicBezTo>
                  <a:pt x="584" y="192"/>
                  <a:pt x="583" y="193"/>
                  <a:pt x="583" y="194"/>
                </a:cubicBezTo>
                <a:cubicBezTo>
                  <a:pt x="583" y="195"/>
                  <a:pt x="583" y="195"/>
                  <a:pt x="583" y="195"/>
                </a:cubicBezTo>
                <a:cubicBezTo>
                  <a:pt x="583" y="196"/>
                  <a:pt x="582" y="197"/>
                  <a:pt x="582" y="198"/>
                </a:cubicBezTo>
                <a:cubicBezTo>
                  <a:pt x="582" y="198"/>
                  <a:pt x="582" y="198"/>
                  <a:pt x="582" y="198"/>
                </a:cubicBezTo>
                <a:cubicBezTo>
                  <a:pt x="580" y="201"/>
                  <a:pt x="579" y="204"/>
                  <a:pt x="577" y="207"/>
                </a:cubicBezTo>
                <a:cubicBezTo>
                  <a:pt x="577" y="207"/>
                  <a:pt x="577" y="207"/>
                  <a:pt x="577" y="208"/>
                </a:cubicBezTo>
                <a:cubicBezTo>
                  <a:pt x="577" y="208"/>
                  <a:pt x="576" y="209"/>
                  <a:pt x="575" y="210"/>
                </a:cubicBezTo>
                <a:cubicBezTo>
                  <a:pt x="575" y="210"/>
                  <a:pt x="575" y="211"/>
                  <a:pt x="575" y="211"/>
                </a:cubicBezTo>
                <a:cubicBezTo>
                  <a:pt x="573" y="215"/>
                  <a:pt x="570" y="218"/>
                  <a:pt x="567" y="222"/>
                </a:cubicBezTo>
                <a:cubicBezTo>
                  <a:pt x="567" y="222"/>
                  <a:pt x="567" y="222"/>
                  <a:pt x="567" y="222"/>
                </a:cubicBezTo>
                <a:cubicBezTo>
                  <a:pt x="566" y="223"/>
                  <a:pt x="566" y="224"/>
                  <a:pt x="565" y="224"/>
                </a:cubicBezTo>
                <a:cubicBezTo>
                  <a:pt x="565" y="224"/>
                  <a:pt x="565" y="225"/>
                  <a:pt x="565" y="225"/>
                </a:cubicBezTo>
                <a:cubicBezTo>
                  <a:pt x="562" y="227"/>
                  <a:pt x="560" y="230"/>
                  <a:pt x="558" y="232"/>
                </a:cubicBezTo>
                <a:cubicBezTo>
                  <a:pt x="558" y="232"/>
                  <a:pt x="557" y="232"/>
                  <a:pt x="557" y="232"/>
                </a:cubicBezTo>
                <a:cubicBezTo>
                  <a:pt x="557" y="233"/>
                  <a:pt x="556" y="233"/>
                  <a:pt x="555" y="234"/>
                </a:cubicBezTo>
                <a:cubicBezTo>
                  <a:pt x="555" y="234"/>
                  <a:pt x="555" y="234"/>
                  <a:pt x="554" y="234"/>
                </a:cubicBezTo>
                <a:cubicBezTo>
                  <a:pt x="554" y="235"/>
                  <a:pt x="553" y="236"/>
                  <a:pt x="552" y="236"/>
                </a:cubicBezTo>
                <a:cubicBezTo>
                  <a:pt x="547" y="240"/>
                  <a:pt x="543" y="243"/>
                  <a:pt x="537" y="246"/>
                </a:cubicBezTo>
                <a:cubicBezTo>
                  <a:pt x="536" y="246"/>
                  <a:pt x="535" y="247"/>
                  <a:pt x="534" y="247"/>
                </a:cubicBezTo>
                <a:cubicBezTo>
                  <a:pt x="533" y="247"/>
                  <a:pt x="533" y="248"/>
                  <a:pt x="532" y="248"/>
                </a:cubicBezTo>
                <a:cubicBezTo>
                  <a:pt x="532" y="248"/>
                  <a:pt x="531" y="249"/>
                  <a:pt x="530" y="249"/>
                </a:cubicBezTo>
                <a:cubicBezTo>
                  <a:pt x="529" y="249"/>
                  <a:pt x="529" y="249"/>
                  <a:pt x="528" y="249"/>
                </a:cubicBezTo>
                <a:cubicBezTo>
                  <a:pt x="527" y="250"/>
                  <a:pt x="526" y="250"/>
                  <a:pt x="525" y="251"/>
                </a:cubicBezTo>
                <a:cubicBezTo>
                  <a:pt x="525" y="251"/>
                  <a:pt x="525" y="251"/>
                  <a:pt x="525" y="251"/>
                </a:cubicBezTo>
                <a:cubicBezTo>
                  <a:pt x="523" y="251"/>
                  <a:pt x="522" y="252"/>
                  <a:pt x="520" y="252"/>
                </a:cubicBezTo>
                <a:cubicBezTo>
                  <a:pt x="520" y="252"/>
                  <a:pt x="520" y="252"/>
                  <a:pt x="519" y="252"/>
                </a:cubicBezTo>
                <a:cubicBezTo>
                  <a:pt x="518" y="253"/>
                  <a:pt x="517" y="253"/>
                  <a:pt x="516" y="253"/>
                </a:cubicBezTo>
                <a:cubicBezTo>
                  <a:pt x="516" y="253"/>
                  <a:pt x="515" y="253"/>
                  <a:pt x="515" y="253"/>
                </a:cubicBezTo>
                <a:cubicBezTo>
                  <a:pt x="514" y="254"/>
                  <a:pt x="512" y="254"/>
                  <a:pt x="511" y="254"/>
                </a:cubicBezTo>
                <a:cubicBezTo>
                  <a:pt x="509" y="254"/>
                  <a:pt x="508" y="255"/>
                  <a:pt x="506" y="255"/>
                </a:cubicBezTo>
                <a:cubicBezTo>
                  <a:pt x="506" y="255"/>
                  <a:pt x="506" y="255"/>
                  <a:pt x="505" y="255"/>
                </a:cubicBezTo>
                <a:cubicBezTo>
                  <a:pt x="504" y="255"/>
                  <a:pt x="503" y="255"/>
                  <a:pt x="502" y="255"/>
                </a:cubicBezTo>
                <a:cubicBezTo>
                  <a:pt x="502" y="255"/>
                  <a:pt x="501" y="255"/>
                  <a:pt x="501" y="255"/>
                </a:cubicBezTo>
                <a:cubicBezTo>
                  <a:pt x="499" y="255"/>
                  <a:pt x="498" y="255"/>
                  <a:pt x="496" y="255"/>
                </a:cubicBezTo>
                <a:cubicBezTo>
                  <a:pt x="496" y="255"/>
                  <a:pt x="496" y="255"/>
                  <a:pt x="496" y="255"/>
                </a:cubicBezTo>
                <a:cubicBezTo>
                  <a:pt x="495" y="255"/>
                  <a:pt x="494" y="255"/>
                  <a:pt x="492" y="255"/>
                </a:cubicBezTo>
                <a:cubicBezTo>
                  <a:pt x="492" y="255"/>
                  <a:pt x="491" y="255"/>
                  <a:pt x="491" y="255"/>
                </a:cubicBezTo>
                <a:cubicBezTo>
                  <a:pt x="490" y="255"/>
                  <a:pt x="489" y="255"/>
                  <a:pt x="488" y="255"/>
                </a:cubicBezTo>
                <a:cubicBezTo>
                  <a:pt x="488" y="255"/>
                  <a:pt x="487" y="255"/>
                  <a:pt x="487" y="255"/>
                </a:cubicBezTo>
                <a:cubicBezTo>
                  <a:pt x="485" y="255"/>
                  <a:pt x="484" y="255"/>
                  <a:pt x="483" y="255"/>
                </a:cubicBezTo>
                <a:cubicBezTo>
                  <a:pt x="477" y="254"/>
                  <a:pt x="471" y="253"/>
                  <a:pt x="466" y="251"/>
                </a:cubicBezTo>
                <a:cubicBezTo>
                  <a:pt x="465" y="250"/>
                  <a:pt x="464" y="250"/>
                  <a:pt x="463" y="250"/>
                </a:cubicBezTo>
                <a:cubicBezTo>
                  <a:pt x="463" y="250"/>
                  <a:pt x="462" y="250"/>
                  <a:pt x="462" y="249"/>
                </a:cubicBezTo>
                <a:cubicBezTo>
                  <a:pt x="461" y="249"/>
                  <a:pt x="460" y="249"/>
                  <a:pt x="459" y="248"/>
                </a:cubicBezTo>
                <a:cubicBezTo>
                  <a:pt x="459" y="248"/>
                  <a:pt x="459" y="248"/>
                  <a:pt x="459" y="248"/>
                </a:cubicBezTo>
                <a:cubicBezTo>
                  <a:pt x="456" y="247"/>
                  <a:pt x="453" y="245"/>
                  <a:pt x="450" y="244"/>
                </a:cubicBezTo>
                <a:cubicBezTo>
                  <a:pt x="450" y="244"/>
                  <a:pt x="450" y="244"/>
                  <a:pt x="450" y="244"/>
                </a:cubicBezTo>
                <a:cubicBezTo>
                  <a:pt x="449" y="243"/>
                  <a:pt x="448" y="243"/>
                  <a:pt x="447" y="242"/>
                </a:cubicBezTo>
                <a:cubicBezTo>
                  <a:pt x="447" y="242"/>
                  <a:pt x="447" y="242"/>
                  <a:pt x="446" y="242"/>
                </a:cubicBezTo>
                <a:cubicBezTo>
                  <a:pt x="443" y="239"/>
                  <a:pt x="439" y="237"/>
                  <a:pt x="436" y="234"/>
                </a:cubicBezTo>
                <a:cubicBezTo>
                  <a:pt x="435" y="234"/>
                  <a:pt x="435" y="234"/>
                  <a:pt x="435" y="234"/>
                </a:cubicBezTo>
                <a:cubicBezTo>
                  <a:pt x="434" y="233"/>
                  <a:pt x="434" y="232"/>
                  <a:pt x="433" y="232"/>
                </a:cubicBezTo>
                <a:cubicBezTo>
                  <a:pt x="433" y="231"/>
                  <a:pt x="433" y="231"/>
                  <a:pt x="432" y="231"/>
                </a:cubicBezTo>
                <a:cubicBezTo>
                  <a:pt x="430" y="229"/>
                  <a:pt x="428" y="227"/>
                  <a:pt x="425" y="224"/>
                </a:cubicBezTo>
                <a:cubicBezTo>
                  <a:pt x="425" y="224"/>
                  <a:pt x="425" y="224"/>
                  <a:pt x="425" y="224"/>
                </a:cubicBezTo>
                <a:cubicBezTo>
                  <a:pt x="425" y="223"/>
                  <a:pt x="424" y="222"/>
                  <a:pt x="423" y="222"/>
                </a:cubicBezTo>
                <a:cubicBezTo>
                  <a:pt x="423" y="221"/>
                  <a:pt x="423" y="221"/>
                  <a:pt x="423" y="221"/>
                </a:cubicBezTo>
                <a:cubicBezTo>
                  <a:pt x="422" y="220"/>
                  <a:pt x="421" y="219"/>
                  <a:pt x="421" y="218"/>
                </a:cubicBezTo>
                <a:cubicBezTo>
                  <a:pt x="417" y="213"/>
                  <a:pt x="413" y="207"/>
                  <a:pt x="410" y="200"/>
                </a:cubicBezTo>
                <a:cubicBezTo>
                  <a:pt x="410" y="200"/>
                  <a:pt x="410" y="199"/>
                  <a:pt x="409" y="199"/>
                </a:cubicBezTo>
                <a:cubicBezTo>
                  <a:pt x="409" y="198"/>
                  <a:pt x="409" y="197"/>
                  <a:pt x="408" y="196"/>
                </a:cubicBezTo>
                <a:cubicBezTo>
                  <a:pt x="408" y="196"/>
                  <a:pt x="408" y="195"/>
                  <a:pt x="408" y="195"/>
                </a:cubicBezTo>
                <a:cubicBezTo>
                  <a:pt x="407" y="194"/>
                  <a:pt x="407" y="193"/>
                  <a:pt x="407" y="191"/>
                </a:cubicBezTo>
                <a:cubicBezTo>
                  <a:pt x="406" y="191"/>
                  <a:pt x="406" y="191"/>
                  <a:pt x="406" y="191"/>
                </a:cubicBezTo>
                <a:cubicBezTo>
                  <a:pt x="406" y="190"/>
                  <a:pt x="406" y="188"/>
                  <a:pt x="405" y="187"/>
                </a:cubicBezTo>
                <a:cubicBezTo>
                  <a:pt x="405" y="187"/>
                  <a:pt x="405" y="186"/>
                  <a:pt x="405" y="186"/>
                </a:cubicBezTo>
                <a:cubicBezTo>
                  <a:pt x="405" y="185"/>
                  <a:pt x="404" y="184"/>
                  <a:pt x="404" y="183"/>
                </a:cubicBezTo>
                <a:cubicBezTo>
                  <a:pt x="404" y="182"/>
                  <a:pt x="404" y="182"/>
                  <a:pt x="404" y="181"/>
                </a:cubicBezTo>
                <a:cubicBezTo>
                  <a:pt x="404" y="180"/>
                  <a:pt x="403" y="179"/>
                  <a:pt x="403" y="177"/>
                </a:cubicBezTo>
                <a:cubicBezTo>
                  <a:pt x="403" y="176"/>
                  <a:pt x="403" y="174"/>
                  <a:pt x="402" y="173"/>
                </a:cubicBezTo>
                <a:cubicBezTo>
                  <a:pt x="402" y="173"/>
                  <a:pt x="402" y="172"/>
                  <a:pt x="402" y="172"/>
                </a:cubicBezTo>
                <a:cubicBezTo>
                  <a:pt x="402" y="171"/>
                  <a:pt x="402" y="170"/>
                  <a:pt x="402" y="169"/>
                </a:cubicBezTo>
                <a:cubicBezTo>
                  <a:pt x="402" y="168"/>
                  <a:pt x="402" y="168"/>
                  <a:pt x="402" y="167"/>
                </a:cubicBezTo>
                <a:cubicBezTo>
                  <a:pt x="402" y="166"/>
                  <a:pt x="402" y="164"/>
                  <a:pt x="402" y="163"/>
                </a:cubicBezTo>
                <a:cubicBezTo>
                  <a:pt x="402" y="163"/>
                  <a:pt x="402" y="163"/>
                  <a:pt x="402" y="163"/>
                </a:cubicBezTo>
                <a:cubicBezTo>
                  <a:pt x="402" y="161"/>
                  <a:pt x="402" y="160"/>
                  <a:pt x="402" y="159"/>
                </a:cubicBezTo>
                <a:cubicBezTo>
                  <a:pt x="402" y="158"/>
                  <a:pt x="402" y="158"/>
                  <a:pt x="402" y="157"/>
                </a:cubicBezTo>
                <a:cubicBezTo>
                  <a:pt x="402" y="156"/>
                  <a:pt x="402" y="156"/>
                  <a:pt x="402" y="155"/>
                </a:cubicBezTo>
                <a:cubicBezTo>
                  <a:pt x="402" y="154"/>
                  <a:pt x="402" y="154"/>
                  <a:pt x="402" y="153"/>
                </a:cubicBezTo>
                <a:cubicBezTo>
                  <a:pt x="402" y="152"/>
                  <a:pt x="402" y="151"/>
                  <a:pt x="403" y="149"/>
                </a:cubicBezTo>
                <a:cubicBezTo>
                  <a:pt x="403" y="149"/>
                  <a:pt x="403" y="149"/>
                  <a:pt x="403" y="149"/>
                </a:cubicBezTo>
                <a:cubicBezTo>
                  <a:pt x="403" y="143"/>
                  <a:pt x="405" y="138"/>
                  <a:pt x="406" y="132"/>
                </a:cubicBezTo>
                <a:cubicBezTo>
                  <a:pt x="407" y="131"/>
                  <a:pt x="407" y="130"/>
                  <a:pt x="408" y="129"/>
                </a:cubicBezTo>
                <a:cubicBezTo>
                  <a:pt x="408" y="129"/>
                  <a:pt x="408" y="129"/>
                  <a:pt x="408" y="129"/>
                </a:cubicBezTo>
                <a:cubicBezTo>
                  <a:pt x="408" y="128"/>
                  <a:pt x="409" y="127"/>
                  <a:pt x="409" y="126"/>
                </a:cubicBezTo>
                <a:cubicBezTo>
                  <a:pt x="409" y="126"/>
                  <a:pt x="409" y="126"/>
                  <a:pt x="409" y="126"/>
                </a:cubicBezTo>
                <a:cubicBezTo>
                  <a:pt x="410" y="123"/>
                  <a:pt x="412" y="120"/>
                  <a:pt x="413" y="117"/>
                </a:cubicBezTo>
                <a:cubicBezTo>
                  <a:pt x="413" y="117"/>
                  <a:pt x="414" y="116"/>
                  <a:pt x="414" y="116"/>
                </a:cubicBezTo>
                <a:cubicBezTo>
                  <a:pt x="414" y="115"/>
                  <a:pt x="415" y="114"/>
                  <a:pt x="415" y="114"/>
                </a:cubicBezTo>
                <a:cubicBezTo>
                  <a:pt x="415" y="113"/>
                  <a:pt x="415" y="113"/>
                  <a:pt x="416" y="113"/>
                </a:cubicBezTo>
                <a:cubicBezTo>
                  <a:pt x="418" y="109"/>
                  <a:pt x="420" y="106"/>
                  <a:pt x="423" y="102"/>
                </a:cubicBezTo>
                <a:cubicBezTo>
                  <a:pt x="423" y="102"/>
                  <a:pt x="423" y="102"/>
                  <a:pt x="424" y="102"/>
                </a:cubicBezTo>
                <a:cubicBezTo>
                  <a:pt x="424" y="101"/>
                  <a:pt x="425" y="100"/>
                  <a:pt x="426" y="99"/>
                </a:cubicBezTo>
                <a:cubicBezTo>
                  <a:pt x="426" y="99"/>
                  <a:pt x="426" y="99"/>
                  <a:pt x="426" y="99"/>
                </a:cubicBezTo>
                <a:cubicBezTo>
                  <a:pt x="428" y="97"/>
                  <a:pt x="431" y="94"/>
                  <a:pt x="433" y="92"/>
                </a:cubicBezTo>
                <a:cubicBezTo>
                  <a:pt x="433" y="92"/>
                  <a:pt x="433" y="92"/>
                  <a:pt x="433" y="92"/>
                </a:cubicBezTo>
                <a:cubicBezTo>
                  <a:pt x="434" y="91"/>
                  <a:pt x="435" y="90"/>
                  <a:pt x="436" y="90"/>
                </a:cubicBezTo>
                <a:cubicBezTo>
                  <a:pt x="436" y="90"/>
                  <a:pt x="436" y="89"/>
                  <a:pt x="436" y="89"/>
                </a:cubicBezTo>
                <a:cubicBezTo>
                  <a:pt x="437" y="89"/>
                  <a:pt x="438" y="88"/>
                  <a:pt x="439" y="87"/>
                </a:cubicBezTo>
                <a:cubicBezTo>
                  <a:pt x="443" y="84"/>
                  <a:pt x="448" y="81"/>
                  <a:pt x="453" y="78"/>
                </a:cubicBezTo>
                <a:cubicBezTo>
                  <a:pt x="454" y="78"/>
                  <a:pt x="456" y="77"/>
                  <a:pt x="457" y="77"/>
                </a:cubicBezTo>
                <a:cubicBezTo>
                  <a:pt x="457" y="76"/>
                  <a:pt x="458" y="76"/>
                  <a:pt x="458" y="76"/>
                </a:cubicBezTo>
                <a:cubicBezTo>
                  <a:pt x="459" y="76"/>
                  <a:pt x="460" y="75"/>
                  <a:pt x="461" y="75"/>
                </a:cubicBezTo>
                <a:cubicBezTo>
                  <a:pt x="461" y="75"/>
                  <a:pt x="462" y="74"/>
                  <a:pt x="462" y="74"/>
                </a:cubicBezTo>
                <a:cubicBezTo>
                  <a:pt x="463" y="74"/>
                  <a:pt x="465" y="73"/>
                  <a:pt x="466" y="73"/>
                </a:cubicBezTo>
                <a:cubicBezTo>
                  <a:pt x="466" y="73"/>
                  <a:pt x="466" y="73"/>
                  <a:pt x="466" y="73"/>
                </a:cubicBezTo>
                <a:cubicBezTo>
                  <a:pt x="467" y="72"/>
                  <a:pt x="469" y="72"/>
                  <a:pt x="470" y="72"/>
                </a:cubicBezTo>
                <a:cubicBezTo>
                  <a:pt x="471" y="72"/>
                  <a:pt x="471" y="71"/>
                  <a:pt x="471" y="71"/>
                </a:cubicBezTo>
                <a:cubicBezTo>
                  <a:pt x="472" y="71"/>
                  <a:pt x="473" y="71"/>
                  <a:pt x="474" y="71"/>
                </a:cubicBezTo>
                <a:cubicBezTo>
                  <a:pt x="475" y="71"/>
                  <a:pt x="475" y="70"/>
                  <a:pt x="476" y="70"/>
                </a:cubicBezTo>
                <a:cubicBezTo>
                  <a:pt x="477" y="70"/>
                  <a:pt x="479" y="70"/>
                  <a:pt x="480" y="70"/>
                </a:cubicBezTo>
                <a:cubicBezTo>
                  <a:pt x="481" y="69"/>
                  <a:pt x="483" y="69"/>
                  <a:pt x="484" y="69"/>
                </a:cubicBezTo>
                <a:cubicBezTo>
                  <a:pt x="485" y="69"/>
                  <a:pt x="485" y="69"/>
                  <a:pt x="486" y="69"/>
                </a:cubicBezTo>
                <a:cubicBezTo>
                  <a:pt x="487" y="69"/>
                  <a:pt x="488" y="69"/>
                  <a:pt x="489" y="69"/>
                </a:cubicBezTo>
                <a:cubicBezTo>
                  <a:pt x="489" y="68"/>
                  <a:pt x="490" y="68"/>
                  <a:pt x="490" y="68"/>
                </a:cubicBezTo>
                <a:cubicBezTo>
                  <a:pt x="491" y="68"/>
                  <a:pt x="493" y="68"/>
                  <a:pt x="494" y="68"/>
                </a:cubicBezTo>
                <a:cubicBezTo>
                  <a:pt x="494" y="68"/>
                  <a:pt x="494" y="68"/>
                  <a:pt x="495" y="68"/>
                </a:cubicBezTo>
                <a:cubicBezTo>
                  <a:pt x="496" y="68"/>
                  <a:pt x="497" y="68"/>
                  <a:pt x="498" y="68"/>
                </a:cubicBezTo>
                <a:cubicBezTo>
                  <a:pt x="499" y="68"/>
                  <a:pt x="499" y="68"/>
                  <a:pt x="500" y="68"/>
                </a:cubicBezTo>
                <a:cubicBezTo>
                  <a:pt x="501" y="68"/>
                  <a:pt x="502" y="68"/>
                  <a:pt x="503" y="69"/>
                </a:cubicBezTo>
                <a:cubicBezTo>
                  <a:pt x="503" y="69"/>
                  <a:pt x="504" y="69"/>
                  <a:pt x="504" y="69"/>
                </a:cubicBezTo>
                <a:cubicBezTo>
                  <a:pt x="505" y="69"/>
                  <a:pt x="507" y="69"/>
                  <a:pt x="508" y="69"/>
                </a:cubicBezTo>
                <a:cubicBezTo>
                  <a:pt x="514" y="70"/>
                  <a:pt x="519" y="71"/>
                  <a:pt x="525" y="73"/>
                </a:cubicBezTo>
                <a:cubicBezTo>
                  <a:pt x="526" y="73"/>
                  <a:pt x="527" y="74"/>
                  <a:pt x="528" y="74"/>
                </a:cubicBezTo>
                <a:cubicBezTo>
                  <a:pt x="528" y="74"/>
                  <a:pt x="528" y="74"/>
                  <a:pt x="528" y="74"/>
                </a:cubicBezTo>
                <a:cubicBezTo>
                  <a:pt x="529" y="75"/>
                  <a:pt x="530" y="75"/>
                  <a:pt x="531" y="75"/>
                </a:cubicBezTo>
                <a:cubicBezTo>
                  <a:pt x="531" y="75"/>
                  <a:pt x="532" y="76"/>
                  <a:pt x="532" y="76"/>
                </a:cubicBezTo>
                <a:cubicBezTo>
                  <a:pt x="535" y="77"/>
                  <a:pt x="538" y="78"/>
                  <a:pt x="541" y="80"/>
                </a:cubicBezTo>
                <a:cubicBezTo>
                  <a:pt x="541" y="80"/>
                  <a:pt x="541" y="80"/>
                  <a:pt x="541" y="80"/>
                </a:cubicBezTo>
                <a:cubicBezTo>
                  <a:pt x="542" y="81"/>
                  <a:pt x="543" y="81"/>
                  <a:pt x="544" y="82"/>
                </a:cubicBezTo>
                <a:cubicBezTo>
                  <a:pt x="544" y="82"/>
                  <a:pt x="544" y="82"/>
                  <a:pt x="544" y="82"/>
                </a:cubicBezTo>
                <a:cubicBezTo>
                  <a:pt x="548" y="84"/>
                  <a:pt x="552" y="87"/>
                  <a:pt x="555" y="90"/>
                </a:cubicBezTo>
                <a:cubicBezTo>
                  <a:pt x="555" y="90"/>
                  <a:pt x="555" y="90"/>
                  <a:pt x="556" y="90"/>
                </a:cubicBezTo>
                <a:cubicBezTo>
                  <a:pt x="556" y="91"/>
                  <a:pt x="557" y="92"/>
                  <a:pt x="558" y="92"/>
                </a:cubicBezTo>
                <a:cubicBezTo>
                  <a:pt x="558" y="92"/>
                  <a:pt x="558" y="92"/>
                  <a:pt x="558" y="93"/>
                </a:cubicBezTo>
                <a:cubicBezTo>
                  <a:pt x="561" y="95"/>
                  <a:pt x="563" y="97"/>
                  <a:pt x="565" y="100"/>
                </a:cubicBezTo>
                <a:cubicBezTo>
                  <a:pt x="565" y="100"/>
                  <a:pt x="565" y="100"/>
                  <a:pt x="565" y="100"/>
                </a:cubicBezTo>
                <a:cubicBezTo>
                  <a:pt x="566" y="101"/>
                  <a:pt x="567" y="101"/>
                  <a:pt x="567" y="102"/>
                </a:cubicBezTo>
                <a:cubicBezTo>
                  <a:pt x="568" y="102"/>
                  <a:pt x="568" y="103"/>
                  <a:pt x="568" y="103"/>
                </a:cubicBezTo>
                <a:cubicBezTo>
                  <a:pt x="569" y="104"/>
                  <a:pt x="569" y="104"/>
                  <a:pt x="570" y="105"/>
                </a:cubicBezTo>
                <a:cubicBezTo>
                  <a:pt x="573" y="110"/>
                  <a:pt x="576" y="115"/>
                  <a:pt x="579" y="120"/>
                </a:cubicBezTo>
                <a:cubicBezTo>
                  <a:pt x="580" y="121"/>
                  <a:pt x="580" y="122"/>
                  <a:pt x="581" y="123"/>
                </a:cubicBezTo>
                <a:cubicBezTo>
                  <a:pt x="581" y="124"/>
                  <a:pt x="581" y="124"/>
                  <a:pt x="581" y="125"/>
                </a:cubicBezTo>
                <a:cubicBezTo>
                  <a:pt x="582" y="126"/>
                  <a:pt x="582" y="127"/>
                  <a:pt x="582" y="127"/>
                </a:cubicBezTo>
                <a:cubicBezTo>
                  <a:pt x="583" y="128"/>
                  <a:pt x="583" y="128"/>
                  <a:pt x="583" y="129"/>
                </a:cubicBezTo>
                <a:cubicBezTo>
                  <a:pt x="583" y="130"/>
                  <a:pt x="584" y="131"/>
                  <a:pt x="584" y="132"/>
                </a:cubicBezTo>
                <a:cubicBezTo>
                  <a:pt x="584" y="132"/>
                  <a:pt x="584" y="133"/>
                  <a:pt x="584" y="133"/>
                </a:cubicBezTo>
                <a:cubicBezTo>
                  <a:pt x="585" y="134"/>
                  <a:pt x="585" y="135"/>
                  <a:pt x="585" y="137"/>
                </a:cubicBezTo>
                <a:lnTo>
                  <a:pt x="586" y="138"/>
                </a:lnTo>
                <a:cubicBezTo>
                  <a:pt x="586" y="139"/>
                  <a:pt x="586" y="140"/>
                  <a:pt x="587" y="141"/>
                </a:cubicBezTo>
                <a:cubicBezTo>
                  <a:pt x="587" y="141"/>
                  <a:pt x="587" y="142"/>
                  <a:pt x="587" y="142"/>
                </a:cubicBezTo>
                <a:cubicBezTo>
                  <a:pt x="587" y="144"/>
                  <a:pt x="587" y="145"/>
                  <a:pt x="588" y="147"/>
                </a:cubicBezTo>
                <a:cubicBezTo>
                  <a:pt x="588" y="148"/>
                  <a:pt x="588" y="149"/>
                  <a:pt x="588" y="151"/>
                </a:cubicBezTo>
                <a:close/>
                <a:moveTo>
                  <a:pt x="657" y="163"/>
                </a:moveTo>
                <a:lnTo>
                  <a:pt x="648" y="108"/>
                </a:lnTo>
                <a:lnTo>
                  <a:pt x="616" y="114"/>
                </a:lnTo>
                <a:cubicBezTo>
                  <a:pt x="611" y="99"/>
                  <a:pt x="602" y="86"/>
                  <a:pt x="592" y="74"/>
                </a:cubicBezTo>
                <a:lnTo>
                  <a:pt x="611" y="48"/>
                </a:lnTo>
                <a:lnTo>
                  <a:pt x="565" y="16"/>
                </a:lnTo>
                <a:lnTo>
                  <a:pt x="547" y="42"/>
                </a:lnTo>
                <a:cubicBezTo>
                  <a:pt x="533" y="36"/>
                  <a:pt x="518" y="32"/>
                  <a:pt x="502" y="32"/>
                </a:cubicBezTo>
                <a:lnTo>
                  <a:pt x="497" y="0"/>
                </a:lnTo>
                <a:lnTo>
                  <a:pt x="442" y="9"/>
                </a:lnTo>
                <a:lnTo>
                  <a:pt x="447" y="41"/>
                </a:lnTo>
                <a:cubicBezTo>
                  <a:pt x="432" y="47"/>
                  <a:pt x="419" y="55"/>
                  <a:pt x="408" y="65"/>
                </a:cubicBezTo>
                <a:lnTo>
                  <a:pt x="382" y="47"/>
                </a:lnTo>
                <a:lnTo>
                  <a:pt x="350" y="92"/>
                </a:lnTo>
                <a:lnTo>
                  <a:pt x="376" y="110"/>
                </a:lnTo>
                <a:cubicBezTo>
                  <a:pt x="370" y="124"/>
                  <a:pt x="366" y="140"/>
                  <a:pt x="365" y="155"/>
                </a:cubicBezTo>
                <a:lnTo>
                  <a:pt x="334" y="161"/>
                </a:lnTo>
                <a:lnTo>
                  <a:pt x="343" y="215"/>
                </a:lnTo>
                <a:lnTo>
                  <a:pt x="374" y="210"/>
                </a:lnTo>
                <a:cubicBezTo>
                  <a:pt x="380" y="225"/>
                  <a:pt x="388" y="238"/>
                  <a:pt x="399" y="249"/>
                </a:cubicBezTo>
                <a:lnTo>
                  <a:pt x="380" y="275"/>
                </a:lnTo>
                <a:lnTo>
                  <a:pt x="425" y="308"/>
                </a:lnTo>
                <a:lnTo>
                  <a:pt x="444" y="282"/>
                </a:lnTo>
                <a:cubicBezTo>
                  <a:pt x="458" y="288"/>
                  <a:pt x="473" y="291"/>
                  <a:pt x="489" y="292"/>
                </a:cubicBezTo>
                <a:lnTo>
                  <a:pt x="494" y="324"/>
                </a:lnTo>
                <a:lnTo>
                  <a:pt x="549" y="315"/>
                </a:lnTo>
                <a:lnTo>
                  <a:pt x="544" y="283"/>
                </a:lnTo>
                <a:cubicBezTo>
                  <a:pt x="558" y="277"/>
                  <a:pt x="571" y="269"/>
                  <a:pt x="583" y="258"/>
                </a:cubicBezTo>
                <a:lnTo>
                  <a:pt x="609" y="277"/>
                </a:lnTo>
                <a:lnTo>
                  <a:pt x="641" y="232"/>
                </a:lnTo>
                <a:lnTo>
                  <a:pt x="615" y="213"/>
                </a:lnTo>
                <a:cubicBezTo>
                  <a:pt x="621" y="199"/>
                  <a:pt x="625" y="184"/>
                  <a:pt x="625" y="168"/>
                </a:cubicBezTo>
                <a:lnTo>
                  <a:pt x="657" y="163"/>
                </a:lnTo>
                <a:close/>
                <a:moveTo>
                  <a:pt x="453" y="544"/>
                </a:moveTo>
                <a:cubicBezTo>
                  <a:pt x="453" y="545"/>
                  <a:pt x="453" y="546"/>
                  <a:pt x="453" y="547"/>
                </a:cubicBezTo>
                <a:cubicBezTo>
                  <a:pt x="452" y="548"/>
                  <a:pt x="452" y="550"/>
                  <a:pt x="452" y="552"/>
                </a:cubicBezTo>
                <a:cubicBezTo>
                  <a:pt x="452" y="553"/>
                  <a:pt x="451" y="554"/>
                  <a:pt x="451" y="554"/>
                </a:cubicBezTo>
                <a:cubicBezTo>
                  <a:pt x="451" y="557"/>
                  <a:pt x="450" y="559"/>
                  <a:pt x="450" y="562"/>
                </a:cubicBezTo>
                <a:cubicBezTo>
                  <a:pt x="450" y="562"/>
                  <a:pt x="450" y="562"/>
                  <a:pt x="449" y="562"/>
                </a:cubicBezTo>
                <a:cubicBezTo>
                  <a:pt x="449" y="565"/>
                  <a:pt x="448" y="567"/>
                  <a:pt x="448" y="569"/>
                </a:cubicBezTo>
                <a:cubicBezTo>
                  <a:pt x="447" y="570"/>
                  <a:pt x="447" y="570"/>
                  <a:pt x="447" y="571"/>
                </a:cubicBezTo>
                <a:cubicBezTo>
                  <a:pt x="447" y="573"/>
                  <a:pt x="446" y="575"/>
                  <a:pt x="445" y="576"/>
                </a:cubicBezTo>
                <a:cubicBezTo>
                  <a:pt x="445" y="577"/>
                  <a:pt x="445" y="578"/>
                  <a:pt x="445" y="579"/>
                </a:cubicBezTo>
                <a:cubicBezTo>
                  <a:pt x="440" y="591"/>
                  <a:pt x="435" y="602"/>
                  <a:pt x="428" y="612"/>
                </a:cubicBezTo>
                <a:cubicBezTo>
                  <a:pt x="427" y="614"/>
                  <a:pt x="426" y="616"/>
                  <a:pt x="425" y="617"/>
                </a:cubicBezTo>
                <a:cubicBezTo>
                  <a:pt x="424" y="617"/>
                  <a:pt x="424" y="618"/>
                  <a:pt x="424" y="618"/>
                </a:cubicBezTo>
                <a:cubicBezTo>
                  <a:pt x="423" y="620"/>
                  <a:pt x="422" y="621"/>
                  <a:pt x="421" y="623"/>
                </a:cubicBezTo>
                <a:cubicBezTo>
                  <a:pt x="421" y="623"/>
                  <a:pt x="420" y="623"/>
                  <a:pt x="420" y="623"/>
                </a:cubicBezTo>
                <a:cubicBezTo>
                  <a:pt x="417" y="628"/>
                  <a:pt x="413" y="632"/>
                  <a:pt x="409" y="637"/>
                </a:cubicBezTo>
                <a:cubicBezTo>
                  <a:pt x="409" y="637"/>
                  <a:pt x="409" y="637"/>
                  <a:pt x="408" y="637"/>
                </a:cubicBezTo>
                <a:cubicBezTo>
                  <a:pt x="407" y="639"/>
                  <a:pt x="406" y="640"/>
                  <a:pt x="404" y="641"/>
                </a:cubicBezTo>
                <a:cubicBezTo>
                  <a:pt x="404" y="641"/>
                  <a:pt x="404" y="642"/>
                  <a:pt x="404" y="642"/>
                </a:cubicBezTo>
                <a:cubicBezTo>
                  <a:pt x="398" y="648"/>
                  <a:pt x="392" y="653"/>
                  <a:pt x="386" y="657"/>
                </a:cubicBezTo>
                <a:cubicBezTo>
                  <a:pt x="385" y="657"/>
                  <a:pt x="385" y="658"/>
                  <a:pt x="385" y="658"/>
                </a:cubicBezTo>
                <a:cubicBezTo>
                  <a:pt x="383" y="659"/>
                  <a:pt x="382" y="660"/>
                  <a:pt x="380" y="661"/>
                </a:cubicBezTo>
                <a:cubicBezTo>
                  <a:pt x="380" y="661"/>
                  <a:pt x="379" y="661"/>
                  <a:pt x="379" y="662"/>
                </a:cubicBezTo>
                <a:cubicBezTo>
                  <a:pt x="374" y="665"/>
                  <a:pt x="369" y="668"/>
                  <a:pt x="364" y="670"/>
                </a:cubicBezTo>
                <a:cubicBezTo>
                  <a:pt x="364" y="671"/>
                  <a:pt x="364" y="671"/>
                  <a:pt x="363" y="671"/>
                </a:cubicBezTo>
                <a:cubicBezTo>
                  <a:pt x="362" y="672"/>
                  <a:pt x="360" y="672"/>
                  <a:pt x="358" y="673"/>
                </a:cubicBezTo>
                <a:cubicBezTo>
                  <a:pt x="358" y="673"/>
                  <a:pt x="358" y="674"/>
                  <a:pt x="357" y="674"/>
                </a:cubicBezTo>
                <a:cubicBezTo>
                  <a:pt x="356" y="675"/>
                  <a:pt x="354" y="675"/>
                  <a:pt x="352" y="676"/>
                </a:cubicBezTo>
                <a:cubicBezTo>
                  <a:pt x="343" y="680"/>
                  <a:pt x="333" y="683"/>
                  <a:pt x="323" y="685"/>
                </a:cubicBezTo>
                <a:cubicBezTo>
                  <a:pt x="321" y="686"/>
                  <a:pt x="318" y="686"/>
                  <a:pt x="316" y="687"/>
                </a:cubicBezTo>
                <a:cubicBezTo>
                  <a:pt x="315" y="687"/>
                  <a:pt x="314" y="687"/>
                  <a:pt x="313" y="687"/>
                </a:cubicBezTo>
                <a:cubicBezTo>
                  <a:pt x="312" y="687"/>
                  <a:pt x="310" y="688"/>
                  <a:pt x="308" y="688"/>
                </a:cubicBezTo>
                <a:cubicBezTo>
                  <a:pt x="307" y="688"/>
                  <a:pt x="307" y="688"/>
                  <a:pt x="306" y="688"/>
                </a:cubicBezTo>
                <a:cubicBezTo>
                  <a:pt x="304" y="688"/>
                  <a:pt x="301" y="689"/>
                  <a:pt x="299" y="689"/>
                </a:cubicBezTo>
                <a:cubicBezTo>
                  <a:pt x="299" y="689"/>
                  <a:pt x="299" y="689"/>
                  <a:pt x="298" y="689"/>
                </a:cubicBezTo>
                <a:cubicBezTo>
                  <a:pt x="296" y="689"/>
                  <a:pt x="293" y="689"/>
                  <a:pt x="291" y="689"/>
                </a:cubicBezTo>
                <a:cubicBezTo>
                  <a:pt x="290" y="689"/>
                  <a:pt x="289" y="689"/>
                  <a:pt x="289" y="689"/>
                </a:cubicBezTo>
                <a:cubicBezTo>
                  <a:pt x="287" y="689"/>
                  <a:pt x="285" y="689"/>
                  <a:pt x="283" y="689"/>
                </a:cubicBezTo>
                <a:cubicBezTo>
                  <a:pt x="282" y="689"/>
                  <a:pt x="281" y="689"/>
                  <a:pt x="281" y="689"/>
                </a:cubicBezTo>
                <a:cubicBezTo>
                  <a:pt x="278" y="689"/>
                  <a:pt x="276" y="689"/>
                  <a:pt x="273" y="689"/>
                </a:cubicBezTo>
                <a:cubicBezTo>
                  <a:pt x="270" y="688"/>
                  <a:pt x="268" y="688"/>
                  <a:pt x="265" y="688"/>
                </a:cubicBezTo>
                <a:cubicBezTo>
                  <a:pt x="265" y="688"/>
                  <a:pt x="264" y="687"/>
                  <a:pt x="263" y="687"/>
                </a:cubicBezTo>
                <a:cubicBezTo>
                  <a:pt x="261" y="687"/>
                  <a:pt x="259" y="687"/>
                  <a:pt x="257" y="686"/>
                </a:cubicBezTo>
                <a:cubicBezTo>
                  <a:pt x="257" y="686"/>
                  <a:pt x="256" y="686"/>
                  <a:pt x="255" y="686"/>
                </a:cubicBezTo>
                <a:cubicBezTo>
                  <a:pt x="253" y="686"/>
                  <a:pt x="250" y="685"/>
                  <a:pt x="248" y="684"/>
                </a:cubicBezTo>
                <a:cubicBezTo>
                  <a:pt x="248" y="684"/>
                  <a:pt x="247" y="684"/>
                  <a:pt x="247" y="684"/>
                </a:cubicBezTo>
                <a:cubicBezTo>
                  <a:pt x="245" y="684"/>
                  <a:pt x="243" y="683"/>
                  <a:pt x="241" y="683"/>
                </a:cubicBezTo>
                <a:cubicBezTo>
                  <a:pt x="240" y="682"/>
                  <a:pt x="239" y="682"/>
                  <a:pt x="238" y="682"/>
                </a:cubicBezTo>
                <a:cubicBezTo>
                  <a:pt x="237" y="681"/>
                  <a:pt x="235" y="681"/>
                  <a:pt x="233" y="680"/>
                </a:cubicBezTo>
                <a:cubicBezTo>
                  <a:pt x="233" y="680"/>
                  <a:pt x="232" y="680"/>
                  <a:pt x="231" y="679"/>
                </a:cubicBezTo>
                <a:cubicBezTo>
                  <a:pt x="229" y="679"/>
                  <a:pt x="226" y="678"/>
                  <a:pt x="224" y="677"/>
                </a:cubicBezTo>
                <a:cubicBezTo>
                  <a:pt x="215" y="673"/>
                  <a:pt x="206" y="668"/>
                  <a:pt x="197" y="663"/>
                </a:cubicBezTo>
                <a:cubicBezTo>
                  <a:pt x="196" y="662"/>
                  <a:pt x="194" y="661"/>
                  <a:pt x="192" y="660"/>
                </a:cubicBezTo>
                <a:cubicBezTo>
                  <a:pt x="192" y="659"/>
                  <a:pt x="192" y="659"/>
                  <a:pt x="191" y="659"/>
                </a:cubicBezTo>
                <a:cubicBezTo>
                  <a:pt x="190" y="658"/>
                  <a:pt x="188" y="657"/>
                  <a:pt x="187" y="656"/>
                </a:cubicBezTo>
                <a:cubicBezTo>
                  <a:pt x="187" y="655"/>
                  <a:pt x="187" y="655"/>
                  <a:pt x="186" y="655"/>
                </a:cubicBezTo>
                <a:cubicBezTo>
                  <a:pt x="182" y="652"/>
                  <a:pt x="177" y="648"/>
                  <a:pt x="173" y="644"/>
                </a:cubicBezTo>
                <a:cubicBezTo>
                  <a:pt x="173" y="644"/>
                  <a:pt x="172" y="643"/>
                  <a:pt x="172" y="643"/>
                </a:cubicBezTo>
                <a:cubicBezTo>
                  <a:pt x="171" y="642"/>
                  <a:pt x="170" y="641"/>
                  <a:pt x="168" y="639"/>
                </a:cubicBezTo>
                <a:cubicBezTo>
                  <a:pt x="168" y="639"/>
                  <a:pt x="168" y="639"/>
                  <a:pt x="167" y="638"/>
                </a:cubicBezTo>
                <a:cubicBezTo>
                  <a:pt x="162" y="633"/>
                  <a:pt x="157" y="627"/>
                  <a:pt x="152" y="620"/>
                </a:cubicBezTo>
                <a:cubicBezTo>
                  <a:pt x="152" y="620"/>
                  <a:pt x="152" y="620"/>
                  <a:pt x="151" y="619"/>
                </a:cubicBezTo>
                <a:cubicBezTo>
                  <a:pt x="150" y="618"/>
                  <a:pt x="149" y="616"/>
                  <a:pt x="148" y="615"/>
                </a:cubicBezTo>
                <a:cubicBezTo>
                  <a:pt x="148" y="615"/>
                  <a:pt x="148" y="614"/>
                  <a:pt x="148" y="614"/>
                </a:cubicBezTo>
                <a:cubicBezTo>
                  <a:pt x="145" y="609"/>
                  <a:pt x="142" y="604"/>
                  <a:pt x="139" y="599"/>
                </a:cubicBezTo>
                <a:cubicBezTo>
                  <a:pt x="139" y="599"/>
                  <a:pt x="139" y="598"/>
                  <a:pt x="139" y="598"/>
                </a:cubicBezTo>
                <a:cubicBezTo>
                  <a:pt x="138" y="597"/>
                  <a:pt x="137" y="595"/>
                  <a:pt x="136" y="593"/>
                </a:cubicBezTo>
                <a:cubicBezTo>
                  <a:pt x="136" y="593"/>
                  <a:pt x="136" y="592"/>
                  <a:pt x="136" y="592"/>
                </a:cubicBezTo>
                <a:cubicBezTo>
                  <a:pt x="135" y="590"/>
                  <a:pt x="134" y="589"/>
                  <a:pt x="133" y="587"/>
                </a:cubicBezTo>
                <a:cubicBezTo>
                  <a:pt x="129" y="575"/>
                  <a:pt x="125" y="563"/>
                  <a:pt x="123" y="551"/>
                </a:cubicBezTo>
                <a:cubicBezTo>
                  <a:pt x="123" y="550"/>
                  <a:pt x="122" y="549"/>
                  <a:pt x="122" y="548"/>
                </a:cubicBezTo>
                <a:cubicBezTo>
                  <a:pt x="122" y="547"/>
                  <a:pt x="122" y="545"/>
                  <a:pt x="122" y="543"/>
                </a:cubicBezTo>
                <a:cubicBezTo>
                  <a:pt x="122" y="542"/>
                  <a:pt x="121" y="541"/>
                  <a:pt x="121" y="541"/>
                </a:cubicBezTo>
                <a:cubicBezTo>
                  <a:pt x="121" y="538"/>
                  <a:pt x="121" y="536"/>
                  <a:pt x="121" y="534"/>
                </a:cubicBezTo>
                <a:cubicBezTo>
                  <a:pt x="121" y="534"/>
                  <a:pt x="121" y="533"/>
                  <a:pt x="121" y="533"/>
                </a:cubicBezTo>
                <a:cubicBezTo>
                  <a:pt x="120" y="531"/>
                  <a:pt x="120" y="528"/>
                  <a:pt x="120" y="526"/>
                </a:cubicBezTo>
                <a:cubicBezTo>
                  <a:pt x="120" y="525"/>
                  <a:pt x="120" y="524"/>
                  <a:pt x="120" y="523"/>
                </a:cubicBezTo>
                <a:cubicBezTo>
                  <a:pt x="120" y="522"/>
                  <a:pt x="120" y="520"/>
                  <a:pt x="120" y="518"/>
                </a:cubicBezTo>
                <a:cubicBezTo>
                  <a:pt x="120" y="517"/>
                  <a:pt x="120" y="516"/>
                  <a:pt x="120" y="515"/>
                </a:cubicBezTo>
                <a:cubicBezTo>
                  <a:pt x="121" y="513"/>
                  <a:pt x="121" y="510"/>
                  <a:pt x="121" y="508"/>
                </a:cubicBezTo>
                <a:cubicBezTo>
                  <a:pt x="121" y="505"/>
                  <a:pt x="121" y="503"/>
                  <a:pt x="122" y="500"/>
                </a:cubicBezTo>
                <a:cubicBezTo>
                  <a:pt x="122" y="499"/>
                  <a:pt x="122" y="499"/>
                  <a:pt x="122" y="498"/>
                </a:cubicBezTo>
                <a:cubicBezTo>
                  <a:pt x="122" y="496"/>
                  <a:pt x="123" y="494"/>
                  <a:pt x="123" y="492"/>
                </a:cubicBezTo>
                <a:cubicBezTo>
                  <a:pt x="123" y="492"/>
                  <a:pt x="123" y="491"/>
                  <a:pt x="123" y="490"/>
                </a:cubicBezTo>
                <a:cubicBezTo>
                  <a:pt x="124" y="488"/>
                  <a:pt x="124" y="485"/>
                  <a:pt x="125" y="483"/>
                </a:cubicBezTo>
                <a:cubicBezTo>
                  <a:pt x="125" y="482"/>
                  <a:pt x="125" y="482"/>
                  <a:pt x="125" y="482"/>
                </a:cubicBezTo>
                <a:cubicBezTo>
                  <a:pt x="126" y="480"/>
                  <a:pt x="126" y="478"/>
                  <a:pt x="127" y="475"/>
                </a:cubicBezTo>
                <a:cubicBezTo>
                  <a:pt x="127" y="475"/>
                  <a:pt x="127" y="474"/>
                  <a:pt x="128" y="473"/>
                </a:cubicBezTo>
                <a:cubicBezTo>
                  <a:pt x="128" y="471"/>
                  <a:pt x="129" y="470"/>
                  <a:pt x="129" y="468"/>
                </a:cubicBezTo>
                <a:cubicBezTo>
                  <a:pt x="130" y="467"/>
                  <a:pt x="130" y="467"/>
                  <a:pt x="130" y="466"/>
                </a:cubicBezTo>
                <a:cubicBezTo>
                  <a:pt x="131" y="464"/>
                  <a:pt x="132" y="461"/>
                  <a:pt x="133" y="459"/>
                </a:cubicBezTo>
                <a:cubicBezTo>
                  <a:pt x="133" y="459"/>
                  <a:pt x="133" y="459"/>
                  <a:pt x="133" y="459"/>
                </a:cubicBezTo>
                <a:cubicBezTo>
                  <a:pt x="136" y="450"/>
                  <a:pt x="141" y="440"/>
                  <a:pt x="147" y="432"/>
                </a:cubicBezTo>
                <a:cubicBezTo>
                  <a:pt x="148" y="430"/>
                  <a:pt x="149" y="429"/>
                  <a:pt x="150" y="427"/>
                </a:cubicBezTo>
                <a:cubicBezTo>
                  <a:pt x="150" y="427"/>
                  <a:pt x="150" y="426"/>
                  <a:pt x="151" y="426"/>
                </a:cubicBezTo>
                <a:cubicBezTo>
                  <a:pt x="152" y="425"/>
                  <a:pt x="153" y="423"/>
                  <a:pt x="154" y="422"/>
                </a:cubicBezTo>
                <a:cubicBezTo>
                  <a:pt x="154" y="422"/>
                  <a:pt x="154" y="421"/>
                  <a:pt x="154" y="421"/>
                </a:cubicBezTo>
                <a:cubicBezTo>
                  <a:pt x="158" y="416"/>
                  <a:pt x="162" y="412"/>
                  <a:pt x="166" y="408"/>
                </a:cubicBezTo>
                <a:cubicBezTo>
                  <a:pt x="166" y="407"/>
                  <a:pt x="166" y="407"/>
                  <a:pt x="166" y="407"/>
                </a:cubicBezTo>
                <a:cubicBezTo>
                  <a:pt x="168" y="406"/>
                  <a:pt x="169" y="404"/>
                  <a:pt x="170" y="403"/>
                </a:cubicBezTo>
                <a:cubicBezTo>
                  <a:pt x="170" y="403"/>
                  <a:pt x="171" y="403"/>
                  <a:pt x="171" y="402"/>
                </a:cubicBezTo>
                <a:cubicBezTo>
                  <a:pt x="177" y="397"/>
                  <a:pt x="183" y="392"/>
                  <a:pt x="189" y="387"/>
                </a:cubicBezTo>
                <a:cubicBezTo>
                  <a:pt x="189" y="387"/>
                  <a:pt x="190" y="387"/>
                  <a:pt x="190" y="386"/>
                </a:cubicBezTo>
                <a:cubicBezTo>
                  <a:pt x="192" y="385"/>
                  <a:pt x="193" y="384"/>
                  <a:pt x="195" y="383"/>
                </a:cubicBezTo>
                <a:cubicBezTo>
                  <a:pt x="195" y="383"/>
                  <a:pt x="195" y="383"/>
                  <a:pt x="195" y="383"/>
                </a:cubicBezTo>
                <a:cubicBezTo>
                  <a:pt x="200" y="379"/>
                  <a:pt x="205" y="377"/>
                  <a:pt x="211" y="374"/>
                </a:cubicBezTo>
                <a:cubicBezTo>
                  <a:pt x="211" y="374"/>
                  <a:pt x="211" y="374"/>
                  <a:pt x="211" y="373"/>
                </a:cubicBezTo>
                <a:cubicBezTo>
                  <a:pt x="213" y="373"/>
                  <a:pt x="215" y="372"/>
                  <a:pt x="216" y="371"/>
                </a:cubicBezTo>
                <a:cubicBezTo>
                  <a:pt x="217" y="371"/>
                  <a:pt x="217" y="371"/>
                  <a:pt x="217" y="371"/>
                </a:cubicBezTo>
                <a:cubicBezTo>
                  <a:pt x="219" y="370"/>
                  <a:pt x="221" y="369"/>
                  <a:pt x="223" y="368"/>
                </a:cubicBezTo>
                <a:cubicBezTo>
                  <a:pt x="232" y="364"/>
                  <a:pt x="242" y="361"/>
                  <a:pt x="252" y="359"/>
                </a:cubicBezTo>
                <a:cubicBezTo>
                  <a:pt x="254" y="358"/>
                  <a:pt x="256" y="358"/>
                  <a:pt x="259" y="358"/>
                </a:cubicBezTo>
                <a:cubicBezTo>
                  <a:pt x="260" y="357"/>
                  <a:pt x="260" y="357"/>
                  <a:pt x="261" y="357"/>
                </a:cubicBezTo>
                <a:cubicBezTo>
                  <a:pt x="263" y="357"/>
                  <a:pt x="265" y="357"/>
                  <a:pt x="266" y="356"/>
                </a:cubicBezTo>
                <a:cubicBezTo>
                  <a:pt x="267" y="356"/>
                  <a:pt x="268" y="356"/>
                  <a:pt x="269" y="356"/>
                </a:cubicBezTo>
                <a:cubicBezTo>
                  <a:pt x="271" y="356"/>
                  <a:pt x="273" y="356"/>
                  <a:pt x="276" y="356"/>
                </a:cubicBezTo>
                <a:cubicBezTo>
                  <a:pt x="276" y="355"/>
                  <a:pt x="276" y="355"/>
                  <a:pt x="276" y="355"/>
                </a:cubicBezTo>
                <a:cubicBezTo>
                  <a:pt x="279" y="355"/>
                  <a:pt x="281" y="355"/>
                  <a:pt x="284" y="355"/>
                </a:cubicBezTo>
                <a:cubicBezTo>
                  <a:pt x="285" y="355"/>
                  <a:pt x="285" y="355"/>
                  <a:pt x="286" y="355"/>
                </a:cubicBezTo>
                <a:cubicBezTo>
                  <a:pt x="288" y="355"/>
                  <a:pt x="290" y="355"/>
                  <a:pt x="292" y="355"/>
                </a:cubicBezTo>
                <a:cubicBezTo>
                  <a:pt x="292" y="355"/>
                  <a:pt x="293" y="355"/>
                  <a:pt x="294" y="355"/>
                </a:cubicBezTo>
                <a:cubicBezTo>
                  <a:pt x="297" y="355"/>
                  <a:pt x="299" y="356"/>
                  <a:pt x="302" y="356"/>
                </a:cubicBezTo>
                <a:cubicBezTo>
                  <a:pt x="304" y="356"/>
                  <a:pt x="307" y="356"/>
                  <a:pt x="309" y="357"/>
                </a:cubicBezTo>
                <a:cubicBezTo>
                  <a:pt x="310" y="357"/>
                  <a:pt x="311" y="357"/>
                  <a:pt x="312" y="357"/>
                </a:cubicBezTo>
                <a:cubicBezTo>
                  <a:pt x="314" y="357"/>
                  <a:pt x="315" y="357"/>
                  <a:pt x="317" y="358"/>
                </a:cubicBezTo>
                <a:cubicBezTo>
                  <a:pt x="318" y="358"/>
                  <a:pt x="319" y="358"/>
                  <a:pt x="319" y="358"/>
                </a:cubicBezTo>
                <a:cubicBezTo>
                  <a:pt x="322" y="359"/>
                  <a:pt x="324" y="359"/>
                  <a:pt x="327" y="360"/>
                </a:cubicBezTo>
                <a:cubicBezTo>
                  <a:pt x="327" y="360"/>
                  <a:pt x="327" y="360"/>
                  <a:pt x="328" y="360"/>
                </a:cubicBezTo>
                <a:cubicBezTo>
                  <a:pt x="330" y="361"/>
                  <a:pt x="332" y="361"/>
                  <a:pt x="334" y="362"/>
                </a:cubicBezTo>
                <a:cubicBezTo>
                  <a:pt x="335" y="362"/>
                  <a:pt x="336" y="362"/>
                  <a:pt x="336" y="363"/>
                </a:cubicBezTo>
                <a:cubicBezTo>
                  <a:pt x="338" y="363"/>
                  <a:pt x="340" y="363"/>
                  <a:pt x="341" y="364"/>
                </a:cubicBezTo>
                <a:cubicBezTo>
                  <a:pt x="342" y="364"/>
                  <a:pt x="343" y="365"/>
                  <a:pt x="344" y="365"/>
                </a:cubicBezTo>
                <a:cubicBezTo>
                  <a:pt x="346" y="366"/>
                  <a:pt x="348" y="367"/>
                  <a:pt x="350" y="367"/>
                </a:cubicBezTo>
                <a:cubicBezTo>
                  <a:pt x="360" y="371"/>
                  <a:pt x="369" y="376"/>
                  <a:pt x="378" y="382"/>
                </a:cubicBezTo>
                <a:cubicBezTo>
                  <a:pt x="379" y="383"/>
                  <a:pt x="381" y="384"/>
                  <a:pt x="382" y="385"/>
                </a:cubicBezTo>
                <a:cubicBezTo>
                  <a:pt x="383" y="385"/>
                  <a:pt x="383" y="385"/>
                  <a:pt x="383" y="385"/>
                </a:cubicBezTo>
                <a:cubicBezTo>
                  <a:pt x="385" y="387"/>
                  <a:pt x="386" y="388"/>
                  <a:pt x="388" y="389"/>
                </a:cubicBezTo>
                <a:cubicBezTo>
                  <a:pt x="388" y="389"/>
                  <a:pt x="388" y="389"/>
                  <a:pt x="388" y="389"/>
                </a:cubicBezTo>
                <a:cubicBezTo>
                  <a:pt x="393" y="393"/>
                  <a:pt x="398" y="397"/>
                  <a:pt x="402" y="401"/>
                </a:cubicBezTo>
                <a:cubicBezTo>
                  <a:pt x="402" y="401"/>
                  <a:pt x="402" y="401"/>
                  <a:pt x="402" y="401"/>
                </a:cubicBezTo>
                <a:cubicBezTo>
                  <a:pt x="404" y="402"/>
                  <a:pt x="405" y="404"/>
                  <a:pt x="406" y="405"/>
                </a:cubicBezTo>
                <a:cubicBezTo>
                  <a:pt x="407" y="405"/>
                  <a:pt x="407" y="406"/>
                  <a:pt x="407" y="406"/>
                </a:cubicBezTo>
                <a:cubicBezTo>
                  <a:pt x="413" y="412"/>
                  <a:pt x="418" y="418"/>
                  <a:pt x="422" y="424"/>
                </a:cubicBezTo>
                <a:cubicBezTo>
                  <a:pt x="423" y="424"/>
                  <a:pt x="423" y="425"/>
                  <a:pt x="423" y="425"/>
                </a:cubicBezTo>
                <a:cubicBezTo>
                  <a:pt x="424" y="426"/>
                  <a:pt x="425" y="428"/>
                  <a:pt x="426" y="429"/>
                </a:cubicBezTo>
                <a:cubicBezTo>
                  <a:pt x="426" y="430"/>
                  <a:pt x="427" y="430"/>
                  <a:pt x="427" y="430"/>
                </a:cubicBezTo>
                <a:cubicBezTo>
                  <a:pt x="430" y="435"/>
                  <a:pt x="433" y="440"/>
                  <a:pt x="436" y="445"/>
                </a:cubicBezTo>
                <a:cubicBezTo>
                  <a:pt x="436" y="446"/>
                  <a:pt x="436" y="446"/>
                  <a:pt x="436" y="446"/>
                </a:cubicBezTo>
                <a:cubicBezTo>
                  <a:pt x="437" y="448"/>
                  <a:pt x="438" y="449"/>
                  <a:pt x="438" y="451"/>
                </a:cubicBezTo>
                <a:cubicBezTo>
                  <a:pt x="439" y="451"/>
                  <a:pt x="439" y="452"/>
                  <a:pt x="439" y="452"/>
                </a:cubicBezTo>
                <a:cubicBezTo>
                  <a:pt x="440" y="454"/>
                  <a:pt x="441" y="456"/>
                  <a:pt x="441" y="457"/>
                </a:cubicBezTo>
                <a:cubicBezTo>
                  <a:pt x="445" y="467"/>
                  <a:pt x="448" y="476"/>
                  <a:pt x="451" y="487"/>
                </a:cubicBezTo>
                <a:cubicBezTo>
                  <a:pt x="451" y="489"/>
                  <a:pt x="452" y="491"/>
                  <a:pt x="452" y="494"/>
                </a:cubicBezTo>
                <a:cubicBezTo>
                  <a:pt x="452" y="494"/>
                  <a:pt x="452" y="495"/>
                  <a:pt x="452" y="496"/>
                </a:cubicBezTo>
                <a:cubicBezTo>
                  <a:pt x="453" y="498"/>
                  <a:pt x="453" y="499"/>
                  <a:pt x="453" y="501"/>
                </a:cubicBezTo>
                <a:cubicBezTo>
                  <a:pt x="453" y="502"/>
                  <a:pt x="453" y="503"/>
                  <a:pt x="453" y="504"/>
                </a:cubicBezTo>
                <a:cubicBezTo>
                  <a:pt x="454" y="506"/>
                  <a:pt x="454" y="508"/>
                  <a:pt x="454" y="510"/>
                </a:cubicBezTo>
                <a:cubicBezTo>
                  <a:pt x="454" y="511"/>
                  <a:pt x="454" y="511"/>
                  <a:pt x="454" y="511"/>
                </a:cubicBezTo>
                <a:cubicBezTo>
                  <a:pt x="454" y="514"/>
                  <a:pt x="454" y="516"/>
                  <a:pt x="454" y="519"/>
                </a:cubicBezTo>
                <a:lnTo>
                  <a:pt x="454" y="521"/>
                </a:lnTo>
                <a:cubicBezTo>
                  <a:pt x="454" y="523"/>
                  <a:pt x="454" y="525"/>
                  <a:pt x="454" y="527"/>
                </a:cubicBezTo>
                <a:cubicBezTo>
                  <a:pt x="454" y="527"/>
                  <a:pt x="454" y="528"/>
                  <a:pt x="454" y="529"/>
                </a:cubicBezTo>
                <a:cubicBezTo>
                  <a:pt x="454" y="531"/>
                  <a:pt x="454" y="534"/>
                  <a:pt x="454" y="537"/>
                </a:cubicBezTo>
                <a:cubicBezTo>
                  <a:pt x="454" y="539"/>
                  <a:pt x="453" y="542"/>
                  <a:pt x="453" y="544"/>
                </a:cubicBezTo>
                <a:close/>
                <a:moveTo>
                  <a:pt x="566" y="596"/>
                </a:moveTo>
                <a:lnTo>
                  <a:pt x="575" y="497"/>
                </a:lnTo>
                <a:lnTo>
                  <a:pt x="518" y="492"/>
                </a:lnTo>
                <a:cubicBezTo>
                  <a:pt x="514" y="464"/>
                  <a:pt x="506" y="438"/>
                  <a:pt x="493" y="414"/>
                </a:cubicBezTo>
                <a:lnTo>
                  <a:pt x="537" y="377"/>
                </a:lnTo>
                <a:lnTo>
                  <a:pt x="473" y="301"/>
                </a:lnTo>
                <a:lnTo>
                  <a:pt x="429" y="338"/>
                </a:lnTo>
                <a:cubicBezTo>
                  <a:pt x="408" y="321"/>
                  <a:pt x="383" y="308"/>
                  <a:pt x="356" y="300"/>
                </a:cubicBezTo>
                <a:lnTo>
                  <a:pt x="361" y="243"/>
                </a:lnTo>
                <a:lnTo>
                  <a:pt x="262" y="235"/>
                </a:lnTo>
                <a:lnTo>
                  <a:pt x="258" y="291"/>
                </a:lnTo>
                <a:cubicBezTo>
                  <a:pt x="230" y="295"/>
                  <a:pt x="203" y="304"/>
                  <a:pt x="179" y="316"/>
                </a:cubicBezTo>
                <a:lnTo>
                  <a:pt x="142" y="273"/>
                </a:lnTo>
                <a:lnTo>
                  <a:pt x="66" y="336"/>
                </a:lnTo>
                <a:lnTo>
                  <a:pt x="103" y="380"/>
                </a:lnTo>
                <a:cubicBezTo>
                  <a:pt x="87" y="402"/>
                  <a:pt x="73" y="426"/>
                  <a:pt x="65" y="453"/>
                </a:cubicBezTo>
                <a:lnTo>
                  <a:pt x="8" y="448"/>
                </a:lnTo>
                <a:lnTo>
                  <a:pt x="0" y="547"/>
                </a:lnTo>
                <a:lnTo>
                  <a:pt x="57" y="552"/>
                </a:lnTo>
                <a:cubicBezTo>
                  <a:pt x="60" y="580"/>
                  <a:pt x="69" y="606"/>
                  <a:pt x="82" y="631"/>
                </a:cubicBezTo>
                <a:lnTo>
                  <a:pt x="38" y="667"/>
                </a:lnTo>
                <a:lnTo>
                  <a:pt x="102" y="743"/>
                </a:lnTo>
                <a:lnTo>
                  <a:pt x="145" y="706"/>
                </a:lnTo>
                <a:cubicBezTo>
                  <a:pt x="167" y="723"/>
                  <a:pt x="192" y="736"/>
                  <a:pt x="219" y="744"/>
                </a:cubicBezTo>
                <a:lnTo>
                  <a:pt x="214" y="801"/>
                </a:lnTo>
                <a:lnTo>
                  <a:pt x="312" y="810"/>
                </a:lnTo>
                <a:lnTo>
                  <a:pt x="317" y="753"/>
                </a:lnTo>
                <a:cubicBezTo>
                  <a:pt x="345" y="749"/>
                  <a:pt x="372" y="741"/>
                  <a:pt x="396" y="728"/>
                </a:cubicBezTo>
                <a:lnTo>
                  <a:pt x="432" y="772"/>
                </a:lnTo>
                <a:lnTo>
                  <a:pt x="508" y="708"/>
                </a:lnTo>
                <a:lnTo>
                  <a:pt x="471" y="664"/>
                </a:lnTo>
                <a:cubicBezTo>
                  <a:pt x="488" y="643"/>
                  <a:pt x="501" y="618"/>
                  <a:pt x="509" y="591"/>
                </a:cubicBezTo>
                <a:lnTo>
                  <a:pt x="566" y="596"/>
                </a:lnTo>
                <a:close/>
                <a:moveTo>
                  <a:pt x="863" y="462"/>
                </a:moveTo>
                <a:cubicBezTo>
                  <a:pt x="863" y="462"/>
                  <a:pt x="862" y="463"/>
                  <a:pt x="862" y="463"/>
                </a:cubicBezTo>
                <a:cubicBezTo>
                  <a:pt x="862" y="465"/>
                  <a:pt x="862" y="466"/>
                  <a:pt x="862" y="467"/>
                </a:cubicBezTo>
                <a:cubicBezTo>
                  <a:pt x="862" y="468"/>
                  <a:pt x="862" y="468"/>
                  <a:pt x="861" y="469"/>
                </a:cubicBezTo>
                <a:cubicBezTo>
                  <a:pt x="861" y="470"/>
                  <a:pt x="861" y="472"/>
                  <a:pt x="860" y="474"/>
                </a:cubicBezTo>
                <a:cubicBezTo>
                  <a:pt x="860" y="474"/>
                  <a:pt x="860" y="474"/>
                  <a:pt x="860" y="474"/>
                </a:cubicBezTo>
                <a:cubicBezTo>
                  <a:pt x="860" y="476"/>
                  <a:pt x="859" y="477"/>
                  <a:pt x="859" y="479"/>
                </a:cubicBezTo>
                <a:cubicBezTo>
                  <a:pt x="859" y="479"/>
                  <a:pt x="859" y="480"/>
                  <a:pt x="858" y="481"/>
                </a:cubicBezTo>
                <a:cubicBezTo>
                  <a:pt x="858" y="482"/>
                  <a:pt x="858" y="483"/>
                  <a:pt x="857" y="484"/>
                </a:cubicBezTo>
                <a:cubicBezTo>
                  <a:pt x="857" y="485"/>
                  <a:pt x="857" y="485"/>
                  <a:pt x="857" y="486"/>
                </a:cubicBezTo>
                <a:cubicBezTo>
                  <a:pt x="854" y="494"/>
                  <a:pt x="850" y="502"/>
                  <a:pt x="845" y="510"/>
                </a:cubicBezTo>
                <a:cubicBezTo>
                  <a:pt x="844" y="511"/>
                  <a:pt x="844" y="512"/>
                  <a:pt x="843" y="513"/>
                </a:cubicBezTo>
                <a:cubicBezTo>
                  <a:pt x="843" y="513"/>
                  <a:pt x="842" y="513"/>
                  <a:pt x="842" y="513"/>
                </a:cubicBezTo>
                <a:cubicBezTo>
                  <a:pt x="842" y="515"/>
                  <a:pt x="841" y="516"/>
                  <a:pt x="840" y="517"/>
                </a:cubicBezTo>
                <a:cubicBezTo>
                  <a:pt x="840" y="517"/>
                  <a:pt x="840" y="517"/>
                  <a:pt x="840" y="517"/>
                </a:cubicBezTo>
                <a:cubicBezTo>
                  <a:pt x="837" y="520"/>
                  <a:pt x="835" y="524"/>
                  <a:pt x="832" y="527"/>
                </a:cubicBezTo>
                <a:cubicBezTo>
                  <a:pt x="832" y="527"/>
                  <a:pt x="831" y="527"/>
                  <a:pt x="831" y="527"/>
                </a:cubicBezTo>
                <a:cubicBezTo>
                  <a:pt x="830" y="528"/>
                  <a:pt x="829" y="529"/>
                  <a:pt x="829" y="530"/>
                </a:cubicBezTo>
                <a:cubicBezTo>
                  <a:pt x="828" y="530"/>
                  <a:pt x="828" y="530"/>
                  <a:pt x="828" y="530"/>
                </a:cubicBezTo>
                <a:cubicBezTo>
                  <a:pt x="824" y="534"/>
                  <a:pt x="820" y="538"/>
                  <a:pt x="815" y="541"/>
                </a:cubicBezTo>
                <a:cubicBezTo>
                  <a:pt x="815" y="541"/>
                  <a:pt x="815" y="541"/>
                  <a:pt x="815" y="541"/>
                </a:cubicBezTo>
                <a:cubicBezTo>
                  <a:pt x="814" y="542"/>
                  <a:pt x="812" y="543"/>
                  <a:pt x="811" y="544"/>
                </a:cubicBezTo>
                <a:cubicBezTo>
                  <a:pt x="811" y="544"/>
                  <a:pt x="811" y="544"/>
                  <a:pt x="811" y="544"/>
                </a:cubicBezTo>
                <a:cubicBezTo>
                  <a:pt x="807" y="546"/>
                  <a:pt x="804" y="548"/>
                  <a:pt x="800" y="550"/>
                </a:cubicBezTo>
                <a:cubicBezTo>
                  <a:pt x="800" y="550"/>
                  <a:pt x="800" y="550"/>
                  <a:pt x="800" y="551"/>
                </a:cubicBezTo>
                <a:cubicBezTo>
                  <a:pt x="799" y="551"/>
                  <a:pt x="797" y="552"/>
                  <a:pt x="796" y="552"/>
                </a:cubicBezTo>
                <a:cubicBezTo>
                  <a:pt x="796" y="552"/>
                  <a:pt x="796" y="552"/>
                  <a:pt x="795" y="553"/>
                </a:cubicBezTo>
                <a:cubicBezTo>
                  <a:pt x="794" y="553"/>
                  <a:pt x="793" y="554"/>
                  <a:pt x="792" y="554"/>
                </a:cubicBezTo>
                <a:cubicBezTo>
                  <a:pt x="785" y="557"/>
                  <a:pt x="778" y="559"/>
                  <a:pt x="771" y="561"/>
                </a:cubicBezTo>
                <a:cubicBezTo>
                  <a:pt x="770" y="561"/>
                  <a:pt x="768" y="561"/>
                  <a:pt x="766" y="562"/>
                </a:cubicBezTo>
                <a:cubicBezTo>
                  <a:pt x="766" y="562"/>
                  <a:pt x="765" y="562"/>
                  <a:pt x="765" y="562"/>
                </a:cubicBezTo>
                <a:cubicBezTo>
                  <a:pt x="763" y="562"/>
                  <a:pt x="762" y="562"/>
                  <a:pt x="761" y="562"/>
                </a:cubicBezTo>
                <a:cubicBezTo>
                  <a:pt x="760" y="563"/>
                  <a:pt x="760" y="563"/>
                  <a:pt x="759" y="563"/>
                </a:cubicBezTo>
                <a:cubicBezTo>
                  <a:pt x="758" y="563"/>
                  <a:pt x="756" y="563"/>
                  <a:pt x="755" y="563"/>
                </a:cubicBezTo>
                <a:cubicBezTo>
                  <a:pt x="754" y="563"/>
                  <a:pt x="754" y="563"/>
                  <a:pt x="754" y="563"/>
                </a:cubicBezTo>
                <a:cubicBezTo>
                  <a:pt x="752" y="563"/>
                  <a:pt x="751" y="563"/>
                  <a:pt x="749" y="563"/>
                </a:cubicBezTo>
                <a:cubicBezTo>
                  <a:pt x="748" y="563"/>
                  <a:pt x="748" y="563"/>
                  <a:pt x="747" y="563"/>
                </a:cubicBezTo>
                <a:cubicBezTo>
                  <a:pt x="746" y="563"/>
                  <a:pt x="745" y="563"/>
                  <a:pt x="743" y="563"/>
                </a:cubicBezTo>
                <a:cubicBezTo>
                  <a:pt x="743" y="563"/>
                  <a:pt x="742" y="563"/>
                  <a:pt x="742" y="563"/>
                </a:cubicBezTo>
                <a:cubicBezTo>
                  <a:pt x="740" y="563"/>
                  <a:pt x="738" y="563"/>
                  <a:pt x="736" y="563"/>
                </a:cubicBezTo>
                <a:cubicBezTo>
                  <a:pt x="734" y="563"/>
                  <a:pt x="733" y="563"/>
                  <a:pt x="731" y="562"/>
                </a:cubicBezTo>
                <a:cubicBezTo>
                  <a:pt x="730" y="562"/>
                  <a:pt x="730" y="562"/>
                  <a:pt x="729" y="562"/>
                </a:cubicBezTo>
                <a:cubicBezTo>
                  <a:pt x="728" y="562"/>
                  <a:pt x="727" y="562"/>
                  <a:pt x="725" y="562"/>
                </a:cubicBezTo>
                <a:cubicBezTo>
                  <a:pt x="725" y="561"/>
                  <a:pt x="724" y="561"/>
                  <a:pt x="724" y="561"/>
                </a:cubicBezTo>
                <a:cubicBezTo>
                  <a:pt x="722" y="561"/>
                  <a:pt x="720" y="561"/>
                  <a:pt x="719" y="560"/>
                </a:cubicBezTo>
                <a:cubicBezTo>
                  <a:pt x="718" y="560"/>
                  <a:pt x="718" y="560"/>
                  <a:pt x="718" y="560"/>
                </a:cubicBezTo>
                <a:cubicBezTo>
                  <a:pt x="717" y="560"/>
                  <a:pt x="715" y="559"/>
                  <a:pt x="714" y="559"/>
                </a:cubicBezTo>
                <a:cubicBezTo>
                  <a:pt x="713" y="559"/>
                  <a:pt x="712" y="558"/>
                  <a:pt x="712" y="558"/>
                </a:cubicBezTo>
                <a:cubicBezTo>
                  <a:pt x="711" y="558"/>
                  <a:pt x="710" y="558"/>
                  <a:pt x="708" y="557"/>
                </a:cubicBezTo>
                <a:cubicBezTo>
                  <a:pt x="708" y="557"/>
                  <a:pt x="707" y="557"/>
                  <a:pt x="707" y="557"/>
                </a:cubicBezTo>
                <a:cubicBezTo>
                  <a:pt x="705" y="556"/>
                  <a:pt x="704" y="555"/>
                  <a:pt x="702" y="555"/>
                </a:cubicBezTo>
                <a:cubicBezTo>
                  <a:pt x="695" y="552"/>
                  <a:pt x="689" y="549"/>
                  <a:pt x="683" y="545"/>
                </a:cubicBezTo>
                <a:cubicBezTo>
                  <a:pt x="682" y="544"/>
                  <a:pt x="681" y="543"/>
                  <a:pt x="680" y="543"/>
                </a:cubicBezTo>
                <a:cubicBezTo>
                  <a:pt x="679" y="542"/>
                  <a:pt x="679" y="542"/>
                  <a:pt x="679" y="542"/>
                </a:cubicBezTo>
                <a:cubicBezTo>
                  <a:pt x="678" y="541"/>
                  <a:pt x="677" y="541"/>
                  <a:pt x="676" y="540"/>
                </a:cubicBezTo>
                <a:cubicBezTo>
                  <a:pt x="676" y="540"/>
                  <a:pt x="676" y="540"/>
                  <a:pt x="675" y="539"/>
                </a:cubicBezTo>
                <a:cubicBezTo>
                  <a:pt x="672" y="537"/>
                  <a:pt x="669" y="534"/>
                  <a:pt x="666" y="531"/>
                </a:cubicBezTo>
                <a:cubicBezTo>
                  <a:pt x="666" y="531"/>
                  <a:pt x="666" y="531"/>
                  <a:pt x="665" y="531"/>
                </a:cubicBezTo>
                <a:cubicBezTo>
                  <a:pt x="665" y="530"/>
                  <a:pt x="664" y="529"/>
                  <a:pt x="663" y="528"/>
                </a:cubicBezTo>
                <a:cubicBezTo>
                  <a:pt x="663" y="528"/>
                  <a:pt x="662" y="528"/>
                  <a:pt x="662" y="528"/>
                </a:cubicBezTo>
                <a:cubicBezTo>
                  <a:pt x="658" y="524"/>
                  <a:pt x="655" y="520"/>
                  <a:pt x="651" y="515"/>
                </a:cubicBezTo>
                <a:cubicBezTo>
                  <a:pt x="651" y="515"/>
                  <a:pt x="651" y="515"/>
                  <a:pt x="651" y="514"/>
                </a:cubicBezTo>
                <a:cubicBezTo>
                  <a:pt x="650" y="513"/>
                  <a:pt x="649" y="512"/>
                  <a:pt x="649" y="511"/>
                </a:cubicBezTo>
                <a:cubicBezTo>
                  <a:pt x="649" y="511"/>
                  <a:pt x="649" y="511"/>
                  <a:pt x="648" y="511"/>
                </a:cubicBezTo>
                <a:cubicBezTo>
                  <a:pt x="646" y="507"/>
                  <a:pt x="644" y="504"/>
                  <a:pt x="642" y="500"/>
                </a:cubicBezTo>
                <a:cubicBezTo>
                  <a:pt x="642" y="500"/>
                  <a:pt x="642" y="500"/>
                  <a:pt x="642" y="500"/>
                </a:cubicBezTo>
                <a:cubicBezTo>
                  <a:pt x="641" y="498"/>
                  <a:pt x="641" y="497"/>
                  <a:pt x="640" y="496"/>
                </a:cubicBezTo>
                <a:cubicBezTo>
                  <a:pt x="640" y="496"/>
                  <a:pt x="640" y="495"/>
                  <a:pt x="640" y="495"/>
                </a:cubicBezTo>
                <a:cubicBezTo>
                  <a:pt x="639" y="494"/>
                  <a:pt x="639" y="493"/>
                  <a:pt x="638" y="492"/>
                </a:cubicBezTo>
                <a:cubicBezTo>
                  <a:pt x="635" y="484"/>
                  <a:pt x="632" y="475"/>
                  <a:pt x="631" y="466"/>
                </a:cubicBezTo>
                <a:cubicBezTo>
                  <a:pt x="631" y="466"/>
                  <a:pt x="631" y="465"/>
                  <a:pt x="630" y="464"/>
                </a:cubicBezTo>
                <a:cubicBezTo>
                  <a:pt x="630" y="463"/>
                  <a:pt x="630" y="462"/>
                  <a:pt x="630" y="461"/>
                </a:cubicBezTo>
                <a:cubicBezTo>
                  <a:pt x="630" y="460"/>
                  <a:pt x="630" y="460"/>
                  <a:pt x="630" y="459"/>
                </a:cubicBezTo>
                <a:cubicBezTo>
                  <a:pt x="630" y="458"/>
                  <a:pt x="629" y="456"/>
                  <a:pt x="629" y="454"/>
                </a:cubicBezTo>
                <a:cubicBezTo>
                  <a:pt x="629" y="454"/>
                  <a:pt x="629" y="454"/>
                  <a:pt x="629" y="454"/>
                </a:cubicBezTo>
                <a:cubicBezTo>
                  <a:pt x="629" y="452"/>
                  <a:pt x="629" y="450"/>
                  <a:pt x="629" y="449"/>
                </a:cubicBezTo>
                <a:cubicBezTo>
                  <a:pt x="629" y="448"/>
                  <a:pt x="629" y="448"/>
                  <a:pt x="629" y="447"/>
                </a:cubicBezTo>
                <a:cubicBezTo>
                  <a:pt x="629" y="446"/>
                  <a:pt x="629" y="444"/>
                  <a:pt x="629" y="443"/>
                </a:cubicBezTo>
                <a:cubicBezTo>
                  <a:pt x="629" y="443"/>
                  <a:pt x="629" y="442"/>
                  <a:pt x="629" y="441"/>
                </a:cubicBezTo>
                <a:cubicBezTo>
                  <a:pt x="629" y="440"/>
                  <a:pt x="629" y="438"/>
                  <a:pt x="629" y="436"/>
                </a:cubicBezTo>
                <a:cubicBezTo>
                  <a:pt x="630" y="434"/>
                  <a:pt x="630" y="432"/>
                  <a:pt x="630" y="431"/>
                </a:cubicBezTo>
                <a:cubicBezTo>
                  <a:pt x="630" y="430"/>
                  <a:pt x="630" y="430"/>
                  <a:pt x="630" y="429"/>
                </a:cubicBezTo>
                <a:cubicBezTo>
                  <a:pt x="630" y="428"/>
                  <a:pt x="631" y="426"/>
                  <a:pt x="631" y="425"/>
                </a:cubicBezTo>
                <a:cubicBezTo>
                  <a:pt x="631" y="425"/>
                  <a:pt x="631" y="424"/>
                  <a:pt x="631" y="424"/>
                </a:cubicBezTo>
                <a:cubicBezTo>
                  <a:pt x="632" y="422"/>
                  <a:pt x="632" y="420"/>
                  <a:pt x="632" y="418"/>
                </a:cubicBezTo>
                <a:cubicBezTo>
                  <a:pt x="632" y="418"/>
                  <a:pt x="632" y="418"/>
                  <a:pt x="632" y="418"/>
                </a:cubicBezTo>
                <a:cubicBezTo>
                  <a:pt x="633" y="416"/>
                  <a:pt x="633" y="415"/>
                  <a:pt x="634" y="413"/>
                </a:cubicBezTo>
                <a:cubicBezTo>
                  <a:pt x="634" y="413"/>
                  <a:pt x="634" y="412"/>
                  <a:pt x="634" y="412"/>
                </a:cubicBezTo>
                <a:cubicBezTo>
                  <a:pt x="635" y="410"/>
                  <a:pt x="635" y="409"/>
                  <a:pt x="635" y="408"/>
                </a:cubicBezTo>
                <a:cubicBezTo>
                  <a:pt x="635" y="408"/>
                  <a:pt x="636" y="407"/>
                  <a:pt x="636" y="407"/>
                </a:cubicBezTo>
                <a:cubicBezTo>
                  <a:pt x="636" y="405"/>
                  <a:pt x="637" y="403"/>
                  <a:pt x="638" y="402"/>
                </a:cubicBezTo>
                <a:cubicBezTo>
                  <a:pt x="638" y="402"/>
                  <a:pt x="638" y="402"/>
                  <a:pt x="638" y="402"/>
                </a:cubicBezTo>
                <a:cubicBezTo>
                  <a:pt x="640" y="395"/>
                  <a:pt x="644" y="389"/>
                  <a:pt x="648" y="383"/>
                </a:cubicBezTo>
                <a:cubicBezTo>
                  <a:pt x="648" y="382"/>
                  <a:pt x="649" y="380"/>
                  <a:pt x="650" y="379"/>
                </a:cubicBezTo>
                <a:cubicBezTo>
                  <a:pt x="650" y="379"/>
                  <a:pt x="650" y="379"/>
                  <a:pt x="650" y="379"/>
                </a:cubicBezTo>
                <a:cubicBezTo>
                  <a:pt x="651" y="378"/>
                  <a:pt x="652" y="377"/>
                  <a:pt x="653" y="376"/>
                </a:cubicBezTo>
                <a:cubicBezTo>
                  <a:pt x="653" y="375"/>
                  <a:pt x="653" y="375"/>
                  <a:pt x="653" y="375"/>
                </a:cubicBezTo>
                <a:cubicBezTo>
                  <a:pt x="655" y="372"/>
                  <a:pt x="658" y="369"/>
                  <a:pt x="661" y="366"/>
                </a:cubicBezTo>
                <a:cubicBezTo>
                  <a:pt x="661" y="366"/>
                  <a:pt x="661" y="365"/>
                  <a:pt x="661" y="365"/>
                </a:cubicBezTo>
                <a:cubicBezTo>
                  <a:pt x="662" y="364"/>
                  <a:pt x="663" y="363"/>
                  <a:pt x="664" y="363"/>
                </a:cubicBezTo>
                <a:cubicBezTo>
                  <a:pt x="664" y="362"/>
                  <a:pt x="664" y="362"/>
                  <a:pt x="665" y="362"/>
                </a:cubicBezTo>
                <a:cubicBezTo>
                  <a:pt x="669" y="358"/>
                  <a:pt x="673" y="355"/>
                  <a:pt x="677" y="351"/>
                </a:cubicBezTo>
                <a:cubicBezTo>
                  <a:pt x="678" y="351"/>
                  <a:pt x="678" y="351"/>
                  <a:pt x="678" y="351"/>
                </a:cubicBezTo>
                <a:cubicBezTo>
                  <a:pt x="679" y="350"/>
                  <a:pt x="680" y="349"/>
                  <a:pt x="681" y="349"/>
                </a:cubicBezTo>
                <a:cubicBezTo>
                  <a:pt x="681" y="348"/>
                  <a:pt x="682" y="348"/>
                  <a:pt x="682" y="348"/>
                </a:cubicBezTo>
                <a:cubicBezTo>
                  <a:pt x="685" y="346"/>
                  <a:pt x="689" y="344"/>
                  <a:pt x="692" y="342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1"/>
                  <a:pt x="695" y="341"/>
                  <a:pt x="696" y="340"/>
                </a:cubicBezTo>
                <a:cubicBezTo>
                  <a:pt x="697" y="340"/>
                  <a:pt x="697" y="340"/>
                  <a:pt x="697" y="340"/>
                </a:cubicBezTo>
                <a:cubicBezTo>
                  <a:pt x="698" y="339"/>
                  <a:pt x="700" y="339"/>
                  <a:pt x="701" y="338"/>
                </a:cubicBezTo>
                <a:cubicBezTo>
                  <a:pt x="707" y="335"/>
                  <a:pt x="714" y="333"/>
                  <a:pt x="721" y="331"/>
                </a:cubicBezTo>
                <a:cubicBezTo>
                  <a:pt x="723" y="331"/>
                  <a:pt x="725" y="331"/>
                  <a:pt x="726" y="331"/>
                </a:cubicBezTo>
                <a:cubicBezTo>
                  <a:pt x="727" y="330"/>
                  <a:pt x="727" y="330"/>
                  <a:pt x="728" y="330"/>
                </a:cubicBezTo>
                <a:cubicBezTo>
                  <a:pt x="729" y="330"/>
                  <a:pt x="730" y="330"/>
                  <a:pt x="732" y="330"/>
                </a:cubicBezTo>
                <a:cubicBezTo>
                  <a:pt x="732" y="330"/>
                  <a:pt x="733" y="330"/>
                  <a:pt x="733" y="330"/>
                </a:cubicBezTo>
                <a:cubicBezTo>
                  <a:pt x="735" y="329"/>
                  <a:pt x="736" y="329"/>
                  <a:pt x="738" y="329"/>
                </a:cubicBezTo>
                <a:cubicBezTo>
                  <a:pt x="738" y="329"/>
                  <a:pt x="738" y="329"/>
                  <a:pt x="739" y="329"/>
                </a:cubicBezTo>
                <a:cubicBezTo>
                  <a:pt x="740" y="329"/>
                  <a:pt x="742" y="329"/>
                  <a:pt x="744" y="329"/>
                </a:cubicBezTo>
                <a:cubicBezTo>
                  <a:pt x="744" y="329"/>
                  <a:pt x="745" y="329"/>
                  <a:pt x="745" y="329"/>
                </a:cubicBezTo>
                <a:cubicBezTo>
                  <a:pt x="747" y="329"/>
                  <a:pt x="748" y="329"/>
                  <a:pt x="749" y="329"/>
                </a:cubicBezTo>
                <a:cubicBezTo>
                  <a:pt x="750" y="329"/>
                  <a:pt x="750" y="329"/>
                  <a:pt x="751" y="329"/>
                </a:cubicBezTo>
                <a:cubicBezTo>
                  <a:pt x="753" y="329"/>
                  <a:pt x="755" y="329"/>
                  <a:pt x="756" y="329"/>
                </a:cubicBezTo>
                <a:cubicBezTo>
                  <a:pt x="758" y="329"/>
                  <a:pt x="760" y="330"/>
                  <a:pt x="762" y="330"/>
                </a:cubicBezTo>
                <a:cubicBezTo>
                  <a:pt x="762" y="330"/>
                  <a:pt x="763" y="330"/>
                  <a:pt x="763" y="330"/>
                </a:cubicBezTo>
                <a:cubicBezTo>
                  <a:pt x="765" y="330"/>
                  <a:pt x="766" y="330"/>
                  <a:pt x="767" y="331"/>
                </a:cubicBezTo>
                <a:cubicBezTo>
                  <a:pt x="768" y="331"/>
                  <a:pt x="768" y="331"/>
                  <a:pt x="769" y="331"/>
                </a:cubicBezTo>
                <a:cubicBezTo>
                  <a:pt x="771" y="331"/>
                  <a:pt x="772" y="332"/>
                  <a:pt x="774" y="332"/>
                </a:cubicBezTo>
                <a:cubicBezTo>
                  <a:pt x="774" y="332"/>
                  <a:pt x="774" y="332"/>
                  <a:pt x="775" y="332"/>
                </a:cubicBezTo>
                <a:cubicBezTo>
                  <a:pt x="776" y="333"/>
                  <a:pt x="778" y="333"/>
                  <a:pt x="779" y="333"/>
                </a:cubicBezTo>
                <a:cubicBezTo>
                  <a:pt x="780" y="334"/>
                  <a:pt x="780" y="334"/>
                  <a:pt x="781" y="334"/>
                </a:cubicBezTo>
                <a:cubicBezTo>
                  <a:pt x="782" y="334"/>
                  <a:pt x="783" y="335"/>
                  <a:pt x="784" y="335"/>
                </a:cubicBezTo>
                <a:cubicBezTo>
                  <a:pt x="785" y="335"/>
                  <a:pt x="785" y="335"/>
                  <a:pt x="786" y="336"/>
                </a:cubicBezTo>
                <a:cubicBezTo>
                  <a:pt x="787" y="336"/>
                  <a:pt x="789" y="337"/>
                  <a:pt x="791" y="337"/>
                </a:cubicBezTo>
                <a:cubicBezTo>
                  <a:pt x="797" y="340"/>
                  <a:pt x="804" y="344"/>
                  <a:pt x="810" y="347"/>
                </a:cubicBezTo>
                <a:cubicBezTo>
                  <a:pt x="811" y="348"/>
                  <a:pt x="812" y="349"/>
                  <a:pt x="813" y="350"/>
                </a:cubicBezTo>
                <a:cubicBezTo>
                  <a:pt x="813" y="350"/>
                  <a:pt x="813" y="350"/>
                  <a:pt x="814" y="350"/>
                </a:cubicBezTo>
                <a:cubicBezTo>
                  <a:pt x="815" y="351"/>
                  <a:pt x="816" y="352"/>
                  <a:pt x="817" y="352"/>
                </a:cubicBezTo>
                <a:cubicBezTo>
                  <a:pt x="817" y="353"/>
                  <a:pt x="817" y="353"/>
                  <a:pt x="817" y="353"/>
                </a:cubicBezTo>
                <a:cubicBezTo>
                  <a:pt x="821" y="355"/>
                  <a:pt x="824" y="358"/>
                  <a:pt x="827" y="361"/>
                </a:cubicBezTo>
                <a:cubicBezTo>
                  <a:pt x="827" y="361"/>
                  <a:pt x="827" y="361"/>
                  <a:pt x="827" y="361"/>
                </a:cubicBezTo>
                <a:cubicBezTo>
                  <a:pt x="828" y="362"/>
                  <a:pt x="829" y="363"/>
                  <a:pt x="830" y="364"/>
                </a:cubicBezTo>
                <a:cubicBezTo>
                  <a:pt x="830" y="364"/>
                  <a:pt x="830" y="364"/>
                  <a:pt x="831" y="364"/>
                </a:cubicBezTo>
                <a:cubicBezTo>
                  <a:pt x="834" y="368"/>
                  <a:pt x="838" y="373"/>
                  <a:pt x="841" y="377"/>
                </a:cubicBezTo>
                <a:cubicBezTo>
                  <a:pt x="841" y="377"/>
                  <a:pt x="842" y="378"/>
                  <a:pt x="842" y="378"/>
                </a:cubicBezTo>
                <a:cubicBezTo>
                  <a:pt x="842" y="379"/>
                  <a:pt x="843" y="380"/>
                  <a:pt x="844" y="381"/>
                </a:cubicBezTo>
                <a:cubicBezTo>
                  <a:pt x="844" y="381"/>
                  <a:pt x="844" y="381"/>
                  <a:pt x="844" y="382"/>
                </a:cubicBezTo>
                <a:cubicBezTo>
                  <a:pt x="847" y="385"/>
                  <a:pt x="849" y="389"/>
                  <a:pt x="851" y="392"/>
                </a:cubicBezTo>
                <a:cubicBezTo>
                  <a:pt x="851" y="392"/>
                  <a:pt x="851" y="393"/>
                  <a:pt x="851" y="393"/>
                </a:cubicBezTo>
                <a:cubicBezTo>
                  <a:pt x="851" y="394"/>
                  <a:pt x="852" y="395"/>
                  <a:pt x="852" y="396"/>
                </a:cubicBezTo>
                <a:cubicBezTo>
                  <a:pt x="853" y="396"/>
                  <a:pt x="853" y="397"/>
                  <a:pt x="853" y="397"/>
                </a:cubicBezTo>
                <a:cubicBezTo>
                  <a:pt x="853" y="398"/>
                  <a:pt x="854" y="399"/>
                  <a:pt x="854" y="401"/>
                </a:cubicBezTo>
                <a:cubicBezTo>
                  <a:pt x="857" y="407"/>
                  <a:pt x="859" y="414"/>
                  <a:pt x="861" y="421"/>
                </a:cubicBezTo>
                <a:cubicBezTo>
                  <a:pt x="861" y="423"/>
                  <a:pt x="862" y="424"/>
                  <a:pt x="862" y="426"/>
                </a:cubicBezTo>
                <a:cubicBezTo>
                  <a:pt x="862" y="427"/>
                  <a:pt x="862" y="427"/>
                  <a:pt x="862" y="428"/>
                </a:cubicBezTo>
                <a:cubicBezTo>
                  <a:pt x="862" y="429"/>
                  <a:pt x="863" y="430"/>
                  <a:pt x="863" y="431"/>
                </a:cubicBezTo>
                <a:cubicBezTo>
                  <a:pt x="863" y="432"/>
                  <a:pt x="863" y="433"/>
                  <a:pt x="863" y="433"/>
                </a:cubicBezTo>
                <a:cubicBezTo>
                  <a:pt x="863" y="435"/>
                  <a:pt x="863" y="436"/>
                  <a:pt x="863" y="438"/>
                </a:cubicBezTo>
                <a:cubicBezTo>
                  <a:pt x="863" y="438"/>
                  <a:pt x="863" y="438"/>
                  <a:pt x="863" y="438"/>
                </a:cubicBezTo>
                <a:cubicBezTo>
                  <a:pt x="863" y="440"/>
                  <a:pt x="864" y="442"/>
                  <a:pt x="864" y="444"/>
                </a:cubicBezTo>
                <a:lnTo>
                  <a:pt x="864" y="445"/>
                </a:lnTo>
                <a:cubicBezTo>
                  <a:pt x="864" y="447"/>
                  <a:pt x="864" y="448"/>
                  <a:pt x="864" y="449"/>
                </a:cubicBezTo>
                <a:cubicBezTo>
                  <a:pt x="864" y="450"/>
                  <a:pt x="864" y="450"/>
                  <a:pt x="864" y="451"/>
                </a:cubicBezTo>
                <a:cubicBezTo>
                  <a:pt x="863" y="453"/>
                  <a:pt x="863" y="454"/>
                  <a:pt x="863" y="456"/>
                </a:cubicBezTo>
                <a:cubicBezTo>
                  <a:pt x="863" y="458"/>
                  <a:pt x="863" y="460"/>
                  <a:pt x="863" y="462"/>
                </a:cubicBezTo>
                <a:close/>
                <a:moveTo>
                  <a:pt x="942" y="498"/>
                </a:moveTo>
                <a:lnTo>
                  <a:pt x="948" y="429"/>
                </a:lnTo>
                <a:lnTo>
                  <a:pt x="908" y="425"/>
                </a:lnTo>
                <a:cubicBezTo>
                  <a:pt x="906" y="406"/>
                  <a:pt x="900" y="387"/>
                  <a:pt x="891" y="370"/>
                </a:cubicBezTo>
                <a:lnTo>
                  <a:pt x="922" y="344"/>
                </a:lnTo>
                <a:lnTo>
                  <a:pt x="877" y="291"/>
                </a:lnTo>
                <a:lnTo>
                  <a:pt x="846" y="317"/>
                </a:lnTo>
                <a:cubicBezTo>
                  <a:pt x="831" y="305"/>
                  <a:pt x="814" y="296"/>
                  <a:pt x="795" y="290"/>
                </a:cubicBezTo>
                <a:lnTo>
                  <a:pt x="798" y="250"/>
                </a:lnTo>
                <a:lnTo>
                  <a:pt x="729" y="244"/>
                </a:lnTo>
                <a:lnTo>
                  <a:pt x="725" y="284"/>
                </a:lnTo>
                <a:cubicBezTo>
                  <a:pt x="706" y="287"/>
                  <a:pt x="687" y="293"/>
                  <a:pt x="670" y="302"/>
                </a:cubicBezTo>
                <a:lnTo>
                  <a:pt x="644" y="271"/>
                </a:lnTo>
                <a:lnTo>
                  <a:pt x="591" y="316"/>
                </a:lnTo>
                <a:lnTo>
                  <a:pt x="617" y="346"/>
                </a:lnTo>
                <a:cubicBezTo>
                  <a:pt x="605" y="362"/>
                  <a:pt x="596" y="379"/>
                  <a:pt x="590" y="398"/>
                </a:cubicBezTo>
                <a:lnTo>
                  <a:pt x="550" y="394"/>
                </a:lnTo>
                <a:lnTo>
                  <a:pt x="544" y="464"/>
                </a:lnTo>
                <a:lnTo>
                  <a:pt x="584" y="467"/>
                </a:lnTo>
                <a:cubicBezTo>
                  <a:pt x="587" y="487"/>
                  <a:pt x="593" y="505"/>
                  <a:pt x="602" y="522"/>
                </a:cubicBezTo>
                <a:lnTo>
                  <a:pt x="571" y="548"/>
                </a:lnTo>
                <a:lnTo>
                  <a:pt x="616" y="601"/>
                </a:lnTo>
                <a:lnTo>
                  <a:pt x="647" y="575"/>
                </a:lnTo>
                <a:cubicBezTo>
                  <a:pt x="662" y="587"/>
                  <a:pt x="679" y="596"/>
                  <a:pt x="698" y="602"/>
                </a:cubicBezTo>
                <a:lnTo>
                  <a:pt x="694" y="642"/>
                </a:lnTo>
                <a:lnTo>
                  <a:pt x="764" y="648"/>
                </a:lnTo>
                <a:lnTo>
                  <a:pt x="767" y="608"/>
                </a:lnTo>
                <a:cubicBezTo>
                  <a:pt x="787" y="606"/>
                  <a:pt x="805" y="600"/>
                  <a:pt x="822" y="591"/>
                </a:cubicBezTo>
                <a:lnTo>
                  <a:pt x="848" y="621"/>
                </a:lnTo>
                <a:lnTo>
                  <a:pt x="901" y="577"/>
                </a:lnTo>
                <a:lnTo>
                  <a:pt x="876" y="546"/>
                </a:lnTo>
                <a:cubicBezTo>
                  <a:pt x="887" y="531"/>
                  <a:pt x="896" y="513"/>
                  <a:pt x="902" y="494"/>
                </a:cubicBezTo>
                <a:lnTo>
                  <a:pt x="942" y="4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29" name="圆角矩形 12"/>
          <p:cNvSpPr>
            <a:spLocks noChangeArrowheads="1"/>
          </p:cNvSpPr>
          <p:nvPr/>
        </p:nvSpPr>
        <p:spPr bwMode="auto">
          <a:xfrm>
            <a:off x="3995738" y="2716213"/>
            <a:ext cx="431800" cy="4318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26630" name="Freeform 12"/>
          <p:cNvSpPr>
            <a:spLocks noEditPoints="1" noChangeArrowheads="1"/>
          </p:cNvSpPr>
          <p:nvPr/>
        </p:nvSpPr>
        <p:spPr bwMode="auto">
          <a:xfrm>
            <a:off x="4076700" y="2795588"/>
            <a:ext cx="284163" cy="273050"/>
          </a:xfrm>
          <a:custGeom>
            <a:avLst/>
            <a:gdLst>
              <a:gd name="T0" fmla="*/ 2147483646 w 1022"/>
              <a:gd name="T1" fmla="*/ 2147483646 h 973"/>
              <a:gd name="T2" fmla="*/ 2147483646 w 1022"/>
              <a:gd name="T3" fmla="*/ 2147483646 h 973"/>
              <a:gd name="T4" fmla="*/ 2147483646 w 1022"/>
              <a:gd name="T5" fmla="*/ 2147483646 h 973"/>
              <a:gd name="T6" fmla="*/ 2147483646 w 1022"/>
              <a:gd name="T7" fmla="*/ 2147483646 h 973"/>
              <a:gd name="T8" fmla="*/ 2147483646 w 1022"/>
              <a:gd name="T9" fmla="*/ 2147483646 h 973"/>
              <a:gd name="T10" fmla="*/ 2147483646 w 1022"/>
              <a:gd name="T11" fmla="*/ 2147483646 h 973"/>
              <a:gd name="T12" fmla="*/ 2147483646 w 1022"/>
              <a:gd name="T13" fmla="*/ 2147483646 h 973"/>
              <a:gd name="T14" fmla="*/ 2147483646 w 1022"/>
              <a:gd name="T15" fmla="*/ 2147483646 h 973"/>
              <a:gd name="T16" fmla="*/ 2147483646 w 1022"/>
              <a:gd name="T17" fmla="*/ 2147483646 h 973"/>
              <a:gd name="T18" fmla="*/ 2147483646 w 1022"/>
              <a:gd name="T19" fmla="*/ 2147483646 h 973"/>
              <a:gd name="T20" fmla="*/ 2147483646 w 1022"/>
              <a:gd name="T21" fmla="*/ 2147483646 h 973"/>
              <a:gd name="T22" fmla="*/ 2147483646 w 1022"/>
              <a:gd name="T23" fmla="*/ 2147483646 h 973"/>
              <a:gd name="T24" fmla="*/ 2147483646 w 1022"/>
              <a:gd name="T25" fmla="*/ 2147483646 h 973"/>
              <a:gd name="T26" fmla="*/ 2147483646 w 1022"/>
              <a:gd name="T27" fmla="*/ 2147483646 h 973"/>
              <a:gd name="T28" fmla="*/ 2147483646 w 1022"/>
              <a:gd name="T29" fmla="*/ 2147483646 h 973"/>
              <a:gd name="T30" fmla="*/ 2147483646 w 1022"/>
              <a:gd name="T31" fmla="*/ 2147483646 h 973"/>
              <a:gd name="T32" fmla="*/ 2147483646 w 1022"/>
              <a:gd name="T33" fmla="*/ 2147483646 h 973"/>
              <a:gd name="T34" fmla="*/ 2147483646 w 1022"/>
              <a:gd name="T35" fmla="*/ 2147483646 h 973"/>
              <a:gd name="T36" fmla="*/ 2147483646 w 1022"/>
              <a:gd name="T37" fmla="*/ 2147483646 h 973"/>
              <a:gd name="T38" fmla="*/ 2147483646 w 1022"/>
              <a:gd name="T39" fmla="*/ 2147483646 h 973"/>
              <a:gd name="T40" fmla="*/ 2147483646 w 1022"/>
              <a:gd name="T41" fmla="*/ 2147483646 h 973"/>
              <a:gd name="T42" fmla="*/ 2147483646 w 1022"/>
              <a:gd name="T43" fmla="*/ 2147483646 h 973"/>
              <a:gd name="T44" fmla="*/ 2147483646 w 1022"/>
              <a:gd name="T45" fmla="*/ 2147483646 h 973"/>
              <a:gd name="T46" fmla="*/ 2147483646 w 1022"/>
              <a:gd name="T47" fmla="*/ 2147483646 h 973"/>
              <a:gd name="T48" fmla="*/ 2147483646 w 1022"/>
              <a:gd name="T49" fmla="*/ 2147483646 h 973"/>
              <a:gd name="T50" fmla="*/ 2147483646 w 1022"/>
              <a:gd name="T51" fmla="*/ 2147483646 h 973"/>
              <a:gd name="T52" fmla="*/ 2147483646 w 1022"/>
              <a:gd name="T53" fmla="*/ 2147483646 h 973"/>
              <a:gd name="T54" fmla="*/ 2147483646 w 1022"/>
              <a:gd name="T55" fmla="*/ 2147483646 h 973"/>
              <a:gd name="T56" fmla="*/ 2147483646 w 1022"/>
              <a:gd name="T57" fmla="*/ 2147483646 h 973"/>
              <a:gd name="T58" fmla="*/ 2147483646 w 1022"/>
              <a:gd name="T59" fmla="*/ 2147483646 h 973"/>
              <a:gd name="T60" fmla="*/ 2147483646 w 1022"/>
              <a:gd name="T61" fmla="*/ 2147483646 h 973"/>
              <a:gd name="T62" fmla="*/ 2147483646 w 1022"/>
              <a:gd name="T63" fmla="*/ 2147483646 h 973"/>
              <a:gd name="T64" fmla="*/ 2147483646 w 1022"/>
              <a:gd name="T65" fmla="*/ 2147483646 h 973"/>
              <a:gd name="T66" fmla="*/ 2147483646 w 1022"/>
              <a:gd name="T67" fmla="*/ 2147483646 h 973"/>
              <a:gd name="T68" fmla="*/ 2147483646 w 1022"/>
              <a:gd name="T69" fmla="*/ 2147483646 h 973"/>
              <a:gd name="T70" fmla="*/ 2147483646 w 1022"/>
              <a:gd name="T71" fmla="*/ 2147483646 h 973"/>
              <a:gd name="T72" fmla="*/ 2147483646 w 1022"/>
              <a:gd name="T73" fmla="*/ 2147483646 h 973"/>
              <a:gd name="T74" fmla="*/ 2147483646 w 1022"/>
              <a:gd name="T75" fmla="*/ 2147483646 h 973"/>
              <a:gd name="T76" fmla="*/ 2147483646 w 1022"/>
              <a:gd name="T77" fmla="*/ 2147483646 h 973"/>
              <a:gd name="T78" fmla="*/ 2147483646 w 1022"/>
              <a:gd name="T79" fmla="*/ 2147483646 h 973"/>
              <a:gd name="T80" fmla="*/ 2147483646 w 1022"/>
              <a:gd name="T81" fmla="*/ 2147483646 h 973"/>
              <a:gd name="T82" fmla="*/ 2147483646 w 1022"/>
              <a:gd name="T83" fmla="*/ 2147483646 h 973"/>
              <a:gd name="T84" fmla="*/ 2147483646 w 1022"/>
              <a:gd name="T85" fmla="*/ 2147483646 h 973"/>
              <a:gd name="T86" fmla="*/ 2147483646 w 1022"/>
              <a:gd name="T87" fmla="*/ 2147483646 h 9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022" h="973">
                <a:moveTo>
                  <a:pt x="596" y="882"/>
                </a:moveTo>
                <a:lnTo>
                  <a:pt x="426" y="882"/>
                </a:lnTo>
                <a:cubicBezTo>
                  <a:pt x="414" y="882"/>
                  <a:pt x="403" y="892"/>
                  <a:pt x="403" y="904"/>
                </a:cubicBezTo>
                <a:cubicBezTo>
                  <a:pt x="403" y="916"/>
                  <a:pt x="414" y="926"/>
                  <a:pt x="426" y="926"/>
                </a:cubicBezTo>
                <a:lnTo>
                  <a:pt x="596" y="926"/>
                </a:lnTo>
                <a:cubicBezTo>
                  <a:pt x="609" y="926"/>
                  <a:pt x="619" y="916"/>
                  <a:pt x="619" y="904"/>
                </a:cubicBezTo>
                <a:cubicBezTo>
                  <a:pt x="619" y="892"/>
                  <a:pt x="609" y="882"/>
                  <a:pt x="596" y="882"/>
                </a:cubicBezTo>
                <a:close/>
                <a:moveTo>
                  <a:pt x="596" y="813"/>
                </a:moveTo>
                <a:lnTo>
                  <a:pt x="596" y="813"/>
                </a:lnTo>
                <a:lnTo>
                  <a:pt x="426" y="813"/>
                </a:lnTo>
                <a:cubicBezTo>
                  <a:pt x="414" y="813"/>
                  <a:pt x="403" y="823"/>
                  <a:pt x="403" y="835"/>
                </a:cubicBezTo>
                <a:cubicBezTo>
                  <a:pt x="403" y="848"/>
                  <a:pt x="414" y="858"/>
                  <a:pt x="426" y="858"/>
                </a:cubicBezTo>
                <a:lnTo>
                  <a:pt x="596" y="858"/>
                </a:lnTo>
                <a:cubicBezTo>
                  <a:pt x="609" y="858"/>
                  <a:pt x="619" y="848"/>
                  <a:pt x="619" y="835"/>
                </a:cubicBezTo>
                <a:cubicBezTo>
                  <a:pt x="619" y="823"/>
                  <a:pt x="609" y="813"/>
                  <a:pt x="596" y="813"/>
                </a:cubicBezTo>
                <a:close/>
                <a:moveTo>
                  <a:pt x="511" y="973"/>
                </a:moveTo>
                <a:lnTo>
                  <a:pt x="511" y="973"/>
                </a:lnTo>
                <a:lnTo>
                  <a:pt x="585" y="946"/>
                </a:lnTo>
                <a:lnTo>
                  <a:pt x="437" y="946"/>
                </a:lnTo>
                <a:lnTo>
                  <a:pt x="511" y="973"/>
                </a:lnTo>
                <a:close/>
                <a:moveTo>
                  <a:pt x="514" y="261"/>
                </a:moveTo>
                <a:lnTo>
                  <a:pt x="514" y="261"/>
                </a:lnTo>
                <a:lnTo>
                  <a:pt x="508" y="261"/>
                </a:lnTo>
                <a:cubicBezTo>
                  <a:pt x="384" y="261"/>
                  <a:pt x="272" y="362"/>
                  <a:pt x="272" y="486"/>
                </a:cubicBezTo>
                <a:cubicBezTo>
                  <a:pt x="272" y="611"/>
                  <a:pt x="377" y="682"/>
                  <a:pt x="388" y="721"/>
                </a:cubicBezTo>
                <a:cubicBezTo>
                  <a:pt x="398" y="759"/>
                  <a:pt x="388" y="778"/>
                  <a:pt x="416" y="787"/>
                </a:cubicBezTo>
                <a:cubicBezTo>
                  <a:pt x="444" y="796"/>
                  <a:pt x="508" y="794"/>
                  <a:pt x="508" y="794"/>
                </a:cubicBezTo>
                <a:lnTo>
                  <a:pt x="514" y="794"/>
                </a:lnTo>
                <a:cubicBezTo>
                  <a:pt x="514" y="794"/>
                  <a:pt x="578" y="796"/>
                  <a:pt x="606" y="787"/>
                </a:cubicBezTo>
                <a:cubicBezTo>
                  <a:pt x="634" y="778"/>
                  <a:pt x="624" y="759"/>
                  <a:pt x="634" y="721"/>
                </a:cubicBezTo>
                <a:cubicBezTo>
                  <a:pt x="645" y="682"/>
                  <a:pt x="750" y="611"/>
                  <a:pt x="750" y="486"/>
                </a:cubicBezTo>
                <a:cubicBezTo>
                  <a:pt x="750" y="362"/>
                  <a:pt x="638" y="261"/>
                  <a:pt x="514" y="261"/>
                </a:cubicBezTo>
                <a:close/>
                <a:moveTo>
                  <a:pt x="201" y="527"/>
                </a:moveTo>
                <a:lnTo>
                  <a:pt x="201" y="527"/>
                </a:lnTo>
                <a:cubicBezTo>
                  <a:pt x="201" y="509"/>
                  <a:pt x="183" y="495"/>
                  <a:pt x="162" y="495"/>
                </a:cubicBezTo>
                <a:lnTo>
                  <a:pt x="39" y="495"/>
                </a:lnTo>
                <a:cubicBezTo>
                  <a:pt x="17" y="495"/>
                  <a:pt x="0" y="509"/>
                  <a:pt x="0" y="527"/>
                </a:cubicBezTo>
                <a:cubicBezTo>
                  <a:pt x="0" y="544"/>
                  <a:pt x="17" y="558"/>
                  <a:pt x="39" y="558"/>
                </a:cubicBezTo>
                <a:lnTo>
                  <a:pt x="162" y="558"/>
                </a:lnTo>
                <a:cubicBezTo>
                  <a:pt x="183" y="558"/>
                  <a:pt x="201" y="544"/>
                  <a:pt x="201" y="527"/>
                </a:cubicBezTo>
                <a:close/>
                <a:moveTo>
                  <a:pt x="983" y="495"/>
                </a:moveTo>
                <a:lnTo>
                  <a:pt x="983" y="495"/>
                </a:lnTo>
                <a:lnTo>
                  <a:pt x="860" y="495"/>
                </a:lnTo>
                <a:cubicBezTo>
                  <a:pt x="839" y="495"/>
                  <a:pt x="822" y="509"/>
                  <a:pt x="822" y="527"/>
                </a:cubicBezTo>
                <a:cubicBezTo>
                  <a:pt x="822" y="544"/>
                  <a:pt x="839" y="558"/>
                  <a:pt x="860" y="558"/>
                </a:cubicBezTo>
                <a:lnTo>
                  <a:pt x="983" y="558"/>
                </a:lnTo>
                <a:cubicBezTo>
                  <a:pt x="1005" y="558"/>
                  <a:pt x="1022" y="544"/>
                  <a:pt x="1022" y="527"/>
                </a:cubicBezTo>
                <a:cubicBezTo>
                  <a:pt x="1022" y="509"/>
                  <a:pt x="1005" y="495"/>
                  <a:pt x="983" y="495"/>
                </a:cubicBezTo>
                <a:close/>
                <a:moveTo>
                  <a:pt x="782" y="296"/>
                </a:moveTo>
                <a:lnTo>
                  <a:pt x="782" y="296"/>
                </a:lnTo>
                <a:lnTo>
                  <a:pt x="869" y="209"/>
                </a:lnTo>
                <a:cubicBezTo>
                  <a:pt x="885" y="194"/>
                  <a:pt x="887" y="172"/>
                  <a:pt x="874" y="159"/>
                </a:cubicBezTo>
                <a:cubicBezTo>
                  <a:pt x="862" y="147"/>
                  <a:pt x="839" y="149"/>
                  <a:pt x="824" y="164"/>
                </a:cubicBezTo>
                <a:lnTo>
                  <a:pt x="737" y="251"/>
                </a:lnTo>
                <a:cubicBezTo>
                  <a:pt x="722" y="266"/>
                  <a:pt x="720" y="289"/>
                  <a:pt x="732" y="301"/>
                </a:cubicBezTo>
                <a:cubicBezTo>
                  <a:pt x="745" y="314"/>
                  <a:pt x="767" y="311"/>
                  <a:pt x="782" y="296"/>
                </a:cubicBezTo>
                <a:close/>
                <a:moveTo>
                  <a:pt x="508" y="201"/>
                </a:moveTo>
                <a:lnTo>
                  <a:pt x="508" y="201"/>
                </a:lnTo>
                <a:cubicBezTo>
                  <a:pt x="526" y="201"/>
                  <a:pt x="540" y="183"/>
                  <a:pt x="540" y="162"/>
                </a:cubicBezTo>
                <a:lnTo>
                  <a:pt x="540" y="39"/>
                </a:lnTo>
                <a:cubicBezTo>
                  <a:pt x="540" y="18"/>
                  <a:pt x="526" y="0"/>
                  <a:pt x="508" y="0"/>
                </a:cubicBezTo>
                <a:cubicBezTo>
                  <a:pt x="491" y="0"/>
                  <a:pt x="476" y="18"/>
                  <a:pt x="476" y="39"/>
                </a:cubicBezTo>
                <a:lnTo>
                  <a:pt x="476" y="162"/>
                </a:lnTo>
                <a:cubicBezTo>
                  <a:pt x="476" y="183"/>
                  <a:pt x="491" y="201"/>
                  <a:pt x="508" y="201"/>
                </a:cubicBezTo>
                <a:close/>
                <a:moveTo>
                  <a:pt x="229" y="283"/>
                </a:moveTo>
                <a:lnTo>
                  <a:pt x="229" y="283"/>
                </a:lnTo>
                <a:cubicBezTo>
                  <a:pt x="244" y="299"/>
                  <a:pt x="267" y="301"/>
                  <a:pt x="279" y="288"/>
                </a:cubicBezTo>
                <a:cubicBezTo>
                  <a:pt x="292" y="276"/>
                  <a:pt x="289" y="254"/>
                  <a:pt x="274" y="238"/>
                </a:cubicBezTo>
                <a:lnTo>
                  <a:pt x="187" y="151"/>
                </a:lnTo>
                <a:cubicBezTo>
                  <a:pt x="172" y="136"/>
                  <a:pt x="149" y="134"/>
                  <a:pt x="137" y="146"/>
                </a:cubicBezTo>
                <a:cubicBezTo>
                  <a:pt x="125" y="159"/>
                  <a:pt x="127" y="181"/>
                  <a:pt x="142" y="196"/>
                </a:cubicBezTo>
                <a:lnTo>
                  <a:pt x="229" y="283"/>
                </a:lnTo>
                <a:close/>
                <a:moveTo>
                  <a:pt x="240" y="756"/>
                </a:moveTo>
                <a:lnTo>
                  <a:pt x="240" y="756"/>
                </a:lnTo>
                <a:lnTo>
                  <a:pt x="153" y="843"/>
                </a:lnTo>
                <a:cubicBezTo>
                  <a:pt x="137" y="859"/>
                  <a:pt x="135" y="881"/>
                  <a:pt x="148" y="894"/>
                </a:cubicBezTo>
                <a:cubicBezTo>
                  <a:pt x="160" y="906"/>
                  <a:pt x="183" y="904"/>
                  <a:pt x="198" y="889"/>
                </a:cubicBezTo>
                <a:lnTo>
                  <a:pt x="285" y="802"/>
                </a:lnTo>
                <a:cubicBezTo>
                  <a:pt x="300" y="786"/>
                  <a:pt x="302" y="764"/>
                  <a:pt x="290" y="751"/>
                </a:cubicBezTo>
                <a:cubicBezTo>
                  <a:pt x="277" y="739"/>
                  <a:pt x="255" y="741"/>
                  <a:pt x="240" y="756"/>
                </a:cubicBezTo>
                <a:close/>
                <a:moveTo>
                  <a:pt x="793" y="769"/>
                </a:moveTo>
                <a:lnTo>
                  <a:pt x="793" y="769"/>
                </a:lnTo>
                <a:cubicBezTo>
                  <a:pt x="778" y="754"/>
                  <a:pt x="755" y="752"/>
                  <a:pt x="743" y="764"/>
                </a:cubicBezTo>
                <a:cubicBezTo>
                  <a:pt x="731" y="777"/>
                  <a:pt x="733" y="799"/>
                  <a:pt x="748" y="814"/>
                </a:cubicBezTo>
                <a:lnTo>
                  <a:pt x="835" y="901"/>
                </a:lnTo>
                <a:cubicBezTo>
                  <a:pt x="850" y="916"/>
                  <a:pt x="873" y="919"/>
                  <a:pt x="885" y="906"/>
                </a:cubicBezTo>
                <a:cubicBezTo>
                  <a:pt x="897" y="894"/>
                  <a:pt x="895" y="871"/>
                  <a:pt x="880" y="856"/>
                </a:cubicBezTo>
                <a:lnTo>
                  <a:pt x="793" y="76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31" name="圆角矩形 11"/>
          <p:cNvSpPr>
            <a:spLocks noChangeArrowheads="1"/>
          </p:cNvSpPr>
          <p:nvPr/>
        </p:nvSpPr>
        <p:spPr bwMode="auto">
          <a:xfrm>
            <a:off x="3995738" y="2033588"/>
            <a:ext cx="431800" cy="4318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 u="sng">
              <a:latin typeface="Arial" panose="020B0604020202020204" pitchFamily="34" charset="0"/>
            </a:endParaRPr>
          </a:p>
        </p:txBody>
      </p:sp>
      <p:sp>
        <p:nvSpPr>
          <p:cNvPr id="26632" name="Freeform 13"/>
          <p:cNvSpPr>
            <a:spLocks noEditPoints="1" noChangeArrowheads="1"/>
          </p:cNvSpPr>
          <p:nvPr/>
        </p:nvSpPr>
        <p:spPr bwMode="auto">
          <a:xfrm>
            <a:off x="4087813" y="2133600"/>
            <a:ext cx="247650" cy="231775"/>
          </a:xfrm>
          <a:custGeom>
            <a:avLst/>
            <a:gdLst>
              <a:gd name="T0" fmla="*/ 0 w 957"/>
              <a:gd name="T1" fmla="*/ 2147483646 h 885"/>
              <a:gd name="T2" fmla="*/ 2147483646 w 957"/>
              <a:gd name="T3" fmla="*/ 2147483646 h 885"/>
              <a:gd name="T4" fmla="*/ 2147483646 w 957"/>
              <a:gd name="T5" fmla="*/ 2147483646 h 885"/>
              <a:gd name="T6" fmla="*/ 2147483646 w 957"/>
              <a:gd name="T7" fmla="*/ 2147483646 h 885"/>
              <a:gd name="T8" fmla="*/ 2147483646 w 957"/>
              <a:gd name="T9" fmla="*/ 2147483646 h 885"/>
              <a:gd name="T10" fmla="*/ 2147483646 w 957"/>
              <a:gd name="T11" fmla="*/ 2147483646 h 885"/>
              <a:gd name="T12" fmla="*/ 2147483646 w 957"/>
              <a:gd name="T13" fmla="*/ 2147483646 h 885"/>
              <a:gd name="T14" fmla="*/ 2147483646 w 957"/>
              <a:gd name="T15" fmla="*/ 2147483646 h 885"/>
              <a:gd name="T16" fmla="*/ 2147483646 w 957"/>
              <a:gd name="T17" fmla="*/ 2147483646 h 885"/>
              <a:gd name="T18" fmla="*/ 2147483646 w 957"/>
              <a:gd name="T19" fmla="*/ 2147483646 h 885"/>
              <a:gd name="T20" fmla="*/ 0 w 957"/>
              <a:gd name="T21" fmla="*/ 2147483646 h 885"/>
              <a:gd name="T22" fmla="*/ 2147483646 w 957"/>
              <a:gd name="T23" fmla="*/ 2147483646 h 885"/>
              <a:gd name="T24" fmla="*/ 2147483646 w 957"/>
              <a:gd name="T25" fmla="*/ 2147483646 h 885"/>
              <a:gd name="T26" fmla="*/ 2147483646 w 957"/>
              <a:gd name="T27" fmla="*/ 2147483646 h 885"/>
              <a:gd name="T28" fmla="*/ 2147483646 w 957"/>
              <a:gd name="T29" fmla="*/ 2147483646 h 885"/>
              <a:gd name="T30" fmla="*/ 2147483646 w 957"/>
              <a:gd name="T31" fmla="*/ 2147483646 h 885"/>
              <a:gd name="T32" fmla="*/ 2147483646 w 957"/>
              <a:gd name="T33" fmla="*/ 2147483646 h 885"/>
              <a:gd name="T34" fmla="*/ 2147483646 w 957"/>
              <a:gd name="T35" fmla="*/ 2147483646 h 885"/>
              <a:gd name="T36" fmla="*/ 2147483646 w 957"/>
              <a:gd name="T37" fmla="*/ 2147483646 h 885"/>
              <a:gd name="T38" fmla="*/ 2147483646 w 957"/>
              <a:gd name="T39" fmla="*/ 2147483646 h 885"/>
              <a:gd name="T40" fmla="*/ 2147483646 w 957"/>
              <a:gd name="T41" fmla="*/ 2147483646 h 885"/>
              <a:gd name="T42" fmla="*/ 2147483646 w 957"/>
              <a:gd name="T43" fmla="*/ 2147483646 h 885"/>
              <a:gd name="T44" fmla="*/ 2147483646 w 957"/>
              <a:gd name="T45" fmla="*/ 2147483646 h 885"/>
              <a:gd name="T46" fmla="*/ 2147483646 w 957"/>
              <a:gd name="T47" fmla="*/ 2147483646 h 885"/>
              <a:gd name="T48" fmla="*/ 2147483646 w 957"/>
              <a:gd name="T49" fmla="*/ 2147483646 h 885"/>
              <a:gd name="T50" fmla="*/ 2147483646 w 957"/>
              <a:gd name="T51" fmla="*/ 2147483646 h 885"/>
              <a:gd name="T52" fmla="*/ 2147483646 w 957"/>
              <a:gd name="T53" fmla="*/ 2147483646 h 885"/>
              <a:gd name="T54" fmla="*/ 2147483646 w 957"/>
              <a:gd name="T55" fmla="*/ 2147483646 h 885"/>
              <a:gd name="T56" fmla="*/ 2147483646 w 957"/>
              <a:gd name="T57" fmla="*/ 2147483646 h 885"/>
              <a:gd name="T58" fmla="*/ 2147483646 w 957"/>
              <a:gd name="T59" fmla="*/ 2147483646 h 885"/>
              <a:gd name="T60" fmla="*/ 2147483646 w 957"/>
              <a:gd name="T61" fmla="*/ 2147483646 h 885"/>
              <a:gd name="T62" fmla="*/ 2147483646 w 957"/>
              <a:gd name="T63" fmla="*/ 2147483646 h 885"/>
              <a:gd name="T64" fmla="*/ 2147483646 w 957"/>
              <a:gd name="T65" fmla="*/ 2147483646 h 885"/>
              <a:gd name="T66" fmla="*/ 2147483646 w 957"/>
              <a:gd name="T67" fmla="*/ 2147483646 h 885"/>
              <a:gd name="T68" fmla="*/ 2147483646 w 957"/>
              <a:gd name="T69" fmla="*/ 2147483646 h 885"/>
              <a:gd name="T70" fmla="*/ 2147483646 w 957"/>
              <a:gd name="T71" fmla="*/ 2147483646 h 885"/>
              <a:gd name="T72" fmla="*/ 2147483646 w 957"/>
              <a:gd name="T73" fmla="*/ 2147483646 h 885"/>
              <a:gd name="T74" fmla="*/ 2147483646 w 957"/>
              <a:gd name="T75" fmla="*/ 2147483646 h 885"/>
              <a:gd name="T76" fmla="*/ 2147483646 w 957"/>
              <a:gd name="T77" fmla="*/ 2147483646 h 885"/>
              <a:gd name="T78" fmla="*/ 2147483646 w 957"/>
              <a:gd name="T79" fmla="*/ 2147483646 h 885"/>
              <a:gd name="T80" fmla="*/ 2147483646 w 957"/>
              <a:gd name="T81" fmla="*/ 2147483646 h 885"/>
              <a:gd name="T82" fmla="*/ 2147483646 w 957"/>
              <a:gd name="T83" fmla="*/ 2147483646 h 885"/>
              <a:gd name="T84" fmla="*/ 2147483646 w 957"/>
              <a:gd name="T85" fmla="*/ 2147483646 h 885"/>
              <a:gd name="T86" fmla="*/ 2147483646 w 957"/>
              <a:gd name="T87" fmla="*/ 2147483646 h 885"/>
              <a:gd name="T88" fmla="*/ 2147483646 w 957"/>
              <a:gd name="T89" fmla="*/ 2147483646 h 885"/>
              <a:gd name="T90" fmla="*/ 2147483646 w 957"/>
              <a:gd name="T91" fmla="*/ 2147483646 h 885"/>
              <a:gd name="T92" fmla="*/ 2147483646 w 957"/>
              <a:gd name="T93" fmla="*/ 2147483646 h 88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957" h="885">
                <a:moveTo>
                  <a:pt x="0" y="155"/>
                </a:moveTo>
                <a:cubicBezTo>
                  <a:pt x="0" y="278"/>
                  <a:pt x="0" y="400"/>
                  <a:pt x="0" y="523"/>
                </a:cubicBezTo>
                <a:cubicBezTo>
                  <a:pt x="0" y="533"/>
                  <a:pt x="161" y="687"/>
                  <a:pt x="181" y="707"/>
                </a:cubicBezTo>
                <a:cubicBezTo>
                  <a:pt x="202" y="728"/>
                  <a:pt x="355" y="885"/>
                  <a:pt x="368" y="885"/>
                </a:cubicBezTo>
                <a:cubicBezTo>
                  <a:pt x="442" y="885"/>
                  <a:pt x="516" y="885"/>
                  <a:pt x="589" y="885"/>
                </a:cubicBezTo>
                <a:cubicBezTo>
                  <a:pt x="620" y="885"/>
                  <a:pt x="632" y="856"/>
                  <a:pt x="645" y="837"/>
                </a:cubicBezTo>
                <a:cubicBezTo>
                  <a:pt x="645" y="684"/>
                  <a:pt x="645" y="532"/>
                  <a:pt x="645" y="380"/>
                </a:cubicBezTo>
                <a:cubicBezTo>
                  <a:pt x="631" y="385"/>
                  <a:pt x="590" y="368"/>
                  <a:pt x="582" y="391"/>
                </a:cubicBezTo>
                <a:cubicBezTo>
                  <a:pt x="577" y="401"/>
                  <a:pt x="582" y="573"/>
                  <a:pt x="582" y="608"/>
                </a:cubicBezTo>
                <a:cubicBezTo>
                  <a:pt x="582" y="643"/>
                  <a:pt x="592" y="822"/>
                  <a:pt x="567" y="822"/>
                </a:cubicBezTo>
                <a:cubicBezTo>
                  <a:pt x="507" y="822"/>
                  <a:pt x="447" y="822"/>
                  <a:pt x="387" y="822"/>
                </a:cubicBezTo>
                <a:cubicBezTo>
                  <a:pt x="368" y="822"/>
                  <a:pt x="376" y="760"/>
                  <a:pt x="376" y="741"/>
                </a:cubicBezTo>
                <a:cubicBezTo>
                  <a:pt x="376" y="710"/>
                  <a:pt x="376" y="679"/>
                  <a:pt x="376" y="649"/>
                </a:cubicBezTo>
                <a:cubicBezTo>
                  <a:pt x="376" y="565"/>
                  <a:pt x="376" y="551"/>
                  <a:pt x="324" y="516"/>
                </a:cubicBezTo>
                <a:cubicBezTo>
                  <a:pt x="300" y="516"/>
                  <a:pt x="301" y="509"/>
                  <a:pt x="280" y="509"/>
                </a:cubicBezTo>
                <a:cubicBezTo>
                  <a:pt x="209" y="509"/>
                  <a:pt x="137" y="509"/>
                  <a:pt x="66" y="509"/>
                </a:cubicBezTo>
                <a:cubicBezTo>
                  <a:pt x="66" y="398"/>
                  <a:pt x="66" y="287"/>
                  <a:pt x="66" y="177"/>
                </a:cubicBezTo>
                <a:cubicBezTo>
                  <a:pt x="66" y="168"/>
                  <a:pt x="69" y="169"/>
                  <a:pt x="74" y="162"/>
                </a:cubicBezTo>
                <a:cubicBezTo>
                  <a:pt x="155" y="162"/>
                  <a:pt x="236" y="162"/>
                  <a:pt x="317" y="162"/>
                </a:cubicBezTo>
                <a:cubicBezTo>
                  <a:pt x="333" y="151"/>
                  <a:pt x="375" y="115"/>
                  <a:pt x="376" y="92"/>
                </a:cubicBezTo>
                <a:cubicBezTo>
                  <a:pt x="274" y="92"/>
                  <a:pt x="172" y="92"/>
                  <a:pt x="70" y="92"/>
                </a:cubicBezTo>
                <a:cubicBezTo>
                  <a:pt x="42" y="92"/>
                  <a:pt x="0" y="131"/>
                  <a:pt x="0" y="155"/>
                </a:cubicBezTo>
                <a:close/>
                <a:moveTo>
                  <a:pt x="505" y="215"/>
                </a:moveTo>
                <a:lnTo>
                  <a:pt x="538" y="182"/>
                </a:lnTo>
                <a:lnTo>
                  <a:pt x="505" y="149"/>
                </a:lnTo>
                <a:cubicBezTo>
                  <a:pt x="504" y="148"/>
                  <a:pt x="504" y="146"/>
                  <a:pt x="505" y="145"/>
                </a:cubicBezTo>
                <a:lnTo>
                  <a:pt x="527" y="123"/>
                </a:lnTo>
                <a:cubicBezTo>
                  <a:pt x="528" y="122"/>
                  <a:pt x="530" y="122"/>
                  <a:pt x="531" y="123"/>
                </a:cubicBezTo>
                <a:lnTo>
                  <a:pt x="564" y="156"/>
                </a:lnTo>
                <a:lnTo>
                  <a:pt x="597" y="123"/>
                </a:lnTo>
                <a:cubicBezTo>
                  <a:pt x="599" y="122"/>
                  <a:pt x="601" y="122"/>
                  <a:pt x="602" y="123"/>
                </a:cubicBezTo>
                <a:lnTo>
                  <a:pt x="624" y="145"/>
                </a:lnTo>
                <a:cubicBezTo>
                  <a:pt x="625" y="146"/>
                  <a:pt x="625" y="148"/>
                  <a:pt x="624" y="149"/>
                </a:cubicBezTo>
                <a:lnTo>
                  <a:pt x="591" y="182"/>
                </a:lnTo>
                <a:lnTo>
                  <a:pt x="624" y="215"/>
                </a:lnTo>
                <a:cubicBezTo>
                  <a:pt x="625" y="217"/>
                  <a:pt x="625" y="219"/>
                  <a:pt x="624" y="220"/>
                </a:cubicBezTo>
                <a:lnTo>
                  <a:pt x="602" y="242"/>
                </a:lnTo>
                <a:cubicBezTo>
                  <a:pt x="601" y="243"/>
                  <a:pt x="599" y="243"/>
                  <a:pt x="597" y="242"/>
                </a:cubicBezTo>
                <a:lnTo>
                  <a:pt x="564" y="209"/>
                </a:lnTo>
                <a:lnTo>
                  <a:pt x="531" y="242"/>
                </a:lnTo>
                <a:cubicBezTo>
                  <a:pt x="530" y="243"/>
                  <a:pt x="528" y="243"/>
                  <a:pt x="527" y="242"/>
                </a:cubicBezTo>
                <a:lnTo>
                  <a:pt x="505" y="220"/>
                </a:lnTo>
                <a:cubicBezTo>
                  <a:pt x="504" y="219"/>
                  <a:pt x="504" y="217"/>
                  <a:pt x="505" y="215"/>
                </a:cubicBezTo>
                <a:close/>
                <a:moveTo>
                  <a:pt x="780" y="332"/>
                </a:moveTo>
                <a:lnTo>
                  <a:pt x="944" y="496"/>
                </a:lnTo>
                <a:cubicBezTo>
                  <a:pt x="957" y="509"/>
                  <a:pt x="957" y="530"/>
                  <a:pt x="944" y="543"/>
                </a:cubicBezTo>
                <a:lnTo>
                  <a:pt x="925" y="562"/>
                </a:lnTo>
                <a:cubicBezTo>
                  <a:pt x="912" y="575"/>
                  <a:pt x="891" y="575"/>
                  <a:pt x="878" y="562"/>
                </a:cubicBezTo>
                <a:lnTo>
                  <a:pt x="714" y="398"/>
                </a:lnTo>
                <a:lnTo>
                  <a:pt x="780" y="332"/>
                </a:lnTo>
                <a:close/>
                <a:moveTo>
                  <a:pt x="447" y="65"/>
                </a:moveTo>
                <a:cubicBezTo>
                  <a:pt x="512" y="0"/>
                  <a:pt x="617" y="0"/>
                  <a:pt x="682" y="65"/>
                </a:cubicBezTo>
                <a:cubicBezTo>
                  <a:pt x="740" y="123"/>
                  <a:pt x="747" y="213"/>
                  <a:pt x="701" y="278"/>
                </a:cubicBezTo>
                <a:lnTo>
                  <a:pt x="754" y="331"/>
                </a:lnTo>
                <a:cubicBezTo>
                  <a:pt x="756" y="333"/>
                  <a:pt x="756" y="337"/>
                  <a:pt x="754" y="339"/>
                </a:cubicBezTo>
                <a:lnTo>
                  <a:pt x="721" y="372"/>
                </a:lnTo>
                <a:cubicBezTo>
                  <a:pt x="719" y="374"/>
                  <a:pt x="715" y="374"/>
                  <a:pt x="713" y="372"/>
                </a:cubicBezTo>
                <a:lnTo>
                  <a:pt x="660" y="319"/>
                </a:lnTo>
                <a:cubicBezTo>
                  <a:pt x="595" y="364"/>
                  <a:pt x="505" y="358"/>
                  <a:pt x="447" y="300"/>
                </a:cubicBezTo>
                <a:cubicBezTo>
                  <a:pt x="382" y="235"/>
                  <a:pt x="382" y="130"/>
                  <a:pt x="447" y="65"/>
                </a:cubicBezTo>
                <a:close/>
                <a:moveTo>
                  <a:pt x="486" y="104"/>
                </a:moveTo>
                <a:cubicBezTo>
                  <a:pt x="529" y="60"/>
                  <a:pt x="600" y="60"/>
                  <a:pt x="643" y="104"/>
                </a:cubicBezTo>
                <a:cubicBezTo>
                  <a:pt x="687" y="147"/>
                  <a:pt x="687" y="218"/>
                  <a:pt x="643" y="261"/>
                </a:cubicBezTo>
                <a:cubicBezTo>
                  <a:pt x="600" y="305"/>
                  <a:pt x="529" y="305"/>
                  <a:pt x="486" y="261"/>
                </a:cubicBezTo>
                <a:cubicBezTo>
                  <a:pt x="442" y="218"/>
                  <a:pt x="442" y="147"/>
                  <a:pt x="486" y="104"/>
                </a:cubicBezTo>
                <a:close/>
                <a:moveTo>
                  <a:pt x="306" y="770"/>
                </a:moveTo>
                <a:cubicBezTo>
                  <a:pt x="304" y="706"/>
                  <a:pt x="303" y="643"/>
                  <a:pt x="302" y="579"/>
                </a:cubicBezTo>
                <a:cubicBezTo>
                  <a:pt x="241" y="579"/>
                  <a:pt x="179" y="579"/>
                  <a:pt x="118" y="579"/>
                </a:cubicBezTo>
                <a:cubicBezTo>
                  <a:pt x="117" y="580"/>
                  <a:pt x="116" y="581"/>
                  <a:pt x="115" y="581"/>
                </a:cubicBezTo>
                <a:cubicBezTo>
                  <a:pt x="179" y="644"/>
                  <a:pt x="242" y="707"/>
                  <a:pt x="306" y="770"/>
                </a:cubicBezTo>
                <a:close/>
                <a:moveTo>
                  <a:pt x="110" y="225"/>
                </a:moveTo>
                <a:cubicBezTo>
                  <a:pt x="110" y="233"/>
                  <a:pt x="110" y="242"/>
                  <a:pt x="110" y="250"/>
                </a:cubicBezTo>
                <a:cubicBezTo>
                  <a:pt x="110" y="259"/>
                  <a:pt x="116" y="265"/>
                  <a:pt x="125" y="265"/>
                </a:cubicBezTo>
                <a:cubicBezTo>
                  <a:pt x="209" y="265"/>
                  <a:pt x="292" y="265"/>
                  <a:pt x="376" y="265"/>
                </a:cubicBezTo>
                <a:cubicBezTo>
                  <a:pt x="399" y="265"/>
                  <a:pt x="394" y="228"/>
                  <a:pt x="387" y="214"/>
                </a:cubicBezTo>
                <a:cubicBezTo>
                  <a:pt x="338" y="214"/>
                  <a:pt x="288" y="214"/>
                  <a:pt x="239" y="214"/>
                </a:cubicBezTo>
                <a:cubicBezTo>
                  <a:pt x="209" y="214"/>
                  <a:pt x="110" y="206"/>
                  <a:pt x="110" y="225"/>
                </a:cubicBezTo>
                <a:close/>
                <a:moveTo>
                  <a:pt x="110" y="405"/>
                </a:moveTo>
                <a:cubicBezTo>
                  <a:pt x="110" y="416"/>
                  <a:pt x="110" y="427"/>
                  <a:pt x="110" y="439"/>
                </a:cubicBezTo>
                <a:cubicBezTo>
                  <a:pt x="110" y="447"/>
                  <a:pt x="113" y="450"/>
                  <a:pt x="121" y="450"/>
                </a:cubicBezTo>
                <a:cubicBezTo>
                  <a:pt x="211" y="450"/>
                  <a:pt x="301" y="450"/>
                  <a:pt x="390" y="450"/>
                </a:cubicBezTo>
                <a:cubicBezTo>
                  <a:pt x="392" y="440"/>
                  <a:pt x="400" y="402"/>
                  <a:pt x="379" y="402"/>
                </a:cubicBezTo>
                <a:cubicBezTo>
                  <a:pt x="296" y="402"/>
                  <a:pt x="212" y="402"/>
                  <a:pt x="129" y="402"/>
                </a:cubicBezTo>
                <a:cubicBezTo>
                  <a:pt x="123" y="402"/>
                  <a:pt x="115" y="404"/>
                  <a:pt x="110" y="405"/>
                </a:cubicBezTo>
                <a:close/>
                <a:moveTo>
                  <a:pt x="110" y="328"/>
                </a:moveTo>
                <a:cubicBezTo>
                  <a:pt x="110" y="333"/>
                  <a:pt x="110" y="338"/>
                  <a:pt x="110" y="343"/>
                </a:cubicBezTo>
                <a:cubicBezTo>
                  <a:pt x="110" y="351"/>
                  <a:pt x="113" y="351"/>
                  <a:pt x="118" y="357"/>
                </a:cubicBezTo>
                <a:cubicBezTo>
                  <a:pt x="205" y="357"/>
                  <a:pt x="292" y="357"/>
                  <a:pt x="379" y="357"/>
                </a:cubicBezTo>
                <a:cubicBezTo>
                  <a:pt x="384" y="355"/>
                  <a:pt x="389" y="353"/>
                  <a:pt x="394" y="350"/>
                </a:cubicBezTo>
                <a:cubicBezTo>
                  <a:pt x="394" y="344"/>
                  <a:pt x="394" y="338"/>
                  <a:pt x="394" y="332"/>
                </a:cubicBezTo>
                <a:cubicBezTo>
                  <a:pt x="394" y="320"/>
                  <a:pt x="390" y="317"/>
                  <a:pt x="387" y="309"/>
                </a:cubicBezTo>
                <a:cubicBezTo>
                  <a:pt x="336" y="309"/>
                  <a:pt x="286" y="309"/>
                  <a:pt x="236" y="309"/>
                </a:cubicBezTo>
                <a:cubicBezTo>
                  <a:pt x="211" y="309"/>
                  <a:pt x="187" y="309"/>
                  <a:pt x="162" y="309"/>
                </a:cubicBezTo>
                <a:cubicBezTo>
                  <a:pt x="131" y="310"/>
                  <a:pt x="110" y="299"/>
                  <a:pt x="110" y="3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33" name="圆角矩形 10"/>
          <p:cNvSpPr>
            <a:spLocks noChangeArrowheads="1"/>
          </p:cNvSpPr>
          <p:nvPr/>
        </p:nvSpPr>
        <p:spPr bwMode="auto">
          <a:xfrm>
            <a:off x="3995738" y="1347788"/>
            <a:ext cx="431800" cy="433387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26634" name="Freeform 27"/>
          <p:cNvSpPr>
            <a:spLocks noEditPoints="1" noChangeArrowheads="1"/>
          </p:cNvSpPr>
          <p:nvPr/>
        </p:nvSpPr>
        <p:spPr bwMode="auto">
          <a:xfrm>
            <a:off x="4125913" y="1439863"/>
            <a:ext cx="234950" cy="250825"/>
          </a:xfrm>
          <a:custGeom>
            <a:avLst/>
            <a:gdLst>
              <a:gd name="T0" fmla="*/ 2147483646 w 812"/>
              <a:gd name="T1" fmla="*/ 0 h 858"/>
              <a:gd name="T2" fmla="*/ 2147483646 w 812"/>
              <a:gd name="T3" fmla="*/ 2147483646 h 858"/>
              <a:gd name="T4" fmla="*/ 2147483646 w 812"/>
              <a:gd name="T5" fmla="*/ 2147483646 h 858"/>
              <a:gd name="T6" fmla="*/ 2147483646 w 812"/>
              <a:gd name="T7" fmla="*/ 2147483646 h 858"/>
              <a:gd name="T8" fmla="*/ 2147483646 w 812"/>
              <a:gd name="T9" fmla="*/ 2147483646 h 858"/>
              <a:gd name="T10" fmla="*/ 2147483646 w 812"/>
              <a:gd name="T11" fmla="*/ 2147483646 h 858"/>
              <a:gd name="T12" fmla="*/ 2147483646 w 812"/>
              <a:gd name="T13" fmla="*/ 2147483646 h 858"/>
              <a:gd name="T14" fmla="*/ 2147483646 w 812"/>
              <a:gd name="T15" fmla="*/ 2147483646 h 858"/>
              <a:gd name="T16" fmla="*/ 0 w 812"/>
              <a:gd name="T17" fmla="*/ 2147483646 h 858"/>
              <a:gd name="T18" fmla="*/ 2147483646 w 812"/>
              <a:gd name="T19" fmla="*/ 2147483646 h 858"/>
              <a:gd name="T20" fmla="*/ 2147483646 w 812"/>
              <a:gd name="T21" fmla="*/ 2147483646 h 858"/>
              <a:gd name="T22" fmla="*/ 2147483646 w 812"/>
              <a:gd name="T23" fmla="*/ 2147483646 h 858"/>
              <a:gd name="T24" fmla="*/ 2147483646 w 812"/>
              <a:gd name="T25" fmla="*/ 2147483646 h 858"/>
              <a:gd name="T26" fmla="*/ 2147483646 w 812"/>
              <a:gd name="T27" fmla="*/ 2147483646 h 858"/>
              <a:gd name="T28" fmla="*/ 2147483646 w 812"/>
              <a:gd name="T29" fmla="*/ 2147483646 h 858"/>
              <a:gd name="T30" fmla="*/ 2147483646 w 812"/>
              <a:gd name="T31" fmla="*/ 2147483646 h 858"/>
              <a:gd name="T32" fmla="*/ 2147483646 w 812"/>
              <a:gd name="T33" fmla="*/ 2147483646 h 858"/>
              <a:gd name="T34" fmla="*/ 2147483646 w 812"/>
              <a:gd name="T35" fmla="*/ 2147483646 h 858"/>
              <a:gd name="T36" fmla="*/ 2147483646 w 812"/>
              <a:gd name="T37" fmla="*/ 2147483646 h 858"/>
              <a:gd name="T38" fmla="*/ 2147483646 w 812"/>
              <a:gd name="T39" fmla="*/ 2147483646 h 858"/>
              <a:gd name="T40" fmla="*/ 2147483646 w 812"/>
              <a:gd name="T41" fmla="*/ 2147483646 h 858"/>
              <a:gd name="T42" fmla="*/ 2147483646 w 812"/>
              <a:gd name="T43" fmla="*/ 2147483646 h 858"/>
              <a:gd name="T44" fmla="*/ 2147483646 w 812"/>
              <a:gd name="T45" fmla="*/ 2147483646 h 858"/>
              <a:gd name="T46" fmla="*/ 2147483646 w 812"/>
              <a:gd name="T47" fmla="*/ 2147483646 h 858"/>
              <a:gd name="T48" fmla="*/ 2147483646 w 812"/>
              <a:gd name="T49" fmla="*/ 2147483646 h 858"/>
              <a:gd name="T50" fmla="*/ 2147483646 w 812"/>
              <a:gd name="T51" fmla="*/ 2147483646 h 858"/>
              <a:gd name="T52" fmla="*/ 2147483646 w 812"/>
              <a:gd name="T53" fmla="*/ 2147483646 h 858"/>
              <a:gd name="T54" fmla="*/ 2147483646 w 812"/>
              <a:gd name="T55" fmla="*/ 2147483646 h 858"/>
              <a:gd name="T56" fmla="*/ 2147483646 w 812"/>
              <a:gd name="T57" fmla="*/ 2147483646 h 858"/>
              <a:gd name="T58" fmla="*/ 2147483646 w 812"/>
              <a:gd name="T59" fmla="*/ 2147483646 h 858"/>
              <a:gd name="T60" fmla="*/ 2147483646 w 812"/>
              <a:gd name="T61" fmla="*/ 2147483646 h 858"/>
              <a:gd name="T62" fmla="*/ 2147483646 w 812"/>
              <a:gd name="T63" fmla="*/ 2147483646 h 858"/>
              <a:gd name="T64" fmla="*/ 2147483646 w 812"/>
              <a:gd name="T65" fmla="*/ 2147483646 h 858"/>
              <a:gd name="T66" fmla="*/ 2147483646 w 812"/>
              <a:gd name="T67" fmla="*/ 2147483646 h 858"/>
              <a:gd name="T68" fmla="*/ 2147483646 w 812"/>
              <a:gd name="T69" fmla="*/ 2147483646 h 85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812" h="858">
                <a:moveTo>
                  <a:pt x="179" y="0"/>
                </a:moveTo>
                <a:lnTo>
                  <a:pt x="507" y="0"/>
                </a:lnTo>
                <a:cubicBezTo>
                  <a:pt x="569" y="0"/>
                  <a:pt x="620" y="51"/>
                  <a:pt x="620" y="113"/>
                </a:cubicBezTo>
                <a:lnTo>
                  <a:pt x="620" y="264"/>
                </a:lnTo>
                <a:cubicBezTo>
                  <a:pt x="584" y="292"/>
                  <a:pt x="563" y="318"/>
                  <a:pt x="535" y="356"/>
                </a:cubicBezTo>
                <a:lnTo>
                  <a:pt x="535" y="113"/>
                </a:lnTo>
                <a:cubicBezTo>
                  <a:pt x="535" y="98"/>
                  <a:pt x="522" y="85"/>
                  <a:pt x="507" y="85"/>
                </a:cubicBezTo>
                <a:lnTo>
                  <a:pt x="247" y="85"/>
                </a:lnTo>
                <a:lnTo>
                  <a:pt x="247" y="204"/>
                </a:lnTo>
                <a:cubicBezTo>
                  <a:pt x="247" y="216"/>
                  <a:pt x="237" y="226"/>
                  <a:pt x="225" y="226"/>
                </a:cubicBezTo>
                <a:lnTo>
                  <a:pt x="86" y="226"/>
                </a:lnTo>
                <a:lnTo>
                  <a:pt x="86" y="643"/>
                </a:lnTo>
                <a:cubicBezTo>
                  <a:pt x="86" y="658"/>
                  <a:pt x="98" y="670"/>
                  <a:pt x="113" y="670"/>
                </a:cubicBezTo>
                <a:lnTo>
                  <a:pt x="375" y="670"/>
                </a:lnTo>
                <a:cubicBezTo>
                  <a:pt x="366" y="699"/>
                  <a:pt x="358" y="727"/>
                  <a:pt x="353" y="756"/>
                </a:cubicBezTo>
                <a:lnTo>
                  <a:pt x="113" y="756"/>
                </a:lnTo>
                <a:cubicBezTo>
                  <a:pt x="51" y="756"/>
                  <a:pt x="0" y="705"/>
                  <a:pt x="0" y="643"/>
                </a:cubicBezTo>
                <a:lnTo>
                  <a:pt x="0" y="178"/>
                </a:lnTo>
                <a:lnTo>
                  <a:pt x="179" y="0"/>
                </a:lnTo>
                <a:close/>
                <a:moveTo>
                  <a:pt x="721" y="277"/>
                </a:moveTo>
                <a:cubicBezTo>
                  <a:pt x="733" y="283"/>
                  <a:pt x="740" y="295"/>
                  <a:pt x="743" y="310"/>
                </a:cubicBezTo>
                <a:cubicBezTo>
                  <a:pt x="765" y="316"/>
                  <a:pt x="786" y="330"/>
                  <a:pt x="802" y="358"/>
                </a:cubicBezTo>
                <a:cubicBezTo>
                  <a:pt x="812" y="382"/>
                  <a:pt x="808" y="417"/>
                  <a:pt x="794" y="442"/>
                </a:cubicBezTo>
                <a:cubicBezTo>
                  <a:pt x="770" y="487"/>
                  <a:pt x="736" y="543"/>
                  <a:pt x="707" y="588"/>
                </a:cubicBezTo>
                <a:cubicBezTo>
                  <a:pt x="688" y="595"/>
                  <a:pt x="692" y="556"/>
                  <a:pt x="699" y="546"/>
                </a:cubicBezTo>
                <a:cubicBezTo>
                  <a:pt x="723" y="510"/>
                  <a:pt x="743" y="477"/>
                  <a:pt x="762" y="413"/>
                </a:cubicBezTo>
                <a:cubicBezTo>
                  <a:pt x="766" y="382"/>
                  <a:pt x="752" y="368"/>
                  <a:pt x="743" y="355"/>
                </a:cubicBezTo>
                <a:cubicBezTo>
                  <a:pt x="742" y="358"/>
                  <a:pt x="742" y="360"/>
                  <a:pt x="741" y="363"/>
                </a:cubicBezTo>
                <a:cubicBezTo>
                  <a:pt x="723" y="355"/>
                  <a:pt x="706" y="346"/>
                  <a:pt x="688" y="337"/>
                </a:cubicBezTo>
                <a:cubicBezTo>
                  <a:pt x="670" y="327"/>
                  <a:pt x="653" y="314"/>
                  <a:pt x="636" y="302"/>
                </a:cubicBezTo>
                <a:cubicBezTo>
                  <a:pt x="669" y="274"/>
                  <a:pt x="698" y="264"/>
                  <a:pt x="721" y="277"/>
                </a:cubicBezTo>
                <a:close/>
                <a:moveTo>
                  <a:pt x="734" y="395"/>
                </a:moveTo>
                <a:cubicBezTo>
                  <a:pt x="719" y="445"/>
                  <a:pt x="690" y="508"/>
                  <a:pt x="649" y="579"/>
                </a:cubicBezTo>
                <a:cubicBezTo>
                  <a:pt x="628" y="615"/>
                  <a:pt x="604" y="650"/>
                  <a:pt x="580" y="681"/>
                </a:cubicBezTo>
                <a:cubicBezTo>
                  <a:pt x="557" y="670"/>
                  <a:pt x="535" y="658"/>
                  <a:pt x="512" y="646"/>
                </a:cubicBezTo>
                <a:cubicBezTo>
                  <a:pt x="488" y="633"/>
                  <a:pt x="465" y="617"/>
                  <a:pt x="442" y="601"/>
                </a:cubicBezTo>
                <a:cubicBezTo>
                  <a:pt x="457" y="565"/>
                  <a:pt x="475" y="527"/>
                  <a:pt x="496" y="491"/>
                </a:cubicBezTo>
                <a:cubicBezTo>
                  <a:pt x="536" y="420"/>
                  <a:pt x="576" y="363"/>
                  <a:pt x="612" y="325"/>
                </a:cubicBezTo>
                <a:cubicBezTo>
                  <a:pt x="631" y="338"/>
                  <a:pt x="650" y="351"/>
                  <a:pt x="671" y="363"/>
                </a:cubicBezTo>
                <a:cubicBezTo>
                  <a:pt x="691" y="375"/>
                  <a:pt x="712" y="384"/>
                  <a:pt x="734" y="395"/>
                </a:cubicBezTo>
                <a:close/>
                <a:moveTo>
                  <a:pt x="560" y="707"/>
                </a:moveTo>
                <a:cubicBezTo>
                  <a:pt x="486" y="797"/>
                  <a:pt x="410" y="858"/>
                  <a:pt x="392" y="848"/>
                </a:cubicBezTo>
                <a:cubicBezTo>
                  <a:pt x="375" y="838"/>
                  <a:pt x="389" y="742"/>
                  <a:pt x="430" y="632"/>
                </a:cubicBezTo>
                <a:cubicBezTo>
                  <a:pt x="451" y="645"/>
                  <a:pt x="472" y="659"/>
                  <a:pt x="494" y="672"/>
                </a:cubicBezTo>
                <a:cubicBezTo>
                  <a:pt x="516" y="685"/>
                  <a:pt x="538" y="695"/>
                  <a:pt x="560" y="707"/>
                </a:cubicBezTo>
                <a:close/>
                <a:moveTo>
                  <a:pt x="294" y="149"/>
                </a:moveTo>
                <a:lnTo>
                  <a:pt x="482" y="149"/>
                </a:lnTo>
                <a:lnTo>
                  <a:pt x="482" y="193"/>
                </a:lnTo>
                <a:lnTo>
                  <a:pt x="294" y="193"/>
                </a:lnTo>
                <a:lnTo>
                  <a:pt x="294" y="149"/>
                </a:lnTo>
                <a:close/>
                <a:moveTo>
                  <a:pt x="148" y="437"/>
                </a:moveTo>
                <a:lnTo>
                  <a:pt x="258" y="437"/>
                </a:lnTo>
                <a:lnTo>
                  <a:pt x="258" y="480"/>
                </a:lnTo>
                <a:lnTo>
                  <a:pt x="148" y="480"/>
                </a:lnTo>
                <a:lnTo>
                  <a:pt x="148" y="437"/>
                </a:lnTo>
                <a:close/>
                <a:moveTo>
                  <a:pt x="148" y="337"/>
                </a:moveTo>
                <a:lnTo>
                  <a:pt x="482" y="337"/>
                </a:lnTo>
                <a:lnTo>
                  <a:pt x="482" y="381"/>
                </a:lnTo>
                <a:lnTo>
                  <a:pt x="148" y="381"/>
                </a:lnTo>
                <a:lnTo>
                  <a:pt x="148" y="337"/>
                </a:lnTo>
                <a:close/>
                <a:moveTo>
                  <a:pt x="148" y="245"/>
                </a:moveTo>
                <a:lnTo>
                  <a:pt x="482" y="245"/>
                </a:lnTo>
                <a:lnTo>
                  <a:pt x="482" y="288"/>
                </a:lnTo>
                <a:lnTo>
                  <a:pt x="148" y="288"/>
                </a:lnTo>
                <a:lnTo>
                  <a:pt x="148" y="245"/>
                </a:lnTo>
                <a:close/>
                <a:moveTo>
                  <a:pt x="111" y="187"/>
                </a:moveTo>
                <a:lnTo>
                  <a:pt x="193" y="187"/>
                </a:lnTo>
                <a:cubicBezTo>
                  <a:pt x="201" y="187"/>
                  <a:pt x="208" y="181"/>
                  <a:pt x="208" y="173"/>
                </a:cubicBezTo>
                <a:lnTo>
                  <a:pt x="208" y="91"/>
                </a:lnTo>
                <a:lnTo>
                  <a:pt x="111" y="18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35" name="矩形 20"/>
          <p:cNvSpPr>
            <a:spLocks noChangeArrowheads="1"/>
          </p:cNvSpPr>
          <p:nvPr/>
        </p:nvSpPr>
        <p:spPr bwMode="auto">
          <a:xfrm>
            <a:off x="0" y="2366963"/>
            <a:ext cx="3851275" cy="407987"/>
          </a:xfrm>
          <a:prstGeom prst="rect">
            <a:avLst/>
          </a:prstGeom>
          <a:solidFill>
            <a:srgbClr val="F8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925513" y="2398713"/>
            <a:ext cx="12700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C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ontents</a:t>
            </a:r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6637" name="矩形 27"/>
          <p:cNvSpPr>
            <a:spLocks noChangeArrowheads="1"/>
          </p:cNvSpPr>
          <p:nvPr/>
        </p:nvSpPr>
        <p:spPr bwMode="auto">
          <a:xfrm>
            <a:off x="4535488" y="1347788"/>
            <a:ext cx="3852862" cy="43338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26638" name="矩形 28"/>
          <p:cNvSpPr>
            <a:spLocks noChangeArrowheads="1"/>
          </p:cNvSpPr>
          <p:nvPr/>
        </p:nvSpPr>
        <p:spPr bwMode="auto">
          <a:xfrm>
            <a:off x="4535488" y="2033588"/>
            <a:ext cx="3852862" cy="4318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26639" name="矩形 29"/>
          <p:cNvSpPr>
            <a:spLocks noChangeArrowheads="1"/>
          </p:cNvSpPr>
          <p:nvPr/>
        </p:nvSpPr>
        <p:spPr bwMode="auto">
          <a:xfrm>
            <a:off x="4535488" y="2716213"/>
            <a:ext cx="3852862" cy="4318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26640" name="矩形 30"/>
          <p:cNvSpPr>
            <a:spLocks noChangeArrowheads="1"/>
          </p:cNvSpPr>
          <p:nvPr/>
        </p:nvSpPr>
        <p:spPr bwMode="auto">
          <a:xfrm>
            <a:off x="4535488" y="3435350"/>
            <a:ext cx="3852862" cy="4318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 bwMode="auto">
          <a:xfrm>
            <a:off x="4535488" y="1349375"/>
            <a:ext cx="712787" cy="431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z="2400"/>
          </a:p>
        </p:txBody>
      </p:sp>
      <p:sp>
        <p:nvSpPr>
          <p:cNvPr id="34" name="矩形 33"/>
          <p:cNvSpPr/>
          <p:nvPr/>
        </p:nvSpPr>
        <p:spPr bwMode="auto">
          <a:xfrm>
            <a:off x="4535488" y="2033588"/>
            <a:ext cx="712787" cy="431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z="2400"/>
          </a:p>
        </p:txBody>
      </p:sp>
      <p:sp>
        <p:nvSpPr>
          <p:cNvPr id="35" name="矩形 34"/>
          <p:cNvSpPr/>
          <p:nvPr/>
        </p:nvSpPr>
        <p:spPr bwMode="auto">
          <a:xfrm>
            <a:off x="4535488" y="2716213"/>
            <a:ext cx="712787" cy="431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z="2400"/>
          </a:p>
        </p:txBody>
      </p:sp>
      <p:sp>
        <p:nvSpPr>
          <p:cNvPr id="36" name="矩形 35"/>
          <p:cNvSpPr/>
          <p:nvPr/>
        </p:nvSpPr>
        <p:spPr bwMode="auto">
          <a:xfrm>
            <a:off x="4535488" y="3435350"/>
            <a:ext cx="712787" cy="431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z="2400"/>
          </a:p>
        </p:txBody>
      </p:sp>
      <p:sp>
        <p:nvSpPr>
          <p:cNvPr id="26645" name="Rectangle 14"/>
          <p:cNvSpPr>
            <a:spLocks noChangeArrowheads="1"/>
          </p:cNvSpPr>
          <p:nvPr/>
        </p:nvSpPr>
        <p:spPr bwMode="auto">
          <a:xfrm>
            <a:off x="4572000" y="1471613"/>
            <a:ext cx="5746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1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46" name="Rectangle 14"/>
          <p:cNvSpPr>
            <a:spLocks noChangeArrowheads="1"/>
          </p:cNvSpPr>
          <p:nvPr/>
        </p:nvSpPr>
        <p:spPr bwMode="auto">
          <a:xfrm>
            <a:off x="4572000" y="2157413"/>
            <a:ext cx="5746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</a:t>
            </a: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47" name="Rectangle 14"/>
          <p:cNvSpPr>
            <a:spLocks noChangeArrowheads="1"/>
          </p:cNvSpPr>
          <p:nvPr/>
        </p:nvSpPr>
        <p:spPr bwMode="auto">
          <a:xfrm>
            <a:off x="4572000" y="2838450"/>
            <a:ext cx="5746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</a:t>
            </a: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48" name="Rectangle 14"/>
          <p:cNvSpPr>
            <a:spLocks noChangeArrowheads="1"/>
          </p:cNvSpPr>
          <p:nvPr/>
        </p:nvSpPr>
        <p:spPr bwMode="auto">
          <a:xfrm>
            <a:off x="4572000" y="3559175"/>
            <a:ext cx="5746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</a:t>
            </a: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Box 59"/>
          <p:cNvSpPr txBox="1">
            <a:spLocks noChangeArrowheads="1"/>
          </p:cNvSpPr>
          <p:nvPr/>
        </p:nvSpPr>
        <p:spPr bwMode="auto">
          <a:xfrm>
            <a:off x="5354638" y="1376363"/>
            <a:ext cx="220503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高处坠落的危害</a:t>
            </a:r>
            <a:endParaRPr lang="zh-CN" altLang="en-US" sz="2000" b="1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TextBox 59"/>
          <p:cNvSpPr txBox="1">
            <a:spLocks noChangeArrowheads="1"/>
          </p:cNvSpPr>
          <p:nvPr/>
        </p:nvSpPr>
        <p:spPr bwMode="auto">
          <a:xfrm>
            <a:off x="5354638" y="2060575"/>
            <a:ext cx="2817812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高处坠落事故种类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TextBox 59"/>
          <p:cNvSpPr txBox="1">
            <a:spLocks noChangeArrowheads="1"/>
          </p:cNvSpPr>
          <p:nvPr/>
        </p:nvSpPr>
        <p:spPr bwMode="auto">
          <a:xfrm>
            <a:off x="5354638" y="2743200"/>
            <a:ext cx="29622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高处坠落原因分析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Box 59"/>
          <p:cNvSpPr txBox="1">
            <a:spLocks noChangeArrowheads="1"/>
          </p:cNvSpPr>
          <p:nvPr/>
        </p:nvSpPr>
        <p:spPr bwMode="auto">
          <a:xfrm>
            <a:off x="5354638" y="3463925"/>
            <a:ext cx="3033712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高处坠落事故案例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8423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5"/>
          <p:cNvSpPr txBox="1">
            <a:spLocks noChangeArrowheads="1"/>
          </p:cNvSpPr>
          <p:nvPr/>
        </p:nvSpPr>
        <p:spPr bwMode="auto">
          <a:xfrm>
            <a:off x="649288" y="141288"/>
            <a:ext cx="313055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Part 1</a:t>
            </a:r>
            <a:r>
              <a:rPr lang="zh-CN" altLang="en-US" sz="2000" b="1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：高处坠落的危害</a:t>
            </a:r>
            <a:endParaRPr lang="zh-CN" altLang="en-US" sz="2000" b="1">
              <a:solidFill>
                <a:srgbClr val="00B05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675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607851DC-46D7-4ED0-9736-DFFF4BD46663}" type="slidenum">
              <a:rPr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</a:fld>
            <a:endParaRPr lang="zh-CN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40968" name="文本框 99"/>
          <p:cNvSpPr txBox="1">
            <a:spLocks noChangeArrowheads="1"/>
          </p:cNvSpPr>
          <p:nvPr/>
        </p:nvSpPr>
        <p:spPr bwMode="auto">
          <a:xfrm>
            <a:off x="1198563" y="1120775"/>
            <a:ext cx="5318125" cy="2676525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一个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30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克的鸡蛋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从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楼抛下，会让人起肿包；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从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楼抛下，会让人头皮破损；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从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18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楼甩下，能砸破行人的头骨；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从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25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楼抛下，可使人当场死亡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；</a:t>
            </a:r>
            <a:endParaRPr lang="zh-CN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......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那么、作业人员发生高处坠落时，又会造成什么伤害呢？</a:t>
            </a:r>
            <a:endParaRPr lang="zh-CN" altLang="zh-CN" sz="16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8677" name="Picture 9" descr="C:\Documents and Settings\Administrator\桌面\问号-3D小人\问号-3D小人\问号32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1" t="2090" r="10085" b="7997"/>
          <a:stretch>
            <a:fillRect/>
          </a:stretch>
        </p:blipFill>
        <p:spPr bwMode="auto">
          <a:xfrm>
            <a:off x="6759575" y="881063"/>
            <a:ext cx="1944688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5"/>
          <p:cNvSpPr txBox="1">
            <a:spLocks noChangeArrowheads="1"/>
          </p:cNvSpPr>
          <p:nvPr/>
        </p:nvSpPr>
        <p:spPr bwMode="auto">
          <a:xfrm>
            <a:off x="649288" y="141288"/>
            <a:ext cx="313055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Part 1</a:t>
            </a:r>
            <a:r>
              <a:rPr lang="zh-CN" altLang="en-US" sz="2000" b="1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：高处坠落的危害</a:t>
            </a:r>
            <a:endParaRPr lang="zh-CN" altLang="en-US" sz="2000" b="1">
              <a:solidFill>
                <a:srgbClr val="00B05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723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25ACDF0E-D677-4625-86DA-DD4D10E87DF8}" type="slidenum">
              <a:rPr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</a:fld>
            <a:endParaRPr lang="zh-CN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30724" name="文本框 1"/>
          <p:cNvSpPr txBox="1">
            <a:spLocks noChangeArrowheads="1"/>
          </p:cNvSpPr>
          <p:nvPr/>
        </p:nvSpPr>
        <p:spPr bwMode="auto">
          <a:xfrm>
            <a:off x="1187450" y="700088"/>
            <a:ext cx="641826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高处坠落危害程度是什么样的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altLang="zh-CN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高处坠落形成冲击力对人体的伤害是</a:t>
            </a:r>
            <a:r>
              <a:rPr lang="zh-CN" altLang="en-US" sz="1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毁灭性的、不可逆转</a:t>
            </a:r>
            <a:r>
              <a:rPr lang="zh-CN" altLang="en-US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的。</a:t>
            </a: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0725" name="组合 1"/>
          <p:cNvGrpSpPr/>
          <p:nvPr/>
        </p:nvGrpSpPr>
        <p:grpSpPr bwMode="auto">
          <a:xfrm>
            <a:off x="1074738" y="1851025"/>
            <a:ext cx="7116762" cy="2257425"/>
            <a:chOff x="1074891" y="1972376"/>
            <a:chExt cx="7116609" cy="2256813"/>
          </a:xfrm>
        </p:grpSpPr>
        <p:pic>
          <p:nvPicPr>
            <p:cNvPr id="30727" name="Picture 6" descr="PZ01WI][M5IVHNP]}59Q8HR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6128" y="1972376"/>
              <a:ext cx="1539875" cy="2255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28" name="Picture 7" descr="ZHHI`NM9N_U)U]~N6CKH2E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627"/>
            <a:stretch>
              <a:fillRect/>
            </a:stretch>
          </p:blipFill>
          <p:spPr bwMode="auto">
            <a:xfrm>
              <a:off x="4709709" y="1995758"/>
              <a:ext cx="1614891" cy="2233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29" name="Picture 8" descr="%GRJQ9`@CSA(%SWMY24O}$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49" t="6055" r="-12949" b="1170"/>
            <a:stretch>
              <a:fillRect/>
            </a:stretch>
          </p:blipFill>
          <p:spPr bwMode="auto">
            <a:xfrm>
              <a:off x="1074891" y="1995758"/>
              <a:ext cx="1481137" cy="2223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0" name="Picture 9" descr="01RQJBU0J$_JA~F5SD$0ZV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4000" y="1995758"/>
              <a:ext cx="1587500" cy="2196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26" name="文本框 3"/>
          <p:cNvSpPr txBox="1">
            <a:spLocks noChangeArrowheads="1"/>
          </p:cNvSpPr>
          <p:nvPr/>
        </p:nvSpPr>
        <p:spPr bwMode="auto">
          <a:xfrm>
            <a:off x="1157288" y="4251325"/>
            <a:ext cx="7034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 头颅                     脊椎                  盆骨                   腿骨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5"/>
          <p:cNvSpPr txBox="1">
            <a:spLocks noChangeArrowheads="1"/>
          </p:cNvSpPr>
          <p:nvPr/>
        </p:nvSpPr>
        <p:spPr bwMode="auto">
          <a:xfrm>
            <a:off x="649288" y="141288"/>
            <a:ext cx="313055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Part 1</a:t>
            </a:r>
            <a:r>
              <a:rPr lang="zh-CN" altLang="en-US" sz="2000" b="1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：高处坠落的危害</a:t>
            </a:r>
            <a:endParaRPr lang="zh-CN" altLang="en-US" sz="2000" b="1">
              <a:solidFill>
                <a:srgbClr val="00B05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2771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47E13BC9-70DA-4C26-AA2A-315BDB00D8A0}" type="slidenum">
              <a:rPr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</a:fld>
            <a:endParaRPr lang="zh-CN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grpSp>
        <p:nvGrpSpPr>
          <p:cNvPr id="32772" name="组合 8"/>
          <p:cNvGrpSpPr/>
          <p:nvPr/>
        </p:nvGrpSpPr>
        <p:grpSpPr bwMode="auto">
          <a:xfrm>
            <a:off x="4859338" y="1276350"/>
            <a:ext cx="2305050" cy="1252538"/>
            <a:chOff x="4643999" y="1275768"/>
            <a:chExt cx="2303968" cy="1253574"/>
          </a:xfrm>
        </p:grpSpPr>
        <p:sp>
          <p:nvSpPr>
            <p:cNvPr id="19" name="爆炸形 2 18"/>
            <p:cNvSpPr/>
            <p:nvPr/>
          </p:nvSpPr>
          <p:spPr>
            <a:xfrm>
              <a:off x="4643999" y="1275768"/>
              <a:ext cx="2303968" cy="1253574"/>
            </a:xfrm>
            <a:prstGeom prst="irregularSeal2">
              <a:avLst/>
            </a:prstGeom>
            <a:solidFill>
              <a:srgbClr val="FF0000">
                <a:alpha val="27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32780" name="矩形 1"/>
            <p:cNvSpPr>
              <a:spLocks noChangeArrowheads="1"/>
            </p:cNvSpPr>
            <p:nvPr/>
          </p:nvSpPr>
          <p:spPr bwMode="auto">
            <a:xfrm>
              <a:off x="5278815" y="1674301"/>
              <a:ext cx="8771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 b="1">
                  <a:solidFill>
                    <a:srgbClr val="FF0000"/>
                  </a:solidFill>
                  <a:latin typeface="Arial" panose="020B0604020202020204" pitchFamily="34" charset="0"/>
                </a:rPr>
                <a:t>植物人</a:t>
              </a:r>
              <a:endParaRPr lang="zh-CN" altLang="en-US" sz="1800" b="1">
                <a:latin typeface="Arial" panose="020B0604020202020204" pitchFamily="34" charset="0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636" y="2762000"/>
            <a:ext cx="2178365" cy="1609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2774" name="组合 7"/>
          <p:cNvGrpSpPr/>
          <p:nvPr/>
        </p:nvGrpSpPr>
        <p:grpSpPr bwMode="auto">
          <a:xfrm>
            <a:off x="1187450" y="1287463"/>
            <a:ext cx="2305050" cy="1254125"/>
            <a:chOff x="755650" y="1290755"/>
            <a:chExt cx="2303968" cy="1253574"/>
          </a:xfrm>
        </p:grpSpPr>
        <p:sp>
          <p:nvSpPr>
            <p:cNvPr id="7" name="爆炸形 2 6"/>
            <p:cNvSpPr/>
            <p:nvPr/>
          </p:nvSpPr>
          <p:spPr>
            <a:xfrm>
              <a:off x="755650" y="1290755"/>
              <a:ext cx="2303968" cy="1253574"/>
            </a:xfrm>
            <a:prstGeom prst="irregularSeal2">
              <a:avLst/>
            </a:prstGeom>
            <a:solidFill>
              <a:srgbClr val="FF0000">
                <a:alpha val="27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32778" name="文本框 3"/>
            <p:cNvSpPr txBox="1">
              <a:spLocks noChangeArrowheads="1"/>
            </p:cNvSpPr>
            <p:nvPr/>
          </p:nvSpPr>
          <p:spPr bwMode="auto">
            <a:xfrm>
              <a:off x="1332045" y="1704972"/>
              <a:ext cx="12961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失去生命</a:t>
              </a:r>
              <a:endParaRPr lang="zh-CN" altLang="en-US" sz="1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775" name="文本框 4"/>
          <p:cNvSpPr txBox="1">
            <a:spLocks noChangeArrowheads="1"/>
          </p:cNvSpPr>
          <p:nvPr/>
        </p:nvSpPr>
        <p:spPr bwMode="auto">
          <a:xfrm>
            <a:off x="900113" y="771525"/>
            <a:ext cx="3743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高处坠落的危害程度是这样的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776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808288"/>
            <a:ext cx="21399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5"/>
          <p:cNvSpPr txBox="1">
            <a:spLocks noChangeArrowheads="1"/>
          </p:cNvSpPr>
          <p:nvPr/>
        </p:nvSpPr>
        <p:spPr bwMode="auto">
          <a:xfrm>
            <a:off x="649288" y="141288"/>
            <a:ext cx="313055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Part 1</a:t>
            </a:r>
            <a:r>
              <a:rPr lang="zh-CN" altLang="en-US" sz="2000" b="1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：高处坠落的危害</a:t>
            </a:r>
            <a:endParaRPr lang="zh-CN" altLang="en-US" sz="2000" b="1">
              <a:solidFill>
                <a:srgbClr val="00B05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4819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6BAD5331-ACC8-4E33-B91D-DDC268B4CCEE}" type="slidenum">
              <a:rPr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</a:fld>
            <a:endParaRPr lang="zh-CN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15" name="Picture 5"/>
          <p:cNvPicPr>
            <a:picLocks noChangeAspect="1"/>
          </p:cNvPicPr>
          <p:nvPr/>
        </p:nvPicPr>
        <p:blipFill rotWithShape="1">
          <a:blip r:embed="rId1"/>
          <a:srcRect t="4809"/>
          <a:stretch>
            <a:fillRect/>
          </a:stretch>
        </p:blipFill>
        <p:spPr>
          <a:xfrm>
            <a:off x="5363741" y="2744244"/>
            <a:ext cx="1852988" cy="1792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4821" name="组合 15"/>
          <p:cNvGrpSpPr/>
          <p:nvPr/>
        </p:nvGrpSpPr>
        <p:grpSpPr bwMode="auto">
          <a:xfrm>
            <a:off x="1403350" y="1060450"/>
            <a:ext cx="2303463" cy="1252538"/>
            <a:chOff x="482544" y="1312491"/>
            <a:chExt cx="2303968" cy="1253574"/>
          </a:xfrm>
        </p:grpSpPr>
        <p:sp>
          <p:nvSpPr>
            <p:cNvPr id="17" name="爆炸形 2 16"/>
            <p:cNvSpPr/>
            <p:nvPr/>
          </p:nvSpPr>
          <p:spPr>
            <a:xfrm>
              <a:off x="482544" y="1312491"/>
              <a:ext cx="2303968" cy="1253574"/>
            </a:xfrm>
            <a:prstGeom prst="irregularSeal2">
              <a:avLst/>
            </a:prstGeom>
            <a:solidFill>
              <a:srgbClr val="FF0000">
                <a:alpha val="27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34827" name="文本框 17"/>
            <p:cNvSpPr txBox="1">
              <a:spLocks noChangeArrowheads="1"/>
            </p:cNvSpPr>
            <p:nvPr/>
          </p:nvSpPr>
          <p:spPr bwMode="auto">
            <a:xfrm>
              <a:off x="1145425" y="1669604"/>
              <a:ext cx="92109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沉重医</a:t>
              </a:r>
              <a:endParaRPr lang="en-US" altLang="zh-CN" sz="1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疗费用</a:t>
              </a:r>
              <a:endParaRPr lang="zh-CN" altLang="en-US" sz="1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822" name="组合 18"/>
          <p:cNvGrpSpPr/>
          <p:nvPr/>
        </p:nvGrpSpPr>
        <p:grpSpPr bwMode="auto">
          <a:xfrm>
            <a:off x="4859338" y="1060450"/>
            <a:ext cx="2305050" cy="1252538"/>
            <a:chOff x="482544" y="1312491"/>
            <a:chExt cx="2303968" cy="1253574"/>
          </a:xfrm>
        </p:grpSpPr>
        <p:sp>
          <p:nvSpPr>
            <p:cNvPr id="20" name="爆炸形 2 19"/>
            <p:cNvSpPr/>
            <p:nvPr/>
          </p:nvSpPr>
          <p:spPr>
            <a:xfrm>
              <a:off x="482544" y="1312491"/>
              <a:ext cx="2303968" cy="1253574"/>
            </a:xfrm>
            <a:prstGeom prst="irregularSeal2">
              <a:avLst/>
            </a:prstGeom>
            <a:solidFill>
              <a:srgbClr val="FF0000">
                <a:alpha val="27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34825" name="文本框 20"/>
            <p:cNvSpPr txBox="1">
              <a:spLocks noChangeArrowheads="1"/>
            </p:cNvSpPr>
            <p:nvPr/>
          </p:nvSpPr>
          <p:spPr bwMode="auto">
            <a:xfrm>
              <a:off x="1145425" y="1800131"/>
              <a:ext cx="92109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伤残等</a:t>
              </a:r>
              <a:endParaRPr lang="zh-CN" altLang="en-US" sz="1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4823" name="图片 1" descr="图片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13" y="2744788"/>
            <a:ext cx="17335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984250" y="1836738"/>
            <a:ext cx="115252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目录</a:t>
            </a:r>
            <a:endParaRPr lang="zh-CN" altLang="en-US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6867" name="圆角矩形 13"/>
          <p:cNvSpPr>
            <a:spLocks noChangeArrowheads="1"/>
          </p:cNvSpPr>
          <p:nvPr/>
        </p:nvSpPr>
        <p:spPr bwMode="auto">
          <a:xfrm>
            <a:off x="3995738" y="3435350"/>
            <a:ext cx="431800" cy="4318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36868" name="Freeform 11"/>
          <p:cNvSpPr>
            <a:spLocks noEditPoints="1" noChangeArrowheads="1"/>
          </p:cNvSpPr>
          <p:nvPr/>
        </p:nvSpPr>
        <p:spPr bwMode="auto">
          <a:xfrm>
            <a:off x="4092575" y="3549650"/>
            <a:ext cx="236538" cy="204788"/>
          </a:xfrm>
          <a:custGeom>
            <a:avLst/>
            <a:gdLst>
              <a:gd name="T0" fmla="*/ 2147483646 w 948"/>
              <a:gd name="T1" fmla="*/ 2147483646 h 810"/>
              <a:gd name="T2" fmla="*/ 2147483646 w 948"/>
              <a:gd name="T3" fmla="*/ 2147483646 h 810"/>
              <a:gd name="T4" fmla="*/ 2147483646 w 948"/>
              <a:gd name="T5" fmla="*/ 2147483646 h 810"/>
              <a:gd name="T6" fmla="*/ 2147483646 w 948"/>
              <a:gd name="T7" fmla="*/ 2147483646 h 810"/>
              <a:gd name="T8" fmla="*/ 2147483646 w 948"/>
              <a:gd name="T9" fmla="*/ 2147483646 h 810"/>
              <a:gd name="T10" fmla="*/ 2147483646 w 948"/>
              <a:gd name="T11" fmla="*/ 2147483646 h 810"/>
              <a:gd name="T12" fmla="*/ 2147483646 w 948"/>
              <a:gd name="T13" fmla="*/ 2147483646 h 810"/>
              <a:gd name="T14" fmla="*/ 2147483646 w 948"/>
              <a:gd name="T15" fmla="*/ 2147483646 h 810"/>
              <a:gd name="T16" fmla="*/ 2147483646 w 948"/>
              <a:gd name="T17" fmla="*/ 2147483646 h 810"/>
              <a:gd name="T18" fmla="*/ 2147483646 w 948"/>
              <a:gd name="T19" fmla="*/ 2147483646 h 810"/>
              <a:gd name="T20" fmla="*/ 2147483646 w 948"/>
              <a:gd name="T21" fmla="*/ 2147483646 h 810"/>
              <a:gd name="T22" fmla="*/ 2147483646 w 948"/>
              <a:gd name="T23" fmla="*/ 2147483646 h 810"/>
              <a:gd name="T24" fmla="*/ 2147483646 w 948"/>
              <a:gd name="T25" fmla="*/ 2147483646 h 810"/>
              <a:gd name="T26" fmla="*/ 2147483646 w 948"/>
              <a:gd name="T27" fmla="*/ 2147483646 h 810"/>
              <a:gd name="T28" fmla="*/ 2147483646 w 948"/>
              <a:gd name="T29" fmla="*/ 2147483646 h 810"/>
              <a:gd name="T30" fmla="*/ 2147483646 w 948"/>
              <a:gd name="T31" fmla="*/ 2147483646 h 810"/>
              <a:gd name="T32" fmla="*/ 2147483646 w 948"/>
              <a:gd name="T33" fmla="*/ 2147483646 h 810"/>
              <a:gd name="T34" fmla="*/ 2147483646 w 948"/>
              <a:gd name="T35" fmla="*/ 2147483646 h 810"/>
              <a:gd name="T36" fmla="*/ 2147483646 w 948"/>
              <a:gd name="T37" fmla="*/ 2147483646 h 810"/>
              <a:gd name="T38" fmla="*/ 2147483646 w 948"/>
              <a:gd name="T39" fmla="*/ 2147483646 h 810"/>
              <a:gd name="T40" fmla="*/ 2147483646 w 948"/>
              <a:gd name="T41" fmla="*/ 2147483646 h 810"/>
              <a:gd name="T42" fmla="*/ 2147483646 w 948"/>
              <a:gd name="T43" fmla="*/ 2147483646 h 810"/>
              <a:gd name="T44" fmla="*/ 2147483646 w 948"/>
              <a:gd name="T45" fmla="*/ 2147483646 h 810"/>
              <a:gd name="T46" fmla="*/ 2147483646 w 948"/>
              <a:gd name="T47" fmla="*/ 2147483646 h 810"/>
              <a:gd name="T48" fmla="*/ 2147483646 w 948"/>
              <a:gd name="T49" fmla="*/ 2147483646 h 810"/>
              <a:gd name="T50" fmla="*/ 2147483646 w 948"/>
              <a:gd name="T51" fmla="*/ 2147483646 h 810"/>
              <a:gd name="T52" fmla="*/ 2147483646 w 948"/>
              <a:gd name="T53" fmla="*/ 2147483646 h 810"/>
              <a:gd name="T54" fmla="*/ 2147483646 w 948"/>
              <a:gd name="T55" fmla="*/ 2147483646 h 810"/>
              <a:gd name="T56" fmla="*/ 2147483646 w 948"/>
              <a:gd name="T57" fmla="*/ 2147483646 h 810"/>
              <a:gd name="T58" fmla="*/ 2147483646 w 948"/>
              <a:gd name="T59" fmla="*/ 2147483646 h 810"/>
              <a:gd name="T60" fmla="*/ 2147483646 w 948"/>
              <a:gd name="T61" fmla="*/ 2147483646 h 810"/>
              <a:gd name="T62" fmla="*/ 2147483646 w 948"/>
              <a:gd name="T63" fmla="*/ 2147483646 h 810"/>
              <a:gd name="T64" fmla="*/ 2147483646 w 948"/>
              <a:gd name="T65" fmla="*/ 2147483646 h 810"/>
              <a:gd name="T66" fmla="*/ 2147483646 w 948"/>
              <a:gd name="T67" fmla="*/ 2147483646 h 810"/>
              <a:gd name="T68" fmla="*/ 2147483646 w 948"/>
              <a:gd name="T69" fmla="*/ 2147483646 h 810"/>
              <a:gd name="T70" fmla="*/ 2147483646 w 948"/>
              <a:gd name="T71" fmla="*/ 2147483646 h 810"/>
              <a:gd name="T72" fmla="*/ 2147483646 w 948"/>
              <a:gd name="T73" fmla="*/ 2147483646 h 810"/>
              <a:gd name="T74" fmla="*/ 2147483646 w 948"/>
              <a:gd name="T75" fmla="*/ 2147483646 h 810"/>
              <a:gd name="T76" fmla="*/ 2147483646 w 948"/>
              <a:gd name="T77" fmla="*/ 2147483646 h 810"/>
              <a:gd name="T78" fmla="*/ 2147483646 w 948"/>
              <a:gd name="T79" fmla="*/ 2147483646 h 810"/>
              <a:gd name="T80" fmla="*/ 2147483646 w 948"/>
              <a:gd name="T81" fmla="*/ 2147483646 h 810"/>
              <a:gd name="T82" fmla="*/ 2147483646 w 948"/>
              <a:gd name="T83" fmla="*/ 2147483646 h 810"/>
              <a:gd name="T84" fmla="*/ 2147483646 w 948"/>
              <a:gd name="T85" fmla="*/ 2147483646 h 810"/>
              <a:gd name="T86" fmla="*/ 2147483646 w 948"/>
              <a:gd name="T87" fmla="*/ 2147483646 h 810"/>
              <a:gd name="T88" fmla="*/ 2147483646 w 948"/>
              <a:gd name="T89" fmla="*/ 2147483646 h 810"/>
              <a:gd name="T90" fmla="*/ 2147483646 w 948"/>
              <a:gd name="T91" fmla="*/ 2147483646 h 810"/>
              <a:gd name="T92" fmla="*/ 2147483646 w 948"/>
              <a:gd name="T93" fmla="*/ 2147483646 h 810"/>
              <a:gd name="T94" fmla="*/ 2147483646 w 948"/>
              <a:gd name="T95" fmla="*/ 2147483646 h 810"/>
              <a:gd name="T96" fmla="*/ 2147483646 w 948"/>
              <a:gd name="T97" fmla="*/ 2147483646 h 810"/>
              <a:gd name="T98" fmla="*/ 2147483646 w 948"/>
              <a:gd name="T99" fmla="*/ 2147483646 h 810"/>
              <a:gd name="T100" fmla="*/ 2147483646 w 948"/>
              <a:gd name="T101" fmla="*/ 2147483646 h 810"/>
              <a:gd name="T102" fmla="*/ 2147483646 w 948"/>
              <a:gd name="T103" fmla="*/ 2147483646 h 810"/>
              <a:gd name="T104" fmla="*/ 2147483646 w 948"/>
              <a:gd name="T105" fmla="*/ 2147483646 h 810"/>
              <a:gd name="T106" fmla="*/ 2147483646 w 948"/>
              <a:gd name="T107" fmla="*/ 2147483646 h 810"/>
              <a:gd name="T108" fmla="*/ 2147483646 w 948"/>
              <a:gd name="T109" fmla="*/ 2147483646 h 810"/>
              <a:gd name="T110" fmla="*/ 2147483646 w 948"/>
              <a:gd name="T111" fmla="*/ 2147483646 h 810"/>
              <a:gd name="T112" fmla="*/ 2147483646 w 948"/>
              <a:gd name="T113" fmla="*/ 2147483646 h 810"/>
              <a:gd name="T114" fmla="*/ 2147483646 w 948"/>
              <a:gd name="T115" fmla="*/ 2147483646 h 810"/>
              <a:gd name="T116" fmla="*/ 2147483646 w 948"/>
              <a:gd name="T117" fmla="*/ 2147483646 h 81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948" h="810">
                <a:moveTo>
                  <a:pt x="588" y="151"/>
                </a:moveTo>
                <a:cubicBezTo>
                  <a:pt x="588" y="151"/>
                  <a:pt x="588" y="152"/>
                  <a:pt x="588" y="152"/>
                </a:cubicBezTo>
                <a:cubicBezTo>
                  <a:pt x="588" y="153"/>
                  <a:pt x="589" y="154"/>
                  <a:pt x="589" y="155"/>
                </a:cubicBezTo>
                <a:cubicBezTo>
                  <a:pt x="589" y="156"/>
                  <a:pt x="589" y="156"/>
                  <a:pt x="589" y="157"/>
                </a:cubicBezTo>
                <a:cubicBezTo>
                  <a:pt x="589" y="158"/>
                  <a:pt x="589" y="159"/>
                  <a:pt x="589" y="161"/>
                </a:cubicBezTo>
                <a:cubicBezTo>
                  <a:pt x="589" y="161"/>
                  <a:pt x="589" y="161"/>
                  <a:pt x="589" y="161"/>
                </a:cubicBezTo>
                <a:cubicBezTo>
                  <a:pt x="589" y="162"/>
                  <a:pt x="589" y="164"/>
                  <a:pt x="589" y="165"/>
                </a:cubicBezTo>
                <a:cubicBezTo>
                  <a:pt x="589" y="165"/>
                  <a:pt x="589" y="166"/>
                  <a:pt x="589" y="166"/>
                </a:cubicBezTo>
                <a:cubicBezTo>
                  <a:pt x="589" y="167"/>
                  <a:pt x="589" y="168"/>
                  <a:pt x="589" y="169"/>
                </a:cubicBezTo>
                <a:cubicBezTo>
                  <a:pt x="589" y="170"/>
                  <a:pt x="589" y="170"/>
                  <a:pt x="589" y="171"/>
                </a:cubicBezTo>
                <a:cubicBezTo>
                  <a:pt x="588" y="178"/>
                  <a:pt x="586" y="185"/>
                  <a:pt x="584" y="191"/>
                </a:cubicBezTo>
                <a:cubicBezTo>
                  <a:pt x="584" y="192"/>
                  <a:pt x="583" y="193"/>
                  <a:pt x="583" y="194"/>
                </a:cubicBezTo>
                <a:cubicBezTo>
                  <a:pt x="583" y="195"/>
                  <a:pt x="583" y="195"/>
                  <a:pt x="583" y="195"/>
                </a:cubicBezTo>
                <a:cubicBezTo>
                  <a:pt x="583" y="196"/>
                  <a:pt x="582" y="197"/>
                  <a:pt x="582" y="198"/>
                </a:cubicBezTo>
                <a:cubicBezTo>
                  <a:pt x="582" y="198"/>
                  <a:pt x="582" y="198"/>
                  <a:pt x="582" y="198"/>
                </a:cubicBezTo>
                <a:cubicBezTo>
                  <a:pt x="580" y="201"/>
                  <a:pt x="579" y="204"/>
                  <a:pt x="577" y="207"/>
                </a:cubicBezTo>
                <a:cubicBezTo>
                  <a:pt x="577" y="207"/>
                  <a:pt x="577" y="207"/>
                  <a:pt x="577" y="208"/>
                </a:cubicBezTo>
                <a:cubicBezTo>
                  <a:pt x="577" y="208"/>
                  <a:pt x="576" y="209"/>
                  <a:pt x="575" y="210"/>
                </a:cubicBezTo>
                <a:cubicBezTo>
                  <a:pt x="575" y="210"/>
                  <a:pt x="575" y="211"/>
                  <a:pt x="575" y="211"/>
                </a:cubicBezTo>
                <a:cubicBezTo>
                  <a:pt x="573" y="215"/>
                  <a:pt x="570" y="218"/>
                  <a:pt x="567" y="222"/>
                </a:cubicBezTo>
                <a:cubicBezTo>
                  <a:pt x="567" y="222"/>
                  <a:pt x="567" y="222"/>
                  <a:pt x="567" y="222"/>
                </a:cubicBezTo>
                <a:cubicBezTo>
                  <a:pt x="566" y="223"/>
                  <a:pt x="566" y="224"/>
                  <a:pt x="565" y="224"/>
                </a:cubicBezTo>
                <a:cubicBezTo>
                  <a:pt x="565" y="224"/>
                  <a:pt x="565" y="225"/>
                  <a:pt x="565" y="225"/>
                </a:cubicBezTo>
                <a:cubicBezTo>
                  <a:pt x="562" y="227"/>
                  <a:pt x="560" y="230"/>
                  <a:pt x="558" y="232"/>
                </a:cubicBezTo>
                <a:cubicBezTo>
                  <a:pt x="558" y="232"/>
                  <a:pt x="557" y="232"/>
                  <a:pt x="557" y="232"/>
                </a:cubicBezTo>
                <a:cubicBezTo>
                  <a:pt x="557" y="233"/>
                  <a:pt x="556" y="233"/>
                  <a:pt x="555" y="234"/>
                </a:cubicBezTo>
                <a:cubicBezTo>
                  <a:pt x="555" y="234"/>
                  <a:pt x="555" y="234"/>
                  <a:pt x="554" y="234"/>
                </a:cubicBezTo>
                <a:cubicBezTo>
                  <a:pt x="554" y="235"/>
                  <a:pt x="553" y="236"/>
                  <a:pt x="552" y="236"/>
                </a:cubicBezTo>
                <a:cubicBezTo>
                  <a:pt x="547" y="240"/>
                  <a:pt x="543" y="243"/>
                  <a:pt x="537" y="246"/>
                </a:cubicBezTo>
                <a:cubicBezTo>
                  <a:pt x="536" y="246"/>
                  <a:pt x="535" y="247"/>
                  <a:pt x="534" y="247"/>
                </a:cubicBezTo>
                <a:cubicBezTo>
                  <a:pt x="533" y="247"/>
                  <a:pt x="533" y="248"/>
                  <a:pt x="532" y="248"/>
                </a:cubicBezTo>
                <a:cubicBezTo>
                  <a:pt x="532" y="248"/>
                  <a:pt x="531" y="249"/>
                  <a:pt x="530" y="249"/>
                </a:cubicBezTo>
                <a:cubicBezTo>
                  <a:pt x="529" y="249"/>
                  <a:pt x="529" y="249"/>
                  <a:pt x="528" y="249"/>
                </a:cubicBezTo>
                <a:cubicBezTo>
                  <a:pt x="527" y="250"/>
                  <a:pt x="526" y="250"/>
                  <a:pt x="525" y="251"/>
                </a:cubicBezTo>
                <a:cubicBezTo>
                  <a:pt x="525" y="251"/>
                  <a:pt x="525" y="251"/>
                  <a:pt x="525" y="251"/>
                </a:cubicBezTo>
                <a:cubicBezTo>
                  <a:pt x="523" y="251"/>
                  <a:pt x="522" y="252"/>
                  <a:pt x="520" y="252"/>
                </a:cubicBezTo>
                <a:cubicBezTo>
                  <a:pt x="520" y="252"/>
                  <a:pt x="520" y="252"/>
                  <a:pt x="519" y="252"/>
                </a:cubicBezTo>
                <a:cubicBezTo>
                  <a:pt x="518" y="253"/>
                  <a:pt x="517" y="253"/>
                  <a:pt x="516" y="253"/>
                </a:cubicBezTo>
                <a:cubicBezTo>
                  <a:pt x="516" y="253"/>
                  <a:pt x="515" y="253"/>
                  <a:pt x="515" y="253"/>
                </a:cubicBezTo>
                <a:cubicBezTo>
                  <a:pt x="514" y="254"/>
                  <a:pt x="512" y="254"/>
                  <a:pt x="511" y="254"/>
                </a:cubicBezTo>
                <a:cubicBezTo>
                  <a:pt x="509" y="254"/>
                  <a:pt x="508" y="255"/>
                  <a:pt x="506" y="255"/>
                </a:cubicBezTo>
                <a:cubicBezTo>
                  <a:pt x="506" y="255"/>
                  <a:pt x="506" y="255"/>
                  <a:pt x="505" y="255"/>
                </a:cubicBezTo>
                <a:cubicBezTo>
                  <a:pt x="504" y="255"/>
                  <a:pt x="503" y="255"/>
                  <a:pt x="502" y="255"/>
                </a:cubicBezTo>
                <a:cubicBezTo>
                  <a:pt x="502" y="255"/>
                  <a:pt x="501" y="255"/>
                  <a:pt x="501" y="255"/>
                </a:cubicBezTo>
                <a:cubicBezTo>
                  <a:pt x="499" y="255"/>
                  <a:pt x="498" y="255"/>
                  <a:pt x="496" y="255"/>
                </a:cubicBezTo>
                <a:cubicBezTo>
                  <a:pt x="496" y="255"/>
                  <a:pt x="496" y="255"/>
                  <a:pt x="496" y="255"/>
                </a:cubicBezTo>
                <a:cubicBezTo>
                  <a:pt x="495" y="255"/>
                  <a:pt x="494" y="255"/>
                  <a:pt x="492" y="255"/>
                </a:cubicBezTo>
                <a:cubicBezTo>
                  <a:pt x="492" y="255"/>
                  <a:pt x="491" y="255"/>
                  <a:pt x="491" y="255"/>
                </a:cubicBezTo>
                <a:cubicBezTo>
                  <a:pt x="490" y="255"/>
                  <a:pt x="489" y="255"/>
                  <a:pt x="488" y="255"/>
                </a:cubicBezTo>
                <a:cubicBezTo>
                  <a:pt x="488" y="255"/>
                  <a:pt x="487" y="255"/>
                  <a:pt x="487" y="255"/>
                </a:cubicBezTo>
                <a:cubicBezTo>
                  <a:pt x="485" y="255"/>
                  <a:pt x="484" y="255"/>
                  <a:pt x="483" y="255"/>
                </a:cubicBezTo>
                <a:cubicBezTo>
                  <a:pt x="477" y="254"/>
                  <a:pt x="471" y="253"/>
                  <a:pt x="466" y="251"/>
                </a:cubicBezTo>
                <a:cubicBezTo>
                  <a:pt x="465" y="250"/>
                  <a:pt x="464" y="250"/>
                  <a:pt x="463" y="250"/>
                </a:cubicBezTo>
                <a:cubicBezTo>
                  <a:pt x="463" y="250"/>
                  <a:pt x="462" y="250"/>
                  <a:pt x="462" y="249"/>
                </a:cubicBezTo>
                <a:cubicBezTo>
                  <a:pt x="461" y="249"/>
                  <a:pt x="460" y="249"/>
                  <a:pt x="459" y="248"/>
                </a:cubicBezTo>
                <a:cubicBezTo>
                  <a:pt x="459" y="248"/>
                  <a:pt x="459" y="248"/>
                  <a:pt x="459" y="248"/>
                </a:cubicBezTo>
                <a:cubicBezTo>
                  <a:pt x="456" y="247"/>
                  <a:pt x="453" y="245"/>
                  <a:pt x="450" y="244"/>
                </a:cubicBezTo>
                <a:cubicBezTo>
                  <a:pt x="450" y="244"/>
                  <a:pt x="450" y="244"/>
                  <a:pt x="450" y="244"/>
                </a:cubicBezTo>
                <a:cubicBezTo>
                  <a:pt x="449" y="243"/>
                  <a:pt x="448" y="243"/>
                  <a:pt x="447" y="242"/>
                </a:cubicBezTo>
                <a:cubicBezTo>
                  <a:pt x="447" y="242"/>
                  <a:pt x="447" y="242"/>
                  <a:pt x="446" y="242"/>
                </a:cubicBezTo>
                <a:cubicBezTo>
                  <a:pt x="443" y="239"/>
                  <a:pt x="439" y="237"/>
                  <a:pt x="436" y="234"/>
                </a:cubicBezTo>
                <a:cubicBezTo>
                  <a:pt x="435" y="234"/>
                  <a:pt x="435" y="234"/>
                  <a:pt x="435" y="234"/>
                </a:cubicBezTo>
                <a:cubicBezTo>
                  <a:pt x="434" y="233"/>
                  <a:pt x="434" y="232"/>
                  <a:pt x="433" y="232"/>
                </a:cubicBezTo>
                <a:cubicBezTo>
                  <a:pt x="433" y="231"/>
                  <a:pt x="433" y="231"/>
                  <a:pt x="432" y="231"/>
                </a:cubicBezTo>
                <a:cubicBezTo>
                  <a:pt x="430" y="229"/>
                  <a:pt x="428" y="227"/>
                  <a:pt x="425" y="224"/>
                </a:cubicBezTo>
                <a:cubicBezTo>
                  <a:pt x="425" y="224"/>
                  <a:pt x="425" y="224"/>
                  <a:pt x="425" y="224"/>
                </a:cubicBezTo>
                <a:cubicBezTo>
                  <a:pt x="425" y="223"/>
                  <a:pt x="424" y="222"/>
                  <a:pt x="423" y="222"/>
                </a:cubicBezTo>
                <a:cubicBezTo>
                  <a:pt x="423" y="221"/>
                  <a:pt x="423" y="221"/>
                  <a:pt x="423" y="221"/>
                </a:cubicBezTo>
                <a:cubicBezTo>
                  <a:pt x="422" y="220"/>
                  <a:pt x="421" y="219"/>
                  <a:pt x="421" y="218"/>
                </a:cubicBezTo>
                <a:cubicBezTo>
                  <a:pt x="417" y="213"/>
                  <a:pt x="413" y="207"/>
                  <a:pt x="410" y="200"/>
                </a:cubicBezTo>
                <a:cubicBezTo>
                  <a:pt x="410" y="200"/>
                  <a:pt x="410" y="199"/>
                  <a:pt x="409" y="199"/>
                </a:cubicBezTo>
                <a:cubicBezTo>
                  <a:pt x="409" y="198"/>
                  <a:pt x="409" y="197"/>
                  <a:pt x="408" y="196"/>
                </a:cubicBezTo>
                <a:cubicBezTo>
                  <a:pt x="408" y="196"/>
                  <a:pt x="408" y="195"/>
                  <a:pt x="408" y="195"/>
                </a:cubicBezTo>
                <a:cubicBezTo>
                  <a:pt x="407" y="194"/>
                  <a:pt x="407" y="193"/>
                  <a:pt x="407" y="191"/>
                </a:cubicBezTo>
                <a:cubicBezTo>
                  <a:pt x="406" y="191"/>
                  <a:pt x="406" y="191"/>
                  <a:pt x="406" y="191"/>
                </a:cubicBezTo>
                <a:cubicBezTo>
                  <a:pt x="406" y="190"/>
                  <a:pt x="406" y="188"/>
                  <a:pt x="405" y="187"/>
                </a:cubicBezTo>
                <a:cubicBezTo>
                  <a:pt x="405" y="187"/>
                  <a:pt x="405" y="186"/>
                  <a:pt x="405" y="186"/>
                </a:cubicBezTo>
                <a:cubicBezTo>
                  <a:pt x="405" y="185"/>
                  <a:pt x="404" y="184"/>
                  <a:pt x="404" y="183"/>
                </a:cubicBezTo>
                <a:cubicBezTo>
                  <a:pt x="404" y="182"/>
                  <a:pt x="404" y="182"/>
                  <a:pt x="404" y="181"/>
                </a:cubicBezTo>
                <a:cubicBezTo>
                  <a:pt x="404" y="180"/>
                  <a:pt x="403" y="179"/>
                  <a:pt x="403" y="177"/>
                </a:cubicBezTo>
                <a:cubicBezTo>
                  <a:pt x="403" y="176"/>
                  <a:pt x="403" y="174"/>
                  <a:pt x="402" y="173"/>
                </a:cubicBezTo>
                <a:cubicBezTo>
                  <a:pt x="402" y="173"/>
                  <a:pt x="402" y="172"/>
                  <a:pt x="402" y="172"/>
                </a:cubicBezTo>
                <a:cubicBezTo>
                  <a:pt x="402" y="171"/>
                  <a:pt x="402" y="170"/>
                  <a:pt x="402" y="169"/>
                </a:cubicBezTo>
                <a:cubicBezTo>
                  <a:pt x="402" y="168"/>
                  <a:pt x="402" y="168"/>
                  <a:pt x="402" y="167"/>
                </a:cubicBezTo>
                <a:cubicBezTo>
                  <a:pt x="402" y="166"/>
                  <a:pt x="402" y="164"/>
                  <a:pt x="402" y="163"/>
                </a:cubicBezTo>
                <a:cubicBezTo>
                  <a:pt x="402" y="163"/>
                  <a:pt x="402" y="163"/>
                  <a:pt x="402" y="163"/>
                </a:cubicBezTo>
                <a:cubicBezTo>
                  <a:pt x="402" y="161"/>
                  <a:pt x="402" y="160"/>
                  <a:pt x="402" y="159"/>
                </a:cubicBezTo>
                <a:cubicBezTo>
                  <a:pt x="402" y="158"/>
                  <a:pt x="402" y="158"/>
                  <a:pt x="402" y="157"/>
                </a:cubicBezTo>
                <a:cubicBezTo>
                  <a:pt x="402" y="156"/>
                  <a:pt x="402" y="156"/>
                  <a:pt x="402" y="155"/>
                </a:cubicBezTo>
                <a:cubicBezTo>
                  <a:pt x="402" y="154"/>
                  <a:pt x="402" y="154"/>
                  <a:pt x="402" y="153"/>
                </a:cubicBezTo>
                <a:cubicBezTo>
                  <a:pt x="402" y="152"/>
                  <a:pt x="402" y="151"/>
                  <a:pt x="403" y="149"/>
                </a:cubicBezTo>
                <a:cubicBezTo>
                  <a:pt x="403" y="149"/>
                  <a:pt x="403" y="149"/>
                  <a:pt x="403" y="149"/>
                </a:cubicBezTo>
                <a:cubicBezTo>
                  <a:pt x="403" y="143"/>
                  <a:pt x="405" y="138"/>
                  <a:pt x="406" y="132"/>
                </a:cubicBezTo>
                <a:cubicBezTo>
                  <a:pt x="407" y="131"/>
                  <a:pt x="407" y="130"/>
                  <a:pt x="408" y="129"/>
                </a:cubicBezTo>
                <a:cubicBezTo>
                  <a:pt x="408" y="129"/>
                  <a:pt x="408" y="129"/>
                  <a:pt x="408" y="129"/>
                </a:cubicBezTo>
                <a:cubicBezTo>
                  <a:pt x="408" y="128"/>
                  <a:pt x="409" y="127"/>
                  <a:pt x="409" y="126"/>
                </a:cubicBezTo>
                <a:cubicBezTo>
                  <a:pt x="409" y="126"/>
                  <a:pt x="409" y="126"/>
                  <a:pt x="409" y="126"/>
                </a:cubicBezTo>
                <a:cubicBezTo>
                  <a:pt x="410" y="123"/>
                  <a:pt x="412" y="120"/>
                  <a:pt x="413" y="117"/>
                </a:cubicBezTo>
                <a:cubicBezTo>
                  <a:pt x="413" y="117"/>
                  <a:pt x="414" y="116"/>
                  <a:pt x="414" y="116"/>
                </a:cubicBezTo>
                <a:cubicBezTo>
                  <a:pt x="414" y="115"/>
                  <a:pt x="415" y="114"/>
                  <a:pt x="415" y="114"/>
                </a:cubicBezTo>
                <a:cubicBezTo>
                  <a:pt x="415" y="113"/>
                  <a:pt x="415" y="113"/>
                  <a:pt x="416" y="113"/>
                </a:cubicBezTo>
                <a:cubicBezTo>
                  <a:pt x="418" y="109"/>
                  <a:pt x="420" y="106"/>
                  <a:pt x="423" y="102"/>
                </a:cubicBezTo>
                <a:cubicBezTo>
                  <a:pt x="423" y="102"/>
                  <a:pt x="423" y="102"/>
                  <a:pt x="424" y="102"/>
                </a:cubicBezTo>
                <a:cubicBezTo>
                  <a:pt x="424" y="101"/>
                  <a:pt x="425" y="100"/>
                  <a:pt x="426" y="99"/>
                </a:cubicBezTo>
                <a:cubicBezTo>
                  <a:pt x="426" y="99"/>
                  <a:pt x="426" y="99"/>
                  <a:pt x="426" y="99"/>
                </a:cubicBezTo>
                <a:cubicBezTo>
                  <a:pt x="428" y="97"/>
                  <a:pt x="431" y="94"/>
                  <a:pt x="433" y="92"/>
                </a:cubicBezTo>
                <a:cubicBezTo>
                  <a:pt x="433" y="92"/>
                  <a:pt x="433" y="92"/>
                  <a:pt x="433" y="92"/>
                </a:cubicBezTo>
                <a:cubicBezTo>
                  <a:pt x="434" y="91"/>
                  <a:pt x="435" y="90"/>
                  <a:pt x="436" y="90"/>
                </a:cubicBezTo>
                <a:cubicBezTo>
                  <a:pt x="436" y="90"/>
                  <a:pt x="436" y="89"/>
                  <a:pt x="436" y="89"/>
                </a:cubicBezTo>
                <a:cubicBezTo>
                  <a:pt x="437" y="89"/>
                  <a:pt x="438" y="88"/>
                  <a:pt x="439" y="87"/>
                </a:cubicBezTo>
                <a:cubicBezTo>
                  <a:pt x="443" y="84"/>
                  <a:pt x="448" y="81"/>
                  <a:pt x="453" y="78"/>
                </a:cubicBezTo>
                <a:cubicBezTo>
                  <a:pt x="454" y="78"/>
                  <a:pt x="456" y="77"/>
                  <a:pt x="457" y="77"/>
                </a:cubicBezTo>
                <a:cubicBezTo>
                  <a:pt x="457" y="76"/>
                  <a:pt x="458" y="76"/>
                  <a:pt x="458" y="76"/>
                </a:cubicBezTo>
                <a:cubicBezTo>
                  <a:pt x="459" y="76"/>
                  <a:pt x="460" y="75"/>
                  <a:pt x="461" y="75"/>
                </a:cubicBezTo>
                <a:cubicBezTo>
                  <a:pt x="461" y="75"/>
                  <a:pt x="462" y="74"/>
                  <a:pt x="462" y="74"/>
                </a:cubicBezTo>
                <a:cubicBezTo>
                  <a:pt x="463" y="74"/>
                  <a:pt x="465" y="73"/>
                  <a:pt x="466" y="73"/>
                </a:cubicBezTo>
                <a:cubicBezTo>
                  <a:pt x="466" y="73"/>
                  <a:pt x="466" y="73"/>
                  <a:pt x="466" y="73"/>
                </a:cubicBezTo>
                <a:cubicBezTo>
                  <a:pt x="467" y="72"/>
                  <a:pt x="469" y="72"/>
                  <a:pt x="470" y="72"/>
                </a:cubicBezTo>
                <a:cubicBezTo>
                  <a:pt x="471" y="72"/>
                  <a:pt x="471" y="71"/>
                  <a:pt x="471" y="71"/>
                </a:cubicBezTo>
                <a:cubicBezTo>
                  <a:pt x="472" y="71"/>
                  <a:pt x="473" y="71"/>
                  <a:pt x="474" y="71"/>
                </a:cubicBezTo>
                <a:cubicBezTo>
                  <a:pt x="475" y="71"/>
                  <a:pt x="475" y="70"/>
                  <a:pt x="476" y="70"/>
                </a:cubicBezTo>
                <a:cubicBezTo>
                  <a:pt x="477" y="70"/>
                  <a:pt x="479" y="70"/>
                  <a:pt x="480" y="70"/>
                </a:cubicBezTo>
                <a:cubicBezTo>
                  <a:pt x="481" y="69"/>
                  <a:pt x="483" y="69"/>
                  <a:pt x="484" y="69"/>
                </a:cubicBezTo>
                <a:cubicBezTo>
                  <a:pt x="485" y="69"/>
                  <a:pt x="485" y="69"/>
                  <a:pt x="486" y="69"/>
                </a:cubicBezTo>
                <a:cubicBezTo>
                  <a:pt x="487" y="69"/>
                  <a:pt x="488" y="69"/>
                  <a:pt x="489" y="69"/>
                </a:cubicBezTo>
                <a:cubicBezTo>
                  <a:pt x="489" y="68"/>
                  <a:pt x="490" y="68"/>
                  <a:pt x="490" y="68"/>
                </a:cubicBezTo>
                <a:cubicBezTo>
                  <a:pt x="491" y="68"/>
                  <a:pt x="493" y="68"/>
                  <a:pt x="494" y="68"/>
                </a:cubicBezTo>
                <a:cubicBezTo>
                  <a:pt x="494" y="68"/>
                  <a:pt x="494" y="68"/>
                  <a:pt x="495" y="68"/>
                </a:cubicBezTo>
                <a:cubicBezTo>
                  <a:pt x="496" y="68"/>
                  <a:pt x="497" y="68"/>
                  <a:pt x="498" y="68"/>
                </a:cubicBezTo>
                <a:cubicBezTo>
                  <a:pt x="499" y="68"/>
                  <a:pt x="499" y="68"/>
                  <a:pt x="500" y="68"/>
                </a:cubicBezTo>
                <a:cubicBezTo>
                  <a:pt x="501" y="68"/>
                  <a:pt x="502" y="68"/>
                  <a:pt x="503" y="69"/>
                </a:cubicBezTo>
                <a:cubicBezTo>
                  <a:pt x="503" y="69"/>
                  <a:pt x="504" y="69"/>
                  <a:pt x="504" y="69"/>
                </a:cubicBezTo>
                <a:cubicBezTo>
                  <a:pt x="505" y="69"/>
                  <a:pt x="507" y="69"/>
                  <a:pt x="508" y="69"/>
                </a:cubicBezTo>
                <a:cubicBezTo>
                  <a:pt x="514" y="70"/>
                  <a:pt x="519" y="71"/>
                  <a:pt x="525" y="73"/>
                </a:cubicBezTo>
                <a:cubicBezTo>
                  <a:pt x="526" y="73"/>
                  <a:pt x="527" y="74"/>
                  <a:pt x="528" y="74"/>
                </a:cubicBezTo>
                <a:cubicBezTo>
                  <a:pt x="528" y="74"/>
                  <a:pt x="528" y="74"/>
                  <a:pt x="528" y="74"/>
                </a:cubicBezTo>
                <a:cubicBezTo>
                  <a:pt x="529" y="75"/>
                  <a:pt x="530" y="75"/>
                  <a:pt x="531" y="75"/>
                </a:cubicBezTo>
                <a:cubicBezTo>
                  <a:pt x="531" y="75"/>
                  <a:pt x="532" y="76"/>
                  <a:pt x="532" y="76"/>
                </a:cubicBezTo>
                <a:cubicBezTo>
                  <a:pt x="535" y="77"/>
                  <a:pt x="538" y="78"/>
                  <a:pt x="541" y="80"/>
                </a:cubicBezTo>
                <a:cubicBezTo>
                  <a:pt x="541" y="80"/>
                  <a:pt x="541" y="80"/>
                  <a:pt x="541" y="80"/>
                </a:cubicBezTo>
                <a:cubicBezTo>
                  <a:pt x="542" y="81"/>
                  <a:pt x="543" y="81"/>
                  <a:pt x="544" y="82"/>
                </a:cubicBezTo>
                <a:cubicBezTo>
                  <a:pt x="544" y="82"/>
                  <a:pt x="544" y="82"/>
                  <a:pt x="544" y="82"/>
                </a:cubicBezTo>
                <a:cubicBezTo>
                  <a:pt x="548" y="84"/>
                  <a:pt x="552" y="87"/>
                  <a:pt x="555" y="90"/>
                </a:cubicBezTo>
                <a:cubicBezTo>
                  <a:pt x="555" y="90"/>
                  <a:pt x="555" y="90"/>
                  <a:pt x="556" y="90"/>
                </a:cubicBezTo>
                <a:cubicBezTo>
                  <a:pt x="556" y="91"/>
                  <a:pt x="557" y="92"/>
                  <a:pt x="558" y="92"/>
                </a:cubicBezTo>
                <a:cubicBezTo>
                  <a:pt x="558" y="92"/>
                  <a:pt x="558" y="92"/>
                  <a:pt x="558" y="93"/>
                </a:cubicBezTo>
                <a:cubicBezTo>
                  <a:pt x="561" y="95"/>
                  <a:pt x="563" y="97"/>
                  <a:pt x="565" y="100"/>
                </a:cubicBezTo>
                <a:cubicBezTo>
                  <a:pt x="565" y="100"/>
                  <a:pt x="565" y="100"/>
                  <a:pt x="565" y="100"/>
                </a:cubicBezTo>
                <a:cubicBezTo>
                  <a:pt x="566" y="101"/>
                  <a:pt x="567" y="101"/>
                  <a:pt x="567" y="102"/>
                </a:cubicBezTo>
                <a:cubicBezTo>
                  <a:pt x="568" y="102"/>
                  <a:pt x="568" y="103"/>
                  <a:pt x="568" y="103"/>
                </a:cubicBezTo>
                <a:cubicBezTo>
                  <a:pt x="569" y="104"/>
                  <a:pt x="569" y="104"/>
                  <a:pt x="570" y="105"/>
                </a:cubicBezTo>
                <a:cubicBezTo>
                  <a:pt x="573" y="110"/>
                  <a:pt x="576" y="115"/>
                  <a:pt x="579" y="120"/>
                </a:cubicBezTo>
                <a:cubicBezTo>
                  <a:pt x="580" y="121"/>
                  <a:pt x="580" y="122"/>
                  <a:pt x="581" y="123"/>
                </a:cubicBezTo>
                <a:cubicBezTo>
                  <a:pt x="581" y="124"/>
                  <a:pt x="581" y="124"/>
                  <a:pt x="581" y="125"/>
                </a:cubicBezTo>
                <a:cubicBezTo>
                  <a:pt x="582" y="126"/>
                  <a:pt x="582" y="127"/>
                  <a:pt x="582" y="127"/>
                </a:cubicBezTo>
                <a:cubicBezTo>
                  <a:pt x="583" y="128"/>
                  <a:pt x="583" y="128"/>
                  <a:pt x="583" y="129"/>
                </a:cubicBezTo>
                <a:cubicBezTo>
                  <a:pt x="583" y="130"/>
                  <a:pt x="584" y="131"/>
                  <a:pt x="584" y="132"/>
                </a:cubicBezTo>
                <a:cubicBezTo>
                  <a:pt x="584" y="132"/>
                  <a:pt x="584" y="133"/>
                  <a:pt x="584" y="133"/>
                </a:cubicBezTo>
                <a:cubicBezTo>
                  <a:pt x="585" y="134"/>
                  <a:pt x="585" y="135"/>
                  <a:pt x="585" y="137"/>
                </a:cubicBezTo>
                <a:lnTo>
                  <a:pt x="586" y="138"/>
                </a:lnTo>
                <a:cubicBezTo>
                  <a:pt x="586" y="139"/>
                  <a:pt x="586" y="140"/>
                  <a:pt x="587" y="141"/>
                </a:cubicBezTo>
                <a:cubicBezTo>
                  <a:pt x="587" y="141"/>
                  <a:pt x="587" y="142"/>
                  <a:pt x="587" y="142"/>
                </a:cubicBezTo>
                <a:cubicBezTo>
                  <a:pt x="587" y="144"/>
                  <a:pt x="587" y="145"/>
                  <a:pt x="588" y="147"/>
                </a:cubicBezTo>
                <a:cubicBezTo>
                  <a:pt x="588" y="148"/>
                  <a:pt x="588" y="149"/>
                  <a:pt x="588" y="151"/>
                </a:cubicBezTo>
                <a:close/>
                <a:moveTo>
                  <a:pt x="657" y="163"/>
                </a:moveTo>
                <a:lnTo>
                  <a:pt x="648" y="108"/>
                </a:lnTo>
                <a:lnTo>
                  <a:pt x="616" y="114"/>
                </a:lnTo>
                <a:cubicBezTo>
                  <a:pt x="611" y="99"/>
                  <a:pt x="602" y="86"/>
                  <a:pt x="592" y="74"/>
                </a:cubicBezTo>
                <a:lnTo>
                  <a:pt x="611" y="48"/>
                </a:lnTo>
                <a:lnTo>
                  <a:pt x="565" y="16"/>
                </a:lnTo>
                <a:lnTo>
                  <a:pt x="547" y="42"/>
                </a:lnTo>
                <a:cubicBezTo>
                  <a:pt x="533" y="36"/>
                  <a:pt x="518" y="32"/>
                  <a:pt x="502" y="32"/>
                </a:cubicBezTo>
                <a:lnTo>
                  <a:pt x="497" y="0"/>
                </a:lnTo>
                <a:lnTo>
                  <a:pt x="442" y="9"/>
                </a:lnTo>
                <a:lnTo>
                  <a:pt x="447" y="41"/>
                </a:lnTo>
                <a:cubicBezTo>
                  <a:pt x="432" y="47"/>
                  <a:pt x="419" y="55"/>
                  <a:pt x="408" y="65"/>
                </a:cubicBezTo>
                <a:lnTo>
                  <a:pt x="382" y="47"/>
                </a:lnTo>
                <a:lnTo>
                  <a:pt x="350" y="92"/>
                </a:lnTo>
                <a:lnTo>
                  <a:pt x="376" y="110"/>
                </a:lnTo>
                <a:cubicBezTo>
                  <a:pt x="370" y="124"/>
                  <a:pt x="366" y="140"/>
                  <a:pt x="365" y="155"/>
                </a:cubicBezTo>
                <a:lnTo>
                  <a:pt x="334" y="161"/>
                </a:lnTo>
                <a:lnTo>
                  <a:pt x="343" y="215"/>
                </a:lnTo>
                <a:lnTo>
                  <a:pt x="374" y="210"/>
                </a:lnTo>
                <a:cubicBezTo>
                  <a:pt x="380" y="225"/>
                  <a:pt x="388" y="238"/>
                  <a:pt x="399" y="249"/>
                </a:cubicBezTo>
                <a:lnTo>
                  <a:pt x="380" y="275"/>
                </a:lnTo>
                <a:lnTo>
                  <a:pt x="425" y="308"/>
                </a:lnTo>
                <a:lnTo>
                  <a:pt x="444" y="282"/>
                </a:lnTo>
                <a:cubicBezTo>
                  <a:pt x="458" y="288"/>
                  <a:pt x="473" y="291"/>
                  <a:pt x="489" y="292"/>
                </a:cubicBezTo>
                <a:lnTo>
                  <a:pt x="494" y="324"/>
                </a:lnTo>
                <a:lnTo>
                  <a:pt x="549" y="315"/>
                </a:lnTo>
                <a:lnTo>
                  <a:pt x="544" y="283"/>
                </a:lnTo>
                <a:cubicBezTo>
                  <a:pt x="558" y="277"/>
                  <a:pt x="571" y="269"/>
                  <a:pt x="583" y="258"/>
                </a:cubicBezTo>
                <a:lnTo>
                  <a:pt x="609" y="277"/>
                </a:lnTo>
                <a:lnTo>
                  <a:pt x="641" y="232"/>
                </a:lnTo>
                <a:lnTo>
                  <a:pt x="615" y="213"/>
                </a:lnTo>
                <a:cubicBezTo>
                  <a:pt x="621" y="199"/>
                  <a:pt x="625" y="184"/>
                  <a:pt x="625" y="168"/>
                </a:cubicBezTo>
                <a:lnTo>
                  <a:pt x="657" y="163"/>
                </a:lnTo>
                <a:close/>
                <a:moveTo>
                  <a:pt x="453" y="544"/>
                </a:moveTo>
                <a:cubicBezTo>
                  <a:pt x="453" y="545"/>
                  <a:pt x="453" y="546"/>
                  <a:pt x="453" y="547"/>
                </a:cubicBezTo>
                <a:cubicBezTo>
                  <a:pt x="452" y="548"/>
                  <a:pt x="452" y="550"/>
                  <a:pt x="452" y="552"/>
                </a:cubicBezTo>
                <a:cubicBezTo>
                  <a:pt x="452" y="553"/>
                  <a:pt x="451" y="554"/>
                  <a:pt x="451" y="554"/>
                </a:cubicBezTo>
                <a:cubicBezTo>
                  <a:pt x="451" y="557"/>
                  <a:pt x="450" y="559"/>
                  <a:pt x="450" y="562"/>
                </a:cubicBezTo>
                <a:cubicBezTo>
                  <a:pt x="450" y="562"/>
                  <a:pt x="450" y="562"/>
                  <a:pt x="449" y="562"/>
                </a:cubicBezTo>
                <a:cubicBezTo>
                  <a:pt x="449" y="565"/>
                  <a:pt x="448" y="567"/>
                  <a:pt x="448" y="569"/>
                </a:cubicBezTo>
                <a:cubicBezTo>
                  <a:pt x="447" y="570"/>
                  <a:pt x="447" y="570"/>
                  <a:pt x="447" y="571"/>
                </a:cubicBezTo>
                <a:cubicBezTo>
                  <a:pt x="447" y="573"/>
                  <a:pt x="446" y="575"/>
                  <a:pt x="445" y="576"/>
                </a:cubicBezTo>
                <a:cubicBezTo>
                  <a:pt x="445" y="577"/>
                  <a:pt x="445" y="578"/>
                  <a:pt x="445" y="579"/>
                </a:cubicBezTo>
                <a:cubicBezTo>
                  <a:pt x="440" y="591"/>
                  <a:pt x="435" y="602"/>
                  <a:pt x="428" y="612"/>
                </a:cubicBezTo>
                <a:cubicBezTo>
                  <a:pt x="427" y="614"/>
                  <a:pt x="426" y="616"/>
                  <a:pt x="425" y="617"/>
                </a:cubicBezTo>
                <a:cubicBezTo>
                  <a:pt x="424" y="617"/>
                  <a:pt x="424" y="618"/>
                  <a:pt x="424" y="618"/>
                </a:cubicBezTo>
                <a:cubicBezTo>
                  <a:pt x="423" y="620"/>
                  <a:pt x="422" y="621"/>
                  <a:pt x="421" y="623"/>
                </a:cubicBezTo>
                <a:cubicBezTo>
                  <a:pt x="421" y="623"/>
                  <a:pt x="420" y="623"/>
                  <a:pt x="420" y="623"/>
                </a:cubicBezTo>
                <a:cubicBezTo>
                  <a:pt x="417" y="628"/>
                  <a:pt x="413" y="632"/>
                  <a:pt x="409" y="637"/>
                </a:cubicBezTo>
                <a:cubicBezTo>
                  <a:pt x="409" y="637"/>
                  <a:pt x="409" y="637"/>
                  <a:pt x="408" y="637"/>
                </a:cubicBezTo>
                <a:cubicBezTo>
                  <a:pt x="407" y="639"/>
                  <a:pt x="406" y="640"/>
                  <a:pt x="404" y="641"/>
                </a:cubicBezTo>
                <a:cubicBezTo>
                  <a:pt x="404" y="641"/>
                  <a:pt x="404" y="642"/>
                  <a:pt x="404" y="642"/>
                </a:cubicBezTo>
                <a:cubicBezTo>
                  <a:pt x="398" y="648"/>
                  <a:pt x="392" y="653"/>
                  <a:pt x="386" y="657"/>
                </a:cubicBezTo>
                <a:cubicBezTo>
                  <a:pt x="385" y="657"/>
                  <a:pt x="385" y="658"/>
                  <a:pt x="385" y="658"/>
                </a:cubicBezTo>
                <a:cubicBezTo>
                  <a:pt x="383" y="659"/>
                  <a:pt x="382" y="660"/>
                  <a:pt x="380" y="661"/>
                </a:cubicBezTo>
                <a:cubicBezTo>
                  <a:pt x="380" y="661"/>
                  <a:pt x="379" y="661"/>
                  <a:pt x="379" y="662"/>
                </a:cubicBezTo>
                <a:cubicBezTo>
                  <a:pt x="374" y="665"/>
                  <a:pt x="369" y="668"/>
                  <a:pt x="364" y="670"/>
                </a:cubicBezTo>
                <a:cubicBezTo>
                  <a:pt x="364" y="671"/>
                  <a:pt x="364" y="671"/>
                  <a:pt x="363" y="671"/>
                </a:cubicBezTo>
                <a:cubicBezTo>
                  <a:pt x="362" y="672"/>
                  <a:pt x="360" y="672"/>
                  <a:pt x="358" y="673"/>
                </a:cubicBezTo>
                <a:cubicBezTo>
                  <a:pt x="358" y="673"/>
                  <a:pt x="358" y="674"/>
                  <a:pt x="357" y="674"/>
                </a:cubicBezTo>
                <a:cubicBezTo>
                  <a:pt x="356" y="675"/>
                  <a:pt x="354" y="675"/>
                  <a:pt x="352" y="676"/>
                </a:cubicBezTo>
                <a:cubicBezTo>
                  <a:pt x="343" y="680"/>
                  <a:pt x="333" y="683"/>
                  <a:pt x="323" y="685"/>
                </a:cubicBezTo>
                <a:cubicBezTo>
                  <a:pt x="321" y="686"/>
                  <a:pt x="318" y="686"/>
                  <a:pt x="316" y="687"/>
                </a:cubicBezTo>
                <a:cubicBezTo>
                  <a:pt x="315" y="687"/>
                  <a:pt x="314" y="687"/>
                  <a:pt x="313" y="687"/>
                </a:cubicBezTo>
                <a:cubicBezTo>
                  <a:pt x="312" y="687"/>
                  <a:pt x="310" y="688"/>
                  <a:pt x="308" y="688"/>
                </a:cubicBezTo>
                <a:cubicBezTo>
                  <a:pt x="307" y="688"/>
                  <a:pt x="307" y="688"/>
                  <a:pt x="306" y="688"/>
                </a:cubicBezTo>
                <a:cubicBezTo>
                  <a:pt x="304" y="688"/>
                  <a:pt x="301" y="689"/>
                  <a:pt x="299" y="689"/>
                </a:cubicBezTo>
                <a:cubicBezTo>
                  <a:pt x="299" y="689"/>
                  <a:pt x="299" y="689"/>
                  <a:pt x="298" y="689"/>
                </a:cubicBezTo>
                <a:cubicBezTo>
                  <a:pt x="296" y="689"/>
                  <a:pt x="293" y="689"/>
                  <a:pt x="291" y="689"/>
                </a:cubicBezTo>
                <a:cubicBezTo>
                  <a:pt x="290" y="689"/>
                  <a:pt x="289" y="689"/>
                  <a:pt x="289" y="689"/>
                </a:cubicBezTo>
                <a:cubicBezTo>
                  <a:pt x="287" y="689"/>
                  <a:pt x="285" y="689"/>
                  <a:pt x="283" y="689"/>
                </a:cubicBezTo>
                <a:cubicBezTo>
                  <a:pt x="282" y="689"/>
                  <a:pt x="281" y="689"/>
                  <a:pt x="281" y="689"/>
                </a:cubicBezTo>
                <a:cubicBezTo>
                  <a:pt x="278" y="689"/>
                  <a:pt x="276" y="689"/>
                  <a:pt x="273" y="689"/>
                </a:cubicBezTo>
                <a:cubicBezTo>
                  <a:pt x="270" y="688"/>
                  <a:pt x="268" y="688"/>
                  <a:pt x="265" y="688"/>
                </a:cubicBezTo>
                <a:cubicBezTo>
                  <a:pt x="265" y="688"/>
                  <a:pt x="264" y="687"/>
                  <a:pt x="263" y="687"/>
                </a:cubicBezTo>
                <a:cubicBezTo>
                  <a:pt x="261" y="687"/>
                  <a:pt x="259" y="687"/>
                  <a:pt x="257" y="686"/>
                </a:cubicBezTo>
                <a:cubicBezTo>
                  <a:pt x="257" y="686"/>
                  <a:pt x="256" y="686"/>
                  <a:pt x="255" y="686"/>
                </a:cubicBezTo>
                <a:cubicBezTo>
                  <a:pt x="253" y="686"/>
                  <a:pt x="250" y="685"/>
                  <a:pt x="248" y="684"/>
                </a:cubicBezTo>
                <a:cubicBezTo>
                  <a:pt x="248" y="684"/>
                  <a:pt x="247" y="684"/>
                  <a:pt x="247" y="684"/>
                </a:cubicBezTo>
                <a:cubicBezTo>
                  <a:pt x="245" y="684"/>
                  <a:pt x="243" y="683"/>
                  <a:pt x="241" y="683"/>
                </a:cubicBezTo>
                <a:cubicBezTo>
                  <a:pt x="240" y="682"/>
                  <a:pt x="239" y="682"/>
                  <a:pt x="238" y="682"/>
                </a:cubicBezTo>
                <a:cubicBezTo>
                  <a:pt x="237" y="681"/>
                  <a:pt x="235" y="681"/>
                  <a:pt x="233" y="680"/>
                </a:cubicBezTo>
                <a:cubicBezTo>
                  <a:pt x="233" y="680"/>
                  <a:pt x="232" y="680"/>
                  <a:pt x="231" y="679"/>
                </a:cubicBezTo>
                <a:cubicBezTo>
                  <a:pt x="229" y="679"/>
                  <a:pt x="226" y="678"/>
                  <a:pt x="224" y="677"/>
                </a:cubicBezTo>
                <a:cubicBezTo>
                  <a:pt x="215" y="673"/>
                  <a:pt x="206" y="668"/>
                  <a:pt x="197" y="663"/>
                </a:cubicBezTo>
                <a:cubicBezTo>
                  <a:pt x="196" y="662"/>
                  <a:pt x="194" y="661"/>
                  <a:pt x="192" y="660"/>
                </a:cubicBezTo>
                <a:cubicBezTo>
                  <a:pt x="192" y="659"/>
                  <a:pt x="192" y="659"/>
                  <a:pt x="191" y="659"/>
                </a:cubicBezTo>
                <a:cubicBezTo>
                  <a:pt x="190" y="658"/>
                  <a:pt x="188" y="657"/>
                  <a:pt x="187" y="656"/>
                </a:cubicBezTo>
                <a:cubicBezTo>
                  <a:pt x="187" y="655"/>
                  <a:pt x="187" y="655"/>
                  <a:pt x="186" y="655"/>
                </a:cubicBezTo>
                <a:cubicBezTo>
                  <a:pt x="182" y="652"/>
                  <a:pt x="177" y="648"/>
                  <a:pt x="173" y="644"/>
                </a:cubicBezTo>
                <a:cubicBezTo>
                  <a:pt x="173" y="644"/>
                  <a:pt x="172" y="643"/>
                  <a:pt x="172" y="643"/>
                </a:cubicBezTo>
                <a:cubicBezTo>
                  <a:pt x="171" y="642"/>
                  <a:pt x="170" y="641"/>
                  <a:pt x="168" y="639"/>
                </a:cubicBezTo>
                <a:cubicBezTo>
                  <a:pt x="168" y="639"/>
                  <a:pt x="168" y="639"/>
                  <a:pt x="167" y="638"/>
                </a:cubicBezTo>
                <a:cubicBezTo>
                  <a:pt x="162" y="633"/>
                  <a:pt x="157" y="627"/>
                  <a:pt x="152" y="620"/>
                </a:cubicBezTo>
                <a:cubicBezTo>
                  <a:pt x="152" y="620"/>
                  <a:pt x="152" y="620"/>
                  <a:pt x="151" y="619"/>
                </a:cubicBezTo>
                <a:cubicBezTo>
                  <a:pt x="150" y="618"/>
                  <a:pt x="149" y="616"/>
                  <a:pt x="148" y="615"/>
                </a:cubicBezTo>
                <a:cubicBezTo>
                  <a:pt x="148" y="615"/>
                  <a:pt x="148" y="614"/>
                  <a:pt x="148" y="614"/>
                </a:cubicBezTo>
                <a:cubicBezTo>
                  <a:pt x="145" y="609"/>
                  <a:pt x="142" y="604"/>
                  <a:pt x="139" y="599"/>
                </a:cubicBezTo>
                <a:cubicBezTo>
                  <a:pt x="139" y="599"/>
                  <a:pt x="139" y="598"/>
                  <a:pt x="139" y="598"/>
                </a:cubicBezTo>
                <a:cubicBezTo>
                  <a:pt x="138" y="597"/>
                  <a:pt x="137" y="595"/>
                  <a:pt x="136" y="593"/>
                </a:cubicBezTo>
                <a:cubicBezTo>
                  <a:pt x="136" y="593"/>
                  <a:pt x="136" y="592"/>
                  <a:pt x="136" y="592"/>
                </a:cubicBezTo>
                <a:cubicBezTo>
                  <a:pt x="135" y="590"/>
                  <a:pt x="134" y="589"/>
                  <a:pt x="133" y="587"/>
                </a:cubicBezTo>
                <a:cubicBezTo>
                  <a:pt x="129" y="575"/>
                  <a:pt x="125" y="563"/>
                  <a:pt x="123" y="551"/>
                </a:cubicBezTo>
                <a:cubicBezTo>
                  <a:pt x="123" y="550"/>
                  <a:pt x="122" y="549"/>
                  <a:pt x="122" y="548"/>
                </a:cubicBezTo>
                <a:cubicBezTo>
                  <a:pt x="122" y="547"/>
                  <a:pt x="122" y="545"/>
                  <a:pt x="122" y="543"/>
                </a:cubicBezTo>
                <a:cubicBezTo>
                  <a:pt x="122" y="542"/>
                  <a:pt x="121" y="541"/>
                  <a:pt x="121" y="541"/>
                </a:cubicBezTo>
                <a:cubicBezTo>
                  <a:pt x="121" y="538"/>
                  <a:pt x="121" y="536"/>
                  <a:pt x="121" y="534"/>
                </a:cubicBezTo>
                <a:cubicBezTo>
                  <a:pt x="121" y="534"/>
                  <a:pt x="121" y="533"/>
                  <a:pt x="121" y="533"/>
                </a:cubicBezTo>
                <a:cubicBezTo>
                  <a:pt x="120" y="531"/>
                  <a:pt x="120" y="528"/>
                  <a:pt x="120" y="526"/>
                </a:cubicBezTo>
                <a:cubicBezTo>
                  <a:pt x="120" y="525"/>
                  <a:pt x="120" y="524"/>
                  <a:pt x="120" y="523"/>
                </a:cubicBezTo>
                <a:cubicBezTo>
                  <a:pt x="120" y="522"/>
                  <a:pt x="120" y="520"/>
                  <a:pt x="120" y="518"/>
                </a:cubicBezTo>
                <a:cubicBezTo>
                  <a:pt x="120" y="517"/>
                  <a:pt x="120" y="516"/>
                  <a:pt x="120" y="515"/>
                </a:cubicBezTo>
                <a:cubicBezTo>
                  <a:pt x="121" y="513"/>
                  <a:pt x="121" y="510"/>
                  <a:pt x="121" y="508"/>
                </a:cubicBezTo>
                <a:cubicBezTo>
                  <a:pt x="121" y="505"/>
                  <a:pt x="121" y="503"/>
                  <a:pt x="122" y="500"/>
                </a:cubicBezTo>
                <a:cubicBezTo>
                  <a:pt x="122" y="499"/>
                  <a:pt x="122" y="499"/>
                  <a:pt x="122" y="498"/>
                </a:cubicBezTo>
                <a:cubicBezTo>
                  <a:pt x="122" y="496"/>
                  <a:pt x="123" y="494"/>
                  <a:pt x="123" y="492"/>
                </a:cubicBezTo>
                <a:cubicBezTo>
                  <a:pt x="123" y="492"/>
                  <a:pt x="123" y="491"/>
                  <a:pt x="123" y="490"/>
                </a:cubicBezTo>
                <a:cubicBezTo>
                  <a:pt x="124" y="488"/>
                  <a:pt x="124" y="485"/>
                  <a:pt x="125" y="483"/>
                </a:cubicBezTo>
                <a:cubicBezTo>
                  <a:pt x="125" y="482"/>
                  <a:pt x="125" y="482"/>
                  <a:pt x="125" y="482"/>
                </a:cubicBezTo>
                <a:cubicBezTo>
                  <a:pt x="126" y="480"/>
                  <a:pt x="126" y="478"/>
                  <a:pt x="127" y="475"/>
                </a:cubicBezTo>
                <a:cubicBezTo>
                  <a:pt x="127" y="475"/>
                  <a:pt x="127" y="474"/>
                  <a:pt x="128" y="473"/>
                </a:cubicBezTo>
                <a:cubicBezTo>
                  <a:pt x="128" y="471"/>
                  <a:pt x="129" y="470"/>
                  <a:pt x="129" y="468"/>
                </a:cubicBezTo>
                <a:cubicBezTo>
                  <a:pt x="130" y="467"/>
                  <a:pt x="130" y="467"/>
                  <a:pt x="130" y="466"/>
                </a:cubicBezTo>
                <a:cubicBezTo>
                  <a:pt x="131" y="464"/>
                  <a:pt x="132" y="461"/>
                  <a:pt x="133" y="459"/>
                </a:cubicBezTo>
                <a:cubicBezTo>
                  <a:pt x="133" y="459"/>
                  <a:pt x="133" y="459"/>
                  <a:pt x="133" y="459"/>
                </a:cubicBezTo>
                <a:cubicBezTo>
                  <a:pt x="136" y="450"/>
                  <a:pt x="141" y="440"/>
                  <a:pt x="147" y="432"/>
                </a:cubicBezTo>
                <a:cubicBezTo>
                  <a:pt x="148" y="430"/>
                  <a:pt x="149" y="429"/>
                  <a:pt x="150" y="427"/>
                </a:cubicBezTo>
                <a:cubicBezTo>
                  <a:pt x="150" y="427"/>
                  <a:pt x="150" y="426"/>
                  <a:pt x="151" y="426"/>
                </a:cubicBezTo>
                <a:cubicBezTo>
                  <a:pt x="152" y="425"/>
                  <a:pt x="153" y="423"/>
                  <a:pt x="154" y="422"/>
                </a:cubicBezTo>
                <a:cubicBezTo>
                  <a:pt x="154" y="422"/>
                  <a:pt x="154" y="421"/>
                  <a:pt x="154" y="421"/>
                </a:cubicBezTo>
                <a:cubicBezTo>
                  <a:pt x="158" y="416"/>
                  <a:pt x="162" y="412"/>
                  <a:pt x="166" y="408"/>
                </a:cubicBezTo>
                <a:cubicBezTo>
                  <a:pt x="166" y="407"/>
                  <a:pt x="166" y="407"/>
                  <a:pt x="166" y="407"/>
                </a:cubicBezTo>
                <a:cubicBezTo>
                  <a:pt x="168" y="406"/>
                  <a:pt x="169" y="404"/>
                  <a:pt x="170" y="403"/>
                </a:cubicBezTo>
                <a:cubicBezTo>
                  <a:pt x="170" y="403"/>
                  <a:pt x="171" y="403"/>
                  <a:pt x="171" y="402"/>
                </a:cubicBezTo>
                <a:cubicBezTo>
                  <a:pt x="177" y="397"/>
                  <a:pt x="183" y="392"/>
                  <a:pt x="189" y="387"/>
                </a:cubicBezTo>
                <a:cubicBezTo>
                  <a:pt x="189" y="387"/>
                  <a:pt x="190" y="387"/>
                  <a:pt x="190" y="386"/>
                </a:cubicBezTo>
                <a:cubicBezTo>
                  <a:pt x="192" y="385"/>
                  <a:pt x="193" y="384"/>
                  <a:pt x="195" y="383"/>
                </a:cubicBezTo>
                <a:cubicBezTo>
                  <a:pt x="195" y="383"/>
                  <a:pt x="195" y="383"/>
                  <a:pt x="195" y="383"/>
                </a:cubicBezTo>
                <a:cubicBezTo>
                  <a:pt x="200" y="379"/>
                  <a:pt x="205" y="377"/>
                  <a:pt x="211" y="374"/>
                </a:cubicBezTo>
                <a:cubicBezTo>
                  <a:pt x="211" y="374"/>
                  <a:pt x="211" y="374"/>
                  <a:pt x="211" y="373"/>
                </a:cubicBezTo>
                <a:cubicBezTo>
                  <a:pt x="213" y="373"/>
                  <a:pt x="215" y="372"/>
                  <a:pt x="216" y="371"/>
                </a:cubicBezTo>
                <a:cubicBezTo>
                  <a:pt x="217" y="371"/>
                  <a:pt x="217" y="371"/>
                  <a:pt x="217" y="371"/>
                </a:cubicBezTo>
                <a:cubicBezTo>
                  <a:pt x="219" y="370"/>
                  <a:pt x="221" y="369"/>
                  <a:pt x="223" y="368"/>
                </a:cubicBezTo>
                <a:cubicBezTo>
                  <a:pt x="232" y="364"/>
                  <a:pt x="242" y="361"/>
                  <a:pt x="252" y="359"/>
                </a:cubicBezTo>
                <a:cubicBezTo>
                  <a:pt x="254" y="358"/>
                  <a:pt x="256" y="358"/>
                  <a:pt x="259" y="358"/>
                </a:cubicBezTo>
                <a:cubicBezTo>
                  <a:pt x="260" y="357"/>
                  <a:pt x="260" y="357"/>
                  <a:pt x="261" y="357"/>
                </a:cubicBezTo>
                <a:cubicBezTo>
                  <a:pt x="263" y="357"/>
                  <a:pt x="265" y="357"/>
                  <a:pt x="266" y="356"/>
                </a:cubicBezTo>
                <a:cubicBezTo>
                  <a:pt x="267" y="356"/>
                  <a:pt x="268" y="356"/>
                  <a:pt x="269" y="356"/>
                </a:cubicBezTo>
                <a:cubicBezTo>
                  <a:pt x="271" y="356"/>
                  <a:pt x="273" y="356"/>
                  <a:pt x="276" y="356"/>
                </a:cubicBezTo>
                <a:cubicBezTo>
                  <a:pt x="276" y="355"/>
                  <a:pt x="276" y="355"/>
                  <a:pt x="276" y="355"/>
                </a:cubicBezTo>
                <a:cubicBezTo>
                  <a:pt x="279" y="355"/>
                  <a:pt x="281" y="355"/>
                  <a:pt x="284" y="355"/>
                </a:cubicBezTo>
                <a:cubicBezTo>
                  <a:pt x="285" y="355"/>
                  <a:pt x="285" y="355"/>
                  <a:pt x="286" y="355"/>
                </a:cubicBezTo>
                <a:cubicBezTo>
                  <a:pt x="288" y="355"/>
                  <a:pt x="290" y="355"/>
                  <a:pt x="292" y="355"/>
                </a:cubicBezTo>
                <a:cubicBezTo>
                  <a:pt x="292" y="355"/>
                  <a:pt x="293" y="355"/>
                  <a:pt x="294" y="355"/>
                </a:cubicBezTo>
                <a:cubicBezTo>
                  <a:pt x="297" y="355"/>
                  <a:pt x="299" y="356"/>
                  <a:pt x="302" y="356"/>
                </a:cubicBezTo>
                <a:cubicBezTo>
                  <a:pt x="304" y="356"/>
                  <a:pt x="307" y="356"/>
                  <a:pt x="309" y="357"/>
                </a:cubicBezTo>
                <a:cubicBezTo>
                  <a:pt x="310" y="357"/>
                  <a:pt x="311" y="357"/>
                  <a:pt x="312" y="357"/>
                </a:cubicBezTo>
                <a:cubicBezTo>
                  <a:pt x="314" y="357"/>
                  <a:pt x="315" y="357"/>
                  <a:pt x="317" y="358"/>
                </a:cubicBezTo>
                <a:cubicBezTo>
                  <a:pt x="318" y="358"/>
                  <a:pt x="319" y="358"/>
                  <a:pt x="319" y="358"/>
                </a:cubicBezTo>
                <a:cubicBezTo>
                  <a:pt x="322" y="359"/>
                  <a:pt x="324" y="359"/>
                  <a:pt x="327" y="360"/>
                </a:cubicBezTo>
                <a:cubicBezTo>
                  <a:pt x="327" y="360"/>
                  <a:pt x="327" y="360"/>
                  <a:pt x="328" y="360"/>
                </a:cubicBezTo>
                <a:cubicBezTo>
                  <a:pt x="330" y="361"/>
                  <a:pt x="332" y="361"/>
                  <a:pt x="334" y="362"/>
                </a:cubicBezTo>
                <a:cubicBezTo>
                  <a:pt x="335" y="362"/>
                  <a:pt x="336" y="362"/>
                  <a:pt x="336" y="363"/>
                </a:cubicBezTo>
                <a:cubicBezTo>
                  <a:pt x="338" y="363"/>
                  <a:pt x="340" y="363"/>
                  <a:pt x="341" y="364"/>
                </a:cubicBezTo>
                <a:cubicBezTo>
                  <a:pt x="342" y="364"/>
                  <a:pt x="343" y="365"/>
                  <a:pt x="344" y="365"/>
                </a:cubicBezTo>
                <a:cubicBezTo>
                  <a:pt x="346" y="366"/>
                  <a:pt x="348" y="367"/>
                  <a:pt x="350" y="367"/>
                </a:cubicBezTo>
                <a:cubicBezTo>
                  <a:pt x="360" y="371"/>
                  <a:pt x="369" y="376"/>
                  <a:pt x="378" y="382"/>
                </a:cubicBezTo>
                <a:cubicBezTo>
                  <a:pt x="379" y="383"/>
                  <a:pt x="381" y="384"/>
                  <a:pt x="382" y="385"/>
                </a:cubicBezTo>
                <a:cubicBezTo>
                  <a:pt x="383" y="385"/>
                  <a:pt x="383" y="385"/>
                  <a:pt x="383" y="385"/>
                </a:cubicBezTo>
                <a:cubicBezTo>
                  <a:pt x="385" y="387"/>
                  <a:pt x="386" y="388"/>
                  <a:pt x="388" y="389"/>
                </a:cubicBezTo>
                <a:cubicBezTo>
                  <a:pt x="388" y="389"/>
                  <a:pt x="388" y="389"/>
                  <a:pt x="388" y="389"/>
                </a:cubicBezTo>
                <a:cubicBezTo>
                  <a:pt x="393" y="393"/>
                  <a:pt x="398" y="397"/>
                  <a:pt x="402" y="401"/>
                </a:cubicBezTo>
                <a:cubicBezTo>
                  <a:pt x="402" y="401"/>
                  <a:pt x="402" y="401"/>
                  <a:pt x="402" y="401"/>
                </a:cubicBezTo>
                <a:cubicBezTo>
                  <a:pt x="404" y="402"/>
                  <a:pt x="405" y="404"/>
                  <a:pt x="406" y="405"/>
                </a:cubicBezTo>
                <a:cubicBezTo>
                  <a:pt x="407" y="405"/>
                  <a:pt x="407" y="406"/>
                  <a:pt x="407" y="406"/>
                </a:cubicBezTo>
                <a:cubicBezTo>
                  <a:pt x="413" y="412"/>
                  <a:pt x="418" y="418"/>
                  <a:pt x="422" y="424"/>
                </a:cubicBezTo>
                <a:cubicBezTo>
                  <a:pt x="423" y="424"/>
                  <a:pt x="423" y="425"/>
                  <a:pt x="423" y="425"/>
                </a:cubicBezTo>
                <a:cubicBezTo>
                  <a:pt x="424" y="426"/>
                  <a:pt x="425" y="428"/>
                  <a:pt x="426" y="429"/>
                </a:cubicBezTo>
                <a:cubicBezTo>
                  <a:pt x="426" y="430"/>
                  <a:pt x="427" y="430"/>
                  <a:pt x="427" y="430"/>
                </a:cubicBezTo>
                <a:cubicBezTo>
                  <a:pt x="430" y="435"/>
                  <a:pt x="433" y="440"/>
                  <a:pt x="436" y="445"/>
                </a:cubicBezTo>
                <a:cubicBezTo>
                  <a:pt x="436" y="446"/>
                  <a:pt x="436" y="446"/>
                  <a:pt x="436" y="446"/>
                </a:cubicBezTo>
                <a:cubicBezTo>
                  <a:pt x="437" y="448"/>
                  <a:pt x="438" y="449"/>
                  <a:pt x="438" y="451"/>
                </a:cubicBezTo>
                <a:cubicBezTo>
                  <a:pt x="439" y="451"/>
                  <a:pt x="439" y="452"/>
                  <a:pt x="439" y="452"/>
                </a:cubicBezTo>
                <a:cubicBezTo>
                  <a:pt x="440" y="454"/>
                  <a:pt x="441" y="456"/>
                  <a:pt x="441" y="457"/>
                </a:cubicBezTo>
                <a:cubicBezTo>
                  <a:pt x="445" y="467"/>
                  <a:pt x="448" y="476"/>
                  <a:pt x="451" y="487"/>
                </a:cubicBezTo>
                <a:cubicBezTo>
                  <a:pt x="451" y="489"/>
                  <a:pt x="452" y="491"/>
                  <a:pt x="452" y="494"/>
                </a:cubicBezTo>
                <a:cubicBezTo>
                  <a:pt x="452" y="494"/>
                  <a:pt x="452" y="495"/>
                  <a:pt x="452" y="496"/>
                </a:cubicBezTo>
                <a:cubicBezTo>
                  <a:pt x="453" y="498"/>
                  <a:pt x="453" y="499"/>
                  <a:pt x="453" y="501"/>
                </a:cubicBezTo>
                <a:cubicBezTo>
                  <a:pt x="453" y="502"/>
                  <a:pt x="453" y="503"/>
                  <a:pt x="453" y="504"/>
                </a:cubicBezTo>
                <a:cubicBezTo>
                  <a:pt x="454" y="506"/>
                  <a:pt x="454" y="508"/>
                  <a:pt x="454" y="510"/>
                </a:cubicBezTo>
                <a:cubicBezTo>
                  <a:pt x="454" y="511"/>
                  <a:pt x="454" y="511"/>
                  <a:pt x="454" y="511"/>
                </a:cubicBezTo>
                <a:cubicBezTo>
                  <a:pt x="454" y="514"/>
                  <a:pt x="454" y="516"/>
                  <a:pt x="454" y="519"/>
                </a:cubicBezTo>
                <a:lnTo>
                  <a:pt x="454" y="521"/>
                </a:lnTo>
                <a:cubicBezTo>
                  <a:pt x="454" y="523"/>
                  <a:pt x="454" y="525"/>
                  <a:pt x="454" y="527"/>
                </a:cubicBezTo>
                <a:cubicBezTo>
                  <a:pt x="454" y="527"/>
                  <a:pt x="454" y="528"/>
                  <a:pt x="454" y="529"/>
                </a:cubicBezTo>
                <a:cubicBezTo>
                  <a:pt x="454" y="531"/>
                  <a:pt x="454" y="534"/>
                  <a:pt x="454" y="537"/>
                </a:cubicBezTo>
                <a:cubicBezTo>
                  <a:pt x="454" y="539"/>
                  <a:pt x="453" y="542"/>
                  <a:pt x="453" y="544"/>
                </a:cubicBezTo>
                <a:close/>
                <a:moveTo>
                  <a:pt x="566" y="596"/>
                </a:moveTo>
                <a:lnTo>
                  <a:pt x="575" y="497"/>
                </a:lnTo>
                <a:lnTo>
                  <a:pt x="518" y="492"/>
                </a:lnTo>
                <a:cubicBezTo>
                  <a:pt x="514" y="464"/>
                  <a:pt x="506" y="438"/>
                  <a:pt x="493" y="414"/>
                </a:cubicBezTo>
                <a:lnTo>
                  <a:pt x="537" y="377"/>
                </a:lnTo>
                <a:lnTo>
                  <a:pt x="473" y="301"/>
                </a:lnTo>
                <a:lnTo>
                  <a:pt x="429" y="338"/>
                </a:lnTo>
                <a:cubicBezTo>
                  <a:pt x="408" y="321"/>
                  <a:pt x="383" y="308"/>
                  <a:pt x="356" y="300"/>
                </a:cubicBezTo>
                <a:lnTo>
                  <a:pt x="361" y="243"/>
                </a:lnTo>
                <a:lnTo>
                  <a:pt x="262" y="235"/>
                </a:lnTo>
                <a:lnTo>
                  <a:pt x="258" y="291"/>
                </a:lnTo>
                <a:cubicBezTo>
                  <a:pt x="230" y="295"/>
                  <a:pt x="203" y="304"/>
                  <a:pt x="179" y="316"/>
                </a:cubicBezTo>
                <a:lnTo>
                  <a:pt x="142" y="273"/>
                </a:lnTo>
                <a:lnTo>
                  <a:pt x="66" y="336"/>
                </a:lnTo>
                <a:lnTo>
                  <a:pt x="103" y="380"/>
                </a:lnTo>
                <a:cubicBezTo>
                  <a:pt x="87" y="402"/>
                  <a:pt x="73" y="426"/>
                  <a:pt x="65" y="453"/>
                </a:cubicBezTo>
                <a:lnTo>
                  <a:pt x="8" y="448"/>
                </a:lnTo>
                <a:lnTo>
                  <a:pt x="0" y="547"/>
                </a:lnTo>
                <a:lnTo>
                  <a:pt x="57" y="552"/>
                </a:lnTo>
                <a:cubicBezTo>
                  <a:pt x="60" y="580"/>
                  <a:pt x="69" y="606"/>
                  <a:pt x="82" y="631"/>
                </a:cubicBezTo>
                <a:lnTo>
                  <a:pt x="38" y="667"/>
                </a:lnTo>
                <a:lnTo>
                  <a:pt x="102" y="743"/>
                </a:lnTo>
                <a:lnTo>
                  <a:pt x="145" y="706"/>
                </a:lnTo>
                <a:cubicBezTo>
                  <a:pt x="167" y="723"/>
                  <a:pt x="192" y="736"/>
                  <a:pt x="219" y="744"/>
                </a:cubicBezTo>
                <a:lnTo>
                  <a:pt x="214" y="801"/>
                </a:lnTo>
                <a:lnTo>
                  <a:pt x="312" y="810"/>
                </a:lnTo>
                <a:lnTo>
                  <a:pt x="317" y="753"/>
                </a:lnTo>
                <a:cubicBezTo>
                  <a:pt x="345" y="749"/>
                  <a:pt x="372" y="741"/>
                  <a:pt x="396" y="728"/>
                </a:cubicBezTo>
                <a:lnTo>
                  <a:pt x="432" y="772"/>
                </a:lnTo>
                <a:lnTo>
                  <a:pt x="508" y="708"/>
                </a:lnTo>
                <a:lnTo>
                  <a:pt x="471" y="664"/>
                </a:lnTo>
                <a:cubicBezTo>
                  <a:pt x="488" y="643"/>
                  <a:pt x="501" y="618"/>
                  <a:pt x="509" y="591"/>
                </a:cubicBezTo>
                <a:lnTo>
                  <a:pt x="566" y="596"/>
                </a:lnTo>
                <a:close/>
                <a:moveTo>
                  <a:pt x="863" y="462"/>
                </a:moveTo>
                <a:cubicBezTo>
                  <a:pt x="863" y="462"/>
                  <a:pt x="862" y="463"/>
                  <a:pt x="862" y="463"/>
                </a:cubicBezTo>
                <a:cubicBezTo>
                  <a:pt x="862" y="465"/>
                  <a:pt x="862" y="466"/>
                  <a:pt x="862" y="467"/>
                </a:cubicBezTo>
                <a:cubicBezTo>
                  <a:pt x="862" y="468"/>
                  <a:pt x="862" y="468"/>
                  <a:pt x="861" y="469"/>
                </a:cubicBezTo>
                <a:cubicBezTo>
                  <a:pt x="861" y="470"/>
                  <a:pt x="861" y="472"/>
                  <a:pt x="860" y="474"/>
                </a:cubicBezTo>
                <a:cubicBezTo>
                  <a:pt x="860" y="474"/>
                  <a:pt x="860" y="474"/>
                  <a:pt x="860" y="474"/>
                </a:cubicBezTo>
                <a:cubicBezTo>
                  <a:pt x="860" y="476"/>
                  <a:pt x="859" y="477"/>
                  <a:pt x="859" y="479"/>
                </a:cubicBezTo>
                <a:cubicBezTo>
                  <a:pt x="859" y="479"/>
                  <a:pt x="859" y="480"/>
                  <a:pt x="858" y="481"/>
                </a:cubicBezTo>
                <a:cubicBezTo>
                  <a:pt x="858" y="482"/>
                  <a:pt x="858" y="483"/>
                  <a:pt x="857" y="484"/>
                </a:cubicBezTo>
                <a:cubicBezTo>
                  <a:pt x="857" y="485"/>
                  <a:pt x="857" y="485"/>
                  <a:pt x="857" y="486"/>
                </a:cubicBezTo>
                <a:cubicBezTo>
                  <a:pt x="854" y="494"/>
                  <a:pt x="850" y="502"/>
                  <a:pt x="845" y="510"/>
                </a:cubicBezTo>
                <a:cubicBezTo>
                  <a:pt x="844" y="511"/>
                  <a:pt x="844" y="512"/>
                  <a:pt x="843" y="513"/>
                </a:cubicBezTo>
                <a:cubicBezTo>
                  <a:pt x="843" y="513"/>
                  <a:pt x="842" y="513"/>
                  <a:pt x="842" y="513"/>
                </a:cubicBezTo>
                <a:cubicBezTo>
                  <a:pt x="842" y="515"/>
                  <a:pt x="841" y="516"/>
                  <a:pt x="840" y="517"/>
                </a:cubicBezTo>
                <a:cubicBezTo>
                  <a:pt x="840" y="517"/>
                  <a:pt x="840" y="517"/>
                  <a:pt x="840" y="517"/>
                </a:cubicBezTo>
                <a:cubicBezTo>
                  <a:pt x="837" y="520"/>
                  <a:pt x="835" y="524"/>
                  <a:pt x="832" y="527"/>
                </a:cubicBezTo>
                <a:cubicBezTo>
                  <a:pt x="832" y="527"/>
                  <a:pt x="831" y="527"/>
                  <a:pt x="831" y="527"/>
                </a:cubicBezTo>
                <a:cubicBezTo>
                  <a:pt x="830" y="528"/>
                  <a:pt x="829" y="529"/>
                  <a:pt x="829" y="530"/>
                </a:cubicBezTo>
                <a:cubicBezTo>
                  <a:pt x="828" y="530"/>
                  <a:pt x="828" y="530"/>
                  <a:pt x="828" y="530"/>
                </a:cubicBezTo>
                <a:cubicBezTo>
                  <a:pt x="824" y="534"/>
                  <a:pt x="820" y="538"/>
                  <a:pt x="815" y="541"/>
                </a:cubicBezTo>
                <a:cubicBezTo>
                  <a:pt x="815" y="541"/>
                  <a:pt x="815" y="541"/>
                  <a:pt x="815" y="541"/>
                </a:cubicBezTo>
                <a:cubicBezTo>
                  <a:pt x="814" y="542"/>
                  <a:pt x="812" y="543"/>
                  <a:pt x="811" y="544"/>
                </a:cubicBezTo>
                <a:cubicBezTo>
                  <a:pt x="811" y="544"/>
                  <a:pt x="811" y="544"/>
                  <a:pt x="811" y="544"/>
                </a:cubicBezTo>
                <a:cubicBezTo>
                  <a:pt x="807" y="546"/>
                  <a:pt x="804" y="548"/>
                  <a:pt x="800" y="550"/>
                </a:cubicBezTo>
                <a:cubicBezTo>
                  <a:pt x="800" y="550"/>
                  <a:pt x="800" y="550"/>
                  <a:pt x="800" y="551"/>
                </a:cubicBezTo>
                <a:cubicBezTo>
                  <a:pt x="799" y="551"/>
                  <a:pt x="797" y="552"/>
                  <a:pt x="796" y="552"/>
                </a:cubicBezTo>
                <a:cubicBezTo>
                  <a:pt x="796" y="552"/>
                  <a:pt x="796" y="552"/>
                  <a:pt x="795" y="553"/>
                </a:cubicBezTo>
                <a:cubicBezTo>
                  <a:pt x="794" y="553"/>
                  <a:pt x="793" y="554"/>
                  <a:pt x="792" y="554"/>
                </a:cubicBezTo>
                <a:cubicBezTo>
                  <a:pt x="785" y="557"/>
                  <a:pt x="778" y="559"/>
                  <a:pt x="771" y="561"/>
                </a:cubicBezTo>
                <a:cubicBezTo>
                  <a:pt x="770" y="561"/>
                  <a:pt x="768" y="561"/>
                  <a:pt x="766" y="562"/>
                </a:cubicBezTo>
                <a:cubicBezTo>
                  <a:pt x="766" y="562"/>
                  <a:pt x="765" y="562"/>
                  <a:pt x="765" y="562"/>
                </a:cubicBezTo>
                <a:cubicBezTo>
                  <a:pt x="763" y="562"/>
                  <a:pt x="762" y="562"/>
                  <a:pt x="761" y="562"/>
                </a:cubicBezTo>
                <a:cubicBezTo>
                  <a:pt x="760" y="563"/>
                  <a:pt x="760" y="563"/>
                  <a:pt x="759" y="563"/>
                </a:cubicBezTo>
                <a:cubicBezTo>
                  <a:pt x="758" y="563"/>
                  <a:pt x="756" y="563"/>
                  <a:pt x="755" y="563"/>
                </a:cubicBezTo>
                <a:cubicBezTo>
                  <a:pt x="754" y="563"/>
                  <a:pt x="754" y="563"/>
                  <a:pt x="754" y="563"/>
                </a:cubicBezTo>
                <a:cubicBezTo>
                  <a:pt x="752" y="563"/>
                  <a:pt x="751" y="563"/>
                  <a:pt x="749" y="563"/>
                </a:cubicBezTo>
                <a:cubicBezTo>
                  <a:pt x="748" y="563"/>
                  <a:pt x="748" y="563"/>
                  <a:pt x="747" y="563"/>
                </a:cubicBezTo>
                <a:cubicBezTo>
                  <a:pt x="746" y="563"/>
                  <a:pt x="745" y="563"/>
                  <a:pt x="743" y="563"/>
                </a:cubicBezTo>
                <a:cubicBezTo>
                  <a:pt x="743" y="563"/>
                  <a:pt x="742" y="563"/>
                  <a:pt x="742" y="563"/>
                </a:cubicBezTo>
                <a:cubicBezTo>
                  <a:pt x="740" y="563"/>
                  <a:pt x="738" y="563"/>
                  <a:pt x="736" y="563"/>
                </a:cubicBezTo>
                <a:cubicBezTo>
                  <a:pt x="734" y="563"/>
                  <a:pt x="733" y="563"/>
                  <a:pt x="731" y="562"/>
                </a:cubicBezTo>
                <a:cubicBezTo>
                  <a:pt x="730" y="562"/>
                  <a:pt x="730" y="562"/>
                  <a:pt x="729" y="562"/>
                </a:cubicBezTo>
                <a:cubicBezTo>
                  <a:pt x="728" y="562"/>
                  <a:pt x="727" y="562"/>
                  <a:pt x="725" y="562"/>
                </a:cubicBezTo>
                <a:cubicBezTo>
                  <a:pt x="725" y="561"/>
                  <a:pt x="724" y="561"/>
                  <a:pt x="724" y="561"/>
                </a:cubicBezTo>
                <a:cubicBezTo>
                  <a:pt x="722" y="561"/>
                  <a:pt x="720" y="561"/>
                  <a:pt x="719" y="560"/>
                </a:cubicBezTo>
                <a:cubicBezTo>
                  <a:pt x="718" y="560"/>
                  <a:pt x="718" y="560"/>
                  <a:pt x="718" y="560"/>
                </a:cubicBezTo>
                <a:cubicBezTo>
                  <a:pt x="717" y="560"/>
                  <a:pt x="715" y="559"/>
                  <a:pt x="714" y="559"/>
                </a:cubicBezTo>
                <a:cubicBezTo>
                  <a:pt x="713" y="559"/>
                  <a:pt x="712" y="558"/>
                  <a:pt x="712" y="558"/>
                </a:cubicBezTo>
                <a:cubicBezTo>
                  <a:pt x="711" y="558"/>
                  <a:pt x="710" y="558"/>
                  <a:pt x="708" y="557"/>
                </a:cubicBezTo>
                <a:cubicBezTo>
                  <a:pt x="708" y="557"/>
                  <a:pt x="707" y="557"/>
                  <a:pt x="707" y="557"/>
                </a:cubicBezTo>
                <a:cubicBezTo>
                  <a:pt x="705" y="556"/>
                  <a:pt x="704" y="555"/>
                  <a:pt x="702" y="555"/>
                </a:cubicBezTo>
                <a:cubicBezTo>
                  <a:pt x="695" y="552"/>
                  <a:pt x="689" y="549"/>
                  <a:pt x="683" y="545"/>
                </a:cubicBezTo>
                <a:cubicBezTo>
                  <a:pt x="682" y="544"/>
                  <a:pt x="681" y="543"/>
                  <a:pt x="680" y="543"/>
                </a:cubicBezTo>
                <a:cubicBezTo>
                  <a:pt x="679" y="542"/>
                  <a:pt x="679" y="542"/>
                  <a:pt x="679" y="542"/>
                </a:cubicBezTo>
                <a:cubicBezTo>
                  <a:pt x="678" y="541"/>
                  <a:pt x="677" y="541"/>
                  <a:pt x="676" y="540"/>
                </a:cubicBezTo>
                <a:cubicBezTo>
                  <a:pt x="676" y="540"/>
                  <a:pt x="676" y="540"/>
                  <a:pt x="675" y="539"/>
                </a:cubicBezTo>
                <a:cubicBezTo>
                  <a:pt x="672" y="537"/>
                  <a:pt x="669" y="534"/>
                  <a:pt x="666" y="531"/>
                </a:cubicBezTo>
                <a:cubicBezTo>
                  <a:pt x="666" y="531"/>
                  <a:pt x="666" y="531"/>
                  <a:pt x="665" y="531"/>
                </a:cubicBezTo>
                <a:cubicBezTo>
                  <a:pt x="665" y="530"/>
                  <a:pt x="664" y="529"/>
                  <a:pt x="663" y="528"/>
                </a:cubicBezTo>
                <a:cubicBezTo>
                  <a:pt x="663" y="528"/>
                  <a:pt x="662" y="528"/>
                  <a:pt x="662" y="528"/>
                </a:cubicBezTo>
                <a:cubicBezTo>
                  <a:pt x="658" y="524"/>
                  <a:pt x="655" y="520"/>
                  <a:pt x="651" y="515"/>
                </a:cubicBezTo>
                <a:cubicBezTo>
                  <a:pt x="651" y="515"/>
                  <a:pt x="651" y="515"/>
                  <a:pt x="651" y="514"/>
                </a:cubicBezTo>
                <a:cubicBezTo>
                  <a:pt x="650" y="513"/>
                  <a:pt x="649" y="512"/>
                  <a:pt x="649" y="511"/>
                </a:cubicBezTo>
                <a:cubicBezTo>
                  <a:pt x="649" y="511"/>
                  <a:pt x="649" y="511"/>
                  <a:pt x="648" y="511"/>
                </a:cubicBezTo>
                <a:cubicBezTo>
                  <a:pt x="646" y="507"/>
                  <a:pt x="644" y="504"/>
                  <a:pt x="642" y="500"/>
                </a:cubicBezTo>
                <a:cubicBezTo>
                  <a:pt x="642" y="500"/>
                  <a:pt x="642" y="500"/>
                  <a:pt x="642" y="500"/>
                </a:cubicBezTo>
                <a:cubicBezTo>
                  <a:pt x="641" y="498"/>
                  <a:pt x="641" y="497"/>
                  <a:pt x="640" y="496"/>
                </a:cubicBezTo>
                <a:cubicBezTo>
                  <a:pt x="640" y="496"/>
                  <a:pt x="640" y="495"/>
                  <a:pt x="640" y="495"/>
                </a:cubicBezTo>
                <a:cubicBezTo>
                  <a:pt x="639" y="494"/>
                  <a:pt x="639" y="493"/>
                  <a:pt x="638" y="492"/>
                </a:cubicBezTo>
                <a:cubicBezTo>
                  <a:pt x="635" y="484"/>
                  <a:pt x="632" y="475"/>
                  <a:pt x="631" y="466"/>
                </a:cubicBezTo>
                <a:cubicBezTo>
                  <a:pt x="631" y="466"/>
                  <a:pt x="631" y="465"/>
                  <a:pt x="630" y="464"/>
                </a:cubicBezTo>
                <a:cubicBezTo>
                  <a:pt x="630" y="463"/>
                  <a:pt x="630" y="462"/>
                  <a:pt x="630" y="461"/>
                </a:cubicBezTo>
                <a:cubicBezTo>
                  <a:pt x="630" y="460"/>
                  <a:pt x="630" y="460"/>
                  <a:pt x="630" y="459"/>
                </a:cubicBezTo>
                <a:cubicBezTo>
                  <a:pt x="630" y="458"/>
                  <a:pt x="629" y="456"/>
                  <a:pt x="629" y="454"/>
                </a:cubicBezTo>
                <a:cubicBezTo>
                  <a:pt x="629" y="454"/>
                  <a:pt x="629" y="454"/>
                  <a:pt x="629" y="454"/>
                </a:cubicBezTo>
                <a:cubicBezTo>
                  <a:pt x="629" y="452"/>
                  <a:pt x="629" y="450"/>
                  <a:pt x="629" y="449"/>
                </a:cubicBezTo>
                <a:cubicBezTo>
                  <a:pt x="629" y="448"/>
                  <a:pt x="629" y="448"/>
                  <a:pt x="629" y="447"/>
                </a:cubicBezTo>
                <a:cubicBezTo>
                  <a:pt x="629" y="446"/>
                  <a:pt x="629" y="444"/>
                  <a:pt x="629" y="443"/>
                </a:cubicBezTo>
                <a:cubicBezTo>
                  <a:pt x="629" y="443"/>
                  <a:pt x="629" y="442"/>
                  <a:pt x="629" y="441"/>
                </a:cubicBezTo>
                <a:cubicBezTo>
                  <a:pt x="629" y="440"/>
                  <a:pt x="629" y="438"/>
                  <a:pt x="629" y="436"/>
                </a:cubicBezTo>
                <a:cubicBezTo>
                  <a:pt x="630" y="434"/>
                  <a:pt x="630" y="432"/>
                  <a:pt x="630" y="431"/>
                </a:cubicBezTo>
                <a:cubicBezTo>
                  <a:pt x="630" y="430"/>
                  <a:pt x="630" y="430"/>
                  <a:pt x="630" y="429"/>
                </a:cubicBezTo>
                <a:cubicBezTo>
                  <a:pt x="630" y="428"/>
                  <a:pt x="631" y="426"/>
                  <a:pt x="631" y="425"/>
                </a:cubicBezTo>
                <a:cubicBezTo>
                  <a:pt x="631" y="425"/>
                  <a:pt x="631" y="424"/>
                  <a:pt x="631" y="424"/>
                </a:cubicBezTo>
                <a:cubicBezTo>
                  <a:pt x="632" y="422"/>
                  <a:pt x="632" y="420"/>
                  <a:pt x="632" y="418"/>
                </a:cubicBezTo>
                <a:cubicBezTo>
                  <a:pt x="632" y="418"/>
                  <a:pt x="632" y="418"/>
                  <a:pt x="632" y="418"/>
                </a:cubicBezTo>
                <a:cubicBezTo>
                  <a:pt x="633" y="416"/>
                  <a:pt x="633" y="415"/>
                  <a:pt x="634" y="413"/>
                </a:cubicBezTo>
                <a:cubicBezTo>
                  <a:pt x="634" y="413"/>
                  <a:pt x="634" y="412"/>
                  <a:pt x="634" y="412"/>
                </a:cubicBezTo>
                <a:cubicBezTo>
                  <a:pt x="635" y="410"/>
                  <a:pt x="635" y="409"/>
                  <a:pt x="635" y="408"/>
                </a:cubicBezTo>
                <a:cubicBezTo>
                  <a:pt x="635" y="408"/>
                  <a:pt x="636" y="407"/>
                  <a:pt x="636" y="407"/>
                </a:cubicBezTo>
                <a:cubicBezTo>
                  <a:pt x="636" y="405"/>
                  <a:pt x="637" y="403"/>
                  <a:pt x="638" y="402"/>
                </a:cubicBezTo>
                <a:cubicBezTo>
                  <a:pt x="638" y="402"/>
                  <a:pt x="638" y="402"/>
                  <a:pt x="638" y="402"/>
                </a:cubicBezTo>
                <a:cubicBezTo>
                  <a:pt x="640" y="395"/>
                  <a:pt x="644" y="389"/>
                  <a:pt x="648" y="383"/>
                </a:cubicBezTo>
                <a:cubicBezTo>
                  <a:pt x="648" y="382"/>
                  <a:pt x="649" y="380"/>
                  <a:pt x="650" y="379"/>
                </a:cubicBezTo>
                <a:cubicBezTo>
                  <a:pt x="650" y="379"/>
                  <a:pt x="650" y="379"/>
                  <a:pt x="650" y="379"/>
                </a:cubicBezTo>
                <a:cubicBezTo>
                  <a:pt x="651" y="378"/>
                  <a:pt x="652" y="377"/>
                  <a:pt x="653" y="376"/>
                </a:cubicBezTo>
                <a:cubicBezTo>
                  <a:pt x="653" y="375"/>
                  <a:pt x="653" y="375"/>
                  <a:pt x="653" y="375"/>
                </a:cubicBezTo>
                <a:cubicBezTo>
                  <a:pt x="655" y="372"/>
                  <a:pt x="658" y="369"/>
                  <a:pt x="661" y="366"/>
                </a:cubicBezTo>
                <a:cubicBezTo>
                  <a:pt x="661" y="366"/>
                  <a:pt x="661" y="365"/>
                  <a:pt x="661" y="365"/>
                </a:cubicBezTo>
                <a:cubicBezTo>
                  <a:pt x="662" y="364"/>
                  <a:pt x="663" y="363"/>
                  <a:pt x="664" y="363"/>
                </a:cubicBezTo>
                <a:cubicBezTo>
                  <a:pt x="664" y="362"/>
                  <a:pt x="664" y="362"/>
                  <a:pt x="665" y="362"/>
                </a:cubicBezTo>
                <a:cubicBezTo>
                  <a:pt x="669" y="358"/>
                  <a:pt x="673" y="355"/>
                  <a:pt x="677" y="351"/>
                </a:cubicBezTo>
                <a:cubicBezTo>
                  <a:pt x="678" y="351"/>
                  <a:pt x="678" y="351"/>
                  <a:pt x="678" y="351"/>
                </a:cubicBezTo>
                <a:cubicBezTo>
                  <a:pt x="679" y="350"/>
                  <a:pt x="680" y="349"/>
                  <a:pt x="681" y="349"/>
                </a:cubicBezTo>
                <a:cubicBezTo>
                  <a:pt x="681" y="348"/>
                  <a:pt x="682" y="348"/>
                  <a:pt x="682" y="348"/>
                </a:cubicBezTo>
                <a:cubicBezTo>
                  <a:pt x="685" y="346"/>
                  <a:pt x="689" y="344"/>
                  <a:pt x="692" y="342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1"/>
                  <a:pt x="695" y="341"/>
                  <a:pt x="696" y="340"/>
                </a:cubicBezTo>
                <a:cubicBezTo>
                  <a:pt x="697" y="340"/>
                  <a:pt x="697" y="340"/>
                  <a:pt x="697" y="340"/>
                </a:cubicBezTo>
                <a:cubicBezTo>
                  <a:pt x="698" y="339"/>
                  <a:pt x="700" y="339"/>
                  <a:pt x="701" y="338"/>
                </a:cubicBezTo>
                <a:cubicBezTo>
                  <a:pt x="707" y="335"/>
                  <a:pt x="714" y="333"/>
                  <a:pt x="721" y="331"/>
                </a:cubicBezTo>
                <a:cubicBezTo>
                  <a:pt x="723" y="331"/>
                  <a:pt x="725" y="331"/>
                  <a:pt x="726" y="331"/>
                </a:cubicBezTo>
                <a:cubicBezTo>
                  <a:pt x="727" y="330"/>
                  <a:pt x="727" y="330"/>
                  <a:pt x="728" y="330"/>
                </a:cubicBezTo>
                <a:cubicBezTo>
                  <a:pt x="729" y="330"/>
                  <a:pt x="730" y="330"/>
                  <a:pt x="732" y="330"/>
                </a:cubicBezTo>
                <a:cubicBezTo>
                  <a:pt x="732" y="330"/>
                  <a:pt x="733" y="330"/>
                  <a:pt x="733" y="330"/>
                </a:cubicBezTo>
                <a:cubicBezTo>
                  <a:pt x="735" y="329"/>
                  <a:pt x="736" y="329"/>
                  <a:pt x="738" y="329"/>
                </a:cubicBezTo>
                <a:cubicBezTo>
                  <a:pt x="738" y="329"/>
                  <a:pt x="738" y="329"/>
                  <a:pt x="739" y="329"/>
                </a:cubicBezTo>
                <a:cubicBezTo>
                  <a:pt x="740" y="329"/>
                  <a:pt x="742" y="329"/>
                  <a:pt x="744" y="329"/>
                </a:cubicBezTo>
                <a:cubicBezTo>
                  <a:pt x="744" y="329"/>
                  <a:pt x="745" y="329"/>
                  <a:pt x="745" y="329"/>
                </a:cubicBezTo>
                <a:cubicBezTo>
                  <a:pt x="747" y="329"/>
                  <a:pt x="748" y="329"/>
                  <a:pt x="749" y="329"/>
                </a:cubicBezTo>
                <a:cubicBezTo>
                  <a:pt x="750" y="329"/>
                  <a:pt x="750" y="329"/>
                  <a:pt x="751" y="329"/>
                </a:cubicBezTo>
                <a:cubicBezTo>
                  <a:pt x="753" y="329"/>
                  <a:pt x="755" y="329"/>
                  <a:pt x="756" y="329"/>
                </a:cubicBezTo>
                <a:cubicBezTo>
                  <a:pt x="758" y="329"/>
                  <a:pt x="760" y="330"/>
                  <a:pt x="762" y="330"/>
                </a:cubicBezTo>
                <a:cubicBezTo>
                  <a:pt x="762" y="330"/>
                  <a:pt x="763" y="330"/>
                  <a:pt x="763" y="330"/>
                </a:cubicBezTo>
                <a:cubicBezTo>
                  <a:pt x="765" y="330"/>
                  <a:pt x="766" y="330"/>
                  <a:pt x="767" y="331"/>
                </a:cubicBezTo>
                <a:cubicBezTo>
                  <a:pt x="768" y="331"/>
                  <a:pt x="768" y="331"/>
                  <a:pt x="769" y="331"/>
                </a:cubicBezTo>
                <a:cubicBezTo>
                  <a:pt x="771" y="331"/>
                  <a:pt x="772" y="332"/>
                  <a:pt x="774" y="332"/>
                </a:cubicBezTo>
                <a:cubicBezTo>
                  <a:pt x="774" y="332"/>
                  <a:pt x="774" y="332"/>
                  <a:pt x="775" y="332"/>
                </a:cubicBezTo>
                <a:cubicBezTo>
                  <a:pt x="776" y="333"/>
                  <a:pt x="778" y="333"/>
                  <a:pt x="779" y="333"/>
                </a:cubicBezTo>
                <a:cubicBezTo>
                  <a:pt x="780" y="334"/>
                  <a:pt x="780" y="334"/>
                  <a:pt x="781" y="334"/>
                </a:cubicBezTo>
                <a:cubicBezTo>
                  <a:pt x="782" y="334"/>
                  <a:pt x="783" y="335"/>
                  <a:pt x="784" y="335"/>
                </a:cubicBezTo>
                <a:cubicBezTo>
                  <a:pt x="785" y="335"/>
                  <a:pt x="785" y="335"/>
                  <a:pt x="786" y="336"/>
                </a:cubicBezTo>
                <a:cubicBezTo>
                  <a:pt x="787" y="336"/>
                  <a:pt x="789" y="337"/>
                  <a:pt x="791" y="337"/>
                </a:cubicBezTo>
                <a:cubicBezTo>
                  <a:pt x="797" y="340"/>
                  <a:pt x="804" y="344"/>
                  <a:pt x="810" y="347"/>
                </a:cubicBezTo>
                <a:cubicBezTo>
                  <a:pt x="811" y="348"/>
                  <a:pt x="812" y="349"/>
                  <a:pt x="813" y="350"/>
                </a:cubicBezTo>
                <a:cubicBezTo>
                  <a:pt x="813" y="350"/>
                  <a:pt x="813" y="350"/>
                  <a:pt x="814" y="350"/>
                </a:cubicBezTo>
                <a:cubicBezTo>
                  <a:pt x="815" y="351"/>
                  <a:pt x="816" y="352"/>
                  <a:pt x="817" y="352"/>
                </a:cubicBezTo>
                <a:cubicBezTo>
                  <a:pt x="817" y="353"/>
                  <a:pt x="817" y="353"/>
                  <a:pt x="817" y="353"/>
                </a:cubicBezTo>
                <a:cubicBezTo>
                  <a:pt x="821" y="355"/>
                  <a:pt x="824" y="358"/>
                  <a:pt x="827" y="361"/>
                </a:cubicBezTo>
                <a:cubicBezTo>
                  <a:pt x="827" y="361"/>
                  <a:pt x="827" y="361"/>
                  <a:pt x="827" y="361"/>
                </a:cubicBezTo>
                <a:cubicBezTo>
                  <a:pt x="828" y="362"/>
                  <a:pt x="829" y="363"/>
                  <a:pt x="830" y="364"/>
                </a:cubicBezTo>
                <a:cubicBezTo>
                  <a:pt x="830" y="364"/>
                  <a:pt x="830" y="364"/>
                  <a:pt x="831" y="364"/>
                </a:cubicBezTo>
                <a:cubicBezTo>
                  <a:pt x="834" y="368"/>
                  <a:pt x="838" y="373"/>
                  <a:pt x="841" y="377"/>
                </a:cubicBezTo>
                <a:cubicBezTo>
                  <a:pt x="841" y="377"/>
                  <a:pt x="842" y="378"/>
                  <a:pt x="842" y="378"/>
                </a:cubicBezTo>
                <a:cubicBezTo>
                  <a:pt x="842" y="379"/>
                  <a:pt x="843" y="380"/>
                  <a:pt x="844" y="381"/>
                </a:cubicBezTo>
                <a:cubicBezTo>
                  <a:pt x="844" y="381"/>
                  <a:pt x="844" y="381"/>
                  <a:pt x="844" y="382"/>
                </a:cubicBezTo>
                <a:cubicBezTo>
                  <a:pt x="847" y="385"/>
                  <a:pt x="849" y="389"/>
                  <a:pt x="851" y="392"/>
                </a:cubicBezTo>
                <a:cubicBezTo>
                  <a:pt x="851" y="392"/>
                  <a:pt x="851" y="393"/>
                  <a:pt x="851" y="393"/>
                </a:cubicBezTo>
                <a:cubicBezTo>
                  <a:pt x="851" y="394"/>
                  <a:pt x="852" y="395"/>
                  <a:pt x="852" y="396"/>
                </a:cubicBezTo>
                <a:cubicBezTo>
                  <a:pt x="853" y="396"/>
                  <a:pt x="853" y="397"/>
                  <a:pt x="853" y="397"/>
                </a:cubicBezTo>
                <a:cubicBezTo>
                  <a:pt x="853" y="398"/>
                  <a:pt x="854" y="399"/>
                  <a:pt x="854" y="401"/>
                </a:cubicBezTo>
                <a:cubicBezTo>
                  <a:pt x="857" y="407"/>
                  <a:pt x="859" y="414"/>
                  <a:pt x="861" y="421"/>
                </a:cubicBezTo>
                <a:cubicBezTo>
                  <a:pt x="861" y="423"/>
                  <a:pt x="862" y="424"/>
                  <a:pt x="862" y="426"/>
                </a:cubicBezTo>
                <a:cubicBezTo>
                  <a:pt x="862" y="427"/>
                  <a:pt x="862" y="427"/>
                  <a:pt x="862" y="428"/>
                </a:cubicBezTo>
                <a:cubicBezTo>
                  <a:pt x="862" y="429"/>
                  <a:pt x="863" y="430"/>
                  <a:pt x="863" y="431"/>
                </a:cubicBezTo>
                <a:cubicBezTo>
                  <a:pt x="863" y="432"/>
                  <a:pt x="863" y="433"/>
                  <a:pt x="863" y="433"/>
                </a:cubicBezTo>
                <a:cubicBezTo>
                  <a:pt x="863" y="435"/>
                  <a:pt x="863" y="436"/>
                  <a:pt x="863" y="438"/>
                </a:cubicBezTo>
                <a:cubicBezTo>
                  <a:pt x="863" y="438"/>
                  <a:pt x="863" y="438"/>
                  <a:pt x="863" y="438"/>
                </a:cubicBezTo>
                <a:cubicBezTo>
                  <a:pt x="863" y="440"/>
                  <a:pt x="864" y="442"/>
                  <a:pt x="864" y="444"/>
                </a:cubicBezTo>
                <a:lnTo>
                  <a:pt x="864" y="445"/>
                </a:lnTo>
                <a:cubicBezTo>
                  <a:pt x="864" y="447"/>
                  <a:pt x="864" y="448"/>
                  <a:pt x="864" y="449"/>
                </a:cubicBezTo>
                <a:cubicBezTo>
                  <a:pt x="864" y="450"/>
                  <a:pt x="864" y="450"/>
                  <a:pt x="864" y="451"/>
                </a:cubicBezTo>
                <a:cubicBezTo>
                  <a:pt x="863" y="453"/>
                  <a:pt x="863" y="454"/>
                  <a:pt x="863" y="456"/>
                </a:cubicBezTo>
                <a:cubicBezTo>
                  <a:pt x="863" y="458"/>
                  <a:pt x="863" y="460"/>
                  <a:pt x="863" y="462"/>
                </a:cubicBezTo>
                <a:close/>
                <a:moveTo>
                  <a:pt x="942" y="498"/>
                </a:moveTo>
                <a:lnTo>
                  <a:pt x="948" y="429"/>
                </a:lnTo>
                <a:lnTo>
                  <a:pt x="908" y="425"/>
                </a:lnTo>
                <a:cubicBezTo>
                  <a:pt x="906" y="406"/>
                  <a:pt x="900" y="387"/>
                  <a:pt x="891" y="370"/>
                </a:cubicBezTo>
                <a:lnTo>
                  <a:pt x="922" y="344"/>
                </a:lnTo>
                <a:lnTo>
                  <a:pt x="877" y="291"/>
                </a:lnTo>
                <a:lnTo>
                  <a:pt x="846" y="317"/>
                </a:lnTo>
                <a:cubicBezTo>
                  <a:pt x="831" y="305"/>
                  <a:pt x="814" y="296"/>
                  <a:pt x="795" y="290"/>
                </a:cubicBezTo>
                <a:lnTo>
                  <a:pt x="798" y="250"/>
                </a:lnTo>
                <a:lnTo>
                  <a:pt x="729" y="244"/>
                </a:lnTo>
                <a:lnTo>
                  <a:pt x="725" y="284"/>
                </a:lnTo>
                <a:cubicBezTo>
                  <a:pt x="706" y="287"/>
                  <a:pt x="687" y="293"/>
                  <a:pt x="670" y="302"/>
                </a:cubicBezTo>
                <a:lnTo>
                  <a:pt x="644" y="271"/>
                </a:lnTo>
                <a:lnTo>
                  <a:pt x="591" y="316"/>
                </a:lnTo>
                <a:lnTo>
                  <a:pt x="617" y="346"/>
                </a:lnTo>
                <a:cubicBezTo>
                  <a:pt x="605" y="362"/>
                  <a:pt x="596" y="379"/>
                  <a:pt x="590" y="398"/>
                </a:cubicBezTo>
                <a:lnTo>
                  <a:pt x="550" y="394"/>
                </a:lnTo>
                <a:lnTo>
                  <a:pt x="544" y="464"/>
                </a:lnTo>
                <a:lnTo>
                  <a:pt x="584" y="467"/>
                </a:lnTo>
                <a:cubicBezTo>
                  <a:pt x="587" y="487"/>
                  <a:pt x="593" y="505"/>
                  <a:pt x="602" y="522"/>
                </a:cubicBezTo>
                <a:lnTo>
                  <a:pt x="571" y="548"/>
                </a:lnTo>
                <a:lnTo>
                  <a:pt x="616" y="601"/>
                </a:lnTo>
                <a:lnTo>
                  <a:pt x="647" y="575"/>
                </a:lnTo>
                <a:cubicBezTo>
                  <a:pt x="662" y="587"/>
                  <a:pt x="679" y="596"/>
                  <a:pt x="698" y="602"/>
                </a:cubicBezTo>
                <a:lnTo>
                  <a:pt x="694" y="642"/>
                </a:lnTo>
                <a:lnTo>
                  <a:pt x="764" y="648"/>
                </a:lnTo>
                <a:lnTo>
                  <a:pt x="767" y="608"/>
                </a:lnTo>
                <a:cubicBezTo>
                  <a:pt x="787" y="606"/>
                  <a:pt x="805" y="600"/>
                  <a:pt x="822" y="591"/>
                </a:cubicBezTo>
                <a:lnTo>
                  <a:pt x="848" y="621"/>
                </a:lnTo>
                <a:lnTo>
                  <a:pt x="901" y="577"/>
                </a:lnTo>
                <a:lnTo>
                  <a:pt x="876" y="546"/>
                </a:lnTo>
                <a:cubicBezTo>
                  <a:pt x="887" y="531"/>
                  <a:pt x="896" y="513"/>
                  <a:pt x="902" y="494"/>
                </a:cubicBezTo>
                <a:lnTo>
                  <a:pt x="942" y="4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69" name="圆角矩形 12"/>
          <p:cNvSpPr>
            <a:spLocks noChangeArrowheads="1"/>
          </p:cNvSpPr>
          <p:nvPr/>
        </p:nvSpPr>
        <p:spPr bwMode="auto">
          <a:xfrm>
            <a:off x="3995738" y="2716213"/>
            <a:ext cx="431800" cy="4318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36870" name="Freeform 12"/>
          <p:cNvSpPr>
            <a:spLocks noEditPoints="1" noChangeArrowheads="1"/>
          </p:cNvSpPr>
          <p:nvPr/>
        </p:nvSpPr>
        <p:spPr bwMode="auto">
          <a:xfrm>
            <a:off x="4076700" y="2795588"/>
            <a:ext cx="284163" cy="273050"/>
          </a:xfrm>
          <a:custGeom>
            <a:avLst/>
            <a:gdLst>
              <a:gd name="T0" fmla="*/ 2147483646 w 1022"/>
              <a:gd name="T1" fmla="*/ 2147483646 h 973"/>
              <a:gd name="T2" fmla="*/ 2147483646 w 1022"/>
              <a:gd name="T3" fmla="*/ 2147483646 h 973"/>
              <a:gd name="T4" fmla="*/ 2147483646 w 1022"/>
              <a:gd name="T5" fmla="*/ 2147483646 h 973"/>
              <a:gd name="T6" fmla="*/ 2147483646 w 1022"/>
              <a:gd name="T7" fmla="*/ 2147483646 h 973"/>
              <a:gd name="T8" fmla="*/ 2147483646 w 1022"/>
              <a:gd name="T9" fmla="*/ 2147483646 h 973"/>
              <a:gd name="T10" fmla="*/ 2147483646 w 1022"/>
              <a:gd name="T11" fmla="*/ 2147483646 h 973"/>
              <a:gd name="T12" fmla="*/ 2147483646 w 1022"/>
              <a:gd name="T13" fmla="*/ 2147483646 h 973"/>
              <a:gd name="T14" fmla="*/ 2147483646 w 1022"/>
              <a:gd name="T15" fmla="*/ 2147483646 h 973"/>
              <a:gd name="T16" fmla="*/ 2147483646 w 1022"/>
              <a:gd name="T17" fmla="*/ 2147483646 h 973"/>
              <a:gd name="T18" fmla="*/ 2147483646 w 1022"/>
              <a:gd name="T19" fmla="*/ 2147483646 h 973"/>
              <a:gd name="T20" fmla="*/ 2147483646 w 1022"/>
              <a:gd name="T21" fmla="*/ 2147483646 h 973"/>
              <a:gd name="T22" fmla="*/ 2147483646 w 1022"/>
              <a:gd name="T23" fmla="*/ 2147483646 h 973"/>
              <a:gd name="T24" fmla="*/ 2147483646 w 1022"/>
              <a:gd name="T25" fmla="*/ 2147483646 h 973"/>
              <a:gd name="T26" fmla="*/ 2147483646 w 1022"/>
              <a:gd name="T27" fmla="*/ 2147483646 h 973"/>
              <a:gd name="T28" fmla="*/ 2147483646 w 1022"/>
              <a:gd name="T29" fmla="*/ 2147483646 h 973"/>
              <a:gd name="T30" fmla="*/ 2147483646 w 1022"/>
              <a:gd name="T31" fmla="*/ 2147483646 h 973"/>
              <a:gd name="T32" fmla="*/ 2147483646 w 1022"/>
              <a:gd name="T33" fmla="*/ 2147483646 h 973"/>
              <a:gd name="T34" fmla="*/ 2147483646 w 1022"/>
              <a:gd name="T35" fmla="*/ 2147483646 h 973"/>
              <a:gd name="T36" fmla="*/ 2147483646 w 1022"/>
              <a:gd name="T37" fmla="*/ 2147483646 h 973"/>
              <a:gd name="T38" fmla="*/ 2147483646 w 1022"/>
              <a:gd name="T39" fmla="*/ 2147483646 h 973"/>
              <a:gd name="T40" fmla="*/ 2147483646 w 1022"/>
              <a:gd name="T41" fmla="*/ 2147483646 h 973"/>
              <a:gd name="T42" fmla="*/ 2147483646 w 1022"/>
              <a:gd name="T43" fmla="*/ 2147483646 h 973"/>
              <a:gd name="T44" fmla="*/ 2147483646 w 1022"/>
              <a:gd name="T45" fmla="*/ 2147483646 h 973"/>
              <a:gd name="T46" fmla="*/ 2147483646 w 1022"/>
              <a:gd name="T47" fmla="*/ 2147483646 h 973"/>
              <a:gd name="T48" fmla="*/ 2147483646 w 1022"/>
              <a:gd name="T49" fmla="*/ 2147483646 h 973"/>
              <a:gd name="T50" fmla="*/ 2147483646 w 1022"/>
              <a:gd name="T51" fmla="*/ 2147483646 h 973"/>
              <a:gd name="T52" fmla="*/ 2147483646 w 1022"/>
              <a:gd name="T53" fmla="*/ 2147483646 h 973"/>
              <a:gd name="T54" fmla="*/ 2147483646 w 1022"/>
              <a:gd name="T55" fmla="*/ 2147483646 h 973"/>
              <a:gd name="T56" fmla="*/ 2147483646 w 1022"/>
              <a:gd name="T57" fmla="*/ 2147483646 h 973"/>
              <a:gd name="T58" fmla="*/ 2147483646 w 1022"/>
              <a:gd name="T59" fmla="*/ 2147483646 h 973"/>
              <a:gd name="T60" fmla="*/ 2147483646 w 1022"/>
              <a:gd name="T61" fmla="*/ 2147483646 h 973"/>
              <a:gd name="T62" fmla="*/ 2147483646 w 1022"/>
              <a:gd name="T63" fmla="*/ 2147483646 h 973"/>
              <a:gd name="T64" fmla="*/ 2147483646 w 1022"/>
              <a:gd name="T65" fmla="*/ 2147483646 h 973"/>
              <a:gd name="T66" fmla="*/ 2147483646 w 1022"/>
              <a:gd name="T67" fmla="*/ 2147483646 h 973"/>
              <a:gd name="T68" fmla="*/ 2147483646 w 1022"/>
              <a:gd name="T69" fmla="*/ 2147483646 h 973"/>
              <a:gd name="T70" fmla="*/ 2147483646 w 1022"/>
              <a:gd name="T71" fmla="*/ 2147483646 h 973"/>
              <a:gd name="T72" fmla="*/ 2147483646 w 1022"/>
              <a:gd name="T73" fmla="*/ 2147483646 h 973"/>
              <a:gd name="T74" fmla="*/ 2147483646 w 1022"/>
              <a:gd name="T75" fmla="*/ 2147483646 h 973"/>
              <a:gd name="T76" fmla="*/ 2147483646 w 1022"/>
              <a:gd name="T77" fmla="*/ 2147483646 h 973"/>
              <a:gd name="T78" fmla="*/ 2147483646 w 1022"/>
              <a:gd name="T79" fmla="*/ 2147483646 h 973"/>
              <a:gd name="T80" fmla="*/ 2147483646 w 1022"/>
              <a:gd name="T81" fmla="*/ 2147483646 h 973"/>
              <a:gd name="T82" fmla="*/ 2147483646 w 1022"/>
              <a:gd name="T83" fmla="*/ 2147483646 h 973"/>
              <a:gd name="T84" fmla="*/ 2147483646 w 1022"/>
              <a:gd name="T85" fmla="*/ 2147483646 h 973"/>
              <a:gd name="T86" fmla="*/ 2147483646 w 1022"/>
              <a:gd name="T87" fmla="*/ 2147483646 h 9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022" h="973">
                <a:moveTo>
                  <a:pt x="596" y="882"/>
                </a:moveTo>
                <a:lnTo>
                  <a:pt x="426" y="882"/>
                </a:lnTo>
                <a:cubicBezTo>
                  <a:pt x="414" y="882"/>
                  <a:pt x="403" y="892"/>
                  <a:pt x="403" y="904"/>
                </a:cubicBezTo>
                <a:cubicBezTo>
                  <a:pt x="403" y="916"/>
                  <a:pt x="414" y="926"/>
                  <a:pt x="426" y="926"/>
                </a:cubicBezTo>
                <a:lnTo>
                  <a:pt x="596" y="926"/>
                </a:lnTo>
                <a:cubicBezTo>
                  <a:pt x="609" y="926"/>
                  <a:pt x="619" y="916"/>
                  <a:pt x="619" y="904"/>
                </a:cubicBezTo>
                <a:cubicBezTo>
                  <a:pt x="619" y="892"/>
                  <a:pt x="609" y="882"/>
                  <a:pt x="596" y="882"/>
                </a:cubicBezTo>
                <a:close/>
                <a:moveTo>
                  <a:pt x="596" y="813"/>
                </a:moveTo>
                <a:lnTo>
                  <a:pt x="596" y="813"/>
                </a:lnTo>
                <a:lnTo>
                  <a:pt x="426" y="813"/>
                </a:lnTo>
                <a:cubicBezTo>
                  <a:pt x="414" y="813"/>
                  <a:pt x="403" y="823"/>
                  <a:pt x="403" y="835"/>
                </a:cubicBezTo>
                <a:cubicBezTo>
                  <a:pt x="403" y="848"/>
                  <a:pt x="414" y="858"/>
                  <a:pt x="426" y="858"/>
                </a:cubicBezTo>
                <a:lnTo>
                  <a:pt x="596" y="858"/>
                </a:lnTo>
                <a:cubicBezTo>
                  <a:pt x="609" y="858"/>
                  <a:pt x="619" y="848"/>
                  <a:pt x="619" y="835"/>
                </a:cubicBezTo>
                <a:cubicBezTo>
                  <a:pt x="619" y="823"/>
                  <a:pt x="609" y="813"/>
                  <a:pt x="596" y="813"/>
                </a:cubicBezTo>
                <a:close/>
                <a:moveTo>
                  <a:pt x="511" y="973"/>
                </a:moveTo>
                <a:lnTo>
                  <a:pt x="511" y="973"/>
                </a:lnTo>
                <a:lnTo>
                  <a:pt x="585" y="946"/>
                </a:lnTo>
                <a:lnTo>
                  <a:pt x="437" y="946"/>
                </a:lnTo>
                <a:lnTo>
                  <a:pt x="511" y="973"/>
                </a:lnTo>
                <a:close/>
                <a:moveTo>
                  <a:pt x="514" y="261"/>
                </a:moveTo>
                <a:lnTo>
                  <a:pt x="514" y="261"/>
                </a:lnTo>
                <a:lnTo>
                  <a:pt x="508" y="261"/>
                </a:lnTo>
                <a:cubicBezTo>
                  <a:pt x="384" y="261"/>
                  <a:pt x="272" y="362"/>
                  <a:pt x="272" y="486"/>
                </a:cubicBezTo>
                <a:cubicBezTo>
                  <a:pt x="272" y="611"/>
                  <a:pt x="377" y="682"/>
                  <a:pt x="388" y="721"/>
                </a:cubicBezTo>
                <a:cubicBezTo>
                  <a:pt x="398" y="759"/>
                  <a:pt x="388" y="778"/>
                  <a:pt x="416" y="787"/>
                </a:cubicBezTo>
                <a:cubicBezTo>
                  <a:pt x="444" y="796"/>
                  <a:pt x="508" y="794"/>
                  <a:pt x="508" y="794"/>
                </a:cubicBezTo>
                <a:lnTo>
                  <a:pt x="514" y="794"/>
                </a:lnTo>
                <a:cubicBezTo>
                  <a:pt x="514" y="794"/>
                  <a:pt x="578" y="796"/>
                  <a:pt x="606" y="787"/>
                </a:cubicBezTo>
                <a:cubicBezTo>
                  <a:pt x="634" y="778"/>
                  <a:pt x="624" y="759"/>
                  <a:pt x="634" y="721"/>
                </a:cubicBezTo>
                <a:cubicBezTo>
                  <a:pt x="645" y="682"/>
                  <a:pt x="750" y="611"/>
                  <a:pt x="750" y="486"/>
                </a:cubicBezTo>
                <a:cubicBezTo>
                  <a:pt x="750" y="362"/>
                  <a:pt x="638" y="261"/>
                  <a:pt x="514" y="261"/>
                </a:cubicBezTo>
                <a:close/>
                <a:moveTo>
                  <a:pt x="201" y="527"/>
                </a:moveTo>
                <a:lnTo>
                  <a:pt x="201" y="527"/>
                </a:lnTo>
                <a:cubicBezTo>
                  <a:pt x="201" y="509"/>
                  <a:pt x="183" y="495"/>
                  <a:pt x="162" y="495"/>
                </a:cubicBezTo>
                <a:lnTo>
                  <a:pt x="39" y="495"/>
                </a:lnTo>
                <a:cubicBezTo>
                  <a:pt x="17" y="495"/>
                  <a:pt x="0" y="509"/>
                  <a:pt x="0" y="527"/>
                </a:cubicBezTo>
                <a:cubicBezTo>
                  <a:pt x="0" y="544"/>
                  <a:pt x="17" y="558"/>
                  <a:pt x="39" y="558"/>
                </a:cubicBezTo>
                <a:lnTo>
                  <a:pt x="162" y="558"/>
                </a:lnTo>
                <a:cubicBezTo>
                  <a:pt x="183" y="558"/>
                  <a:pt x="201" y="544"/>
                  <a:pt x="201" y="527"/>
                </a:cubicBezTo>
                <a:close/>
                <a:moveTo>
                  <a:pt x="983" y="495"/>
                </a:moveTo>
                <a:lnTo>
                  <a:pt x="983" y="495"/>
                </a:lnTo>
                <a:lnTo>
                  <a:pt x="860" y="495"/>
                </a:lnTo>
                <a:cubicBezTo>
                  <a:pt x="839" y="495"/>
                  <a:pt x="822" y="509"/>
                  <a:pt x="822" y="527"/>
                </a:cubicBezTo>
                <a:cubicBezTo>
                  <a:pt x="822" y="544"/>
                  <a:pt x="839" y="558"/>
                  <a:pt x="860" y="558"/>
                </a:cubicBezTo>
                <a:lnTo>
                  <a:pt x="983" y="558"/>
                </a:lnTo>
                <a:cubicBezTo>
                  <a:pt x="1005" y="558"/>
                  <a:pt x="1022" y="544"/>
                  <a:pt x="1022" y="527"/>
                </a:cubicBezTo>
                <a:cubicBezTo>
                  <a:pt x="1022" y="509"/>
                  <a:pt x="1005" y="495"/>
                  <a:pt x="983" y="495"/>
                </a:cubicBezTo>
                <a:close/>
                <a:moveTo>
                  <a:pt x="782" y="296"/>
                </a:moveTo>
                <a:lnTo>
                  <a:pt x="782" y="296"/>
                </a:lnTo>
                <a:lnTo>
                  <a:pt x="869" y="209"/>
                </a:lnTo>
                <a:cubicBezTo>
                  <a:pt x="885" y="194"/>
                  <a:pt x="887" y="172"/>
                  <a:pt x="874" y="159"/>
                </a:cubicBezTo>
                <a:cubicBezTo>
                  <a:pt x="862" y="147"/>
                  <a:pt x="839" y="149"/>
                  <a:pt x="824" y="164"/>
                </a:cubicBezTo>
                <a:lnTo>
                  <a:pt x="737" y="251"/>
                </a:lnTo>
                <a:cubicBezTo>
                  <a:pt x="722" y="266"/>
                  <a:pt x="720" y="289"/>
                  <a:pt x="732" y="301"/>
                </a:cubicBezTo>
                <a:cubicBezTo>
                  <a:pt x="745" y="314"/>
                  <a:pt x="767" y="311"/>
                  <a:pt x="782" y="296"/>
                </a:cubicBezTo>
                <a:close/>
                <a:moveTo>
                  <a:pt x="508" y="201"/>
                </a:moveTo>
                <a:lnTo>
                  <a:pt x="508" y="201"/>
                </a:lnTo>
                <a:cubicBezTo>
                  <a:pt x="526" y="201"/>
                  <a:pt x="540" y="183"/>
                  <a:pt x="540" y="162"/>
                </a:cubicBezTo>
                <a:lnTo>
                  <a:pt x="540" y="39"/>
                </a:lnTo>
                <a:cubicBezTo>
                  <a:pt x="540" y="18"/>
                  <a:pt x="526" y="0"/>
                  <a:pt x="508" y="0"/>
                </a:cubicBezTo>
                <a:cubicBezTo>
                  <a:pt x="491" y="0"/>
                  <a:pt x="476" y="18"/>
                  <a:pt x="476" y="39"/>
                </a:cubicBezTo>
                <a:lnTo>
                  <a:pt x="476" y="162"/>
                </a:lnTo>
                <a:cubicBezTo>
                  <a:pt x="476" y="183"/>
                  <a:pt x="491" y="201"/>
                  <a:pt x="508" y="201"/>
                </a:cubicBezTo>
                <a:close/>
                <a:moveTo>
                  <a:pt x="229" y="283"/>
                </a:moveTo>
                <a:lnTo>
                  <a:pt x="229" y="283"/>
                </a:lnTo>
                <a:cubicBezTo>
                  <a:pt x="244" y="299"/>
                  <a:pt x="267" y="301"/>
                  <a:pt x="279" y="288"/>
                </a:cubicBezTo>
                <a:cubicBezTo>
                  <a:pt x="292" y="276"/>
                  <a:pt x="289" y="254"/>
                  <a:pt x="274" y="238"/>
                </a:cubicBezTo>
                <a:lnTo>
                  <a:pt x="187" y="151"/>
                </a:lnTo>
                <a:cubicBezTo>
                  <a:pt x="172" y="136"/>
                  <a:pt x="149" y="134"/>
                  <a:pt x="137" y="146"/>
                </a:cubicBezTo>
                <a:cubicBezTo>
                  <a:pt x="125" y="159"/>
                  <a:pt x="127" y="181"/>
                  <a:pt x="142" y="196"/>
                </a:cubicBezTo>
                <a:lnTo>
                  <a:pt x="229" y="283"/>
                </a:lnTo>
                <a:close/>
                <a:moveTo>
                  <a:pt x="240" y="756"/>
                </a:moveTo>
                <a:lnTo>
                  <a:pt x="240" y="756"/>
                </a:lnTo>
                <a:lnTo>
                  <a:pt x="153" y="843"/>
                </a:lnTo>
                <a:cubicBezTo>
                  <a:pt x="137" y="859"/>
                  <a:pt x="135" y="881"/>
                  <a:pt x="148" y="894"/>
                </a:cubicBezTo>
                <a:cubicBezTo>
                  <a:pt x="160" y="906"/>
                  <a:pt x="183" y="904"/>
                  <a:pt x="198" y="889"/>
                </a:cubicBezTo>
                <a:lnTo>
                  <a:pt x="285" y="802"/>
                </a:lnTo>
                <a:cubicBezTo>
                  <a:pt x="300" y="786"/>
                  <a:pt x="302" y="764"/>
                  <a:pt x="290" y="751"/>
                </a:cubicBezTo>
                <a:cubicBezTo>
                  <a:pt x="277" y="739"/>
                  <a:pt x="255" y="741"/>
                  <a:pt x="240" y="756"/>
                </a:cubicBezTo>
                <a:close/>
                <a:moveTo>
                  <a:pt x="793" y="769"/>
                </a:moveTo>
                <a:lnTo>
                  <a:pt x="793" y="769"/>
                </a:lnTo>
                <a:cubicBezTo>
                  <a:pt x="778" y="754"/>
                  <a:pt x="755" y="752"/>
                  <a:pt x="743" y="764"/>
                </a:cubicBezTo>
                <a:cubicBezTo>
                  <a:pt x="731" y="777"/>
                  <a:pt x="733" y="799"/>
                  <a:pt x="748" y="814"/>
                </a:cubicBezTo>
                <a:lnTo>
                  <a:pt x="835" y="901"/>
                </a:lnTo>
                <a:cubicBezTo>
                  <a:pt x="850" y="916"/>
                  <a:pt x="873" y="919"/>
                  <a:pt x="885" y="906"/>
                </a:cubicBezTo>
                <a:cubicBezTo>
                  <a:pt x="897" y="894"/>
                  <a:pt x="895" y="871"/>
                  <a:pt x="880" y="856"/>
                </a:cubicBezTo>
                <a:lnTo>
                  <a:pt x="793" y="76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71" name="圆角矩形 11"/>
          <p:cNvSpPr>
            <a:spLocks noChangeArrowheads="1"/>
          </p:cNvSpPr>
          <p:nvPr/>
        </p:nvSpPr>
        <p:spPr bwMode="auto">
          <a:xfrm>
            <a:off x="3995738" y="2033588"/>
            <a:ext cx="431800" cy="4318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 u="sng">
              <a:latin typeface="Arial" panose="020B0604020202020204" pitchFamily="34" charset="0"/>
            </a:endParaRPr>
          </a:p>
        </p:txBody>
      </p:sp>
      <p:sp>
        <p:nvSpPr>
          <p:cNvPr id="36872" name="Freeform 13"/>
          <p:cNvSpPr>
            <a:spLocks noEditPoints="1" noChangeArrowheads="1"/>
          </p:cNvSpPr>
          <p:nvPr/>
        </p:nvSpPr>
        <p:spPr bwMode="auto">
          <a:xfrm>
            <a:off x="4087813" y="2133600"/>
            <a:ext cx="247650" cy="231775"/>
          </a:xfrm>
          <a:custGeom>
            <a:avLst/>
            <a:gdLst>
              <a:gd name="T0" fmla="*/ 0 w 957"/>
              <a:gd name="T1" fmla="*/ 2147483646 h 885"/>
              <a:gd name="T2" fmla="*/ 2147483646 w 957"/>
              <a:gd name="T3" fmla="*/ 2147483646 h 885"/>
              <a:gd name="T4" fmla="*/ 2147483646 w 957"/>
              <a:gd name="T5" fmla="*/ 2147483646 h 885"/>
              <a:gd name="T6" fmla="*/ 2147483646 w 957"/>
              <a:gd name="T7" fmla="*/ 2147483646 h 885"/>
              <a:gd name="T8" fmla="*/ 2147483646 w 957"/>
              <a:gd name="T9" fmla="*/ 2147483646 h 885"/>
              <a:gd name="T10" fmla="*/ 2147483646 w 957"/>
              <a:gd name="T11" fmla="*/ 2147483646 h 885"/>
              <a:gd name="T12" fmla="*/ 2147483646 w 957"/>
              <a:gd name="T13" fmla="*/ 2147483646 h 885"/>
              <a:gd name="T14" fmla="*/ 2147483646 w 957"/>
              <a:gd name="T15" fmla="*/ 2147483646 h 885"/>
              <a:gd name="T16" fmla="*/ 2147483646 w 957"/>
              <a:gd name="T17" fmla="*/ 2147483646 h 885"/>
              <a:gd name="T18" fmla="*/ 2147483646 w 957"/>
              <a:gd name="T19" fmla="*/ 2147483646 h 885"/>
              <a:gd name="T20" fmla="*/ 0 w 957"/>
              <a:gd name="T21" fmla="*/ 2147483646 h 885"/>
              <a:gd name="T22" fmla="*/ 2147483646 w 957"/>
              <a:gd name="T23" fmla="*/ 2147483646 h 885"/>
              <a:gd name="T24" fmla="*/ 2147483646 w 957"/>
              <a:gd name="T25" fmla="*/ 2147483646 h 885"/>
              <a:gd name="T26" fmla="*/ 2147483646 w 957"/>
              <a:gd name="T27" fmla="*/ 2147483646 h 885"/>
              <a:gd name="T28" fmla="*/ 2147483646 w 957"/>
              <a:gd name="T29" fmla="*/ 2147483646 h 885"/>
              <a:gd name="T30" fmla="*/ 2147483646 w 957"/>
              <a:gd name="T31" fmla="*/ 2147483646 h 885"/>
              <a:gd name="T32" fmla="*/ 2147483646 w 957"/>
              <a:gd name="T33" fmla="*/ 2147483646 h 885"/>
              <a:gd name="T34" fmla="*/ 2147483646 w 957"/>
              <a:gd name="T35" fmla="*/ 2147483646 h 885"/>
              <a:gd name="T36" fmla="*/ 2147483646 w 957"/>
              <a:gd name="T37" fmla="*/ 2147483646 h 885"/>
              <a:gd name="T38" fmla="*/ 2147483646 w 957"/>
              <a:gd name="T39" fmla="*/ 2147483646 h 885"/>
              <a:gd name="T40" fmla="*/ 2147483646 w 957"/>
              <a:gd name="T41" fmla="*/ 2147483646 h 885"/>
              <a:gd name="T42" fmla="*/ 2147483646 w 957"/>
              <a:gd name="T43" fmla="*/ 2147483646 h 885"/>
              <a:gd name="T44" fmla="*/ 2147483646 w 957"/>
              <a:gd name="T45" fmla="*/ 2147483646 h 885"/>
              <a:gd name="T46" fmla="*/ 2147483646 w 957"/>
              <a:gd name="T47" fmla="*/ 2147483646 h 885"/>
              <a:gd name="T48" fmla="*/ 2147483646 w 957"/>
              <a:gd name="T49" fmla="*/ 2147483646 h 885"/>
              <a:gd name="T50" fmla="*/ 2147483646 w 957"/>
              <a:gd name="T51" fmla="*/ 2147483646 h 885"/>
              <a:gd name="T52" fmla="*/ 2147483646 w 957"/>
              <a:gd name="T53" fmla="*/ 2147483646 h 885"/>
              <a:gd name="T54" fmla="*/ 2147483646 w 957"/>
              <a:gd name="T55" fmla="*/ 2147483646 h 885"/>
              <a:gd name="T56" fmla="*/ 2147483646 w 957"/>
              <a:gd name="T57" fmla="*/ 2147483646 h 885"/>
              <a:gd name="T58" fmla="*/ 2147483646 w 957"/>
              <a:gd name="T59" fmla="*/ 2147483646 h 885"/>
              <a:gd name="T60" fmla="*/ 2147483646 w 957"/>
              <a:gd name="T61" fmla="*/ 2147483646 h 885"/>
              <a:gd name="T62" fmla="*/ 2147483646 w 957"/>
              <a:gd name="T63" fmla="*/ 2147483646 h 885"/>
              <a:gd name="T64" fmla="*/ 2147483646 w 957"/>
              <a:gd name="T65" fmla="*/ 2147483646 h 885"/>
              <a:gd name="T66" fmla="*/ 2147483646 w 957"/>
              <a:gd name="T67" fmla="*/ 2147483646 h 885"/>
              <a:gd name="T68" fmla="*/ 2147483646 w 957"/>
              <a:gd name="T69" fmla="*/ 2147483646 h 885"/>
              <a:gd name="T70" fmla="*/ 2147483646 w 957"/>
              <a:gd name="T71" fmla="*/ 2147483646 h 885"/>
              <a:gd name="T72" fmla="*/ 2147483646 w 957"/>
              <a:gd name="T73" fmla="*/ 2147483646 h 885"/>
              <a:gd name="T74" fmla="*/ 2147483646 w 957"/>
              <a:gd name="T75" fmla="*/ 2147483646 h 885"/>
              <a:gd name="T76" fmla="*/ 2147483646 w 957"/>
              <a:gd name="T77" fmla="*/ 2147483646 h 885"/>
              <a:gd name="T78" fmla="*/ 2147483646 w 957"/>
              <a:gd name="T79" fmla="*/ 2147483646 h 885"/>
              <a:gd name="T80" fmla="*/ 2147483646 w 957"/>
              <a:gd name="T81" fmla="*/ 2147483646 h 885"/>
              <a:gd name="T82" fmla="*/ 2147483646 w 957"/>
              <a:gd name="T83" fmla="*/ 2147483646 h 885"/>
              <a:gd name="T84" fmla="*/ 2147483646 w 957"/>
              <a:gd name="T85" fmla="*/ 2147483646 h 885"/>
              <a:gd name="T86" fmla="*/ 2147483646 w 957"/>
              <a:gd name="T87" fmla="*/ 2147483646 h 885"/>
              <a:gd name="T88" fmla="*/ 2147483646 w 957"/>
              <a:gd name="T89" fmla="*/ 2147483646 h 885"/>
              <a:gd name="T90" fmla="*/ 2147483646 w 957"/>
              <a:gd name="T91" fmla="*/ 2147483646 h 885"/>
              <a:gd name="T92" fmla="*/ 2147483646 w 957"/>
              <a:gd name="T93" fmla="*/ 2147483646 h 88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957" h="885">
                <a:moveTo>
                  <a:pt x="0" y="155"/>
                </a:moveTo>
                <a:cubicBezTo>
                  <a:pt x="0" y="278"/>
                  <a:pt x="0" y="400"/>
                  <a:pt x="0" y="523"/>
                </a:cubicBezTo>
                <a:cubicBezTo>
                  <a:pt x="0" y="533"/>
                  <a:pt x="161" y="687"/>
                  <a:pt x="181" y="707"/>
                </a:cubicBezTo>
                <a:cubicBezTo>
                  <a:pt x="202" y="728"/>
                  <a:pt x="355" y="885"/>
                  <a:pt x="368" y="885"/>
                </a:cubicBezTo>
                <a:cubicBezTo>
                  <a:pt x="442" y="885"/>
                  <a:pt x="516" y="885"/>
                  <a:pt x="589" y="885"/>
                </a:cubicBezTo>
                <a:cubicBezTo>
                  <a:pt x="620" y="885"/>
                  <a:pt x="632" y="856"/>
                  <a:pt x="645" y="837"/>
                </a:cubicBezTo>
                <a:cubicBezTo>
                  <a:pt x="645" y="684"/>
                  <a:pt x="645" y="532"/>
                  <a:pt x="645" y="380"/>
                </a:cubicBezTo>
                <a:cubicBezTo>
                  <a:pt x="631" y="385"/>
                  <a:pt x="590" y="368"/>
                  <a:pt x="582" y="391"/>
                </a:cubicBezTo>
                <a:cubicBezTo>
                  <a:pt x="577" y="401"/>
                  <a:pt x="582" y="573"/>
                  <a:pt x="582" y="608"/>
                </a:cubicBezTo>
                <a:cubicBezTo>
                  <a:pt x="582" y="643"/>
                  <a:pt x="592" y="822"/>
                  <a:pt x="567" y="822"/>
                </a:cubicBezTo>
                <a:cubicBezTo>
                  <a:pt x="507" y="822"/>
                  <a:pt x="447" y="822"/>
                  <a:pt x="387" y="822"/>
                </a:cubicBezTo>
                <a:cubicBezTo>
                  <a:pt x="368" y="822"/>
                  <a:pt x="376" y="760"/>
                  <a:pt x="376" y="741"/>
                </a:cubicBezTo>
                <a:cubicBezTo>
                  <a:pt x="376" y="710"/>
                  <a:pt x="376" y="679"/>
                  <a:pt x="376" y="649"/>
                </a:cubicBezTo>
                <a:cubicBezTo>
                  <a:pt x="376" y="565"/>
                  <a:pt x="376" y="551"/>
                  <a:pt x="324" y="516"/>
                </a:cubicBezTo>
                <a:cubicBezTo>
                  <a:pt x="300" y="516"/>
                  <a:pt x="301" y="509"/>
                  <a:pt x="280" y="509"/>
                </a:cubicBezTo>
                <a:cubicBezTo>
                  <a:pt x="209" y="509"/>
                  <a:pt x="137" y="509"/>
                  <a:pt x="66" y="509"/>
                </a:cubicBezTo>
                <a:cubicBezTo>
                  <a:pt x="66" y="398"/>
                  <a:pt x="66" y="287"/>
                  <a:pt x="66" y="177"/>
                </a:cubicBezTo>
                <a:cubicBezTo>
                  <a:pt x="66" y="168"/>
                  <a:pt x="69" y="169"/>
                  <a:pt x="74" y="162"/>
                </a:cubicBezTo>
                <a:cubicBezTo>
                  <a:pt x="155" y="162"/>
                  <a:pt x="236" y="162"/>
                  <a:pt x="317" y="162"/>
                </a:cubicBezTo>
                <a:cubicBezTo>
                  <a:pt x="333" y="151"/>
                  <a:pt x="375" y="115"/>
                  <a:pt x="376" y="92"/>
                </a:cubicBezTo>
                <a:cubicBezTo>
                  <a:pt x="274" y="92"/>
                  <a:pt x="172" y="92"/>
                  <a:pt x="70" y="92"/>
                </a:cubicBezTo>
                <a:cubicBezTo>
                  <a:pt x="42" y="92"/>
                  <a:pt x="0" y="131"/>
                  <a:pt x="0" y="155"/>
                </a:cubicBezTo>
                <a:close/>
                <a:moveTo>
                  <a:pt x="505" y="215"/>
                </a:moveTo>
                <a:lnTo>
                  <a:pt x="538" y="182"/>
                </a:lnTo>
                <a:lnTo>
                  <a:pt x="505" y="149"/>
                </a:lnTo>
                <a:cubicBezTo>
                  <a:pt x="504" y="148"/>
                  <a:pt x="504" y="146"/>
                  <a:pt x="505" y="145"/>
                </a:cubicBezTo>
                <a:lnTo>
                  <a:pt x="527" y="123"/>
                </a:lnTo>
                <a:cubicBezTo>
                  <a:pt x="528" y="122"/>
                  <a:pt x="530" y="122"/>
                  <a:pt x="531" y="123"/>
                </a:cubicBezTo>
                <a:lnTo>
                  <a:pt x="564" y="156"/>
                </a:lnTo>
                <a:lnTo>
                  <a:pt x="597" y="123"/>
                </a:lnTo>
                <a:cubicBezTo>
                  <a:pt x="599" y="122"/>
                  <a:pt x="601" y="122"/>
                  <a:pt x="602" y="123"/>
                </a:cubicBezTo>
                <a:lnTo>
                  <a:pt x="624" y="145"/>
                </a:lnTo>
                <a:cubicBezTo>
                  <a:pt x="625" y="146"/>
                  <a:pt x="625" y="148"/>
                  <a:pt x="624" y="149"/>
                </a:cubicBezTo>
                <a:lnTo>
                  <a:pt x="591" y="182"/>
                </a:lnTo>
                <a:lnTo>
                  <a:pt x="624" y="215"/>
                </a:lnTo>
                <a:cubicBezTo>
                  <a:pt x="625" y="217"/>
                  <a:pt x="625" y="219"/>
                  <a:pt x="624" y="220"/>
                </a:cubicBezTo>
                <a:lnTo>
                  <a:pt x="602" y="242"/>
                </a:lnTo>
                <a:cubicBezTo>
                  <a:pt x="601" y="243"/>
                  <a:pt x="599" y="243"/>
                  <a:pt x="597" y="242"/>
                </a:cubicBezTo>
                <a:lnTo>
                  <a:pt x="564" y="209"/>
                </a:lnTo>
                <a:lnTo>
                  <a:pt x="531" y="242"/>
                </a:lnTo>
                <a:cubicBezTo>
                  <a:pt x="530" y="243"/>
                  <a:pt x="528" y="243"/>
                  <a:pt x="527" y="242"/>
                </a:cubicBezTo>
                <a:lnTo>
                  <a:pt x="505" y="220"/>
                </a:lnTo>
                <a:cubicBezTo>
                  <a:pt x="504" y="219"/>
                  <a:pt x="504" y="217"/>
                  <a:pt x="505" y="215"/>
                </a:cubicBezTo>
                <a:close/>
                <a:moveTo>
                  <a:pt x="780" y="332"/>
                </a:moveTo>
                <a:lnTo>
                  <a:pt x="944" y="496"/>
                </a:lnTo>
                <a:cubicBezTo>
                  <a:pt x="957" y="509"/>
                  <a:pt x="957" y="530"/>
                  <a:pt x="944" y="543"/>
                </a:cubicBezTo>
                <a:lnTo>
                  <a:pt x="925" y="562"/>
                </a:lnTo>
                <a:cubicBezTo>
                  <a:pt x="912" y="575"/>
                  <a:pt x="891" y="575"/>
                  <a:pt x="878" y="562"/>
                </a:cubicBezTo>
                <a:lnTo>
                  <a:pt x="714" y="398"/>
                </a:lnTo>
                <a:lnTo>
                  <a:pt x="780" y="332"/>
                </a:lnTo>
                <a:close/>
                <a:moveTo>
                  <a:pt x="447" y="65"/>
                </a:moveTo>
                <a:cubicBezTo>
                  <a:pt x="512" y="0"/>
                  <a:pt x="617" y="0"/>
                  <a:pt x="682" y="65"/>
                </a:cubicBezTo>
                <a:cubicBezTo>
                  <a:pt x="740" y="123"/>
                  <a:pt x="747" y="213"/>
                  <a:pt x="701" y="278"/>
                </a:cubicBezTo>
                <a:lnTo>
                  <a:pt x="754" y="331"/>
                </a:lnTo>
                <a:cubicBezTo>
                  <a:pt x="756" y="333"/>
                  <a:pt x="756" y="337"/>
                  <a:pt x="754" y="339"/>
                </a:cubicBezTo>
                <a:lnTo>
                  <a:pt x="721" y="372"/>
                </a:lnTo>
                <a:cubicBezTo>
                  <a:pt x="719" y="374"/>
                  <a:pt x="715" y="374"/>
                  <a:pt x="713" y="372"/>
                </a:cubicBezTo>
                <a:lnTo>
                  <a:pt x="660" y="319"/>
                </a:lnTo>
                <a:cubicBezTo>
                  <a:pt x="595" y="364"/>
                  <a:pt x="505" y="358"/>
                  <a:pt x="447" y="300"/>
                </a:cubicBezTo>
                <a:cubicBezTo>
                  <a:pt x="382" y="235"/>
                  <a:pt x="382" y="130"/>
                  <a:pt x="447" y="65"/>
                </a:cubicBezTo>
                <a:close/>
                <a:moveTo>
                  <a:pt x="486" y="104"/>
                </a:moveTo>
                <a:cubicBezTo>
                  <a:pt x="529" y="60"/>
                  <a:pt x="600" y="60"/>
                  <a:pt x="643" y="104"/>
                </a:cubicBezTo>
                <a:cubicBezTo>
                  <a:pt x="687" y="147"/>
                  <a:pt x="687" y="218"/>
                  <a:pt x="643" y="261"/>
                </a:cubicBezTo>
                <a:cubicBezTo>
                  <a:pt x="600" y="305"/>
                  <a:pt x="529" y="305"/>
                  <a:pt x="486" y="261"/>
                </a:cubicBezTo>
                <a:cubicBezTo>
                  <a:pt x="442" y="218"/>
                  <a:pt x="442" y="147"/>
                  <a:pt x="486" y="104"/>
                </a:cubicBezTo>
                <a:close/>
                <a:moveTo>
                  <a:pt x="306" y="770"/>
                </a:moveTo>
                <a:cubicBezTo>
                  <a:pt x="304" y="706"/>
                  <a:pt x="303" y="643"/>
                  <a:pt x="302" y="579"/>
                </a:cubicBezTo>
                <a:cubicBezTo>
                  <a:pt x="241" y="579"/>
                  <a:pt x="179" y="579"/>
                  <a:pt x="118" y="579"/>
                </a:cubicBezTo>
                <a:cubicBezTo>
                  <a:pt x="117" y="580"/>
                  <a:pt x="116" y="581"/>
                  <a:pt x="115" y="581"/>
                </a:cubicBezTo>
                <a:cubicBezTo>
                  <a:pt x="179" y="644"/>
                  <a:pt x="242" y="707"/>
                  <a:pt x="306" y="770"/>
                </a:cubicBezTo>
                <a:close/>
                <a:moveTo>
                  <a:pt x="110" y="225"/>
                </a:moveTo>
                <a:cubicBezTo>
                  <a:pt x="110" y="233"/>
                  <a:pt x="110" y="242"/>
                  <a:pt x="110" y="250"/>
                </a:cubicBezTo>
                <a:cubicBezTo>
                  <a:pt x="110" y="259"/>
                  <a:pt x="116" y="265"/>
                  <a:pt x="125" y="265"/>
                </a:cubicBezTo>
                <a:cubicBezTo>
                  <a:pt x="209" y="265"/>
                  <a:pt x="292" y="265"/>
                  <a:pt x="376" y="265"/>
                </a:cubicBezTo>
                <a:cubicBezTo>
                  <a:pt x="399" y="265"/>
                  <a:pt x="394" y="228"/>
                  <a:pt x="387" y="214"/>
                </a:cubicBezTo>
                <a:cubicBezTo>
                  <a:pt x="338" y="214"/>
                  <a:pt x="288" y="214"/>
                  <a:pt x="239" y="214"/>
                </a:cubicBezTo>
                <a:cubicBezTo>
                  <a:pt x="209" y="214"/>
                  <a:pt x="110" y="206"/>
                  <a:pt x="110" y="225"/>
                </a:cubicBezTo>
                <a:close/>
                <a:moveTo>
                  <a:pt x="110" y="405"/>
                </a:moveTo>
                <a:cubicBezTo>
                  <a:pt x="110" y="416"/>
                  <a:pt x="110" y="427"/>
                  <a:pt x="110" y="439"/>
                </a:cubicBezTo>
                <a:cubicBezTo>
                  <a:pt x="110" y="447"/>
                  <a:pt x="113" y="450"/>
                  <a:pt x="121" y="450"/>
                </a:cubicBezTo>
                <a:cubicBezTo>
                  <a:pt x="211" y="450"/>
                  <a:pt x="301" y="450"/>
                  <a:pt x="390" y="450"/>
                </a:cubicBezTo>
                <a:cubicBezTo>
                  <a:pt x="392" y="440"/>
                  <a:pt x="400" y="402"/>
                  <a:pt x="379" y="402"/>
                </a:cubicBezTo>
                <a:cubicBezTo>
                  <a:pt x="296" y="402"/>
                  <a:pt x="212" y="402"/>
                  <a:pt x="129" y="402"/>
                </a:cubicBezTo>
                <a:cubicBezTo>
                  <a:pt x="123" y="402"/>
                  <a:pt x="115" y="404"/>
                  <a:pt x="110" y="405"/>
                </a:cubicBezTo>
                <a:close/>
                <a:moveTo>
                  <a:pt x="110" y="328"/>
                </a:moveTo>
                <a:cubicBezTo>
                  <a:pt x="110" y="333"/>
                  <a:pt x="110" y="338"/>
                  <a:pt x="110" y="343"/>
                </a:cubicBezTo>
                <a:cubicBezTo>
                  <a:pt x="110" y="351"/>
                  <a:pt x="113" y="351"/>
                  <a:pt x="118" y="357"/>
                </a:cubicBezTo>
                <a:cubicBezTo>
                  <a:pt x="205" y="357"/>
                  <a:pt x="292" y="357"/>
                  <a:pt x="379" y="357"/>
                </a:cubicBezTo>
                <a:cubicBezTo>
                  <a:pt x="384" y="355"/>
                  <a:pt x="389" y="353"/>
                  <a:pt x="394" y="350"/>
                </a:cubicBezTo>
                <a:cubicBezTo>
                  <a:pt x="394" y="344"/>
                  <a:pt x="394" y="338"/>
                  <a:pt x="394" y="332"/>
                </a:cubicBezTo>
                <a:cubicBezTo>
                  <a:pt x="394" y="320"/>
                  <a:pt x="390" y="317"/>
                  <a:pt x="387" y="309"/>
                </a:cubicBezTo>
                <a:cubicBezTo>
                  <a:pt x="336" y="309"/>
                  <a:pt x="286" y="309"/>
                  <a:pt x="236" y="309"/>
                </a:cubicBezTo>
                <a:cubicBezTo>
                  <a:pt x="211" y="309"/>
                  <a:pt x="187" y="309"/>
                  <a:pt x="162" y="309"/>
                </a:cubicBezTo>
                <a:cubicBezTo>
                  <a:pt x="131" y="310"/>
                  <a:pt x="110" y="299"/>
                  <a:pt x="110" y="3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73" name="圆角矩形 10"/>
          <p:cNvSpPr>
            <a:spLocks noChangeArrowheads="1"/>
          </p:cNvSpPr>
          <p:nvPr/>
        </p:nvSpPr>
        <p:spPr bwMode="auto">
          <a:xfrm>
            <a:off x="3995738" y="1347788"/>
            <a:ext cx="431800" cy="433387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36874" name="Freeform 27"/>
          <p:cNvSpPr>
            <a:spLocks noEditPoints="1" noChangeArrowheads="1"/>
          </p:cNvSpPr>
          <p:nvPr/>
        </p:nvSpPr>
        <p:spPr bwMode="auto">
          <a:xfrm>
            <a:off x="4125913" y="1439863"/>
            <a:ext cx="234950" cy="250825"/>
          </a:xfrm>
          <a:custGeom>
            <a:avLst/>
            <a:gdLst>
              <a:gd name="T0" fmla="*/ 2147483646 w 812"/>
              <a:gd name="T1" fmla="*/ 0 h 858"/>
              <a:gd name="T2" fmla="*/ 2147483646 w 812"/>
              <a:gd name="T3" fmla="*/ 2147483646 h 858"/>
              <a:gd name="T4" fmla="*/ 2147483646 w 812"/>
              <a:gd name="T5" fmla="*/ 2147483646 h 858"/>
              <a:gd name="T6" fmla="*/ 2147483646 w 812"/>
              <a:gd name="T7" fmla="*/ 2147483646 h 858"/>
              <a:gd name="T8" fmla="*/ 2147483646 w 812"/>
              <a:gd name="T9" fmla="*/ 2147483646 h 858"/>
              <a:gd name="T10" fmla="*/ 2147483646 w 812"/>
              <a:gd name="T11" fmla="*/ 2147483646 h 858"/>
              <a:gd name="T12" fmla="*/ 2147483646 w 812"/>
              <a:gd name="T13" fmla="*/ 2147483646 h 858"/>
              <a:gd name="T14" fmla="*/ 2147483646 w 812"/>
              <a:gd name="T15" fmla="*/ 2147483646 h 858"/>
              <a:gd name="T16" fmla="*/ 0 w 812"/>
              <a:gd name="T17" fmla="*/ 2147483646 h 858"/>
              <a:gd name="T18" fmla="*/ 2147483646 w 812"/>
              <a:gd name="T19" fmla="*/ 2147483646 h 858"/>
              <a:gd name="T20" fmla="*/ 2147483646 w 812"/>
              <a:gd name="T21" fmla="*/ 2147483646 h 858"/>
              <a:gd name="T22" fmla="*/ 2147483646 w 812"/>
              <a:gd name="T23" fmla="*/ 2147483646 h 858"/>
              <a:gd name="T24" fmla="*/ 2147483646 w 812"/>
              <a:gd name="T25" fmla="*/ 2147483646 h 858"/>
              <a:gd name="T26" fmla="*/ 2147483646 w 812"/>
              <a:gd name="T27" fmla="*/ 2147483646 h 858"/>
              <a:gd name="T28" fmla="*/ 2147483646 w 812"/>
              <a:gd name="T29" fmla="*/ 2147483646 h 858"/>
              <a:gd name="T30" fmla="*/ 2147483646 w 812"/>
              <a:gd name="T31" fmla="*/ 2147483646 h 858"/>
              <a:gd name="T32" fmla="*/ 2147483646 w 812"/>
              <a:gd name="T33" fmla="*/ 2147483646 h 858"/>
              <a:gd name="T34" fmla="*/ 2147483646 w 812"/>
              <a:gd name="T35" fmla="*/ 2147483646 h 858"/>
              <a:gd name="T36" fmla="*/ 2147483646 w 812"/>
              <a:gd name="T37" fmla="*/ 2147483646 h 858"/>
              <a:gd name="T38" fmla="*/ 2147483646 w 812"/>
              <a:gd name="T39" fmla="*/ 2147483646 h 858"/>
              <a:gd name="T40" fmla="*/ 2147483646 w 812"/>
              <a:gd name="T41" fmla="*/ 2147483646 h 858"/>
              <a:gd name="T42" fmla="*/ 2147483646 w 812"/>
              <a:gd name="T43" fmla="*/ 2147483646 h 858"/>
              <a:gd name="T44" fmla="*/ 2147483646 w 812"/>
              <a:gd name="T45" fmla="*/ 2147483646 h 858"/>
              <a:gd name="T46" fmla="*/ 2147483646 w 812"/>
              <a:gd name="T47" fmla="*/ 2147483646 h 858"/>
              <a:gd name="T48" fmla="*/ 2147483646 w 812"/>
              <a:gd name="T49" fmla="*/ 2147483646 h 858"/>
              <a:gd name="T50" fmla="*/ 2147483646 w 812"/>
              <a:gd name="T51" fmla="*/ 2147483646 h 858"/>
              <a:gd name="T52" fmla="*/ 2147483646 w 812"/>
              <a:gd name="T53" fmla="*/ 2147483646 h 858"/>
              <a:gd name="T54" fmla="*/ 2147483646 w 812"/>
              <a:gd name="T55" fmla="*/ 2147483646 h 858"/>
              <a:gd name="T56" fmla="*/ 2147483646 w 812"/>
              <a:gd name="T57" fmla="*/ 2147483646 h 858"/>
              <a:gd name="T58" fmla="*/ 2147483646 w 812"/>
              <a:gd name="T59" fmla="*/ 2147483646 h 858"/>
              <a:gd name="T60" fmla="*/ 2147483646 w 812"/>
              <a:gd name="T61" fmla="*/ 2147483646 h 858"/>
              <a:gd name="T62" fmla="*/ 2147483646 w 812"/>
              <a:gd name="T63" fmla="*/ 2147483646 h 858"/>
              <a:gd name="T64" fmla="*/ 2147483646 w 812"/>
              <a:gd name="T65" fmla="*/ 2147483646 h 858"/>
              <a:gd name="T66" fmla="*/ 2147483646 w 812"/>
              <a:gd name="T67" fmla="*/ 2147483646 h 858"/>
              <a:gd name="T68" fmla="*/ 2147483646 w 812"/>
              <a:gd name="T69" fmla="*/ 2147483646 h 85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812" h="858">
                <a:moveTo>
                  <a:pt x="179" y="0"/>
                </a:moveTo>
                <a:lnTo>
                  <a:pt x="507" y="0"/>
                </a:lnTo>
                <a:cubicBezTo>
                  <a:pt x="569" y="0"/>
                  <a:pt x="620" y="51"/>
                  <a:pt x="620" y="113"/>
                </a:cubicBezTo>
                <a:lnTo>
                  <a:pt x="620" y="264"/>
                </a:lnTo>
                <a:cubicBezTo>
                  <a:pt x="584" y="292"/>
                  <a:pt x="563" y="318"/>
                  <a:pt x="535" y="356"/>
                </a:cubicBezTo>
                <a:lnTo>
                  <a:pt x="535" y="113"/>
                </a:lnTo>
                <a:cubicBezTo>
                  <a:pt x="535" y="98"/>
                  <a:pt x="522" y="85"/>
                  <a:pt x="507" y="85"/>
                </a:cubicBezTo>
                <a:lnTo>
                  <a:pt x="247" y="85"/>
                </a:lnTo>
                <a:lnTo>
                  <a:pt x="247" y="204"/>
                </a:lnTo>
                <a:cubicBezTo>
                  <a:pt x="247" y="216"/>
                  <a:pt x="237" y="226"/>
                  <a:pt x="225" y="226"/>
                </a:cubicBezTo>
                <a:lnTo>
                  <a:pt x="86" y="226"/>
                </a:lnTo>
                <a:lnTo>
                  <a:pt x="86" y="643"/>
                </a:lnTo>
                <a:cubicBezTo>
                  <a:pt x="86" y="658"/>
                  <a:pt x="98" y="670"/>
                  <a:pt x="113" y="670"/>
                </a:cubicBezTo>
                <a:lnTo>
                  <a:pt x="375" y="670"/>
                </a:lnTo>
                <a:cubicBezTo>
                  <a:pt x="366" y="699"/>
                  <a:pt x="358" y="727"/>
                  <a:pt x="353" y="756"/>
                </a:cubicBezTo>
                <a:lnTo>
                  <a:pt x="113" y="756"/>
                </a:lnTo>
                <a:cubicBezTo>
                  <a:pt x="51" y="756"/>
                  <a:pt x="0" y="705"/>
                  <a:pt x="0" y="643"/>
                </a:cubicBezTo>
                <a:lnTo>
                  <a:pt x="0" y="178"/>
                </a:lnTo>
                <a:lnTo>
                  <a:pt x="179" y="0"/>
                </a:lnTo>
                <a:close/>
                <a:moveTo>
                  <a:pt x="721" y="277"/>
                </a:moveTo>
                <a:cubicBezTo>
                  <a:pt x="733" y="283"/>
                  <a:pt x="740" y="295"/>
                  <a:pt x="743" y="310"/>
                </a:cubicBezTo>
                <a:cubicBezTo>
                  <a:pt x="765" y="316"/>
                  <a:pt x="786" y="330"/>
                  <a:pt x="802" y="358"/>
                </a:cubicBezTo>
                <a:cubicBezTo>
                  <a:pt x="812" y="382"/>
                  <a:pt x="808" y="417"/>
                  <a:pt x="794" y="442"/>
                </a:cubicBezTo>
                <a:cubicBezTo>
                  <a:pt x="770" y="487"/>
                  <a:pt x="736" y="543"/>
                  <a:pt x="707" y="588"/>
                </a:cubicBezTo>
                <a:cubicBezTo>
                  <a:pt x="688" y="595"/>
                  <a:pt x="692" y="556"/>
                  <a:pt x="699" y="546"/>
                </a:cubicBezTo>
                <a:cubicBezTo>
                  <a:pt x="723" y="510"/>
                  <a:pt x="743" y="477"/>
                  <a:pt x="762" y="413"/>
                </a:cubicBezTo>
                <a:cubicBezTo>
                  <a:pt x="766" y="382"/>
                  <a:pt x="752" y="368"/>
                  <a:pt x="743" y="355"/>
                </a:cubicBezTo>
                <a:cubicBezTo>
                  <a:pt x="742" y="358"/>
                  <a:pt x="742" y="360"/>
                  <a:pt x="741" y="363"/>
                </a:cubicBezTo>
                <a:cubicBezTo>
                  <a:pt x="723" y="355"/>
                  <a:pt x="706" y="346"/>
                  <a:pt x="688" y="337"/>
                </a:cubicBezTo>
                <a:cubicBezTo>
                  <a:pt x="670" y="327"/>
                  <a:pt x="653" y="314"/>
                  <a:pt x="636" y="302"/>
                </a:cubicBezTo>
                <a:cubicBezTo>
                  <a:pt x="669" y="274"/>
                  <a:pt x="698" y="264"/>
                  <a:pt x="721" y="277"/>
                </a:cubicBezTo>
                <a:close/>
                <a:moveTo>
                  <a:pt x="734" y="395"/>
                </a:moveTo>
                <a:cubicBezTo>
                  <a:pt x="719" y="445"/>
                  <a:pt x="690" y="508"/>
                  <a:pt x="649" y="579"/>
                </a:cubicBezTo>
                <a:cubicBezTo>
                  <a:pt x="628" y="615"/>
                  <a:pt x="604" y="650"/>
                  <a:pt x="580" y="681"/>
                </a:cubicBezTo>
                <a:cubicBezTo>
                  <a:pt x="557" y="670"/>
                  <a:pt x="535" y="658"/>
                  <a:pt x="512" y="646"/>
                </a:cubicBezTo>
                <a:cubicBezTo>
                  <a:pt x="488" y="633"/>
                  <a:pt x="465" y="617"/>
                  <a:pt x="442" y="601"/>
                </a:cubicBezTo>
                <a:cubicBezTo>
                  <a:pt x="457" y="565"/>
                  <a:pt x="475" y="527"/>
                  <a:pt x="496" y="491"/>
                </a:cubicBezTo>
                <a:cubicBezTo>
                  <a:pt x="536" y="420"/>
                  <a:pt x="576" y="363"/>
                  <a:pt x="612" y="325"/>
                </a:cubicBezTo>
                <a:cubicBezTo>
                  <a:pt x="631" y="338"/>
                  <a:pt x="650" y="351"/>
                  <a:pt x="671" y="363"/>
                </a:cubicBezTo>
                <a:cubicBezTo>
                  <a:pt x="691" y="375"/>
                  <a:pt x="712" y="384"/>
                  <a:pt x="734" y="395"/>
                </a:cubicBezTo>
                <a:close/>
                <a:moveTo>
                  <a:pt x="560" y="707"/>
                </a:moveTo>
                <a:cubicBezTo>
                  <a:pt x="486" y="797"/>
                  <a:pt x="410" y="858"/>
                  <a:pt x="392" y="848"/>
                </a:cubicBezTo>
                <a:cubicBezTo>
                  <a:pt x="375" y="838"/>
                  <a:pt x="389" y="742"/>
                  <a:pt x="430" y="632"/>
                </a:cubicBezTo>
                <a:cubicBezTo>
                  <a:pt x="451" y="645"/>
                  <a:pt x="472" y="659"/>
                  <a:pt x="494" y="672"/>
                </a:cubicBezTo>
                <a:cubicBezTo>
                  <a:pt x="516" y="685"/>
                  <a:pt x="538" y="695"/>
                  <a:pt x="560" y="707"/>
                </a:cubicBezTo>
                <a:close/>
                <a:moveTo>
                  <a:pt x="294" y="149"/>
                </a:moveTo>
                <a:lnTo>
                  <a:pt x="482" y="149"/>
                </a:lnTo>
                <a:lnTo>
                  <a:pt x="482" y="193"/>
                </a:lnTo>
                <a:lnTo>
                  <a:pt x="294" y="193"/>
                </a:lnTo>
                <a:lnTo>
                  <a:pt x="294" y="149"/>
                </a:lnTo>
                <a:close/>
                <a:moveTo>
                  <a:pt x="148" y="437"/>
                </a:moveTo>
                <a:lnTo>
                  <a:pt x="258" y="437"/>
                </a:lnTo>
                <a:lnTo>
                  <a:pt x="258" y="480"/>
                </a:lnTo>
                <a:lnTo>
                  <a:pt x="148" y="480"/>
                </a:lnTo>
                <a:lnTo>
                  <a:pt x="148" y="437"/>
                </a:lnTo>
                <a:close/>
                <a:moveTo>
                  <a:pt x="148" y="337"/>
                </a:moveTo>
                <a:lnTo>
                  <a:pt x="482" y="337"/>
                </a:lnTo>
                <a:lnTo>
                  <a:pt x="482" y="381"/>
                </a:lnTo>
                <a:lnTo>
                  <a:pt x="148" y="381"/>
                </a:lnTo>
                <a:lnTo>
                  <a:pt x="148" y="337"/>
                </a:lnTo>
                <a:close/>
                <a:moveTo>
                  <a:pt x="148" y="245"/>
                </a:moveTo>
                <a:lnTo>
                  <a:pt x="482" y="245"/>
                </a:lnTo>
                <a:lnTo>
                  <a:pt x="482" y="288"/>
                </a:lnTo>
                <a:lnTo>
                  <a:pt x="148" y="288"/>
                </a:lnTo>
                <a:lnTo>
                  <a:pt x="148" y="245"/>
                </a:lnTo>
                <a:close/>
                <a:moveTo>
                  <a:pt x="111" y="187"/>
                </a:moveTo>
                <a:lnTo>
                  <a:pt x="193" y="187"/>
                </a:lnTo>
                <a:cubicBezTo>
                  <a:pt x="201" y="187"/>
                  <a:pt x="208" y="181"/>
                  <a:pt x="208" y="173"/>
                </a:cubicBezTo>
                <a:lnTo>
                  <a:pt x="208" y="91"/>
                </a:lnTo>
                <a:lnTo>
                  <a:pt x="111" y="18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75" name="矩形 20"/>
          <p:cNvSpPr>
            <a:spLocks noChangeArrowheads="1"/>
          </p:cNvSpPr>
          <p:nvPr/>
        </p:nvSpPr>
        <p:spPr bwMode="auto">
          <a:xfrm>
            <a:off x="0" y="2366963"/>
            <a:ext cx="3851275" cy="407987"/>
          </a:xfrm>
          <a:prstGeom prst="rect">
            <a:avLst/>
          </a:prstGeom>
          <a:solidFill>
            <a:srgbClr val="F8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925513" y="2398713"/>
            <a:ext cx="12700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C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ontents</a:t>
            </a:r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6877" name="矩形 27"/>
          <p:cNvSpPr>
            <a:spLocks noChangeArrowheads="1"/>
          </p:cNvSpPr>
          <p:nvPr/>
        </p:nvSpPr>
        <p:spPr bwMode="auto">
          <a:xfrm>
            <a:off x="4535488" y="1347788"/>
            <a:ext cx="3852862" cy="43338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36878" name="矩形 28"/>
          <p:cNvSpPr>
            <a:spLocks noChangeArrowheads="1"/>
          </p:cNvSpPr>
          <p:nvPr/>
        </p:nvSpPr>
        <p:spPr bwMode="auto">
          <a:xfrm>
            <a:off x="4535488" y="2033588"/>
            <a:ext cx="3852862" cy="4318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36879" name="矩形 29"/>
          <p:cNvSpPr>
            <a:spLocks noChangeArrowheads="1"/>
          </p:cNvSpPr>
          <p:nvPr/>
        </p:nvSpPr>
        <p:spPr bwMode="auto">
          <a:xfrm>
            <a:off x="4535488" y="2716213"/>
            <a:ext cx="3852862" cy="4318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36880" name="矩形 30"/>
          <p:cNvSpPr>
            <a:spLocks noChangeArrowheads="1"/>
          </p:cNvSpPr>
          <p:nvPr/>
        </p:nvSpPr>
        <p:spPr bwMode="auto">
          <a:xfrm>
            <a:off x="4535488" y="3435350"/>
            <a:ext cx="3852862" cy="4318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 bwMode="auto">
          <a:xfrm>
            <a:off x="4535488" y="1349375"/>
            <a:ext cx="712787" cy="431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z="2400"/>
          </a:p>
        </p:txBody>
      </p:sp>
      <p:sp>
        <p:nvSpPr>
          <p:cNvPr id="34" name="矩形 33"/>
          <p:cNvSpPr/>
          <p:nvPr/>
        </p:nvSpPr>
        <p:spPr bwMode="auto">
          <a:xfrm>
            <a:off x="4535488" y="2033588"/>
            <a:ext cx="712787" cy="431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z="2400"/>
          </a:p>
        </p:txBody>
      </p:sp>
      <p:sp>
        <p:nvSpPr>
          <p:cNvPr id="35" name="矩形 34"/>
          <p:cNvSpPr/>
          <p:nvPr/>
        </p:nvSpPr>
        <p:spPr bwMode="auto">
          <a:xfrm>
            <a:off x="4535488" y="2716213"/>
            <a:ext cx="712787" cy="431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z="2400"/>
          </a:p>
        </p:txBody>
      </p:sp>
      <p:sp>
        <p:nvSpPr>
          <p:cNvPr id="36" name="矩形 35"/>
          <p:cNvSpPr/>
          <p:nvPr/>
        </p:nvSpPr>
        <p:spPr bwMode="auto">
          <a:xfrm>
            <a:off x="4535488" y="3435350"/>
            <a:ext cx="712787" cy="4318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z="2400"/>
          </a:p>
        </p:txBody>
      </p:sp>
      <p:sp>
        <p:nvSpPr>
          <p:cNvPr id="36885" name="Rectangle 14"/>
          <p:cNvSpPr>
            <a:spLocks noChangeArrowheads="1"/>
          </p:cNvSpPr>
          <p:nvPr/>
        </p:nvSpPr>
        <p:spPr bwMode="auto">
          <a:xfrm>
            <a:off x="4572000" y="1471613"/>
            <a:ext cx="5746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1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86" name="Rectangle 14"/>
          <p:cNvSpPr>
            <a:spLocks noChangeArrowheads="1"/>
          </p:cNvSpPr>
          <p:nvPr/>
        </p:nvSpPr>
        <p:spPr bwMode="auto">
          <a:xfrm>
            <a:off x="4572000" y="2157413"/>
            <a:ext cx="5746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</a:t>
            </a: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87" name="Rectangle 14"/>
          <p:cNvSpPr>
            <a:spLocks noChangeArrowheads="1"/>
          </p:cNvSpPr>
          <p:nvPr/>
        </p:nvSpPr>
        <p:spPr bwMode="auto">
          <a:xfrm>
            <a:off x="4572000" y="2838450"/>
            <a:ext cx="5746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</a:t>
            </a: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88" name="Rectangle 14"/>
          <p:cNvSpPr>
            <a:spLocks noChangeArrowheads="1"/>
          </p:cNvSpPr>
          <p:nvPr/>
        </p:nvSpPr>
        <p:spPr bwMode="auto">
          <a:xfrm>
            <a:off x="4572000" y="3559175"/>
            <a:ext cx="5746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</a:t>
            </a: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Box 59"/>
          <p:cNvSpPr txBox="1">
            <a:spLocks noChangeArrowheads="1"/>
          </p:cNvSpPr>
          <p:nvPr/>
        </p:nvSpPr>
        <p:spPr bwMode="auto">
          <a:xfrm>
            <a:off x="5354638" y="1376363"/>
            <a:ext cx="220503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高处坠落的危害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TextBox 59"/>
          <p:cNvSpPr txBox="1">
            <a:spLocks noChangeArrowheads="1"/>
          </p:cNvSpPr>
          <p:nvPr/>
        </p:nvSpPr>
        <p:spPr bwMode="auto">
          <a:xfrm>
            <a:off x="5354638" y="2060575"/>
            <a:ext cx="2817812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高处坠落事故种类</a:t>
            </a:r>
            <a:endParaRPr lang="zh-CN" altLang="en-US" sz="2000" b="1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TextBox 59"/>
          <p:cNvSpPr txBox="1">
            <a:spLocks noChangeArrowheads="1"/>
          </p:cNvSpPr>
          <p:nvPr/>
        </p:nvSpPr>
        <p:spPr bwMode="auto">
          <a:xfrm>
            <a:off x="5354638" y="2743200"/>
            <a:ext cx="29622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高处坠落原因分析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Box 59"/>
          <p:cNvSpPr txBox="1">
            <a:spLocks noChangeArrowheads="1"/>
          </p:cNvSpPr>
          <p:nvPr/>
        </p:nvSpPr>
        <p:spPr bwMode="auto">
          <a:xfrm>
            <a:off x="5354638" y="3463925"/>
            <a:ext cx="3033712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2" tIns="34281" rIns="68562" bIns="3428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高处坠落事故案例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8423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灯片编号占位符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C319A989-AE39-4D49-8D11-D50DFFCAC9EB}" type="slidenum">
              <a:rPr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</a:fld>
            <a:endParaRPr lang="zh-CN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38915" name="TextBox 5"/>
          <p:cNvSpPr txBox="1">
            <a:spLocks noChangeArrowheads="1"/>
          </p:cNvSpPr>
          <p:nvPr/>
        </p:nvSpPr>
        <p:spPr bwMode="auto">
          <a:xfrm>
            <a:off x="649288" y="141288"/>
            <a:ext cx="384175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Part 2</a:t>
            </a:r>
            <a:r>
              <a:rPr lang="zh-CN" altLang="en-US" sz="2000" b="1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：</a:t>
            </a:r>
            <a:r>
              <a:rPr lang="zh-CN" altLang="en-US" sz="2000" b="1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高处坠落事故种类</a:t>
            </a:r>
            <a:endParaRPr lang="zh-CN" altLang="en-US" sz="2000" b="1">
              <a:solidFill>
                <a:srgbClr val="00B05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8916" name="TextBox 11"/>
          <p:cNvSpPr txBox="1">
            <a:spLocks noChangeArrowheads="1"/>
          </p:cNvSpPr>
          <p:nvPr/>
        </p:nvSpPr>
        <p:spPr bwMode="auto">
          <a:xfrm>
            <a:off x="1163638" y="1905000"/>
            <a:ext cx="33369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"/>
            </a:pPr>
            <a:r>
              <a:rPr lang="zh-CN" altLang="zh-CN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临边作业高处坠落</a:t>
            </a:r>
            <a:r>
              <a:rPr lang="zh-CN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事故</a:t>
            </a:r>
            <a:endParaRPr lang="zh-CN" altLang="zh-CN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3801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740" y="2592595"/>
            <a:ext cx="2041525" cy="1631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TextBox 11"/>
          <p:cNvSpPr txBox="1">
            <a:spLocks noChangeArrowheads="1"/>
          </p:cNvSpPr>
          <p:nvPr/>
        </p:nvSpPr>
        <p:spPr bwMode="auto">
          <a:xfrm>
            <a:off x="4572000" y="1905000"/>
            <a:ext cx="3240088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洞口作业高处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坠落事故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38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178" y="2592595"/>
            <a:ext cx="2051050" cy="1635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0" name="文本框 6"/>
          <p:cNvSpPr txBox="1">
            <a:spLocks noChangeArrowheads="1"/>
          </p:cNvSpPr>
          <p:nvPr/>
        </p:nvSpPr>
        <p:spPr bwMode="auto">
          <a:xfrm>
            <a:off x="1116013" y="898525"/>
            <a:ext cx="68405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5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      根据高处作业者工作时所处的部位不同，高处作业坠落事故主要分为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大类；如图：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commondata" val="eyJoZGlkIjoiM2Q4Y2M0MTAxMGRmZTZkMWUzZjg0NGZmZDVmMDc3NjUifQ=="/>
</p:tagLst>
</file>

<file path=ppt/theme/theme1.xml><?xml version="1.0" encoding="utf-8"?>
<a:theme xmlns:a="http://schemas.openxmlformats.org/drawingml/2006/main" name="科目三：技术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2421</Words>
  <Application>WPS 演示</Application>
  <PresentationFormat>全屏显示(16:9)</PresentationFormat>
  <Paragraphs>290</Paragraphs>
  <Slides>29</Slides>
  <Notes>29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7" baseType="lpstr">
      <vt:lpstr>Arial</vt:lpstr>
      <vt:lpstr>宋体</vt:lpstr>
      <vt:lpstr>Wingdings</vt:lpstr>
      <vt:lpstr>Calibri</vt:lpstr>
      <vt:lpstr>微软雅黑</vt:lpstr>
      <vt:lpstr>Arial Unicode MS</vt:lpstr>
      <vt:lpstr>Times New Roman</vt:lpstr>
      <vt:lpstr>科目三：技术</vt:lpstr>
      <vt:lpstr>高处坠落事故案例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 谢 观 赏！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安应vs安全人联盟</dc:title>
  <dc:creator>安应ansying.com</dc:creator>
  <cp:keywords>安应</cp:keywords>
  <dc:description>获取资料咨询微信：ansyingsj1</dc:description>
  <dc:subject>获取资料咨询微信：ansyingsj1</dc:subject>
  <cp:category>EHS</cp:category>
  <cp:lastModifiedBy>Vivian</cp:lastModifiedBy>
  <cp:revision>2</cp:revision>
  <dcterms:created xsi:type="dcterms:W3CDTF">1900-01-01T00:00:00Z</dcterms:created>
  <dcterms:modified xsi:type="dcterms:W3CDTF">2023-11-30T07:38:56Z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01487BB725E94317ACB8AF0FE4EFD7B4_12</vt:lpwstr>
  </property>
</Properties>
</file>