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GwawA31EvMkfCyZT5OXM1e==" textCheckSum="" fHybridRaster="0" shapeId="128021" ver="1"/>
</file>