
<file path=[Content_Types].xml><?xml version="1.0" encoding="utf-8"?>
<Types xmlns="http://schemas.openxmlformats.org/package/2006/content-types">
  <Default Extension="png" ContentType="image/png"/>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handoutMasterIdLst>
    <p:handoutMasterId r:id="rId20"/>
  </p:handoutMasterIdLst>
  <p:sldIdLst>
    <p:sldId id="295" r:id="rId4"/>
    <p:sldId id="296" r:id="rId5"/>
    <p:sldId id="283" r:id="rId6"/>
    <p:sldId id="284" r:id="rId8"/>
    <p:sldId id="258" r:id="rId9"/>
    <p:sldId id="285" r:id="rId10"/>
    <p:sldId id="287" r:id="rId11"/>
    <p:sldId id="288" r:id="rId12"/>
    <p:sldId id="259" r:id="rId13"/>
    <p:sldId id="289" r:id="rId14"/>
    <p:sldId id="290" r:id="rId15"/>
    <p:sldId id="292" r:id="rId16"/>
    <p:sldId id="293" r:id="rId17"/>
    <p:sldId id="273" r:id="rId18"/>
    <p:sldId id="297" r:id="rId19"/>
  </p:sldIdLst>
  <p:sldSz cx="12192000" cy="6858000"/>
  <p:notesSz cx="6797675" cy="9926320"/>
  <p:custDataLst>
    <p:tags r:id="rId25"/>
  </p:custDataLst>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66"/>
    <a:srgbClr val="3333FF"/>
    <a:srgbClr val="FB1313"/>
    <a:srgbClr val="008000"/>
    <a:srgbClr val="484CF2"/>
    <a:srgbClr val="1EF05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2119" autoAdjust="0"/>
  </p:normalViewPr>
  <p:slideViewPr>
    <p:cSldViewPr>
      <p:cViewPr>
        <p:scale>
          <a:sx n="66" d="100"/>
          <a:sy n="66" d="100"/>
        </p:scale>
        <p:origin x="-451" y="-11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78"/>
    </p:cViewPr>
  </p:sorterViewPr>
  <p:notesViewPr>
    <p:cSldViewPr>
      <p:cViewPr varScale="1">
        <p:scale>
          <a:sx n="57" d="100"/>
          <a:sy n="57" d="100"/>
        </p:scale>
        <p:origin x="-261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160.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5334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a:defRPr/>
            </a:pPr>
            <a:endParaRPr lang="en-GB" altLang="zh-CN"/>
          </a:p>
        </p:txBody>
      </p:sp>
      <p:sp>
        <p:nvSpPr>
          <p:cNvPr id="48131" name="Rectangle 3"/>
          <p:cNvSpPr>
            <a:spLocks noGrp="1" noChangeArrowheads="1"/>
          </p:cNvSpPr>
          <p:nvPr>
            <p:ph type="dt" sz="quarter" idx="1"/>
          </p:nvPr>
        </p:nvSpPr>
        <p:spPr bwMode="auto">
          <a:xfrm>
            <a:off x="3886200" y="0"/>
            <a:ext cx="2895600" cy="5334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a:defRPr/>
            </a:pPr>
            <a:endParaRPr lang="en-GB" altLang="zh-CN"/>
          </a:p>
        </p:txBody>
      </p:sp>
      <p:sp>
        <p:nvSpPr>
          <p:cNvPr id="48132" name="Rectangle 4"/>
          <p:cNvSpPr>
            <a:spLocks noGrp="1" noChangeArrowheads="1"/>
          </p:cNvSpPr>
          <p:nvPr>
            <p:ph type="ftr" sz="quarter" idx="2"/>
          </p:nvPr>
        </p:nvSpPr>
        <p:spPr bwMode="auto">
          <a:xfrm>
            <a:off x="0" y="9447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a:defRPr/>
            </a:pPr>
            <a:endParaRPr lang="en-GB" altLang="zh-CN"/>
          </a:p>
        </p:txBody>
      </p:sp>
      <p:sp>
        <p:nvSpPr>
          <p:cNvPr id="48133" name="Rectangle 5"/>
          <p:cNvSpPr>
            <a:spLocks noGrp="1" noChangeArrowheads="1"/>
          </p:cNvSpPr>
          <p:nvPr>
            <p:ph type="sldNum" sz="quarter" idx="3"/>
          </p:nvPr>
        </p:nvSpPr>
        <p:spPr bwMode="auto">
          <a:xfrm>
            <a:off x="3886200" y="9447213"/>
            <a:ext cx="28956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a:defRPr/>
            </a:pPr>
            <a:fld id="{F05ABE07-75F0-49A9-A274-6A7A93EC8D1F}" type="slidenum">
              <a:rPr lang="zh-CN" altLang="en-GB"/>
            </a:fld>
            <a:endParaRPr lang="en-GB"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25763" cy="461963"/>
          </a:xfrm>
          <a:prstGeom prst="rect">
            <a:avLst/>
          </a:prstGeom>
          <a:noFill/>
          <a:ln w="9525">
            <a:noFill/>
            <a:miter lim="800000"/>
          </a:ln>
          <a:effectLst/>
        </p:spPr>
        <p:txBody>
          <a:bodyPr vert="horz" wrap="square" lIns="91440" tIns="45720" rIns="91440" bIns="45720" numCol="1" anchor="t" anchorCtr="0" compatLnSpc="1"/>
          <a:lstStyle>
            <a:lvl1pPr>
              <a:spcBef>
                <a:spcPct val="20000"/>
              </a:spcBef>
              <a:buClr>
                <a:schemeClr val="accent1"/>
              </a:buClr>
              <a:buSzPct val="90000"/>
              <a:buFont typeface="Wingdings 2" panose="05020102010507070707" pitchFamily="18" charset="2"/>
              <a:buNone/>
              <a:defRPr sz="1200" i="1">
                <a:latin typeface="Arial" panose="020B0604020202020204" pitchFamily="34" charset="0"/>
              </a:defRPr>
            </a:lvl1pPr>
          </a:lstStyle>
          <a:p>
            <a:pPr>
              <a:defRPr/>
            </a:pPr>
            <a:endParaRPr lang="en-GB" altLang="zh-CN"/>
          </a:p>
        </p:txBody>
      </p:sp>
      <p:sp>
        <p:nvSpPr>
          <p:cNvPr id="3075" name="Rectangle 3"/>
          <p:cNvSpPr>
            <a:spLocks noGrp="1" noChangeArrowheads="1"/>
          </p:cNvSpPr>
          <p:nvPr>
            <p:ph type="dt" idx="1"/>
          </p:nvPr>
        </p:nvSpPr>
        <p:spPr bwMode="auto">
          <a:xfrm>
            <a:off x="3849688" y="0"/>
            <a:ext cx="2925762" cy="461963"/>
          </a:xfrm>
          <a:prstGeom prst="rect">
            <a:avLst/>
          </a:prstGeom>
          <a:noFill/>
          <a:ln w="9525">
            <a:noFill/>
            <a:miter lim="800000"/>
          </a:ln>
          <a:effectLst/>
        </p:spPr>
        <p:txBody>
          <a:bodyPr vert="horz" wrap="square" lIns="91440" tIns="45720" rIns="91440" bIns="45720" numCol="1" anchor="t" anchorCtr="0" compatLnSpc="1"/>
          <a:lstStyle>
            <a:lvl1pPr algn="r">
              <a:spcBef>
                <a:spcPct val="20000"/>
              </a:spcBef>
              <a:buClr>
                <a:schemeClr val="accent1"/>
              </a:buClr>
              <a:buSzPct val="90000"/>
              <a:buFont typeface="Wingdings 2" panose="05020102010507070707" pitchFamily="18" charset="2"/>
              <a:buNone/>
              <a:defRPr sz="1200" i="1">
                <a:latin typeface="Arial" panose="020B0604020202020204" pitchFamily="34" charset="0"/>
              </a:defRPr>
            </a:lvl1pPr>
          </a:lstStyle>
          <a:p>
            <a:pPr>
              <a:defRPr/>
            </a:pPr>
            <a:endParaRPr lang="en-GB" altLang="zh-CN"/>
          </a:p>
        </p:txBody>
      </p:sp>
      <p:sp>
        <p:nvSpPr>
          <p:cNvPr id="17412" name="Rectangle 4"/>
          <p:cNvSpPr>
            <a:spLocks noChangeArrowheads="1" noTextEdit="1"/>
          </p:cNvSpPr>
          <p:nvPr>
            <p:ph type="sldImg" idx="2"/>
          </p:nvPr>
        </p:nvSpPr>
        <p:spPr bwMode="auto">
          <a:xfrm>
            <a:off x="157780" y="765175"/>
            <a:ext cx="6550379" cy="3684588"/>
          </a:xfrm>
          <a:prstGeom prst="rect">
            <a:avLst/>
          </a:prstGeom>
          <a:noFill/>
          <a:ln w="9525">
            <a:solidFill>
              <a:srgbClr val="000000"/>
            </a:solidFill>
            <a:miter lim="800000"/>
          </a:ln>
        </p:spPr>
      </p:sp>
      <p:sp>
        <p:nvSpPr>
          <p:cNvPr id="3077" name="Rectangle 5"/>
          <p:cNvSpPr>
            <a:spLocks noGrp="1" noChangeArrowheads="1"/>
          </p:cNvSpPr>
          <p:nvPr>
            <p:ph type="ftr" sz="quarter" idx="4"/>
          </p:nvPr>
        </p:nvSpPr>
        <p:spPr bwMode="auto">
          <a:xfrm>
            <a:off x="0" y="9434513"/>
            <a:ext cx="2925763" cy="461962"/>
          </a:xfrm>
          <a:prstGeom prst="rect">
            <a:avLst/>
          </a:prstGeom>
          <a:noFill/>
          <a:ln w="9525">
            <a:noFill/>
            <a:miter lim="800000"/>
          </a:ln>
          <a:effectLst/>
        </p:spPr>
        <p:txBody>
          <a:bodyPr vert="horz" wrap="square" lIns="91440" tIns="45720" rIns="91440" bIns="45720" numCol="1" anchor="b" anchorCtr="0" compatLnSpc="1"/>
          <a:lstStyle>
            <a:lvl1pPr>
              <a:spcBef>
                <a:spcPct val="20000"/>
              </a:spcBef>
              <a:buClr>
                <a:schemeClr val="accent1"/>
              </a:buClr>
              <a:buSzPct val="90000"/>
              <a:buFont typeface="Wingdings 2" panose="05020102010507070707" pitchFamily="18" charset="2"/>
              <a:buNone/>
              <a:defRPr sz="1200" i="1">
                <a:latin typeface="Arial" panose="020B0604020202020204" pitchFamily="34" charset="0"/>
              </a:defRPr>
            </a:lvl1pPr>
          </a:lstStyle>
          <a:p>
            <a:pPr>
              <a:defRPr/>
            </a:pPr>
            <a:endParaRPr lang="en-GB" altLang="zh-CN"/>
          </a:p>
        </p:txBody>
      </p:sp>
      <p:sp>
        <p:nvSpPr>
          <p:cNvPr id="3078" name="Rectangle 6"/>
          <p:cNvSpPr>
            <a:spLocks noGrp="1" noChangeArrowheads="1"/>
          </p:cNvSpPr>
          <p:nvPr>
            <p:ph type="sldNum" sz="quarter" idx="5"/>
          </p:nvPr>
        </p:nvSpPr>
        <p:spPr bwMode="auto">
          <a:xfrm>
            <a:off x="3849688" y="9434513"/>
            <a:ext cx="2925762" cy="461962"/>
          </a:xfrm>
          <a:prstGeom prst="rect">
            <a:avLst/>
          </a:prstGeom>
          <a:noFill/>
          <a:ln w="9525">
            <a:noFill/>
            <a:miter lim="800000"/>
          </a:ln>
          <a:effectLst/>
        </p:spPr>
        <p:txBody>
          <a:bodyPr vert="horz" wrap="square" lIns="91440" tIns="45720" rIns="91440" bIns="45720" numCol="1" anchor="b" anchorCtr="0" compatLnSpc="1"/>
          <a:lstStyle>
            <a:lvl1pPr algn="r">
              <a:spcBef>
                <a:spcPct val="20000"/>
              </a:spcBef>
              <a:buClr>
                <a:schemeClr val="accent1"/>
              </a:buClr>
              <a:buSzPct val="90000"/>
              <a:buFont typeface="Wingdings 2" panose="05020102010507070707" pitchFamily="18" charset="2"/>
              <a:buNone/>
              <a:defRPr sz="1200" i="1">
                <a:latin typeface="Arial" panose="020B0604020202020204" pitchFamily="34" charset="0"/>
              </a:defRPr>
            </a:lvl1pPr>
          </a:lstStyle>
          <a:p>
            <a:pPr>
              <a:defRPr/>
            </a:pPr>
            <a:fld id="{6E49FF32-6852-490D-A73F-B9BF379AB8A1}" type="slidenum">
              <a:rPr lang="zh-CN" altLang="en-GB"/>
            </a:fld>
            <a:endParaRPr lang="en-GB" altLang="zh-CN"/>
          </a:p>
        </p:txBody>
      </p:sp>
      <p:sp>
        <p:nvSpPr>
          <p:cNvPr id="3079" name="Text Box 7"/>
          <p:cNvSpPr txBox="1">
            <a:spLocks noGrp="1" noChangeArrowheads="1"/>
          </p:cNvSpPr>
          <p:nvPr>
            <p:ph type="body" sz="quarter" idx="3"/>
          </p:nvPr>
        </p:nvSpPr>
        <p:spPr bwMode="auto">
          <a:xfrm>
            <a:off x="261938" y="4681538"/>
            <a:ext cx="6296025" cy="4524375"/>
          </a:xfrm>
          <a:prstGeom prst="rect">
            <a:avLst/>
          </a:prstGeom>
          <a:noFill/>
          <a:ln w="9525">
            <a:noFill/>
            <a:miter lim="800000"/>
          </a:ln>
          <a:effectLst/>
        </p:spPr>
        <p:txBody>
          <a:bodyPr vert="horz" wrap="square" lIns="91440" tIns="45720" rIns="91440" bIns="45720" numCol="1" anchor="t" anchorCtr="0" compatLnSpc="1"/>
          <a:lstStyle/>
          <a:p>
            <a:pPr lvl="0"/>
            <a:r>
              <a:rPr lang="fr-FR" noProof="0" smtClean="0"/>
              <a:t>Comments</a:t>
            </a:r>
            <a:endParaRPr lang="en-GB" altLang="zh-CN" noProof="0" smtClean="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b="1" i="1" kern="1200">
        <a:solidFill>
          <a:srgbClr val="3333FF"/>
        </a:solidFill>
        <a:latin typeface="Arial" panose="020B0604020202020204"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1E0FC78-E592-4B52-B6AF-2CE627CA949B}" type="slidenum">
              <a:rPr lang="en-US" altLang="zh-TW" smtClean="0"/>
            </a:fld>
            <a:endParaRPr lang="en-US" altLang="zh-TW" smtClean="0"/>
          </a:p>
        </p:txBody>
      </p:sp>
      <p:sp>
        <p:nvSpPr>
          <p:cNvPr id="20483" name="Rectangle 2"/>
          <p:cNvSpPr>
            <a:spLocks noRot="1" noChangeArrowheads="1" noTextEdit="1"/>
          </p:cNvSpPr>
          <p:nvPr>
            <p:ph type="sldImg"/>
          </p:nvPr>
        </p:nvSpPr>
        <p:spPr>
          <a:xfrm>
            <a:off x="491773" y="41275"/>
            <a:ext cx="5836356" cy="3282950"/>
          </a:xfrm>
        </p:spPr>
      </p:sp>
      <p:sp>
        <p:nvSpPr>
          <p:cNvPr id="20484" name="Rectangle 3"/>
          <p:cNvSpPr txBox="1">
            <a:spLocks noGrp="1" noChangeArrowheads="1"/>
          </p:cNvSpPr>
          <p:nvPr>
            <p:ph type="body" idx="1"/>
          </p:nvPr>
        </p:nvSpPr>
        <p:spPr>
          <a:xfrm>
            <a:off x="238125" y="5451475"/>
            <a:ext cx="6394450" cy="5824538"/>
          </a:xfrm>
          <a:noFill/>
        </p:spPr>
        <p:txBody>
          <a:bodyPr/>
          <a:lstStyle/>
          <a:p>
            <a:pPr eaLnBrk="1" hangingPunct="1"/>
            <a:endParaRPr lang="en-US" altLang="en-US" sz="900" b="0" i="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5"/>
          </p:nvPr>
        </p:nvSpPr>
        <p:spPr>
          <a:noFill/>
        </p:spPr>
        <p:txBody>
          <a:bodyPr/>
          <a:lstStyle/>
          <a:p>
            <a:fld id="{10F6A891-741E-48AD-94E6-D1BC509BDECF}" type="slidenum">
              <a:rPr lang="zh-CN" altLang="en-GB" smtClean="0"/>
            </a:fld>
            <a:endParaRPr lang="en-GB" altLang="zh-CN" smtClean="0"/>
          </a:p>
        </p:txBody>
      </p:sp>
      <p:sp>
        <p:nvSpPr>
          <p:cNvPr id="29699" name="Rectangle 2"/>
          <p:cNvSpPr>
            <a:spLocks noChangeArrowheads="1" noTextEdit="1"/>
          </p:cNvSpPr>
          <p:nvPr>
            <p:ph type="sldImg"/>
          </p:nvPr>
        </p:nvSpPr>
        <p:spPr/>
      </p:sp>
      <p:sp>
        <p:nvSpPr>
          <p:cNvPr id="32772" name="Text Box 3"/>
          <p:cNvSpPr txBox="1">
            <a:spLocks noGrp="1" noChangeArrowheads="1"/>
          </p:cNvSpPr>
          <p:nvPr>
            <p:ph type="body" idx="1"/>
          </p:nvPr>
        </p:nvSpPr>
        <p:spPr/>
        <p:txBody>
          <a:bodyPr/>
          <a:lstStyle/>
          <a:p>
            <a:pPr eaLnBrk="1" hangingPunct="1">
              <a:defRPr/>
            </a:pPr>
            <a:r>
              <a:rPr lang="zh-CN" altLang="en-US" b="0" i="0" dirty="0" smtClean="0">
                <a:solidFill>
                  <a:schemeClr val="accent2"/>
                </a:solidFill>
              </a:rPr>
              <a:t>安全工作</a:t>
            </a:r>
            <a:r>
              <a:rPr lang="zh-CN" altLang="en-GB" b="0" i="0" dirty="0" smtClean="0">
                <a:solidFill>
                  <a:schemeClr val="accent2"/>
                </a:solidFill>
              </a:rPr>
              <a:t>许可证的</a:t>
            </a:r>
            <a:r>
              <a:rPr lang="zh-CN" altLang="en-US" b="0" i="0" dirty="0" smtClean="0">
                <a:solidFill>
                  <a:schemeClr val="accent2"/>
                </a:solidFill>
              </a:rPr>
              <a:t>正确</a:t>
            </a:r>
            <a:r>
              <a:rPr lang="zh-CN" altLang="en-GB" b="0" i="0" dirty="0" smtClean="0">
                <a:solidFill>
                  <a:schemeClr val="accent2"/>
                </a:solidFill>
              </a:rPr>
              <a:t>使用流程为：</a:t>
            </a:r>
            <a:endParaRPr lang="en-GB" altLang="zh-CN" b="0" i="0" dirty="0" smtClean="0">
              <a:solidFill>
                <a:schemeClr val="accent2"/>
              </a:solidFill>
            </a:endParaRPr>
          </a:p>
          <a:p>
            <a:pPr eaLnBrk="1" hangingPunct="1">
              <a:defRPr/>
            </a:pPr>
            <a:r>
              <a:rPr lang="en-GB" altLang="zh-CN" b="0" i="0" dirty="0" smtClean="0">
                <a:solidFill>
                  <a:schemeClr val="accent2"/>
                </a:solidFill>
              </a:rPr>
              <a:t>1</a:t>
            </a:r>
            <a:r>
              <a:rPr lang="zh-CN" altLang="en-GB" b="0" i="0" dirty="0" smtClean="0">
                <a:solidFill>
                  <a:schemeClr val="accent2"/>
                </a:solidFill>
              </a:rPr>
              <a:t>、作业</a:t>
            </a:r>
            <a:r>
              <a:rPr lang="zh-CN" altLang="en-US" b="0" i="0" dirty="0" smtClean="0">
                <a:solidFill>
                  <a:schemeClr val="accent2"/>
                </a:solidFill>
              </a:rPr>
              <a:t>执行人</a:t>
            </a:r>
            <a:r>
              <a:rPr lang="zh-CN" altLang="en-GB" b="0" i="0" dirty="0" smtClean="0">
                <a:solidFill>
                  <a:schemeClr val="accent2"/>
                </a:solidFill>
              </a:rPr>
              <a:t>在安全工作许可证上进行工作描述，包括工作地点、作业分类、工作描述、所有作业人员名单、工作方案、工作起始和结束时间等；</a:t>
            </a:r>
            <a:endParaRPr lang="zh-CN" altLang="en-GB" b="0" i="0" dirty="0" smtClean="0">
              <a:solidFill>
                <a:schemeClr val="accent2"/>
              </a:solidFill>
            </a:endParaRPr>
          </a:p>
          <a:p>
            <a:pPr eaLnBrk="1" hangingPunct="1">
              <a:defRPr/>
            </a:pPr>
            <a:r>
              <a:rPr lang="en-GB" altLang="zh-CN" b="0" i="0" dirty="0" smtClean="0">
                <a:solidFill>
                  <a:schemeClr val="accent2"/>
                </a:solidFill>
              </a:rPr>
              <a:t>2</a:t>
            </a:r>
            <a:r>
              <a:rPr lang="zh-CN" altLang="en-GB" b="0" i="0" dirty="0" smtClean="0">
                <a:solidFill>
                  <a:schemeClr val="accent2"/>
                </a:solidFill>
              </a:rPr>
              <a:t>、进行工作危害识别</a:t>
            </a:r>
            <a:endParaRPr lang="zh-CN" altLang="en-GB" b="0" i="0" dirty="0" smtClean="0">
              <a:solidFill>
                <a:schemeClr val="accent2"/>
              </a:solidFill>
            </a:endParaRPr>
          </a:p>
          <a:p>
            <a:pPr eaLnBrk="1" hangingPunct="1">
              <a:defRPr/>
            </a:pPr>
            <a:r>
              <a:rPr lang="en-GB" altLang="zh-CN" b="0" i="0" dirty="0" smtClean="0">
                <a:solidFill>
                  <a:schemeClr val="accent2"/>
                </a:solidFill>
              </a:rPr>
              <a:t>3</a:t>
            </a:r>
            <a:r>
              <a:rPr lang="zh-CN" altLang="en-GB" b="0" i="0" dirty="0" smtClean="0">
                <a:solidFill>
                  <a:schemeClr val="accent2"/>
                </a:solidFill>
              </a:rPr>
              <a:t>、针对工作危害识别结果，采取相应的安全预防措施</a:t>
            </a:r>
            <a:endParaRPr lang="zh-CN" altLang="en-GB" b="0" i="0" dirty="0" smtClean="0">
              <a:solidFill>
                <a:schemeClr val="accent2"/>
              </a:solidFill>
            </a:endParaRPr>
          </a:p>
          <a:p>
            <a:pPr eaLnBrk="1" hangingPunct="1">
              <a:defRPr/>
            </a:pPr>
            <a:r>
              <a:rPr lang="en-GB" altLang="zh-CN" b="0" i="0" dirty="0" smtClean="0">
                <a:solidFill>
                  <a:schemeClr val="accent2"/>
                </a:solidFill>
              </a:rPr>
              <a:t>4</a:t>
            </a:r>
            <a:r>
              <a:rPr lang="zh-CN" altLang="en-GB" b="0" i="0" dirty="0" smtClean="0">
                <a:solidFill>
                  <a:schemeClr val="accent2"/>
                </a:solidFill>
              </a:rPr>
              <a:t>、作业人员必须</a:t>
            </a:r>
            <a:r>
              <a:rPr lang="zh-CN" altLang="en-US" b="0" i="0" dirty="0" smtClean="0">
                <a:solidFill>
                  <a:schemeClr val="accent2"/>
                </a:solidFill>
              </a:rPr>
              <a:t>穿戴的个人防护</a:t>
            </a:r>
            <a:r>
              <a:rPr lang="zh-CN" altLang="en-GB" b="0" i="0" dirty="0" smtClean="0">
                <a:solidFill>
                  <a:schemeClr val="accent2"/>
                </a:solidFill>
              </a:rPr>
              <a:t>装备</a:t>
            </a:r>
            <a:endParaRPr lang="zh-CN" altLang="en-GB" b="0" i="0" dirty="0" smtClean="0">
              <a:solidFill>
                <a:schemeClr val="accent2"/>
              </a:solidFill>
            </a:endParaRPr>
          </a:p>
          <a:p>
            <a:pPr eaLnBrk="1" hangingPunct="1">
              <a:defRPr/>
            </a:pPr>
            <a:r>
              <a:rPr lang="en-GB" altLang="zh-CN" b="0" i="0" dirty="0" smtClean="0">
                <a:solidFill>
                  <a:schemeClr val="accent2"/>
                </a:solidFill>
              </a:rPr>
              <a:t>5</a:t>
            </a:r>
            <a:r>
              <a:rPr lang="zh-CN" altLang="en-GB" b="0" i="0" dirty="0" smtClean="0">
                <a:solidFill>
                  <a:schemeClr val="accent2"/>
                </a:solidFill>
              </a:rPr>
              <a:t>、</a:t>
            </a:r>
            <a:r>
              <a:rPr lang="zh-CN" altLang="en-US" sz="1600" b="0" i="0" dirty="0" smtClean="0"/>
              <a:t>作业执行人和作业监督人签字确认，作业签发人</a:t>
            </a:r>
            <a:r>
              <a:rPr lang="zh-CN" altLang="fr-FR" b="0" i="0" dirty="0" smtClean="0">
                <a:solidFill>
                  <a:schemeClr val="bg2"/>
                </a:solidFill>
              </a:rPr>
              <a:t>签发安全工作许可证</a:t>
            </a:r>
            <a:endParaRPr lang="zh-CN" altLang="fr-FR" b="0" i="0" dirty="0" smtClean="0">
              <a:solidFill>
                <a:schemeClr val="bg2"/>
              </a:solidFill>
            </a:endParaRPr>
          </a:p>
          <a:p>
            <a:pPr eaLnBrk="1" hangingPunct="1">
              <a:defRPr/>
            </a:pPr>
            <a:r>
              <a:rPr lang="en-GB" altLang="zh-CN" b="0" i="0" dirty="0" smtClean="0">
                <a:solidFill>
                  <a:schemeClr val="accent2"/>
                </a:solidFill>
              </a:rPr>
              <a:t>6</a:t>
            </a:r>
            <a:r>
              <a:rPr lang="zh-CN" altLang="en-GB" b="0" i="0" dirty="0" smtClean="0">
                <a:solidFill>
                  <a:schemeClr val="accent2"/>
                </a:solidFill>
              </a:rPr>
              <a:t>、</a:t>
            </a:r>
            <a:r>
              <a:rPr lang="zh-CN" altLang="fr-FR" b="0" i="0" dirty="0" smtClean="0">
                <a:solidFill>
                  <a:schemeClr val="bg2"/>
                </a:solidFill>
              </a:rPr>
              <a:t>作业监督人在作业过程中</a:t>
            </a:r>
            <a:r>
              <a:rPr lang="zh-CN" altLang="en-US" b="0" i="0" dirty="0" smtClean="0">
                <a:solidFill>
                  <a:schemeClr val="bg2"/>
                </a:solidFill>
              </a:rPr>
              <a:t>履行</a:t>
            </a:r>
            <a:r>
              <a:rPr lang="zh-CN" altLang="fr-FR" b="0" i="0" dirty="0" smtClean="0">
                <a:solidFill>
                  <a:schemeClr val="bg2"/>
                </a:solidFill>
              </a:rPr>
              <a:t>监督检查</a:t>
            </a:r>
            <a:r>
              <a:rPr lang="zh-CN" altLang="en-US" b="0" i="0" dirty="0" smtClean="0">
                <a:solidFill>
                  <a:schemeClr val="bg2"/>
                </a:solidFill>
              </a:rPr>
              <a:t>职责</a:t>
            </a:r>
            <a:endParaRPr lang="zh-CN" altLang="en-GB" b="0" i="0" dirty="0" smtClean="0">
              <a:solidFill>
                <a:schemeClr val="accent2"/>
              </a:solidFill>
            </a:endParaRPr>
          </a:p>
          <a:p>
            <a:pPr eaLnBrk="1" hangingPunct="1">
              <a:defRPr/>
            </a:pPr>
            <a:r>
              <a:rPr lang="en-GB" altLang="zh-CN" b="0" i="0" dirty="0" smtClean="0">
                <a:solidFill>
                  <a:schemeClr val="accent2"/>
                </a:solidFill>
              </a:rPr>
              <a:t>7</a:t>
            </a:r>
            <a:r>
              <a:rPr lang="zh-CN" altLang="en-GB" b="0" i="0" dirty="0" smtClean="0">
                <a:solidFill>
                  <a:schemeClr val="accent2"/>
                </a:solidFill>
              </a:rPr>
              <a:t>、完成作业后，</a:t>
            </a:r>
            <a:r>
              <a:rPr lang="zh-CN" altLang="fr-FR" b="0" i="0" dirty="0" smtClean="0">
                <a:solidFill>
                  <a:schemeClr val="bg2"/>
                </a:solidFill>
              </a:rPr>
              <a:t>交还安全工作许可证，</a:t>
            </a:r>
            <a:r>
              <a:rPr lang="zh-CN" altLang="en-GB" b="0" i="0" dirty="0" smtClean="0">
                <a:solidFill>
                  <a:schemeClr val="accent2"/>
                </a:solidFill>
              </a:rPr>
              <a:t>作业监督人和签发人安全地关闭作业并</a:t>
            </a:r>
            <a:r>
              <a:rPr lang="zh-CN" altLang="fr-FR" b="0" i="0" dirty="0" smtClean="0">
                <a:solidFill>
                  <a:schemeClr val="bg2"/>
                </a:solidFill>
              </a:rPr>
              <a:t>交流作业执行情况</a:t>
            </a:r>
            <a:endParaRPr lang="zh-CN" altLang="en-GB" b="0" i="0" dirty="0" smtClean="0">
              <a:solidFill>
                <a:schemeClr val="accent2"/>
              </a:solidFill>
            </a:endParaRPr>
          </a:p>
          <a:p>
            <a:pPr eaLnBrk="1" hangingPunct="1">
              <a:defRPr/>
            </a:pPr>
            <a:r>
              <a:rPr lang="zh-CN" altLang="en-GB" sz="1500" b="0" i="0" dirty="0" smtClean="0">
                <a:solidFill>
                  <a:srgbClr val="FB1313"/>
                </a:solidFill>
              </a:rPr>
              <a:t>需要强调的是，任何参与此安全工作许可证的人员</a:t>
            </a:r>
            <a:r>
              <a:rPr lang="zh-CN" altLang="en-GB" sz="1500" b="0" i="0" dirty="0" smtClean="0">
                <a:solidFill>
                  <a:srgbClr val="FB1313"/>
                </a:solidFill>
                <a:effectLst>
                  <a:outerShdw blurRad="38100" dist="38100" dir="2700000" algn="tl">
                    <a:srgbClr val="C0C0C0"/>
                  </a:outerShdw>
                </a:effectLst>
              </a:rPr>
              <a:t>必须</a:t>
            </a:r>
            <a:r>
              <a:rPr lang="zh-CN" altLang="en-GB" sz="1500" b="0" i="0" dirty="0" smtClean="0">
                <a:solidFill>
                  <a:srgbClr val="FB1313"/>
                </a:solidFill>
              </a:rPr>
              <a:t>检查作业现场，识别潜在危害因素。</a:t>
            </a:r>
            <a:endParaRPr lang="zh-CN" altLang="fr-FR" i="0" u="sng" dirty="0" smtClean="0">
              <a:solidFill>
                <a:schemeClr val="tx1"/>
              </a:solidFill>
            </a:endParaRPr>
          </a:p>
          <a:p>
            <a:pPr eaLnBrk="1" hangingPunct="1">
              <a:defRPr/>
            </a:pPr>
            <a:r>
              <a:rPr lang="zh-CN" altLang="fr-FR" b="0" i="0" dirty="0" smtClean="0">
                <a:solidFill>
                  <a:schemeClr val="tx1"/>
                </a:solidFill>
              </a:rPr>
              <a:t>比如检查作业周围区域是否有可燃物、氧化物和有毒物等，是否为受限空间和高处作业等。</a:t>
            </a:r>
            <a:endParaRPr lang="zh-CN" altLang="en-GB" b="0" i="0" dirty="0" smtClean="0">
              <a:solidFill>
                <a:schemeClr val="tx1"/>
              </a:solidFill>
            </a:endParaRPr>
          </a:p>
          <a:p>
            <a:pPr eaLnBrk="1" hangingPunct="1">
              <a:defRPr/>
            </a:pPr>
            <a:endParaRPr lang="zh-CN" altLang="en-GB" b="0" i="0" dirty="0" smtClean="0">
              <a:solidFill>
                <a:schemeClr val="accent2"/>
              </a:solidFill>
            </a:endParaRPr>
          </a:p>
          <a:p>
            <a:pPr eaLnBrk="1" hangingPunct="1">
              <a:defRPr/>
            </a:pPr>
            <a:endParaRPr lang="zh-CN"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5"/>
          </p:nvPr>
        </p:nvSpPr>
        <p:spPr>
          <a:noFill/>
        </p:spPr>
        <p:txBody>
          <a:bodyPr/>
          <a:lstStyle/>
          <a:p>
            <a:fld id="{A5B1E727-3EC3-4232-BC1B-92C3E0455894}" type="slidenum">
              <a:rPr lang="zh-CN" altLang="en-GB" smtClean="0"/>
            </a:fld>
            <a:endParaRPr lang="en-GB" altLang="zh-CN" smtClean="0"/>
          </a:p>
        </p:txBody>
      </p:sp>
      <p:sp>
        <p:nvSpPr>
          <p:cNvPr id="30723" name="Rectangle 2"/>
          <p:cNvSpPr>
            <a:spLocks noChangeArrowheads="1" noTextEdit="1"/>
          </p:cNvSpPr>
          <p:nvPr>
            <p:ph type="sldImg"/>
          </p:nvPr>
        </p:nvSpPr>
        <p:spPr>
          <a:xfrm>
            <a:off x="153458" y="765175"/>
            <a:ext cx="6544734" cy="3681413"/>
          </a:xfrm>
        </p:spPr>
      </p:sp>
      <p:sp>
        <p:nvSpPr>
          <p:cNvPr id="30724" name="Text Box 3"/>
          <p:cNvSpPr txBox="1">
            <a:spLocks noGrp="1" noChangeArrowheads="1"/>
          </p:cNvSpPr>
          <p:nvPr>
            <p:ph type="body" idx="1"/>
          </p:nvPr>
        </p:nvSpPr>
        <p:spPr>
          <a:xfrm>
            <a:off x="923925" y="4752975"/>
            <a:ext cx="5002213" cy="4446588"/>
          </a:xfrm>
          <a:noFill/>
        </p:spPr>
        <p:txBody>
          <a:bodyPr/>
          <a:lstStyle/>
          <a:p>
            <a:pPr eaLnBrk="1" hangingPunct="1"/>
            <a:r>
              <a:rPr lang="zh-CN" altLang="en-US" sz="1600" b="0" i="0" smtClean="0">
                <a:solidFill>
                  <a:schemeClr val="tx1"/>
                </a:solidFill>
              </a:rPr>
              <a:t>射线作业许可证填写正确流程：</a:t>
            </a:r>
            <a:endParaRPr lang="en-US" altLang="zh-CN" sz="1600" b="0" i="0" smtClean="0">
              <a:solidFill>
                <a:schemeClr val="tx1"/>
              </a:solidFill>
            </a:endParaRPr>
          </a:p>
          <a:p>
            <a:pPr eaLnBrk="1" hangingPunct="1"/>
            <a:r>
              <a:rPr lang="en-US" altLang="zh-CN" sz="1600" b="0" i="0" smtClean="0">
                <a:solidFill>
                  <a:schemeClr val="tx1"/>
                </a:solidFill>
              </a:rPr>
              <a:t>1</a:t>
            </a:r>
            <a:r>
              <a:rPr lang="zh-CN" altLang="en-US" sz="1600" b="0" i="0" smtClean="0">
                <a:solidFill>
                  <a:schemeClr val="tx1"/>
                </a:solidFill>
              </a:rPr>
              <a:t>、按工作描述选项进行填写，其中：负责人应为现场负责人，作业人必须为持证上岗人员</a:t>
            </a:r>
            <a:endParaRPr lang="en-US" altLang="zh-CN" sz="1600" b="0" i="0" smtClean="0">
              <a:solidFill>
                <a:schemeClr val="tx1"/>
              </a:solidFill>
            </a:endParaRPr>
          </a:p>
          <a:p>
            <a:pPr eaLnBrk="1" hangingPunct="1"/>
            <a:r>
              <a:rPr lang="en-US" altLang="zh-CN" sz="1600" b="0" i="0" smtClean="0">
                <a:solidFill>
                  <a:schemeClr val="tx1"/>
                </a:solidFill>
              </a:rPr>
              <a:t>2</a:t>
            </a:r>
            <a:r>
              <a:rPr lang="zh-CN" altLang="en-US" sz="1600" b="0" i="0" smtClean="0">
                <a:solidFill>
                  <a:schemeClr val="tx1"/>
                </a:solidFill>
              </a:rPr>
              <a:t>、射线作业安全措施：需先勾选基本防护措施，然后附上射线作业区域及影响区域简图，再按照设备型号来填写设备信息；</a:t>
            </a:r>
            <a:endParaRPr lang="en-US" altLang="zh-CN" sz="1600" b="0" i="0" smtClean="0">
              <a:solidFill>
                <a:schemeClr val="tx1"/>
              </a:solidFill>
            </a:endParaRPr>
          </a:p>
          <a:p>
            <a:pPr eaLnBrk="1" hangingPunct="1"/>
            <a:r>
              <a:rPr lang="en-US" altLang="zh-CN" sz="1600" b="0" i="0" smtClean="0">
                <a:solidFill>
                  <a:schemeClr val="tx1"/>
                </a:solidFill>
              </a:rPr>
              <a:t>3</a:t>
            </a:r>
            <a:r>
              <a:rPr lang="zh-CN" altLang="en-US" sz="1600" b="0" i="0" smtClean="0">
                <a:solidFill>
                  <a:schemeClr val="tx1"/>
                </a:solidFill>
              </a:rPr>
              <a:t>、由作业人、监督人、签发人共同填写审批栏，其中签发人需具有签发资格；</a:t>
            </a:r>
            <a:endParaRPr lang="en-US" altLang="zh-CN" sz="1600" b="0" i="0" smtClean="0">
              <a:solidFill>
                <a:schemeClr val="tx1"/>
              </a:solidFill>
            </a:endParaRPr>
          </a:p>
          <a:p>
            <a:pPr eaLnBrk="1" hangingPunct="1"/>
            <a:r>
              <a:rPr lang="en-US" altLang="zh-CN" sz="1600" b="0" i="0" smtClean="0">
                <a:solidFill>
                  <a:schemeClr val="tx1"/>
                </a:solidFill>
              </a:rPr>
              <a:t>4</a:t>
            </a:r>
            <a:r>
              <a:rPr lang="zh-CN" altLang="en-US" sz="1600" b="0" i="0" smtClean="0">
                <a:solidFill>
                  <a:schemeClr val="tx1"/>
                </a:solidFill>
              </a:rPr>
              <a:t>、由监督人、签发人核实现场及放射源封存情况后再进行关闭</a:t>
            </a:r>
            <a:endParaRPr lang="en-US" altLang="zh-CN" sz="1600" b="0" i="0" smtClean="0">
              <a:solidFill>
                <a:schemeClr val="tx1"/>
              </a:solidFill>
            </a:endParaRPr>
          </a:p>
          <a:p>
            <a:pPr eaLnBrk="1" hangingPunct="1"/>
            <a:r>
              <a:rPr lang="zh-CN" altLang="en-US" sz="1600" b="0" i="0" smtClean="0">
                <a:solidFill>
                  <a:schemeClr val="tx1"/>
                </a:solidFill>
              </a:rPr>
              <a:t>另：此作业许可签署完成后，作业单位或作业人员必须书面通知到受影响的所有单位，并要求接收人签字确认收到通知；</a:t>
            </a:r>
            <a:endParaRPr lang="en-US" altLang="zh-CN" sz="1600" b="0" i="0" smtClean="0">
              <a:solidFill>
                <a:schemeClr val="tx1"/>
              </a:solidFill>
            </a:endParaRPr>
          </a:p>
          <a:p>
            <a:pPr eaLnBrk="1" hangingPunct="1"/>
            <a:endParaRPr lang="en-US" altLang="zh-CN" sz="1600" b="0" i="0" smtClean="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5"/>
          </p:nvPr>
        </p:nvSpPr>
        <p:spPr>
          <a:noFill/>
        </p:spPr>
        <p:txBody>
          <a:bodyPr/>
          <a:lstStyle/>
          <a:p>
            <a:fld id="{6BC0F5F2-39E0-403E-BBAC-55A3EFA42D8C}" type="slidenum">
              <a:rPr lang="zh-CN" altLang="en-GB" smtClean="0"/>
            </a:fld>
            <a:endParaRPr lang="en-GB" altLang="zh-CN" smtClean="0"/>
          </a:p>
        </p:txBody>
      </p:sp>
      <p:sp>
        <p:nvSpPr>
          <p:cNvPr id="31747" name="Rectangle 2"/>
          <p:cNvSpPr>
            <a:spLocks noChangeArrowheads="1" noTextEdit="1"/>
          </p:cNvSpPr>
          <p:nvPr>
            <p:ph type="sldImg"/>
          </p:nvPr>
        </p:nvSpPr>
        <p:spPr>
          <a:xfrm>
            <a:off x="153458" y="765175"/>
            <a:ext cx="6544734" cy="3681413"/>
          </a:xfrm>
        </p:spPr>
      </p:sp>
      <p:sp>
        <p:nvSpPr>
          <p:cNvPr id="31748" name="Text Box 3"/>
          <p:cNvSpPr txBox="1">
            <a:spLocks noGrp="1" noChangeArrowheads="1"/>
          </p:cNvSpPr>
          <p:nvPr>
            <p:ph type="body" idx="1"/>
          </p:nvPr>
        </p:nvSpPr>
        <p:spPr>
          <a:xfrm>
            <a:off x="923925" y="4752975"/>
            <a:ext cx="5002213" cy="4446588"/>
          </a:xfrm>
          <a:noFill/>
        </p:spPr>
        <p:txBody>
          <a:bodyPr/>
          <a:lstStyle/>
          <a:p>
            <a:pPr eaLnBrk="1" hangingPunct="1">
              <a:buFont typeface="Wingdings" panose="05000000000000000000" pitchFamily="2" charset="2"/>
              <a:buNone/>
            </a:pPr>
            <a:r>
              <a:rPr lang="zh-CN" altLang="en-US" smtClean="0">
                <a:solidFill>
                  <a:schemeClr val="accent2"/>
                </a:solidFill>
              </a:rPr>
              <a:t>由于射线作业具有高危害性，使用射线作业许可证可挽救人员的生命</a:t>
            </a:r>
            <a:endParaRPr lang="en-GB" altLang="zh-CN" smtClean="0">
              <a:solidFill>
                <a:schemeClr val="accent2"/>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6414392-D080-46C8-9577-ED1A788209D5}" type="slidenum">
              <a:rPr lang="en-US" altLang="zh-TW" smtClean="0"/>
            </a:fld>
            <a:endParaRPr lang="en-US" altLang="zh-TW" smtClean="0"/>
          </a:p>
        </p:txBody>
      </p:sp>
      <p:sp>
        <p:nvSpPr>
          <p:cNvPr id="21507" name="Rectangle 2"/>
          <p:cNvSpPr>
            <a:spLocks noRot="1" noChangeArrowheads="1" noTextEdit="1"/>
          </p:cNvSpPr>
          <p:nvPr>
            <p:ph type="sldImg"/>
          </p:nvPr>
        </p:nvSpPr>
        <p:spPr/>
      </p:sp>
      <p:sp>
        <p:nvSpPr>
          <p:cNvPr id="21508" name="Rectangle 3"/>
          <p:cNvSpPr txBox="1">
            <a:spLocks noGrp="1" noChangeArrowheads="1"/>
          </p:cNvSpPr>
          <p:nvPr>
            <p:ph type="body" idx="1"/>
          </p:nvPr>
        </p:nvSpPr>
        <p:spPr>
          <a:noFill/>
        </p:spPr>
        <p:txBody>
          <a:bodyPr/>
          <a:lstStyle/>
          <a:p>
            <a:pPr eaLnBrk="1" hangingPunct="1"/>
            <a:r>
              <a:rPr lang="zh-CN" altLang="en-US" b="0" i="0" smtClean="0"/>
              <a:t>本培训模块介绍了安全工作许可证的定义、使用范围、目的、人员职责及流程等</a:t>
            </a:r>
            <a:r>
              <a:rPr lang="en-US" altLang="zh-CN" b="0" i="0" smtClean="0"/>
              <a:t>,</a:t>
            </a:r>
            <a:r>
              <a:rPr lang="zh-CN" altLang="en-US" b="0" i="0" smtClean="0"/>
              <a:t>同时也讲述了特种作业安全许可证的应用。</a:t>
            </a:r>
            <a:endParaRPr lang="zh-CN" altLang="en-US" b="0" i="0" smtClean="0"/>
          </a:p>
          <a:p>
            <a:pPr eaLnBrk="1" hangingPunct="1"/>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5"/>
          </p:nvPr>
        </p:nvSpPr>
        <p:spPr>
          <a:noFill/>
        </p:spPr>
        <p:txBody>
          <a:bodyPr/>
          <a:lstStyle/>
          <a:p>
            <a:fld id="{CFBB0B2A-A12B-47D1-B752-FCB9ABA7A108}" type="slidenum">
              <a:rPr lang="zh-CN" altLang="en-GB" smtClean="0"/>
            </a:fld>
            <a:endParaRPr lang="en-GB" altLang="zh-CN" smtClean="0"/>
          </a:p>
        </p:txBody>
      </p:sp>
      <p:sp>
        <p:nvSpPr>
          <p:cNvPr id="22531" name="Rectangle 2"/>
          <p:cNvSpPr>
            <a:spLocks noChangeArrowheads="1" noTextEdit="1"/>
          </p:cNvSpPr>
          <p:nvPr>
            <p:ph type="sldImg"/>
          </p:nvPr>
        </p:nvSpPr>
        <p:spPr>
          <a:xfrm>
            <a:off x="153458" y="765175"/>
            <a:ext cx="6544734" cy="3681413"/>
          </a:xfrm>
        </p:spPr>
      </p:sp>
      <p:sp>
        <p:nvSpPr>
          <p:cNvPr id="22532" name="Text Box 3"/>
          <p:cNvSpPr txBox="1">
            <a:spLocks noGrp="1" noChangeArrowheads="1"/>
          </p:cNvSpPr>
          <p:nvPr>
            <p:ph type="body" idx="1"/>
          </p:nvPr>
        </p:nvSpPr>
        <p:spPr>
          <a:xfrm>
            <a:off x="923925" y="4752975"/>
            <a:ext cx="5002213" cy="4446588"/>
          </a:xfrm>
          <a:noFill/>
        </p:spPr>
        <p:txBody>
          <a:bodyPr/>
          <a:lstStyle/>
          <a:p>
            <a:pPr eaLnBrk="1" hangingPunct="1"/>
            <a:r>
              <a:rPr lang="zh-CN" altLang="en-US" sz="1600" b="0" i="0" smtClean="0">
                <a:solidFill>
                  <a:schemeClr val="tx1"/>
                </a:solidFill>
              </a:rPr>
              <a:t>射线作业许可证需要跟常识安全工作许可证共同使用</a:t>
            </a:r>
            <a:endParaRPr lang="en-US" altLang="zh-CN" sz="1600" b="0" i="0" smtClean="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p:sp>
      <p:sp>
        <p:nvSpPr>
          <p:cNvPr id="23555" name="备注占位符 2"/>
          <p:cNvSpPr txBox="1">
            <a:spLocks noGrp="1"/>
          </p:cNvSpPr>
          <p:nvPr>
            <p:ph type="body" idx="1"/>
          </p:nvPr>
        </p:nvSpPr>
        <p:spPr>
          <a:noFill/>
        </p:spPr>
        <p:txBody>
          <a:bodyPr/>
          <a:lstStyle/>
          <a:p>
            <a:r>
              <a:rPr lang="zh-CN" altLang="en-US" b="0" i="0" smtClean="0"/>
              <a:t>工作描述：此处必须填写施工单位负责人及联系电话（现场负责人），</a:t>
            </a:r>
            <a:endParaRPr lang="en-US" altLang="zh-CN" b="0" i="0" smtClean="0"/>
          </a:p>
          <a:p>
            <a:r>
              <a:rPr lang="en-US" altLang="zh-CN" b="0" i="0" smtClean="0"/>
              <a:t>           </a:t>
            </a:r>
            <a:r>
              <a:rPr lang="zh-CN" altLang="en-US" b="0" i="0" smtClean="0"/>
              <a:t>射线作业人员为实际操作人员（需持有操作证件）</a:t>
            </a:r>
            <a:endParaRPr lang="en-US" altLang="zh-CN" b="0" i="0" smtClean="0"/>
          </a:p>
          <a:p>
            <a:r>
              <a:rPr lang="en-US" altLang="zh-CN" b="0" i="0" smtClean="0"/>
              <a:t>           </a:t>
            </a:r>
            <a:r>
              <a:rPr lang="zh-CN" altLang="en-US" b="0" i="0" smtClean="0"/>
              <a:t>放射源分类为此次使用的放射源类型</a:t>
            </a:r>
            <a:endParaRPr lang="en-US" altLang="zh-CN" b="0" i="0" smtClean="0"/>
          </a:p>
          <a:p>
            <a:r>
              <a:rPr lang="en-US" altLang="zh-CN" b="0" i="0" smtClean="0"/>
              <a:t>           </a:t>
            </a:r>
            <a:r>
              <a:rPr lang="zh-CN" altLang="en-US" b="0" i="0" smtClean="0"/>
              <a:t>射线作业所涉及的部门为所有可能涉及的单位及部门</a:t>
            </a:r>
            <a:endParaRPr lang="zh-CN" altLang="en-US" b="0" i="0" smtClean="0"/>
          </a:p>
        </p:txBody>
      </p:sp>
      <p:sp>
        <p:nvSpPr>
          <p:cNvPr id="23556" name="灯片编号占位符 3"/>
          <p:cNvSpPr>
            <a:spLocks noGrp="1"/>
          </p:cNvSpPr>
          <p:nvPr>
            <p:ph type="sldNum" sz="quarter" idx="5"/>
          </p:nvPr>
        </p:nvSpPr>
        <p:spPr>
          <a:noFill/>
        </p:spPr>
        <p:txBody>
          <a:bodyPr/>
          <a:lstStyle/>
          <a:p>
            <a:fld id="{015E214B-DBAC-4864-951B-E9E5377E654B}" type="slidenum">
              <a:rPr lang="zh-CN" altLang="en-GB" smtClean="0"/>
            </a:fld>
            <a:endParaRPr lang="en-GB"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p:sp>
      <p:sp>
        <p:nvSpPr>
          <p:cNvPr id="24579" name="备注占位符 2"/>
          <p:cNvSpPr txBox="1">
            <a:spLocks noGrp="1"/>
          </p:cNvSpPr>
          <p:nvPr>
            <p:ph type="body" idx="1"/>
          </p:nvPr>
        </p:nvSpPr>
        <p:spPr>
          <a:noFill/>
        </p:spPr>
        <p:txBody>
          <a:bodyPr/>
          <a:lstStyle/>
          <a:p>
            <a:r>
              <a:rPr lang="zh-CN" altLang="en-US" b="0" i="0" smtClean="0"/>
              <a:t>射线作业安全措施：</a:t>
            </a:r>
            <a:endParaRPr lang="en-US" altLang="zh-CN" b="0" i="0" smtClean="0"/>
          </a:p>
          <a:p>
            <a:r>
              <a:rPr lang="en-US" altLang="zh-CN" b="0" i="0" smtClean="0"/>
              <a:t> </a:t>
            </a:r>
            <a:r>
              <a:rPr lang="zh-CN" altLang="en-US" b="0" i="0" smtClean="0"/>
              <a:t>对于射线作业涉及的安全措施中包含部分，可在各小项前划勾来表述；</a:t>
            </a:r>
            <a:endParaRPr lang="en-US" altLang="zh-CN" b="0" i="0" smtClean="0"/>
          </a:p>
          <a:p>
            <a:r>
              <a:rPr lang="en-US" altLang="zh-CN" b="0" i="0" smtClean="0"/>
              <a:t> </a:t>
            </a:r>
            <a:r>
              <a:rPr lang="zh-CN" altLang="en-US" b="0" i="0" smtClean="0"/>
              <a:t>简图及区域标明中需要把射线作业现场的简图画上或者打印出张贴上</a:t>
            </a:r>
            <a:endParaRPr lang="en-US" altLang="zh-CN" b="0" i="0" smtClean="0"/>
          </a:p>
          <a:p>
            <a:r>
              <a:rPr lang="en-US" altLang="zh-CN" b="0" i="0" smtClean="0"/>
              <a:t> </a:t>
            </a:r>
            <a:r>
              <a:rPr lang="zh-CN" altLang="en-US" b="0" i="0" smtClean="0"/>
              <a:t>设备情况描述中需按照使用设备的详细情况进行填写</a:t>
            </a:r>
            <a:endParaRPr lang="zh-CN" altLang="en-US" b="0" i="0" smtClean="0"/>
          </a:p>
        </p:txBody>
      </p:sp>
      <p:sp>
        <p:nvSpPr>
          <p:cNvPr id="24580" name="灯片编号占位符 3"/>
          <p:cNvSpPr>
            <a:spLocks noGrp="1"/>
          </p:cNvSpPr>
          <p:nvPr>
            <p:ph type="sldNum" sz="quarter" idx="5"/>
          </p:nvPr>
        </p:nvSpPr>
        <p:spPr>
          <a:noFill/>
        </p:spPr>
        <p:txBody>
          <a:bodyPr/>
          <a:lstStyle/>
          <a:p>
            <a:fld id="{B7D395BC-4A6D-4424-943D-3C2990D043EF}" type="slidenum">
              <a:rPr lang="zh-CN" altLang="en-GB" smtClean="0"/>
            </a:fld>
            <a:endParaRPr lang="en-GB"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p:sp>
      <p:sp>
        <p:nvSpPr>
          <p:cNvPr id="25603" name="备注占位符 2"/>
          <p:cNvSpPr txBox="1">
            <a:spLocks noGrp="1"/>
          </p:cNvSpPr>
          <p:nvPr>
            <p:ph type="body" idx="1"/>
          </p:nvPr>
        </p:nvSpPr>
        <p:spPr>
          <a:noFill/>
        </p:spPr>
        <p:txBody>
          <a:bodyPr/>
          <a:lstStyle/>
          <a:p>
            <a:r>
              <a:rPr lang="zh-CN" altLang="en-US" b="0" i="0" smtClean="0"/>
              <a:t>审批：</a:t>
            </a:r>
            <a:endParaRPr lang="en-US" altLang="zh-CN" b="0" i="0" smtClean="0"/>
          </a:p>
          <a:p>
            <a:r>
              <a:rPr lang="zh-CN" altLang="en-US" b="0" i="0" smtClean="0"/>
              <a:t>射线作业人由本次参加作业的所有人员自己进行签字填写</a:t>
            </a:r>
            <a:endParaRPr lang="en-US" altLang="zh-CN" b="0" i="0" smtClean="0"/>
          </a:p>
          <a:p>
            <a:r>
              <a:rPr lang="zh-CN" altLang="en-US" b="0" i="0" smtClean="0"/>
              <a:t>射线作业监督人由本次参加作业的监护人进行填写</a:t>
            </a:r>
            <a:endParaRPr lang="en-US" altLang="zh-CN" b="0" i="0" smtClean="0"/>
          </a:p>
          <a:p>
            <a:r>
              <a:rPr lang="zh-CN" altLang="en-US" b="0" i="0" smtClean="0"/>
              <a:t>射线作业审批人由具有作业许可证签字权限的人员进行审批填写</a:t>
            </a:r>
            <a:endParaRPr lang="en-US" altLang="zh-CN" b="0" i="0" smtClean="0"/>
          </a:p>
          <a:p>
            <a:r>
              <a:rPr lang="zh-CN" altLang="en-US" b="0" i="0" smtClean="0"/>
              <a:t>关闭：</a:t>
            </a:r>
            <a:endParaRPr lang="en-US" altLang="zh-CN" b="0" i="0" smtClean="0"/>
          </a:p>
          <a:p>
            <a:r>
              <a:rPr lang="zh-CN" altLang="en-US" b="0" i="0" smtClean="0"/>
              <a:t>当工作完毕后，射线作业监督人和审批人确认射线源已封存后，关闭作业，并要求射线源运离现场</a:t>
            </a:r>
            <a:endParaRPr lang="en-US" altLang="zh-CN" b="0" i="0" smtClean="0"/>
          </a:p>
        </p:txBody>
      </p:sp>
      <p:sp>
        <p:nvSpPr>
          <p:cNvPr id="25604" name="灯片编号占位符 3"/>
          <p:cNvSpPr>
            <a:spLocks noGrp="1"/>
          </p:cNvSpPr>
          <p:nvPr>
            <p:ph type="sldNum" sz="quarter" idx="5"/>
          </p:nvPr>
        </p:nvSpPr>
        <p:spPr>
          <a:noFill/>
        </p:spPr>
        <p:txBody>
          <a:bodyPr/>
          <a:lstStyle/>
          <a:p>
            <a:fld id="{E4836E77-FACC-434D-A77E-850A6B7D3755}" type="slidenum">
              <a:rPr lang="zh-CN" altLang="en-GB" smtClean="0"/>
            </a:fld>
            <a:endParaRPr lang="en-GB"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5"/>
          </p:nvPr>
        </p:nvSpPr>
        <p:spPr>
          <a:noFill/>
        </p:spPr>
        <p:txBody>
          <a:bodyPr/>
          <a:lstStyle/>
          <a:p>
            <a:fld id="{58F92DB0-79FC-4837-848E-B37D51450251}" type="slidenum">
              <a:rPr lang="zh-CN" altLang="en-GB" smtClean="0"/>
            </a:fld>
            <a:endParaRPr lang="en-GB" altLang="zh-CN" smtClean="0"/>
          </a:p>
        </p:txBody>
      </p:sp>
      <p:sp>
        <p:nvSpPr>
          <p:cNvPr id="26627" name="Rectangle 2"/>
          <p:cNvSpPr>
            <a:spLocks noChangeArrowheads="1" noTextEdit="1"/>
          </p:cNvSpPr>
          <p:nvPr>
            <p:ph type="sldImg"/>
          </p:nvPr>
        </p:nvSpPr>
        <p:spPr>
          <a:xfrm>
            <a:off x="153458" y="765175"/>
            <a:ext cx="6544734" cy="3681413"/>
          </a:xfrm>
        </p:spPr>
      </p:sp>
      <p:sp>
        <p:nvSpPr>
          <p:cNvPr id="26628" name="Text Box 3"/>
          <p:cNvSpPr txBox="1">
            <a:spLocks noGrp="1" noChangeArrowheads="1"/>
          </p:cNvSpPr>
          <p:nvPr>
            <p:ph type="body" idx="1"/>
          </p:nvPr>
        </p:nvSpPr>
        <p:spPr>
          <a:xfrm>
            <a:off x="923925" y="4752975"/>
            <a:ext cx="5002213" cy="4446588"/>
          </a:xfrm>
          <a:noFill/>
        </p:spPr>
        <p:txBody>
          <a:bodyPr/>
          <a:lstStyle/>
          <a:p>
            <a:pPr eaLnBrk="1" hangingPunct="1"/>
            <a:endParaRPr lang="en-US" altLang="zh-CN" b="0" i="0" smtClean="0">
              <a:cs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5"/>
          </p:nvPr>
        </p:nvSpPr>
        <p:spPr>
          <a:noFill/>
        </p:spPr>
        <p:txBody>
          <a:bodyPr/>
          <a:lstStyle/>
          <a:p>
            <a:fld id="{691E9C90-C670-4644-836D-D8B199EA4CAE}" type="slidenum">
              <a:rPr lang="zh-CN" altLang="en-GB" smtClean="0"/>
            </a:fld>
            <a:endParaRPr lang="en-GB" altLang="zh-CN" smtClean="0"/>
          </a:p>
        </p:txBody>
      </p:sp>
      <p:sp>
        <p:nvSpPr>
          <p:cNvPr id="27651" name="Rectangle 2"/>
          <p:cNvSpPr>
            <a:spLocks noChangeArrowheads="1" noTextEdit="1"/>
          </p:cNvSpPr>
          <p:nvPr>
            <p:ph type="sldImg"/>
          </p:nvPr>
        </p:nvSpPr>
        <p:spPr>
          <a:xfrm>
            <a:off x="153458" y="765175"/>
            <a:ext cx="6544734" cy="3681413"/>
          </a:xfrm>
        </p:spPr>
      </p:sp>
      <p:sp>
        <p:nvSpPr>
          <p:cNvPr id="27652" name="Text Box 3"/>
          <p:cNvSpPr txBox="1">
            <a:spLocks noGrp="1" noChangeArrowheads="1"/>
          </p:cNvSpPr>
          <p:nvPr>
            <p:ph type="body" idx="1"/>
          </p:nvPr>
        </p:nvSpPr>
        <p:spPr>
          <a:xfrm>
            <a:off x="923925" y="4752975"/>
            <a:ext cx="5002213" cy="4446588"/>
          </a:xfrm>
          <a:noFill/>
        </p:spPr>
        <p:txBody>
          <a:bodyPr/>
          <a:lstStyle/>
          <a:p>
            <a:pPr eaLnBrk="1" hangingPunct="1">
              <a:buFont typeface="Monotype Sorts" pitchFamily="2" charset="2"/>
              <a:buNone/>
            </a:pPr>
            <a:r>
              <a:rPr lang="zh-CN" altLang="fr-FR" b="0" i="0" smtClean="0">
                <a:solidFill>
                  <a:schemeClr val="accent2"/>
                </a:solidFill>
              </a:rPr>
              <a:t>使用</a:t>
            </a:r>
            <a:r>
              <a:rPr lang="zh-CN" altLang="en-US" b="0" i="0" smtClean="0">
                <a:solidFill>
                  <a:schemeClr val="accent2"/>
                </a:solidFill>
              </a:rPr>
              <a:t>射线作业</a:t>
            </a:r>
            <a:r>
              <a:rPr lang="zh-CN" altLang="fr-FR" b="0" i="0" smtClean="0">
                <a:solidFill>
                  <a:schemeClr val="accent2"/>
                </a:solidFill>
              </a:rPr>
              <a:t>许可证可以确保工作安全及工作效率。</a:t>
            </a:r>
            <a:endParaRPr lang="en-US" altLang="zh-CN" b="0" i="0" smtClean="0">
              <a:solidFill>
                <a:schemeClr val="accent2"/>
              </a:solidFill>
            </a:endParaRPr>
          </a:p>
          <a:p>
            <a:pPr eaLnBrk="1" hangingPunct="1">
              <a:buFont typeface="Monotype Sorts" pitchFamily="2" charset="2"/>
              <a:buNone/>
            </a:pPr>
            <a:r>
              <a:rPr lang="zh-CN" altLang="en-US" b="0" i="0" smtClean="0">
                <a:solidFill>
                  <a:schemeClr val="accent2"/>
                </a:solidFill>
              </a:rPr>
              <a:t>提醒所影响人员注意射线作业影响范围及危害；</a:t>
            </a:r>
            <a:endParaRPr lang="zh-CN" altLang="fr-FR" b="0" i="0" smtClean="0">
              <a:solidFill>
                <a:schemeClr val="accent2"/>
              </a:solidFill>
            </a:endParaRPr>
          </a:p>
          <a:p>
            <a:pPr eaLnBrk="1" hangingPunct="1">
              <a:buFont typeface="Monotype Sorts" pitchFamily="2" charset="2"/>
              <a:buNone/>
            </a:pPr>
            <a:r>
              <a:rPr lang="zh-CN" altLang="fr-FR" b="0" i="0" smtClean="0">
                <a:solidFill>
                  <a:schemeClr val="accent2"/>
                </a:solidFill>
              </a:rPr>
              <a:t>因为当承担某项工作时，未必完全了解作业现场、周围工艺设备的情况和有关该工作的情况，通过使用</a:t>
            </a:r>
            <a:r>
              <a:rPr lang="zh-CN" altLang="en-US" b="0" i="0" smtClean="0">
                <a:solidFill>
                  <a:schemeClr val="accent2"/>
                </a:solidFill>
              </a:rPr>
              <a:t>射线作业</a:t>
            </a:r>
            <a:r>
              <a:rPr lang="zh-CN" altLang="fr-FR" b="0" i="0" smtClean="0">
                <a:solidFill>
                  <a:schemeClr val="accent2"/>
                </a:solidFill>
              </a:rPr>
              <a:t>许可证，可以对作业现场进行工作危害识别，采取安全预防措施，从而安全有效地开展工作。</a:t>
            </a:r>
            <a:endParaRPr lang="zh-CN" altLang="fr-FR" b="0" u="sng" smtClean="0">
              <a:solidFill>
                <a:schemeClr val="accent2"/>
              </a:solidFill>
            </a:endParaRPr>
          </a:p>
          <a:p>
            <a:pPr eaLnBrk="1" hangingPunct="1"/>
            <a:endParaRPr lang="en-US" altLang="zh-CN" b="0" i="0" smtClean="0">
              <a:cs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5"/>
          </p:nvPr>
        </p:nvSpPr>
        <p:spPr>
          <a:noFill/>
        </p:spPr>
        <p:txBody>
          <a:bodyPr/>
          <a:lstStyle/>
          <a:p>
            <a:fld id="{4FC41EEB-CB59-4342-B520-3F2706CD6E4C}" type="slidenum">
              <a:rPr lang="zh-CN" altLang="en-GB" smtClean="0"/>
            </a:fld>
            <a:endParaRPr lang="en-GB" altLang="zh-CN" smtClean="0"/>
          </a:p>
        </p:txBody>
      </p:sp>
      <p:sp>
        <p:nvSpPr>
          <p:cNvPr id="28675" name="Rectangle 2"/>
          <p:cNvSpPr>
            <a:spLocks noChangeArrowheads="1" noTextEdit="1"/>
          </p:cNvSpPr>
          <p:nvPr>
            <p:ph type="sldImg"/>
          </p:nvPr>
        </p:nvSpPr>
        <p:spPr>
          <a:xfrm>
            <a:off x="153458" y="765175"/>
            <a:ext cx="6544734" cy="3681413"/>
          </a:xfrm>
        </p:spPr>
      </p:sp>
      <p:sp>
        <p:nvSpPr>
          <p:cNvPr id="28676" name="Text Box 3"/>
          <p:cNvSpPr txBox="1">
            <a:spLocks noGrp="1" noChangeArrowheads="1"/>
          </p:cNvSpPr>
          <p:nvPr>
            <p:ph type="body" idx="1"/>
          </p:nvPr>
        </p:nvSpPr>
        <p:spPr>
          <a:xfrm>
            <a:off x="923925" y="4752975"/>
            <a:ext cx="5002213" cy="4446588"/>
          </a:xfrm>
          <a:noFill/>
        </p:spPr>
        <p:txBody>
          <a:bodyPr/>
          <a:lstStyle/>
          <a:p>
            <a:pPr eaLnBrk="1" hangingPunct="1">
              <a:buFont typeface="Monotype Sorts" pitchFamily="2" charset="2"/>
              <a:buNone/>
            </a:pPr>
            <a:r>
              <a:rPr lang="zh-CN" altLang="fr-FR" b="0" i="0" smtClean="0">
                <a:solidFill>
                  <a:schemeClr val="accent2"/>
                </a:solidFill>
              </a:rPr>
              <a:t>使用</a:t>
            </a:r>
            <a:r>
              <a:rPr lang="zh-CN" altLang="en-US" b="0" i="0" smtClean="0">
                <a:solidFill>
                  <a:schemeClr val="accent2"/>
                </a:solidFill>
              </a:rPr>
              <a:t>射线作业</a:t>
            </a:r>
            <a:r>
              <a:rPr lang="zh-CN" altLang="fr-FR" b="0" i="0" smtClean="0">
                <a:solidFill>
                  <a:schemeClr val="accent2"/>
                </a:solidFill>
              </a:rPr>
              <a:t>许可证可以确保工作安全及工作效率。</a:t>
            </a:r>
            <a:endParaRPr lang="en-US" altLang="zh-CN" b="0" i="0" smtClean="0">
              <a:solidFill>
                <a:schemeClr val="accent2"/>
              </a:solidFill>
            </a:endParaRPr>
          </a:p>
          <a:p>
            <a:pPr eaLnBrk="1" hangingPunct="1">
              <a:buFont typeface="Monotype Sorts" pitchFamily="2" charset="2"/>
              <a:buNone/>
            </a:pPr>
            <a:r>
              <a:rPr lang="zh-CN" altLang="en-US" b="0" i="0" smtClean="0">
                <a:solidFill>
                  <a:schemeClr val="accent2"/>
                </a:solidFill>
              </a:rPr>
              <a:t>提醒所影响人员注意射线作业影响范围及危害；</a:t>
            </a:r>
            <a:endParaRPr lang="zh-CN" altLang="fr-FR" b="0" i="0" smtClean="0">
              <a:solidFill>
                <a:schemeClr val="accent2"/>
              </a:solidFill>
            </a:endParaRPr>
          </a:p>
          <a:p>
            <a:pPr eaLnBrk="1" hangingPunct="1">
              <a:buFont typeface="Monotype Sorts" pitchFamily="2" charset="2"/>
              <a:buNone/>
            </a:pPr>
            <a:r>
              <a:rPr lang="zh-CN" altLang="fr-FR" b="0" i="0" smtClean="0">
                <a:solidFill>
                  <a:schemeClr val="accent2"/>
                </a:solidFill>
              </a:rPr>
              <a:t>因为当承担某项工作时，未必完全了解作业现场、周围工艺设备的情况和有关该工作的情况，通过使用</a:t>
            </a:r>
            <a:r>
              <a:rPr lang="zh-CN" altLang="en-US" b="0" i="0" smtClean="0">
                <a:solidFill>
                  <a:schemeClr val="accent2"/>
                </a:solidFill>
              </a:rPr>
              <a:t>射线作业</a:t>
            </a:r>
            <a:r>
              <a:rPr lang="zh-CN" altLang="fr-FR" b="0" i="0" smtClean="0">
                <a:solidFill>
                  <a:schemeClr val="accent2"/>
                </a:solidFill>
              </a:rPr>
              <a:t>许可证，可以对作业现场进行工作危害识别，采取安全预防措施，从而安全有效地开展工作。</a:t>
            </a:r>
            <a:endParaRPr lang="zh-CN" altLang="fr-FR" b="0" u="sng" smtClean="0">
              <a:solidFill>
                <a:schemeClr val="accent2"/>
              </a:solidFill>
            </a:endParaRPr>
          </a:p>
          <a:p>
            <a:pPr eaLnBrk="1" hangingPunct="1"/>
            <a:endParaRPr lang="en-US" altLang="zh-CN" b="0" i="0" smtClean="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xml"/><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2.xml"/><Relationship Id="rId10"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image" Target="../media/image3.pn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image" Target="../media/image3.png"/><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tx1"/>
        </a:solidFill>
        <a:effectLst/>
      </p:bgPr>
    </p:bg>
    <p:spTree>
      <p:nvGrpSpPr>
        <p:cNvPr id="1" name=""/>
        <p:cNvGrpSpPr/>
        <p:nvPr/>
      </p:nvGrpSpPr>
      <p:grpSpPr>
        <a:xfrm>
          <a:off x="0" y="0"/>
          <a:ext cx="0" cy="0"/>
          <a:chOff x="0" y="0"/>
          <a:chExt cx="0" cy="0"/>
        </a:xfrm>
      </p:grpSpPr>
      <p:pic>
        <p:nvPicPr>
          <p:cNvPr id="4" name="Picture 2" descr="Onglets Transversale"/>
          <p:cNvPicPr>
            <a:picLocks noChangeArrowheads="1"/>
          </p:cNvPicPr>
          <p:nvPr userDrawn="1"/>
        </p:nvPicPr>
        <p:blipFill>
          <a:blip r:embed="rId2" cstate="print"/>
          <a:srcRect/>
          <a:stretch>
            <a:fillRect/>
          </a:stretch>
        </p:blipFill>
        <p:spPr bwMode="auto">
          <a:xfrm>
            <a:off x="0" y="0"/>
            <a:ext cx="1778000" cy="6858000"/>
          </a:xfrm>
          <a:prstGeom prst="rect">
            <a:avLst/>
          </a:prstGeom>
          <a:noFill/>
          <a:ln w="9525">
            <a:noFill/>
            <a:miter lim="800000"/>
            <a:headEnd/>
            <a:tailEnd/>
          </a:ln>
        </p:spPr>
      </p:pic>
      <p:sp>
        <p:nvSpPr>
          <p:cNvPr id="6" name="Line 6"/>
          <p:cNvSpPr>
            <a:spLocks noChangeShapeType="1"/>
          </p:cNvSpPr>
          <p:nvPr userDrawn="1"/>
        </p:nvSpPr>
        <p:spPr bwMode="auto">
          <a:xfrm rot="5400000">
            <a:off x="6095023" y="-3532981"/>
            <a:ext cx="1954" cy="9906000"/>
          </a:xfrm>
          <a:prstGeom prst="line">
            <a:avLst/>
          </a:prstGeom>
          <a:noFill/>
          <a:ln w="28575">
            <a:solidFill>
              <a:schemeClr val="folHlink"/>
            </a:solidFill>
            <a:prstDash val="dash"/>
            <a:round/>
          </a:ln>
          <a:effectLst/>
        </p:spPr>
        <p:txBody>
          <a:bodyPr wrap="none" anchor="ctr"/>
          <a:lstStyle/>
          <a:p>
            <a:pPr>
              <a:defRPr/>
            </a:pPr>
            <a:endParaRPr lang="zh-CN" altLang="en-US"/>
          </a:p>
        </p:txBody>
      </p:sp>
      <p:sp>
        <p:nvSpPr>
          <p:cNvPr id="7" name="Line 7"/>
          <p:cNvSpPr>
            <a:spLocks noChangeShapeType="1"/>
          </p:cNvSpPr>
          <p:nvPr userDrawn="1"/>
        </p:nvSpPr>
        <p:spPr bwMode="auto">
          <a:xfrm rot="5400000">
            <a:off x="6095023" y="511969"/>
            <a:ext cx="1954" cy="9906000"/>
          </a:xfrm>
          <a:prstGeom prst="line">
            <a:avLst/>
          </a:prstGeom>
          <a:noFill/>
          <a:ln w="28575">
            <a:solidFill>
              <a:schemeClr val="folHlink"/>
            </a:solidFill>
            <a:prstDash val="dash"/>
            <a:round/>
          </a:ln>
          <a:effectLst/>
        </p:spPr>
        <p:txBody>
          <a:bodyPr wrap="none" anchor="ctr"/>
          <a:lstStyle/>
          <a:p>
            <a:pPr>
              <a:defRPr/>
            </a:pPr>
            <a:endParaRPr lang="zh-CN" altLang="en-US"/>
          </a:p>
        </p:txBody>
      </p:sp>
      <p:pic>
        <p:nvPicPr>
          <p:cNvPr id="8" name="Picture 8" descr="New logo an"/>
          <p:cNvPicPr>
            <a:picLocks noChangeAspect="1" noChangeArrowheads="1"/>
          </p:cNvPicPr>
          <p:nvPr userDrawn="1"/>
        </p:nvPicPr>
        <p:blipFill>
          <a:blip r:embed="rId3" cstate="print"/>
          <a:srcRect/>
          <a:stretch>
            <a:fillRect/>
          </a:stretch>
        </p:blipFill>
        <p:spPr bwMode="auto">
          <a:xfrm>
            <a:off x="5332047" y="6515100"/>
            <a:ext cx="2026138" cy="307975"/>
          </a:xfrm>
          <a:prstGeom prst="rect">
            <a:avLst/>
          </a:prstGeom>
          <a:noFill/>
          <a:ln w="9525">
            <a:noFill/>
            <a:miter lim="800000"/>
            <a:headEnd/>
            <a:tailEnd/>
          </a:ln>
        </p:spPr>
      </p:pic>
      <p:sp>
        <p:nvSpPr>
          <p:cNvPr id="2051" name="Rectangle 3"/>
          <p:cNvSpPr>
            <a:spLocks noGrp="1" noChangeArrowheads="1"/>
          </p:cNvSpPr>
          <p:nvPr>
            <p:ph type="ctrTitle" hasCustomPrompt="1"/>
          </p:nvPr>
        </p:nvSpPr>
        <p:spPr>
          <a:xfrm>
            <a:off x="1893278" y="2728913"/>
            <a:ext cx="10298722" cy="1143000"/>
          </a:xfrm>
        </p:spPr>
        <p:txBody>
          <a:bodyPr/>
          <a:lstStyle>
            <a:lvl1pPr algn="ctr">
              <a:defRPr sz="3400"/>
            </a:lvl1pPr>
          </a:lstStyle>
          <a:p>
            <a:r>
              <a:rPr lang="en-US"/>
              <a:t>Click to modify </a:t>
            </a:r>
            <a:br>
              <a:rPr lang="en-US"/>
            </a:br>
            <a:r>
              <a:rPr lang="en-US"/>
              <a:t>the style of the title</a:t>
            </a:r>
            <a:endParaRPr lang="en-US"/>
          </a:p>
        </p:txBody>
      </p:sp>
      <p:sp>
        <p:nvSpPr>
          <p:cNvPr id="2052" name="Rectangle 4"/>
          <p:cNvSpPr>
            <a:spLocks noGrp="1" noChangeArrowheads="1"/>
          </p:cNvSpPr>
          <p:nvPr>
            <p:ph type="subTitle" idx="1" hasCustomPrompt="1"/>
          </p:nvPr>
        </p:nvSpPr>
        <p:spPr>
          <a:xfrm>
            <a:off x="1826847" y="5622925"/>
            <a:ext cx="10365153" cy="806450"/>
          </a:xfrm>
          <a:effectLst>
            <a:outerShdw dist="17961" dir="2700000" algn="ctr" rotWithShape="0">
              <a:schemeClr val="tx1"/>
            </a:outerShdw>
          </a:effectLst>
        </p:spPr>
        <p:txBody>
          <a:bodyPr/>
          <a:lstStyle>
            <a:lvl1pPr marL="0" indent="0" algn="ctr">
              <a:buFont typeface="Wingdings 2" panose="05020102010507070707" pitchFamily="18" charset="2"/>
              <a:buNone/>
              <a:defRPr>
                <a:solidFill>
                  <a:schemeClr val="accent1"/>
                </a:solidFill>
              </a:defRPr>
            </a:lvl1pPr>
          </a:lstStyle>
          <a:p>
            <a:r>
              <a:rPr lang="en-US"/>
              <a:t>Click to modify the style of the subtitle</a:t>
            </a:r>
            <a:endParaRPr lang="en-US"/>
          </a:p>
        </p:txBody>
      </p:sp>
      <p:pic>
        <p:nvPicPr>
          <p:cNvPr id="2" name="图片 1"/>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BF1D75A0-A0DE-4CC2-A4E0-3F4F0261CF18}" type="slidenum">
              <a:rPr lang="en-US" altLang="zh-CN"/>
            </a:fld>
            <a:endParaRPr lang="en-US" altLang="zh-CN"/>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419124" y="193675"/>
            <a:ext cx="2567354" cy="62182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11200" y="193675"/>
            <a:ext cx="7520354" cy="62182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6CE06AF3-8694-48B4-B6DF-EEBEF62C92BE}" type="slidenum">
              <a:rPr lang="en-US" altLang="zh-CN"/>
            </a:fld>
            <a:endParaRPr lang="en-US" altLang="zh-CN"/>
          </a:p>
        </p:txBody>
      </p:sp>
    </p:spTree>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711200" y="193675"/>
            <a:ext cx="9759462" cy="92233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711200" y="1363663"/>
            <a:ext cx="5042878" cy="50482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941647" y="1363663"/>
            <a:ext cx="5044831" cy="50482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sldNum" sz="quarter" idx="10"/>
          </p:nvPr>
        </p:nvSpPr>
        <p:spPr/>
        <p:txBody>
          <a:bodyPr/>
          <a:lstStyle>
            <a:lvl1pPr>
              <a:defRPr/>
            </a:lvl1pPr>
          </a:lstStyle>
          <a:p>
            <a:pPr>
              <a:defRPr/>
            </a:pPr>
            <a:fld id="{ACDE2002-D544-4C6B-8F76-B6E55CCF972C}" type="slidenum">
              <a:rPr lang="en-US" altLang="zh-CN"/>
            </a:fld>
            <a:endParaRPr lang="en-US" altLang="zh-CN"/>
          </a:p>
        </p:txBody>
      </p:sp>
    </p:spTree>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BD5A2AA9-4EA1-47C0-AA86-88CF472E2D43}" type="slidenum">
              <a:rPr lang="en-US" altLang="zh-CN"/>
            </a:fld>
            <a:endParaRPr lang="en-US" altLang="zh-CN"/>
          </a:p>
        </p:txBody>
      </p:sp>
    </p:spTree>
  </p:cSld>
  <p:clrMapOvr>
    <a:masterClrMapping/>
  </p:clrMapOvr>
  <p:transition>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47" y="4406900"/>
            <a:ext cx="103632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sldNum" sz="quarter" idx="10"/>
          </p:nvPr>
        </p:nvSpPr>
        <p:spPr/>
        <p:txBody>
          <a:bodyPr/>
          <a:lstStyle>
            <a:lvl1pPr>
              <a:defRPr/>
            </a:lvl1pPr>
          </a:lstStyle>
          <a:p>
            <a:pPr>
              <a:defRPr/>
            </a:pPr>
            <a:fld id="{78F670B2-73A2-40F7-AAF1-23613786EB8A}" type="slidenum">
              <a:rPr lang="en-US" altLang="zh-CN"/>
            </a:fld>
            <a:endParaRPr lang="en-US" altLang="zh-CN"/>
          </a:p>
        </p:txBody>
      </p:sp>
    </p:spTree>
  </p:cSld>
  <p:clrMapOvr>
    <a:masterClrMapping/>
  </p:clrMapOvr>
  <p:transition>
    <p:randomBa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11200" y="1363663"/>
            <a:ext cx="5042878" cy="504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941647" y="1363663"/>
            <a:ext cx="5044831" cy="504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sldNum" sz="quarter" idx="10"/>
          </p:nvPr>
        </p:nvSpPr>
        <p:spPr/>
        <p:txBody>
          <a:bodyPr/>
          <a:lstStyle>
            <a:lvl1pPr>
              <a:defRPr/>
            </a:lvl1pPr>
          </a:lstStyle>
          <a:p>
            <a:pPr>
              <a:defRPr/>
            </a:pPr>
            <a:fld id="{2B608994-38CD-4BDD-BA50-10F5358A35DF}" type="slidenum">
              <a:rPr lang="en-US" altLang="zh-CN"/>
            </a:fld>
            <a:endParaRPr lang="en-US" altLang="zh-CN"/>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692"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692"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sldNum" sz="quarter" idx="10"/>
          </p:nvPr>
        </p:nvSpPr>
        <p:spPr/>
        <p:txBody>
          <a:bodyPr/>
          <a:lstStyle>
            <a:lvl1pPr>
              <a:defRPr/>
            </a:lvl1pPr>
          </a:lstStyle>
          <a:p>
            <a:pPr>
              <a:defRPr/>
            </a:pPr>
            <a:fld id="{04416D54-4751-41E7-AADE-92099578DAD8}" type="slidenum">
              <a:rPr lang="en-US" altLang="zh-CN"/>
            </a:fld>
            <a:endParaRPr lang="en-US" altLang="zh-CN"/>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sldNum" sz="quarter" idx="10"/>
          </p:nvPr>
        </p:nvSpPr>
        <p:spPr/>
        <p:txBody>
          <a:bodyPr/>
          <a:lstStyle>
            <a:lvl1pPr>
              <a:defRPr/>
            </a:lvl1pPr>
          </a:lstStyle>
          <a:p>
            <a:pPr>
              <a:defRPr/>
            </a:pPr>
            <a:fld id="{E9F87118-A3DE-45B0-90C4-9002865EE1F6}" type="slidenum">
              <a:rPr lang="en-US" altLang="zh-CN"/>
            </a:fld>
            <a:endParaRPr lang="en-US" altLang="zh-CN"/>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defRPr/>
            </a:lvl1pPr>
          </a:lstStyle>
          <a:p>
            <a:pPr>
              <a:defRPr/>
            </a:pPr>
            <a:fld id="{E83B21FB-6EFB-46AC-BF82-3E208FA77975}" type="slidenum">
              <a:rPr lang="en-US" altLang="zh-CN"/>
            </a:fld>
            <a:endParaRPr lang="en-US" altLang="zh-CN"/>
          </a:p>
        </p:txBody>
      </p:sp>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247"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385" y="273050"/>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sldNum" sz="quarter" idx="10"/>
          </p:nvPr>
        </p:nvSpPr>
        <p:spPr/>
        <p:txBody>
          <a:bodyPr/>
          <a:lstStyle>
            <a:lvl1pPr>
              <a:defRPr/>
            </a:lvl1pPr>
          </a:lstStyle>
          <a:p>
            <a:pPr>
              <a:defRPr/>
            </a:pPr>
            <a:fld id="{C92E1731-0EB2-4F46-9B04-6BF7CC700EBC}" type="slidenum">
              <a:rPr lang="en-US" altLang="zh-CN"/>
            </a:fld>
            <a:endParaRPr lang="en-US" altLang="zh-CN"/>
          </a:p>
        </p:txBody>
      </p:sp>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54"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sldNum" sz="quarter" idx="10"/>
          </p:nvPr>
        </p:nvSpPr>
        <p:spPr/>
        <p:txBody>
          <a:bodyPr/>
          <a:lstStyle>
            <a:lvl1pPr>
              <a:defRPr/>
            </a:lvl1pPr>
          </a:lstStyle>
          <a:p>
            <a:pPr>
              <a:defRPr/>
            </a:pPr>
            <a:fld id="{9259726C-1F0B-46C6-90A5-669ADBFE02A5}" type="slidenum">
              <a:rPr lang="en-US" altLang="zh-CN"/>
            </a:fld>
            <a:endParaRPr lang="en-US" altLang="zh-CN"/>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tags" Target="../tags/tag2.xml"/><Relationship Id="rId14" Type="http://schemas.openxmlformats.org/officeDocument/2006/relationships/image" Target="../media/image2.jpe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3.png"/><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14.xml"/><Relationship Id="rId19" Type="http://schemas.openxmlformats.org/officeDocument/2006/relationships/image" Target="../media/image5.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tx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11766062" y="6596063"/>
            <a:ext cx="312615" cy="234950"/>
          </a:xfrm>
          <a:prstGeom prst="rect">
            <a:avLst/>
          </a:prstGeom>
          <a:solidFill>
            <a:schemeClr val="bg1"/>
          </a:solidFill>
          <a:ln w="9525">
            <a:noFill/>
            <a:miter lim="800000"/>
          </a:ln>
          <a:effectLst/>
        </p:spPr>
        <p:txBody>
          <a:bodyPr wrap="none" anchor="ctr"/>
          <a:lstStyle/>
          <a:p>
            <a:pPr>
              <a:defRPr/>
            </a:pPr>
            <a:endParaRPr lang="zh-CN" altLang="en-US">
              <a:ea typeface="宋体" panose="02010600030101010101" pitchFamily="2" charset="-122"/>
            </a:endParaRPr>
          </a:p>
        </p:txBody>
      </p:sp>
      <p:sp>
        <p:nvSpPr>
          <p:cNvPr id="1027" name="Rectangle 3"/>
          <p:cNvSpPr>
            <a:spLocks noGrp="1" noChangeArrowheads="1"/>
          </p:cNvSpPr>
          <p:nvPr>
            <p:ph type="body" idx="1"/>
          </p:nvPr>
        </p:nvSpPr>
        <p:spPr bwMode="auto">
          <a:xfrm>
            <a:off x="711200" y="1363663"/>
            <a:ext cx="10275278" cy="5048250"/>
          </a:xfrm>
          <a:prstGeom prst="rect">
            <a:avLst/>
          </a:prstGeom>
          <a:noFill/>
          <a:ln w="9525">
            <a:noFill/>
            <a:miter lim="800000"/>
          </a:ln>
        </p:spPr>
        <p:txBody>
          <a:bodyPr vert="horz" wrap="square" lIns="87536" tIns="43768" rIns="87536" bIns="43768" numCol="1" anchor="t" anchorCtr="0" compatLnSpc="1"/>
          <a:lstStyle/>
          <a:p>
            <a:pPr lvl="0"/>
            <a:r>
              <a:rPr lang="en-US" altLang="zh-CN" smtClean="0"/>
              <a:t>Click to modify the style of the text</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p:txBody>
      </p:sp>
      <p:sp>
        <p:nvSpPr>
          <p:cNvPr id="1028" name="Rectangle 4"/>
          <p:cNvSpPr>
            <a:spLocks noGrp="1" noChangeArrowheads="1"/>
          </p:cNvSpPr>
          <p:nvPr>
            <p:ph type="sldNum" sz="quarter" idx="4"/>
          </p:nvPr>
        </p:nvSpPr>
        <p:spPr bwMode="auto">
          <a:xfrm>
            <a:off x="11310816" y="6578600"/>
            <a:ext cx="1219200" cy="279400"/>
          </a:xfrm>
          <a:prstGeom prst="rect">
            <a:avLst/>
          </a:prstGeom>
          <a:noFill/>
          <a:ln w="9525">
            <a:noFill/>
            <a:miter lim="800000"/>
          </a:ln>
          <a:effectLst/>
        </p:spPr>
        <p:txBody>
          <a:bodyPr vert="horz" wrap="square" lIns="87508" tIns="43753" rIns="87508" bIns="43753" numCol="1" anchor="t" anchorCtr="0" compatLnSpc="1"/>
          <a:lstStyle>
            <a:lvl1pPr algn="ctr">
              <a:defRPr sz="1000">
                <a:latin typeface="Arial" panose="020B0604020202020204" pitchFamily="34" charset="0"/>
                <a:ea typeface="宋体" panose="02010600030101010101" pitchFamily="2" charset="-122"/>
              </a:defRPr>
            </a:lvl1pPr>
          </a:lstStyle>
          <a:p>
            <a:pPr>
              <a:defRPr/>
            </a:pPr>
            <a:fld id="{5F10456B-E034-4A43-8EBB-62A6DF66D86D}" type="slidenum">
              <a:rPr lang="en-US" altLang="zh-CN"/>
            </a:fld>
            <a:endParaRPr lang="en-US" altLang="zh-CN"/>
          </a:p>
        </p:txBody>
      </p:sp>
      <p:sp>
        <p:nvSpPr>
          <p:cNvPr id="1029" name="Rectangle 5"/>
          <p:cNvSpPr>
            <a:spLocks noGrp="1" noChangeArrowheads="1"/>
          </p:cNvSpPr>
          <p:nvPr>
            <p:ph type="title"/>
          </p:nvPr>
        </p:nvSpPr>
        <p:spPr bwMode="auto">
          <a:xfrm>
            <a:off x="711200" y="193675"/>
            <a:ext cx="9759462" cy="922338"/>
          </a:xfrm>
          <a:prstGeom prst="rect">
            <a:avLst/>
          </a:prstGeom>
          <a:noFill/>
          <a:ln w="9525">
            <a:noFill/>
            <a:miter lim="800000"/>
          </a:ln>
        </p:spPr>
        <p:txBody>
          <a:bodyPr vert="horz" wrap="square" lIns="87536" tIns="43768" rIns="87536" bIns="43768" numCol="1" anchor="t" anchorCtr="0" compatLnSpc="1"/>
          <a:lstStyle/>
          <a:p>
            <a:pPr lvl="0"/>
            <a:r>
              <a:rPr lang="en-US" altLang="zh-CN" smtClean="0"/>
              <a:t>Click to modify the style of the title</a:t>
            </a:r>
            <a:endParaRPr lang="en-US" altLang="zh-CN" smtClean="0"/>
          </a:p>
        </p:txBody>
      </p:sp>
      <p:sp>
        <p:nvSpPr>
          <p:cNvPr id="1030" name="Rectangle 6"/>
          <p:cNvSpPr>
            <a:spLocks noChangeArrowheads="1"/>
          </p:cNvSpPr>
          <p:nvPr userDrawn="1"/>
        </p:nvSpPr>
        <p:spPr bwMode="auto">
          <a:xfrm>
            <a:off x="5969001" y="6596063"/>
            <a:ext cx="300990" cy="255270"/>
          </a:xfrm>
          <a:prstGeom prst="rect">
            <a:avLst/>
          </a:prstGeom>
          <a:noFill/>
          <a:ln w="9525">
            <a:noFill/>
            <a:miter lim="800000"/>
          </a:ln>
          <a:effectLst/>
        </p:spPr>
        <p:txBody>
          <a:bodyPr wrap="none" lIns="87536" tIns="43768" rIns="87536" bIns="43768">
            <a:spAutoFit/>
          </a:bodyPr>
          <a:lstStyle/>
          <a:p>
            <a:pPr defTabSz="875030">
              <a:spcBef>
                <a:spcPct val="20000"/>
              </a:spcBef>
              <a:buClr>
                <a:schemeClr val="accent1"/>
              </a:buClr>
              <a:buSzPct val="90000"/>
              <a:buFont typeface="Wingdings 2" panose="05020102010507070707" pitchFamily="18" charset="2"/>
              <a:buNone/>
              <a:defRPr/>
            </a:pPr>
            <a:endParaRPr lang="en-US" altLang="zh-CN" sz="1100">
              <a:solidFill>
                <a:srgbClr val="4976D1"/>
              </a:solidFill>
              <a:latin typeface="Arial" panose="020B0604020202020204" pitchFamily="34" charset="0"/>
              <a:ea typeface="宋体" panose="02010600030101010101" pitchFamily="2" charset="-122"/>
            </a:endParaRPr>
          </a:p>
        </p:txBody>
      </p:sp>
      <p:sp>
        <p:nvSpPr>
          <p:cNvPr id="1031" name="Line 7"/>
          <p:cNvSpPr>
            <a:spLocks noChangeShapeType="1"/>
          </p:cNvSpPr>
          <p:nvPr userDrawn="1"/>
        </p:nvSpPr>
        <p:spPr bwMode="auto">
          <a:xfrm>
            <a:off x="691662" y="-115888"/>
            <a:ext cx="0" cy="7089776"/>
          </a:xfrm>
          <a:prstGeom prst="line">
            <a:avLst/>
          </a:prstGeom>
          <a:noFill/>
          <a:ln w="12700">
            <a:solidFill>
              <a:srgbClr val="808080"/>
            </a:solidFill>
            <a:prstDash val="dash"/>
            <a:round/>
          </a:ln>
          <a:effectLst/>
        </p:spPr>
        <p:txBody>
          <a:bodyPr wrap="none" anchor="ctr"/>
          <a:lstStyle/>
          <a:p>
            <a:pPr>
              <a:defRPr/>
            </a:pPr>
            <a:endParaRPr lang="zh-CN" altLang="en-US"/>
          </a:p>
        </p:txBody>
      </p:sp>
      <p:sp>
        <p:nvSpPr>
          <p:cNvPr id="1032" name="Line 8"/>
          <p:cNvSpPr>
            <a:spLocks noChangeShapeType="1"/>
          </p:cNvSpPr>
          <p:nvPr userDrawn="1"/>
        </p:nvSpPr>
        <p:spPr bwMode="auto">
          <a:xfrm rot="5400000">
            <a:off x="6107723" y="-4443412"/>
            <a:ext cx="1953" cy="10307638"/>
          </a:xfrm>
          <a:prstGeom prst="line">
            <a:avLst/>
          </a:prstGeom>
          <a:noFill/>
          <a:ln w="12700">
            <a:solidFill>
              <a:srgbClr val="808080"/>
            </a:solidFill>
            <a:prstDash val="dash"/>
            <a:round/>
          </a:ln>
          <a:effectLst/>
        </p:spPr>
        <p:txBody>
          <a:bodyPr wrap="none" anchor="ctr"/>
          <a:lstStyle/>
          <a:p>
            <a:pPr>
              <a:defRPr/>
            </a:pPr>
            <a:endParaRPr lang="zh-CN" altLang="en-US"/>
          </a:p>
        </p:txBody>
      </p:sp>
      <p:pic>
        <p:nvPicPr>
          <p:cNvPr id="1034" name="Picture 10" descr="Onglets Transversale"/>
          <p:cNvPicPr>
            <a:picLocks noChangeArrowheads="1"/>
          </p:cNvPicPr>
          <p:nvPr userDrawn="1"/>
        </p:nvPicPr>
        <p:blipFill>
          <a:blip r:embed="rId13" cstate="print"/>
          <a:srcRect/>
          <a:stretch>
            <a:fillRect/>
          </a:stretch>
        </p:blipFill>
        <p:spPr bwMode="auto">
          <a:xfrm>
            <a:off x="0" y="725488"/>
            <a:ext cx="677985" cy="5407025"/>
          </a:xfrm>
          <a:prstGeom prst="rect">
            <a:avLst/>
          </a:prstGeom>
          <a:noFill/>
          <a:ln w="9525">
            <a:noFill/>
            <a:miter lim="800000"/>
            <a:headEnd/>
            <a:tailEnd/>
          </a:ln>
        </p:spPr>
      </p:pic>
      <p:pic>
        <p:nvPicPr>
          <p:cNvPr id="1036" name="Picture 12" descr="New logo an"/>
          <p:cNvPicPr>
            <a:picLocks noChangeAspect="1" noChangeArrowheads="1"/>
          </p:cNvPicPr>
          <p:nvPr userDrawn="1"/>
        </p:nvPicPr>
        <p:blipFill>
          <a:blip r:embed="rId14" cstate="print"/>
          <a:srcRect/>
          <a:stretch>
            <a:fillRect/>
          </a:stretch>
        </p:blipFill>
        <p:spPr bwMode="auto">
          <a:xfrm>
            <a:off x="5332047" y="6515100"/>
            <a:ext cx="2026138" cy="307975"/>
          </a:xfrm>
          <a:prstGeom prst="rect">
            <a:avLst/>
          </a:prstGeom>
          <a:noFill/>
          <a:ln w="9525">
            <a:noFill/>
            <a:miter lim="800000"/>
            <a:headEnd/>
            <a:tailEnd/>
          </a:ln>
        </p:spPr>
      </p:pic>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Bar/>
  </p:transition>
  <p:hf hdr="0" ftr="0" dt="0"/>
  <p:txStyles>
    <p:titleStyle>
      <a:lvl1pPr algn="l" defTabSz="875030" rtl="0" eaLnBrk="0" fontAlgn="base" hangingPunct="0">
        <a:lnSpc>
          <a:spcPct val="110000"/>
        </a:lnSpc>
        <a:spcBef>
          <a:spcPct val="0"/>
        </a:spcBef>
        <a:spcAft>
          <a:spcPct val="0"/>
        </a:spcAft>
        <a:defRPr sz="2500" b="1">
          <a:solidFill>
            <a:schemeClr val="bg2"/>
          </a:solidFill>
          <a:latin typeface="+mj-lt"/>
          <a:ea typeface="+mj-ea"/>
          <a:cs typeface="+mj-cs"/>
        </a:defRPr>
      </a:lvl1pPr>
      <a:lvl2pPr algn="l" defTabSz="875030" rtl="0" eaLnBrk="0" fontAlgn="base" hangingPunct="0">
        <a:lnSpc>
          <a:spcPct val="110000"/>
        </a:lnSpc>
        <a:spcBef>
          <a:spcPct val="0"/>
        </a:spcBef>
        <a:spcAft>
          <a:spcPct val="0"/>
        </a:spcAft>
        <a:defRPr sz="2500" b="1">
          <a:solidFill>
            <a:schemeClr val="bg2"/>
          </a:solidFill>
          <a:latin typeface="Arial" panose="020B0604020202020204" pitchFamily="34" charset="0"/>
        </a:defRPr>
      </a:lvl2pPr>
      <a:lvl3pPr algn="l" defTabSz="875030" rtl="0" eaLnBrk="0" fontAlgn="base" hangingPunct="0">
        <a:lnSpc>
          <a:spcPct val="110000"/>
        </a:lnSpc>
        <a:spcBef>
          <a:spcPct val="0"/>
        </a:spcBef>
        <a:spcAft>
          <a:spcPct val="0"/>
        </a:spcAft>
        <a:defRPr sz="2500" b="1">
          <a:solidFill>
            <a:schemeClr val="bg2"/>
          </a:solidFill>
          <a:latin typeface="Arial" panose="020B0604020202020204" pitchFamily="34" charset="0"/>
        </a:defRPr>
      </a:lvl3pPr>
      <a:lvl4pPr algn="l" defTabSz="875030" rtl="0" eaLnBrk="0" fontAlgn="base" hangingPunct="0">
        <a:lnSpc>
          <a:spcPct val="110000"/>
        </a:lnSpc>
        <a:spcBef>
          <a:spcPct val="0"/>
        </a:spcBef>
        <a:spcAft>
          <a:spcPct val="0"/>
        </a:spcAft>
        <a:defRPr sz="2500" b="1">
          <a:solidFill>
            <a:schemeClr val="bg2"/>
          </a:solidFill>
          <a:latin typeface="Arial" panose="020B0604020202020204" pitchFamily="34" charset="0"/>
        </a:defRPr>
      </a:lvl4pPr>
      <a:lvl5pPr algn="l" defTabSz="875030" rtl="0" eaLnBrk="0" fontAlgn="base" hangingPunct="0">
        <a:lnSpc>
          <a:spcPct val="110000"/>
        </a:lnSpc>
        <a:spcBef>
          <a:spcPct val="0"/>
        </a:spcBef>
        <a:spcAft>
          <a:spcPct val="0"/>
        </a:spcAft>
        <a:defRPr sz="2500" b="1">
          <a:solidFill>
            <a:schemeClr val="bg2"/>
          </a:solidFill>
          <a:latin typeface="Arial" panose="020B0604020202020204" pitchFamily="34" charset="0"/>
        </a:defRPr>
      </a:lvl5pPr>
      <a:lvl6pPr marL="457200" algn="l" defTabSz="875030" rtl="0" eaLnBrk="0" fontAlgn="base" hangingPunct="0">
        <a:lnSpc>
          <a:spcPct val="110000"/>
        </a:lnSpc>
        <a:spcBef>
          <a:spcPct val="0"/>
        </a:spcBef>
        <a:spcAft>
          <a:spcPct val="0"/>
        </a:spcAft>
        <a:defRPr sz="2500" b="1">
          <a:solidFill>
            <a:schemeClr val="bg2"/>
          </a:solidFill>
          <a:latin typeface="Arial" panose="020B0604020202020204" pitchFamily="34" charset="0"/>
        </a:defRPr>
      </a:lvl6pPr>
      <a:lvl7pPr marL="914400" algn="l" defTabSz="875030" rtl="0" eaLnBrk="0" fontAlgn="base" hangingPunct="0">
        <a:lnSpc>
          <a:spcPct val="110000"/>
        </a:lnSpc>
        <a:spcBef>
          <a:spcPct val="0"/>
        </a:spcBef>
        <a:spcAft>
          <a:spcPct val="0"/>
        </a:spcAft>
        <a:defRPr sz="2500" b="1">
          <a:solidFill>
            <a:schemeClr val="bg2"/>
          </a:solidFill>
          <a:latin typeface="Arial" panose="020B0604020202020204" pitchFamily="34" charset="0"/>
        </a:defRPr>
      </a:lvl7pPr>
      <a:lvl8pPr marL="1371600" algn="l" defTabSz="875030" rtl="0" eaLnBrk="0" fontAlgn="base" hangingPunct="0">
        <a:lnSpc>
          <a:spcPct val="110000"/>
        </a:lnSpc>
        <a:spcBef>
          <a:spcPct val="0"/>
        </a:spcBef>
        <a:spcAft>
          <a:spcPct val="0"/>
        </a:spcAft>
        <a:defRPr sz="2500" b="1">
          <a:solidFill>
            <a:schemeClr val="bg2"/>
          </a:solidFill>
          <a:latin typeface="Arial" panose="020B0604020202020204" pitchFamily="34" charset="0"/>
        </a:defRPr>
      </a:lvl8pPr>
      <a:lvl9pPr marL="1828800" algn="l" defTabSz="875030" rtl="0" eaLnBrk="0" fontAlgn="base" hangingPunct="0">
        <a:lnSpc>
          <a:spcPct val="110000"/>
        </a:lnSpc>
        <a:spcBef>
          <a:spcPct val="0"/>
        </a:spcBef>
        <a:spcAft>
          <a:spcPct val="0"/>
        </a:spcAft>
        <a:defRPr sz="2500" b="1">
          <a:solidFill>
            <a:schemeClr val="bg2"/>
          </a:solidFill>
          <a:latin typeface="Arial" panose="020B0604020202020204" pitchFamily="34" charset="0"/>
        </a:defRPr>
      </a:lvl9pPr>
    </p:titleStyle>
    <p:bodyStyle>
      <a:lvl1pPr marL="269875" indent="-269875" algn="l" defTabSz="875030" rtl="0" eaLnBrk="0" fontAlgn="base" hangingPunct="0">
        <a:spcBef>
          <a:spcPct val="20000"/>
        </a:spcBef>
        <a:spcAft>
          <a:spcPct val="0"/>
        </a:spcAft>
        <a:buClr>
          <a:srgbClr val="C6BE74"/>
        </a:buClr>
        <a:buSzPct val="80000"/>
        <a:buFont typeface="Wingdings 2" panose="05020102010507070707" pitchFamily="18" charset="2"/>
        <a:buChar char="¢"/>
        <a:defRPr sz="2100">
          <a:solidFill>
            <a:schemeClr val="bg2"/>
          </a:solidFill>
          <a:latin typeface="+mn-lt"/>
          <a:ea typeface="+mn-ea"/>
          <a:cs typeface="+mn-cs"/>
        </a:defRPr>
      </a:lvl1pPr>
      <a:lvl2pPr marL="725805" indent="-273050" algn="l" defTabSz="875030" rtl="0" eaLnBrk="0" fontAlgn="base" hangingPunct="0">
        <a:spcBef>
          <a:spcPct val="20000"/>
        </a:spcBef>
        <a:spcAft>
          <a:spcPct val="0"/>
        </a:spcAft>
        <a:buClr>
          <a:srgbClr val="C6BE74"/>
        </a:buClr>
        <a:buFont typeface="Webdings" panose="05030102010509060703" pitchFamily="18" charset="2"/>
        <a:buChar char="a"/>
        <a:defRPr sz="1900">
          <a:solidFill>
            <a:schemeClr val="bg2"/>
          </a:solidFill>
          <a:latin typeface="+mn-lt"/>
        </a:defRPr>
      </a:lvl2pPr>
      <a:lvl3pPr marL="1098550" indent="-190500" algn="l" defTabSz="875030" rtl="0" eaLnBrk="0" fontAlgn="base" hangingPunct="0">
        <a:spcBef>
          <a:spcPct val="20000"/>
        </a:spcBef>
        <a:spcAft>
          <a:spcPct val="0"/>
        </a:spcAft>
        <a:buClr>
          <a:srgbClr val="C6BE74"/>
        </a:buClr>
        <a:buChar char="•"/>
        <a:defRPr sz="1700">
          <a:solidFill>
            <a:schemeClr val="bg2"/>
          </a:solidFill>
          <a:latin typeface="+mn-lt"/>
        </a:defRPr>
      </a:lvl3pPr>
      <a:lvl4pPr marL="1587500" indent="-217805" algn="l" defTabSz="875030" rtl="0" eaLnBrk="0" fontAlgn="base" hangingPunct="0">
        <a:spcBef>
          <a:spcPct val="20000"/>
        </a:spcBef>
        <a:spcAft>
          <a:spcPct val="0"/>
        </a:spcAft>
        <a:buClr>
          <a:srgbClr val="C6BE74"/>
        </a:buClr>
        <a:buChar char="•"/>
        <a:defRPr sz="1500" i="1">
          <a:solidFill>
            <a:schemeClr val="bg2"/>
          </a:solidFill>
          <a:latin typeface="+mn-lt"/>
        </a:defRPr>
      </a:lvl4pPr>
      <a:lvl5pPr marL="1989455" indent="-219075" algn="l" defTabSz="875030" rtl="0" eaLnBrk="0" fontAlgn="base" hangingPunct="0">
        <a:spcBef>
          <a:spcPct val="20000"/>
        </a:spcBef>
        <a:spcAft>
          <a:spcPct val="0"/>
        </a:spcAft>
        <a:buChar char="–"/>
        <a:defRPr sz="1900">
          <a:solidFill>
            <a:srgbClr val="666699"/>
          </a:solidFill>
          <a:latin typeface="+mn-lt"/>
        </a:defRPr>
      </a:lvl5pPr>
      <a:lvl6pPr marL="2446655" indent="-219075" algn="l" defTabSz="875030" rtl="0" eaLnBrk="0" fontAlgn="base" hangingPunct="0">
        <a:spcBef>
          <a:spcPct val="20000"/>
        </a:spcBef>
        <a:spcAft>
          <a:spcPct val="0"/>
        </a:spcAft>
        <a:buChar char="–"/>
        <a:defRPr sz="1900">
          <a:solidFill>
            <a:srgbClr val="666699"/>
          </a:solidFill>
          <a:latin typeface="+mn-lt"/>
        </a:defRPr>
      </a:lvl6pPr>
      <a:lvl7pPr marL="2903855" indent="-219075" algn="l" defTabSz="875030" rtl="0" eaLnBrk="0" fontAlgn="base" hangingPunct="0">
        <a:spcBef>
          <a:spcPct val="20000"/>
        </a:spcBef>
        <a:spcAft>
          <a:spcPct val="0"/>
        </a:spcAft>
        <a:buChar char="–"/>
        <a:defRPr sz="1900">
          <a:solidFill>
            <a:srgbClr val="666699"/>
          </a:solidFill>
          <a:latin typeface="+mn-lt"/>
        </a:defRPr>
      </a:lvl7pPr>
      <a:lvl8pPr marL="3361055" indent="-219075" algn="l" defTabSz="875030" rtl="0" eaLnBrk="0" fontAlgn="base" hangingPunct="0">
        <a:spcBef>
          <a:spcPct val="20000"/>
        </a:spcBef>
        <a:spcAft>
          <a:spcPct val="0"/>
        </a:spcAft>
        <a:buChar char="–"/>
        <a:defRPr sz="1900">
          <a:solidFill>
            <a:srgbClr val="666699"/>
          </a:solidFill>
          <a:latin typeface="+mn-lt"/>
        </a:defRPr>
      </a:lvl8pPr>
      <a:lvl9pPr marL="3818255" indent="-219075" algn="l" defTabSz="875030" rtl="0" eaLnBrk="0" fontAlgn="base" hangingPunct="0">
        <a:spcBef>
          <a:spcPct val="20000"/>
        </a:spcBef>
        <a:spcAft>
          <a:spcPct val="0"/>
        </a:spcAft>
        <a:buChar char="–"/>
        <a:defRPr sz="1900">
          <a:solidFill>
            <a:srgbClr val="666699"/>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hyperlink" Target="http://www.fotolia.fr/id/1049660" TargetMode="External"/></Relationships>
</file>

<file path=ppt/slides/_rels/slide15.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hyperlink" Target="http://www.bofety.com/" TargetMode="External"/><Relationship Id="rId7" Type="http://schemas.openxmlformats.org/officeDocument/2006/relationships/tags" Target="../tags/tag158.xml"/><Relationship Id="rId6" Type="http://schemas.openxmlformats.org/officeDocument/2006/relationships/image" Target="../media/image17.jpeg"/><Relationship Id="rId5" Type="http://schemas.openxmlformats.org/officeDocument/2006/relationships/tags" Target="../tags/tag157.xml"/><Relationship Id="rId4" Type="http://schemas.openxmlformats.org/officeDocument/2006/relationships/image" Target="../media/image16.jpeg"/><Relationship Id="rId3" Type="http://schemas.openxmlformats.org/officeDocument/2006/relationships/tags" Target="../tags/tag156.xml"/><Relationship Id="rId2" Type="http://schemas.openxmlformats.org/officeDocument/2006/relationships/tags" Target="../tags/tag155.xml"/><Relationship Id="rId10" Type="http://schemas.openxmlformats.org/officeDocument/2006/relationships/slideLayout" Target="../slideLayouts/slideLayout23.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154.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48450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射线作业</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安全工作许可证</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灯片编号占位符 3"/>
          <p:cNvSpPr>
            <a:spLocks noGrp="1"/>
          </p:cNvSpPr>
          <p:nvPr>
            <p:ph type="sldNum" sz="quarter" idx="10"/>
          </p:nvPr>
        </p:nvSpPr>
        <p:spPr>
          <a:noFill/>
        </p:spPr>
        <p:txBody>
          <a:bodyPr/>
          <a:lstStyle/>
          <a:p>
            <a:pPr defTabSz="875030"/>
            <a:fld id="{91674027-F126-487B-ABB1-C99F26EA88C7}"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12291" name="Rectangle 3"/>
          <p:cNvSpPr>
            <a:spLocks noGrp="1" noChangeArrowheads="1"/>
          </p:cNvSpPr>
          <p:nvPr>
            <p:ph type="body" idx="1"/>
          </p:nvPr>
        </p:nvSpPr>
        <p:spPr>
          <a:xfrm>
            <a:off x="1844675" y="836613"/>
            <a:ext cx="9004300" cy="576262"/>
          </a:xfrm>
        </p:spPr>
        <p:txBody>
          <a:bodyPr/>
          <a:lstStyle/>
          <a:p>
            <a:pPr marL="342900" indent="-342900" defTabSz="914400">
              <a:buFont typeface="Wingdings 2" panose="05020102010507070707" pitchFamily="18" charset="2"/>
              <a:buNone/>
            </a:pPr>
            <a:r>
              <a:rPr lang="zh-CN" altLang="zh-CN" sz="2800" smtClean="0">
                <a:ea typeface="宋体" panose="02010600030101010101" pitchFamily="2" charset="-122"/>
              </a:rPr>
              <a:t>避免射线作业对人员产生危害</a:t>
            </a:r>
            <a:endParaRPr lang="zh-CN" altLang="en-GB" sz="2800" smtClean="0">
              <a:solidFill>
                <a:srgbClr val="0033CC"/>
              </a:solidFill>
              <a:ea typeface="宋体" panose="02010600030101010101" pitchFamily="2" charset="-122"/>
              <a:cs typeface="Times New Roman" panose="02020603050405020304" pitchFamily="18" charset="0"/>
            </a:endParaRPr>
          </a:p>
        </p:txBody>
      </p:sp>
      <p:sp>
        <p:nvSpPr>
          <p:cNvPr id="7" name="Rectangle 2"/>
          <p:cNvSpPr>
            <a:spLocks noGrp="1" noChangeArrowheads="1"/>
          </p:cNvSpPr>
          <p:nvPr>
            <p:ph type="title"/>
          </p:nvPr>
        </p:nvSpPr>
        <p:spPr>
          <a:xfrm>
            <a:off x="1720850" y="193675"/>
            <a:ext cx="7929563" cy="498475"/>
          </a:xfrm>
        </p:spPr>
        <p:txBody>
          <a:bodyPr/>
          <a:lstStyle/>
          <a:p>
            <a:r>
              <a:rPr lang="en-US" altLang="zh-CN" sz="2400" smtClean="0">
                <a:latin typeface="宋体" panose="02010600030101010101" pitchFamily="2" charset="-122"/>
                <a:ea typeface="宋体" panose="02010600030101010101" pitchFamily="2" charset="-122"/>
              </a:rPr>
              <a:t>3.</a:t>
            </a:r>
            <a:r>
              <a:rPr lang="zh-CN" altLang="en-US" sz="2400" smtClean="0">
                <a:latin typeface="宋体" panose="02010600030101010101" pitchFamily="2" charset="-122"/>
                <a:ea typeface="宋体" panose="02010600030101010101" pitchFamily="2" charset="-122"/>
              </a:rPr>
              <a:t>射线作业</a:t>
            </a:r>
            <a:r>
              <a:rPr lang="zh-CN" altLang="en-GB" sz="2400" smtClean="0">
                <a:latin typeface="宋体" panose="02010600030101010101" pitchFamily="2" charset="-122"/>
                <a:ea typeface="宋体" panose="02010600030101010101" pitchFamily="2" charset="-122"/>
              </a:rPr>
              <a:t>安全工作许可证</a:t>
            </a:r>
            <a:r>
              <a:rPr lang="zh-CN" altLang="en-US" sz="2400" smtClean="0">
                <a:latin typeface="宋体" panose="02010600030101010101" pitchFamily="2" charset="-122"/>
                <a:ea typeface="宋体" panose="02010600030101010101" pitchFamily="2" charset="-122"/>
              </a:rPr>
              <a:t>目的</a:t>
            </a:r>
            <a:br>
              <a:rPr lang="en-US" altLang="zh-CN" sz="2400" smtClean="0">
                <a:latin typeface="宋体" panose="02010600030101010101" pitchFamily="2" charset="-122"/>
                <a:ea typeface="宋体" panose="02010600030101010101" pitchFamily="2" charset="-122"/>
              </a:rPr>
            </a:br>
            <a:br>
              <a:rPr lang="zh-CN" altLang="en-US" sz="2400" smtClean="0">
                <a:latin typeface="宋体" panose="02010600030101010101" pitchFamily="2" charset="-122"/>
                <a:ea typeface="宋体" panose="02010600030101010101" pitchFamily="2" charset="-122"/>
              </a:rPr>
            </a:br>
            <a:endParaRPr lang="fr-FR" altLang="zh-CN" sz="2900" smtClean="0">
              <a:solidFill>
                <a:srgbClr val="0033CC"/>
              </a:solidFill>
              <a:ea typeface="宋体" panose="02010600030101010101" pitchFamily="2"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灯片编号占位符 3"/>
          <p:cNvSpPr>
            <a:spLocks noGrp="1"/>
          </p:cNvSpPr>
          <p:nvPr>
            <p:ph type="sldNum" sz="quarter" idx="10"/>
          </p:nvPr>
        </p:nvSpPr>
        <p:spPr>
          <a:noFill/>
        </p:spPr>
        <p:txBody>
          <a:bodyPr/>
          <a:lstStyle/>
          <a:p>
            <a:pPr defTabSz="875030"/>
            <a:fld id="{0DDBB42F-D4D8-4CB4-B709-907727848E21}"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7" name="Rectangle 2"/>
          <p:cNvSpPr>
            <a:spLocks noGrp="1" noChangeArrowheads="1"/>
          </p:cNvSpPr>
          <p:nvPr>
            <p:ph type="title"/>
          </p:nvPr>
        </p:nvSpPr>
        <p:spPr>
          <a:xfrm>
            <a:off x="1720850" y="193675"/>
            <a:ext cx="7929563" cy="498475"/>
          </a:xfrm>
        </p:spPr>
        <p:txBody>
          <a:bodyPr/>
          <a:lstStyle/>
          <a:p>
            <a:r>
              <a:rPr lang="en-US" altLang="zh-CN" sz="2400" smtClean="0">
                <a:latin typeface="宋体" panose="02010600030101010101" pitchFamily="2" charset="-122"/>
                <a:ea typeface="宋体" panose="02010600030101010101" pitchFamily="2" charset="-122"/>
              </a:rPr>
              <a:t>4.</a:t>
            </a:r>
            <a:r>
              <a:rPr lang="zh-CN" altLang="en-US" sz="2400" smtClean="0">
                <a:latin typeface="宋体" panose="02010600030101010101" pitchFamily="2" charset="-122"/>
                <a:ea typeface="宋体" panose="02010600030101010101" pitchFamily="2" charset="-122"/>
              </a:rPr>
              <a:t>射线作业</a:t>
            </a:r>
            <a:r>
              <a:rPr lang="zh-CN" altLang="en-GB" sz="2400" smtClean="0">
                <a:latin typeface="宋体" panose="02010600030101010101" pitchFamily="2" charset="-122"/>
                <a:ea typeface="宋体" panose="02010600030101010101" pitchFamily="2" charset="-122"/>
              </a:rPr>
              <a:t>安全工作许可证</a:t>
            </a:r>
            <a:r>
              <a:rPr lang="zh-CN" altLang="en-US" sz="2400" smtClean="0">
                <a:latin typeface="宋体" panose="02010600030101010101" pitchFamily="2" charset="-122"/>
                <a:ea typeface="宋体" panose="02010600030101010101" pitchFamily="2" charset="-122"/>
              </a:rPr>
              <a:t>涉及人员职责</a:t>
            </a:r>
            <a:br>
              <a:rPr lang="en-US" altLang="zh-CN" sz="2400" smtClean="0">
                <a:latin typeface="宋体" panose="02010600030101010101" pitchFamily="2" charset="-122"/>
                <a:ea typeface="宋体" panose="02010600030101010101" pitchFamily="2" charset="-122"/>
              </a:rPr>
            </a:br>
            <a:br>
              <a:rPr lang="zh-CN" altLang="en-US" sz="2400" smtClean="0">
                <a:latin typeface="宋体" panose="02010600030101010101" pitchFamily="2" charset="-122"/>
                <a:ea typeface="宋体" panose="02010600030101010101" pitchFamily="2" charset="-122"/>
              </a:rPr>
            </a:br>
            <a:endParaRPr lang="fr-FR" altLang="zh-CN" sz="2900" smtClean="0">
              <a:solidFill>
                <a:srgbClr val="0033CC"/>
              </a:solidFill>
              <a:ea typeface="宋体" panose="02010600030101010101" pitchFamily="2" charset="-122"/>
            </a:endParaRPr>
          </a:p>
        </p:txBody>
      </p:sp>
      <p:sp>
        <p:nvSpPr>
          <p:cNvPr id="6" name="Rectangle 3"/>
          <p:cNvSpPr txBox="1">
            <a:spLocks noChangeArrowheads="1"/>
          </p:cNvSpPr>
          <p:nvPr/>
        </p:nvSpPr>
        <p:spPr bwMode="auto">
          <a:xfrm>
            <a:off x="1906588" y="765175"/>
            <a:ext cx="9013825" cy="5394325"/>
          </a:xfrm>
          <a:prstGeom prst="rect">
            <a:avLst/>
          </a:prstGeom>
          <a:noFill/>
          <a:ln w="9525">
            <a:noFill/>
            <a:miter lim="800000"/>
          </a:ln>
        </p:spPr>
        <p:txBody>
          <a:bodyPr lIns="87536" tIns="43768" rIns="87536" bIns="43768"/>
          <a:lstStyle/>
          <a:p>
            <a:pPr marL="269875" indent="-269875" defTabSz="875030">
              <a:spcBef>
                <a:spcPct val="20000"/>
              </a:spcBef>
              <a:buClr>
                <a:srgbClr val="C6BE74"/>
              </a:buClr>
              <a:buSzPct val="80000"/>
              <a:buFont typeface="Wingdings 2" panose="05020102010507070707" pitchFamily="18" charset="2"/>
              <a:buNone/>
              <a:defRPr/>
            </a:pPr>
            <a:r>
              <a:rPr lang="zh-CN" altLang="fr-FR" sz="1700" i="1" kern="0" dirty="0">
                <a:solidFill>
                  <a:schemeClr val="bg2"/>
                </a:solidFill>
                <a:latin typeface="+mn-lt"/>
                <a:ea typeface="宋体" panose="02010600030101010101" pitchFamily="2" charset="-122"/>
              </a:rPr>
              <a:t>	</a:t>
            </a:r>
            <a:endParaRPr lang="zh-CN" altLang="en-GB" sz="1700" kern="0" dirty="0">
              <a:solidFill>
                <a:schemeClr val="bg2"/>
              </a:solidFill>
              <a:latin typeface="+mn-lt"/>
              <a:ea typeface="宋体" panose="02010600030101010101" pitchFamily="2" charset="-122"/>
            </a:endParaRPr>
          </a:p>
          <a:p>
            <a:pPr marL="269875" indent="-269875" defTabSz="875030">
              <a:spcBef>
                <a:spcPct val="20000"/>
              </a:spcBef>
              <a:buClr>
                <a:srgbClr val="FB1313"/>
              </a:buClr>
              <a:defRPr/>
            </a:pPr>
            <a:r>
              <a:rPr lang="en-GB" altLang="zh-CN" sz="2000" kern="0" dirty="0">
                <a:solidFill>
                  <a:srgbClr val="000066"/>
                </a:solidFill>
                <a:latin typeface="+mn-lt"/>
                <a:ea typeface="宋体" panose="02010600030101010101" pitchFamily="2" charset="-122"/>
              </a:rPr>
              <a:t> </a:t>
            </a:r>
            <a:r>
              <a:rPr lang="zh-CN" altLang="en-GB" sz="2000" u="sng" kern="0" dirty="0">
                <a:solidFill>
                  <a:srgbClr val="FB1313"/>
                </a:solidFill>
                <a:latin typeface="+mn-lt"/>
                <a:ea typeface="宋体" panose="02010600030101010101" pitchFamily="2" charset="-122"/>
              </a:rPr>
              <a:t>作   业  人</a:t>
            </a:r>
            <a:r>
              <a:rPr lang="zh-CN" altLang="en-GB" sz="2000" b="1" u="sng" kern="0" dirty="0">
                <a:solidFill>
                  <a:srgbClr val="FB1313"/>
                </a:solidFill>
                <a:latin typeface="+mn-lt"/>
                <a:ea typeface="宋体" panose="02010600030101010101" pitchFamily="2" charset="-122"/>
              </a:rPr>
              <a:t>    </a:t>
            </a:r>
            <a:r>
              <a:rPr lang="zh-CN" altLang="en-US" sz="2000" kern="0" dirty="0">
                <a:solidFill>
                  <a:srgbClr val="000066"/>
                </a:solidFill>
                <a:latin typeface="+mn-lt"/>
                <a:ea typeface="宋体" panose="02010600030101010101" pitchFamily="2" charset="-122"/>
              </a:rPr>
              <a:t>（</a:t>
            </a:r>
            <a:r>
              <a:rPr lang="zh-CN" altLang="en-GB" sz="2000" kern="0" dirty="0">
                <a:solidFill>
                  <a:srgbClr val="000066"/>
                </a:solidFill>
                <a:latin typeface="+mn-lt"/>
                <a:ea typeface="宋体" panose="02010600030101010101" pitchFamily="2" charset="-122"/>
              </a:rPr>
              <a:t>液空或承包商员工</a:t>
            </a:r>
            <a:r>
              <a:rPr lang="zh-CN" altLang="en-US" sz="2000" kern="0" dirty="0">
                <a:solidFill>
                  <a:srgbClr val="000066"/>
                </a:solidFill>
                <a:latin typeface="+mn-lt"/>
                <a:ea typeface="宋体" panose="02010600030101010101" pitchFamily="2" charset="-122"/>
              </a:rPr>
              <a:t>，持有射线作业操作人员特殊工种证</a:t>
            </a:r>
            <a:r>
              <a:rPr lang="zh-CN" altLang="en-GB" sz="2000" kern="0" dirty="0">
                <a:solidFill>
                  <a:srgbClr val="000066"/>
                </a:solidFill>
                <a:latin typeface="+mn-lt"/>
                <a:ea typeface="宋体" panose="02010600030101010101" pitchFamily="2" charset="-122"/>
              </a:rPr>
              <a:t>）</a:t>
            </a:r>
            <a:endParaRPr lang="zh-CN" altLang="en-GB" sz="2000" b="1" u="sng" kern="0" dirty="0">
              <a:solidFill>
                <a:srgbClr val="FB1313"/>
              </a:solidFill>
              <a:latin typeface="+mn-lt"/>
              <a:ea typeface="宋体" panose="02010600030101010101" pitchFamily="2" charset="-122"/>
            </a:endParaRPr>
          </a:p>
          <a:p>
            <a:pPr marL="269875" indent="-269875" defTabSz="875030">
              <a:spcBef>
                <a:spcPct val="20000"/>
              </a:spcBef>
              <a:buClr>
                <a:srgbClr val="FB1313"/>
              </a:buClr>
              <a:buFont typeface="Wingdings 2" panose="05020102010507070707" pitchFamily="18" charset="2"/>
              <a:buChar char="E"/>
              <a:defRPr/>
            </a:pPr>
            <a:endParaRPr lang="en-GB" altLang="zh-CN" sz="2000" kern="0" dirty="0">
              <a:solidFill>
                <a:srgbClr val="000066"/>
              </a:solidFill>
              <a:latin typeface="+mn-lt"/>
              <a:ea typeface="宋体" panose="02010600030101010101" pitchFamily="2" charset="-122"/>
            </a:endParaRPr>
          </a:p>
          <a:p>
            <a:pPr marL="269875" indent="-269875" defTabSz="875030">
              <a:spcBef>
                <a:spcPct val="20000"/>
              </a:spcBef>
              <a:buClr>
                <a:srgbClr val="FB1313"/>
              </a:buClr>
              <a:defRPr/>
            </a:pPr>
            <a:r>
              <a:rPr lang="en-GB" altLang="zh-CN" sz="2000" kern="0" dirty="0">
                <a:solidFill>
                  <a:srgbClr val="000066"/>
                </a:solidFill>
                <a:latin typeface="+mn-lt"/>
                <a:ea typeface="宋体" panose="02010600030101010101" pitchFamily="2" charset="-122"/>
              </a:rPr>
              <a:t> </a:t>
            </a:r>
            <a:r>
              <a:rPr lang="zh-CN" altLang="en-GB" sz="2000" u="sng" kern="0" dirty="0">
                <a:solidFill>
                  <a:srgbClr val="FB1313"/>
                </a:solidFill>
                <a:latin typeface="+mn-lt"/>
                <a:ea typeface="宋体" panose="02010600030101010101" pitchFamily="2" charset="-122"/>
              </a:rPr>
              <a:t>作业监督人</a:t>
            </a:r>
            <a:r>
              <a:rPr lang="zh-CN" altLang="en-GB" sz="2000" kern="0" dirty="0">
                <a:solidFill>
                  <a:srgbClr val="000066"/>
                </a:solidFill>
                <a:latin typeface="+mn-lt"/>
                <a:ea typeface="宋体" panose="02010600030101010101" pitchFamily="2" charset="-122"/>
              </a:rPr>
              <a:t>（液空或承包商员工）</a:t>
            </a:r>
            <a:endParaRPr lang="zh-CN" altLang="en-GB" sz="2000" kern="0" dirty="0">
              <a:solidFill>
                <a:srgbClr val="000066"/>
              </a:solidFill>
              <a:latin typeface="+mn-lt"/>
              <a:ea typeface="宋体" panose="02010600030101010101" pitchFamily="2" charset="-122"/>
            </a:endParaRPr>
          </a:p>
          <a:p>
            <a:pPr marL="269875" indent="-269875" defTabSz="875030">
              <a:spcBef>
                <a:spcPct val="20000"/>
              </a:spcBef>
              <a:buClr>
                <a:srgbClr val="FB1313"/>
              </a:buClr>
              <a:buFont typeface="Wingdings 2" panose="05020102010507070707" pitchFamily="18" charset="2"/>
              <a:buChar char="E"/>
              <a:defRPr/>
            </a:pPr>
            <a:endParaRPr lang="zh-CN" altLang="en-GB" sz="2000" kern="0" dirty="0">
              <a:solidFill>
                <a:srgbClr val="000066"/>
              </a:solidFill>
              <a:latin typeface="+mn-lt"/>
              <a:ea typeface="宋体" panose="02010600030101010101" pitchFamily="2" charset="-122"/>
            </a:endParaRPr>
          </a:p>
          <a:p>
            <a:pPr marL="269875" indent="-269875" defTabSz="875030">
              <a:spcBef>
                <a:spcPct val="20000"/>
              </a:spcBef>
              <a:buClr>
                <a:srgbClr val="FB1313"/>
              </a:buClr>
              <a:defRPr/>
            </a:pPr>
            <a:r>
              <a:rPr lang="zh-CN" altLang="en-GB" sz="2000" u="sng" kern="0" dirty="0">
                <a:solidFill>
                  <a:srgbClr val="FB1313"/>
                </a:solidFill>
                <a:latin typeface="+mn-lt"/>
                <a:ea typeface="宋体" panose="02010600030101010101" pitchFamily="2" charset="-122"/>
              </a:rPr>
              <a:t>作业签发人</a:t>
            </a:r>
            <a:r>
              <a:rPr lang="zh-CN" altLang="en-GB" sz="2000" kern="0" dirty="0">
                <a:solidFill>
                  <a:srgbClr val="000066"/>
                </a:solidFill>
                <a:latin typeface="+mn-lt"/>
                <a:ea typeface="宋体" panose="02010600030101010101" pitchFamily="2" charset="-122"/>
              </a:rPr>
              <a:t>（液空或客户员工</a:t>
            </a:r>
            <a:r>
              <a:rPr lang="zh-CN" altLang="en-US" sz="2000" kern="0" dirty="0">
                <a:solidFill>
                  <a:srgbClr val="000066"/>
                </a:solidFill>
                <a:latin typeface="+mn-lt"/>
                <a:ea typeface="宋体" panose="02010600030101010101" pitchFamily="2" charset="-122"/>
              </a:rPr>
              <a:t>，具有签发资格授权人员</a:t>
            </a:r>
            <a:r>
              <a:rPr lang="zh-CN" altLang="en-GB" sz="2000" kern="0" dirty="0">
                <a:solidFill>
                  <a:srgbClr val="000066"/>
                </a:solidFill>
                <a:latin typeface="+mn-lt"/>
                <a:ea typeface="宋体" panose="02010600030101010101" pitchFamily="2" charset="-122"/>
              </a:rPr>
              <a:t>）</a:t>
            </a:r>
            <a:endParaRPr lang="zh-CN" altLang="en-GB" sz="2000" kern="0" dirty="0">
              <a:solidFill>
                <a:srgbClr val="000066"/>
              </a:solidFill>
              <a:latin typeface="+mn-lt"/>
              <a:ea typeface="宋体" panose="02010600030101010101" pitchFamily="2" charset="-122"/>
            </a:endParaRPr>
          </a:p>
          <a:p>
            <a:pPr marL="269875" indent="-269875" defTabSz="875030">
              <a:spcBef>
                <a:spcPct val="20000"/>
              </a:spcBef>
              <a:buClr>
                <a:srgbClr val="FB1313"/>
              </a:buClr>
              <a:buFont typeface="Wingdings 2" panose="05020102010507070707" pitchFamily="18" charset="2"/>
              <a:buNone/>
              <a:defRPr/>
            </a:pPr>
            <a:r>
              <a:rPr lang="zh-CN" altLang="en-GB" sz="2000" kern="0" dirty="0">
                <a:solidFill>
                  <a:srgbClr val="000066"/>
                </a:solidFill>
                <a:latin typeface="+mn-lt"/>
                <a:ea typeface="宋体" panose="02010600030101010101" pitchFamily="2" charset="-122"/>
              </a:rPr>
              <a:t>   </a:t>
            </a:r>
            <a:endParaRPr lang="zh-CN" altLang="en-GB" sz="2000" kern="0" dirty="0">
              <a:solidFill>
                <a:srgbClr val="000066"/>
              </a:solidFill>
              <a:latin typeface="+mn-lt"/>
              <a:ea typeface="宋体" panose="02010600030101010101" pitchFamily="2" charset="-122"/>
            </a:endParaRPr>
          </a:p>
          <a:p>
            <a:pPr marL="269875" indent="-269875" defTabSz="875030">
              <a:spcBef>
                <a:spcPct val="20000"/>
              </a:spcBef>
              <a:buClr>
                <a:srgbClr val="FB1313"/>
              </a:buClr>
              <a:defRPr/>
            </a:pPr>
            <a:r>
              <a:rPr lang="zh-CN" altLang="en-GB" sz="2000" kern="0" dirty="0">
                <a:solidFill>
                  <a:srgbClr val="000066"/>
                </a:solidFill>
                <a:latin typeface="+mn-lt"/>
                <a:ea typeface="宋体" panose="02010600030101010101" pitchFamily="2" charset="-122"/>
              </a:rPr>
              <a:t>其他参与作业的人员</a:t>
            </a:r>
            <a:endParaRPr lang="zh-CN" altLang="en-GB" sz="2000" kern="0" dirty="0">
              <a:solidFill>
                <a:srgbClr val="000066"/>
              </a:solidFill>
              <a:latin typeface="+mn-lt"/>
              <a:ea typeface="宋体" panose="02010600030101010101" pitchFamily="2" charset="-122"/>
            </a:endParaRPr>
          </a:p>
          <a:p>
            <a:pPr marL="269875" indent="-269875" defTabSz="875030">
              <a:spcBef>
                <a:spcPct val="20000"/>
              </a:spcBef>
              <a:buClr>
                <a:srgbClr val="FB1313"/>
              </a:buClr>
              <a:buFont typeface="Wingdings 2" panose="05020102010507070707" pitchFamily="18" charset="2"/>
              <a:buChar char="E"/>
              <a:defRPr/>
            </a:pPr>
            <a:endParaRPr lang="zh-CN" altLang="en-GB" sz="2000" kern="0" dirty="0">
              <a:solidFill>
                <a:srgbClr val="000066"/>
              </a:solidFill>
              <a:latin typeface="+mn-lt"/>
              <a:ea typeface="宋体" panose="02010600030101010101" pitchFamily="2" charset="-122"/>
            </a:endParaRPr>
          </a:p>
          <a:p>
            <a:pPr marL="269875" indent="-269875" defTabSz="875030">
              <a:spcBef>
                <a:spcPct val="20000"/>
              </a:spcBef>
              <a:buClr>
                <a:srgbClr val="FB1313"/>
              </a:buClr>
              <a:defRPr/>
            </a:pPr>
            <a:r>
              <a:rPr lang="zh-CN" altLang="fr-FR" sz="2000" kern="0" dirty="0">
                <a:solidFill>
                  <a:schemeClr val="bg2"/>
                </a:solidFill>
                <a:latin typeface="+mn-lt"/>
                <a:ea typeface="宋体" panose="02010600030101010101" pitchFamily="2" charset="-122"/>
              </a:rPr>
              <a:t>如必要，</a:t>
            </a:r>
            <a:r>
              <a:rPr lang="en-GB" altLang="zh-CN" sz="2000" b="1" kern="0" dirty="0">
                <a:solidFill>
                  <a:srgbClr val="0033CC"/>
                </a:solidFill>
                <a:latin typeface="+mn-lt"/>
                <a:ea typeface="宋体" panose="02010600030101010101" pitchFamily="2" charset="-122"/>
              </a:rPr>
              <a:t> </a:t>
            </a:r>
            <a:r>
              <a:rPr lang="fr-FR" altLang="zh-CN" sz="2000" kern="0" dirty="0">
                <a:solidFill>
                  <a:schemeClr val="bg2"/>
                </a:solidFill>
                <a:latin typeface="+mn-lt"/>
                <a:ea typeface="宋体" panose="02010600030101010101" pitchFamily="2" charset="-122"/>
              </a:rPr>
              <a:t>HSE(</a:t>
            </a:r>
            <a:r>
              <a:rPr lang="zh-CN" altLang="fr-FR" sz="2000" kern="0" dirty="0">
                <a:solidFill>
                  <a:schemeClr val="bg2"/>
                </a:solidFill>
                <a:latin typeface="+mn-lt"/>
                <a:ea typeface="宋体" panose="02010600030101010101" pitchFamily="2" charset="-122"/>
              </a:rPr>
              <a:t>健康安全环境</a:t>
            </a:r>
            <a:r>
              <a:rPr lang="fr-FR" altLang="zh-CN" sz="2000" kern="0" dirty="0">
                <a:solidFill>
                  <a:schemeClr val="bg2"/>
                </a:solidFill>
                <a:latin typeface="+mn-lt"/>
                <a:ea typeface="宋体" panose="02010600030101010101" pitchFamily="2" charset="-122"/>
              </a:rPr>
              <a:t>)</a:t>
            </a:r>
            <a:r>
              <a:rPr lang="zh-CN" altLang="fr-FR" sz="2000" kern="0" dirty="0">
                <a:solidFill>
                  <a:schemeClr val="bg2"/>
                </a:solidFill>
                <a:latin typeface="+mn-lt"/>
                <a:ea typeface="宋体" panose="02010600030101010101" pitchFamily="2" charset="-122"/>
              </a:rPr>
              <a:t>人员，</a:t>
            </a:r>
            <a:endParaRPr lang="zh-CN" altLang="en-GB" sz="2000" kern="0" dirty="0">
              <a:solidFill>
                <a:schemeClr val="bg2"/>
              </a:solidFill>
              <a:latin typeface="+mn-lt"/>
              <a:ea typeface="宋体" panose="02010600030101010101" pitchFamily="2"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 calcmode="lin" valueType="num">
                                      <p:cBhvr additive="base">
                                        <p:cTn id="30"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 calcmode="lin" valueType="num">
                                      <p:cBhvr additive="base">
                                        <p:cTn id="36"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6">
                                            <p:txEl>
                                              <p:pRg st="9" end="9"/>
                                            </p:txEl>
                                          </p:spTgt>
                                        </p:tgtEl>
                                        <p:attrNameLst>
                                          <p:attrName>style.visibility</p:attrName>
                                        </p:attrNameLst>
                                      </p:cBhvr>
                                      <p:to>
                                        <p:strVal val="visible"/>
                                      </p:to>
                                    </p:set>
                                    <p:anim calcmode="lin" valueType="num">
                                      <p:cBhvr additive="base">
                                        <p:cTn id="48"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6" grpId="0" autoUpdateAnimBg="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Grp="1"/>
          </p:cNvSpPr>
          <p:nvPr>
            <p:ph type="sldNum" sz="quarter" idx="10"/>
          </p:nvPr>
        </p:nvSpPr>
        <p:spPr>
          <a:noFill/>
        </p:spPr>
        <p:txBody>
          <a:bodyPr/>
          <a:lstStyle/>
          <a:p>
            <a:pPr defTabSz="875030"/>
            <a:fld id="{D72CE74C-309F-4972-8D14-E144DC62074B}"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14339" name="AutoShape 4"/>
          <p:cNvSpPr>
            <a:spLocks noChangeArrowheads="1"/>
          </p:cNvSpPr>
          <p:nvPr/>
        </p:nvSpPr>
        <p:spPr bwMode="auto">
          <a:xfrm>
            <a:off x="2565400" y="3516313"/>
            <a:ext cx="2841625" cy="488950"/>
          </a:xfrm>
          <a:prstGeom prst="bevel">
            <a:avLst>
              <a:gd name="adj" fmla="val 8264"/>
            </a:avLst>
          </a:prstGeom>
          <a:solidFill>
            <a:srgbClr val="FFCC99"/>
          </a:solidFill>
          <a:ln w="38100">
            <a:noFill/>
            <a:miter lim="800000"/>
          </a:ln>
        </p:spPr>
        <p:txBody>
          <a:bodyPr wrap="none" anchor="ctr"/>
          <a:lstStyle/>
          <a:p>
            <a:pPr>
              <a:lnSpc>
                <a:spcPct val="110000"/>
              </a:lnSpc>
            </a:pPr>
            <a:r>
              <a:rPr lang="en-US" altLang="zh-CN" sz="1600" b="1">
                <a:solidFill>
                  <a:schemeClr val="bg2"/>
                </a:solidFill>
                <a:latin typeface="Arial" panose="020B0604020202020204" pitchFamily="34" charset="0"/>
                <a:ea typeface="宋体" panose="02010600030101010101" pitchFamily="2" charset="-122"/>
              </a:rPr>
              <a:t>3.  </a:t>
            </a:r>
            <a:r>
              <a:rPr lang="zh-CN" altLang="en-US" sz="1600" b="1">
                <a:solidFill>
                  <a:schemeClr val="bg2"/>
                </a:solidFill>
                <a:latin typeface="Arial" panose="020B0604020202020204" pitchFamily="34" charset="0"/>
                <a:ea typeface="宋体" panose="02010600030101010101" pitchFamily="2" charset="-122"/>
              </a:rPr>
              <a:t>安全预防措施</a:t>
            </a:r>
            <a:endParaRPr lang="zh-CN" altLang="en-US" sz="1600" b="1">
              <a:solidFill>
                <a:schemeClr val="bg2"/>
              </a:solidFill>
              <a:latin typeface="Arial" panose="020B0604020202020204" pitchFamily="34" charset="0"/>
              <a:ea typeface="宋体" panose="02010600030101010101" pitchFamily="2" charset="-122"/>
            </a:endParaRPr>
          </a:p>
        </p:txBody>
      </p:sp>
      <p:sp>
        <p:nvSpPr>
          <p:cNvPr id="14340" name="AutoShape 5"/>
          <p:cNvSpPr>
            <a:spLocks noChangeArrowheads="1"/>
          </p:cNvSpPr>
          <p:nvPr/>
        </p:nvSpPr>
        <p:spPr bwMode="auto">
          <a:xfrm>
            <a:off x="2557463" y="4292600"/>
            <a:ext cx="2841625" cy="504825"/>
          </a:xfrm>
          <a:prstGeom prst="bevel">
            <a:avLst>
              <a:gd name="adj" fmla="val 8264"/>
            </a:avLst>
          </a:prstGeom>
          <a:solidFill>
            <a:srgbClr val="FFCC99"/>
          </a:solidFill>
          <a:ln w="38100">
            <a:noFill/>
            <a:miter lim="800000"/>
          </a:ln>
        </p:spPr>
        <p:txBody>
          <a:bodyPr wrap="none" anchor="ctr"/>
          <a:lstStyle/>
          <a:p>
            <a:pPr>
              <a:lnSpc>
                <a:spcPct val="110000"/>
              </a:lnSpc>
            </a:pPr>
            <a:r>
              <a:rPr lang="fr-FR" altLang="zh-CN" sz="1600" b="1">
                <a:solidFill>
                  <a:schemeClr val="bg2"/>
                </a:solidFill>
                <a:latin typeface="Arial" panose="020B0604020202020204" pitchFamily="34" charset="0"/>
                <a:ea typeface="宋体" panose="02010600030101010101" pitchFamily="2" charset="-122"/>
              </a:rPr>
              <a:t>4.  </a:t>
            </a:r>
            <a:r>
              <a:rPr lang="zh-CN" altLang="fr-FR" sz="1600" b="1">
                <a:solidFill>
                  <a:schemeClr val="bg2"/>
                </a:solidFill>
                <a:latin typeface="Arial" panose="020B0604020202020204" pitchFamily="34" charset="0"/>
                <a:ea typeface="宋体" panose="02010600030101010101" pitchFamily="2" charset="-122"/>
              </a:rPr>
              <a:t>必须的人身保护装备</a:t>
            </a:r>
            <a:endParaRPr lang="zh-CN" altLang="en-US" sz="1600" b="1">
              <a:solidFill>
                <a:schemeClr val="bg2"/>
              </a:solidFill>
              <a:latin typeface="Arial" panose="020B0604020202020204" pitchFamily="34" charset="0"/>
              <a:ea typeface="宋体" panose="02010600030101010101" pitchFamily="2" charset="-122"/>
            </a:endParaRPr>
          </a:p>
        </p:txBody>
      </p:sp>
      <p:sp>
        <p:nvSpPr>
          <p:cNvPr id="142342" name="Line 6"/>
          <p:cNvSpPr>
            <a:spLocks noChangeShapeType="1"/>
          </p:cNvSpPr>
          <p:nvPr/>
        </p:nvSpPr>
        <p:spPr bwMode="auto">
          <a:xfrm>
            <a:off x="5402263" y="4581525"/>
            <a:ext cx="857250"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a:defRPr/>
            </a:pPr>
            <a:endParaRPr lang="zh-CN" altLang="en-US"/>
          </a:p>
        </p:txBody>
      </p:sp>
      <p:sp>
        <p:nvSpPr>
          <p:cNvPr id="14342" name="AutoShape 7"/>
          <p:cNvSpPr/>
          <p:nvPr/>
        </p:nvSpPr>
        <p:spPr bwMode="auto">
          <a:xfrm>
            <a:off x="5984875" y="2133600"/>
            <a:ext cx="315913" cy="1079500"/>
          </a:xfrm>
          <a:prstGeom prst="leftBrace">
            <a:avLst>
              <a:gd name="adj1" fmla="val 28476"/>
              <a:gd name="adj2" fmla="val 50060"/>
            </a:avLst>
          </a:prstGeom>
          <a:noFill/>
          <a:ln w="38100">
            <a:solidFill>
              <a:srgbClr val="0000FF"/>
            </a:solidFill>
            <a:round/>
          </a:ln>
        </p:spPr>
        <p:txBody>
          <a:bodyPr wrap="none" anchor="ctr"/>
          <a:lstStyle/>
          <a:p>
            <a:endParaRPr lang="zh-CN" altLang="en-US">
              <a:ea typeface="宋体" panose="02010600030101010101" pitchFamily="2" charset="-122"/>
            </a:endParaRPr>
          </a:p>
        </p:txBody>
      </p:sp>
      <p:sp>
        <p:nvSpPr>
          <p:cNvPr id="14343" name="AutoShape 8"/>
          <p:cNvSpPr/>
          <p:nvPr/>
        </p:nvSpPr>
        <p:spPr bwMode="auto">
          <a:xfrm>
            <a:off x="6076950" y="3429000"/>
            <a:ext cx="196850" cy="792163"/>
          </a:xfrm>
          <a:prstGeom prst="leftBrace">
            <a:avLst>
              <a:gd name="adj1" fmla="val 33535"/>
              <a:gd name="adj2" fmla="val 51542"/>
            </a:avLst>
          </a:prstGeom>
          <a:noFill/>
          <a:ln w="38100">
            <a:solidFill>
              <a:srgbClr val="0000FF"/>
            </a:solidFill>
            <a:round/>
          </a:ln>
        </p:spPr>
        <p:txBody>
          <a:bodyPr wrap="none" anchor="ctr"/>
          <a:lstStyle/>
          <a:p>
            <a:endParaRPr lang="zh-CN" altLang="en-US">
              <a:ea typeface="宋体" panose="02010600030101010101" pitchFamily="2" charset="-122"/>
            </a:endParaRPr>
          </a:p>
        </p:txBody>
      </p:sp>
      <p:sp>
        <p:nvSpPr>
          <p:cNvPr id="14344" name="AutoShape 10"/>
          <p:cNvSpPr>
            <a:spLocks noChangeArrowheads="1"/>
          </p:cNvSpPr>
          <p:nvPr/>
        </p:nvSpPr>
        <p:spPr bwMode="auto">
          <a:xfrm>
            <a:off x="2560638" y="4867275"/>
            <a:ext cx="2841625" cy="433388"/>
          </a:xfrm>
          <a:prstGeom prst="bevel">
            <a:avLst>
              <a:gd name="adj" fmla="val 8264"/>
            </a:avLst>
          </a:prstGeom>
          <a:solidFill>
            <a:srgbClr val="FFCC99"/>
          </a:solidFill>
          <a:ln w="38100">
            <a:noFill/>
            <a:miter lim="800000"/>
          </a:ln>
        </p:spPr>
        <p:txBody>
          <a:bodyPr wrap="none" anchor="ctr"/>
          <a:lstStyle/>
          <a:p>
            <a:pPr>
              <a:lnSpc>
                <a:spcPct val="110000"/>
              </a:lnSpc>
            </a:pPr>
            <a:r>
              <a:rPr lang="fr-FR" altLang="zh-CN" sz="1600" b="1">
                <a:solidFill>
                  <a:schemeClr val="bg2"/>
                </a:solidFill>
                <a:latin typeface="Arial" panose="020B0604020202020204" pitchFamily="34" charset="0"/>
                <a:ea typeface="宋体" panose="02010600030101010101" pitchFamily="2" charset="-122"/>
              </a:rPr>
              <a:t>5.  </a:t>
            </a:r>
            <a:r>
              <a:rPr lang="zh-CN" altLang="fr-FR" sz="1600" b="1">
                <a:solidFill>
                  <a:schemeClr val="bg2"/>
                </a:solidFill>
                <a:latin typeface="Arial" panose="020B0604020202020204" pitchFamily="34" charset="0"/>
                <a:ea typeface="宋体" panose="02010600030101010101" pitchFamily="2" charset="-122"/>
              </a:rPr>
              <a:t>工作授权（三类人签名）</a:t>
            </a:r>
            <a:endParaRPr lang="zh-CN" altLang="en-US" sz="1600" b="1">
              <a:solidFill>
                <a:schemeClr val="bg2"/>
              </a:solidFill>
              <a:latin typeface="Arial" panose="020B0604020202020204" pitchFamily="34" charset="0"/>
              <a:ea typeface="宋体" panose="02010600030101010101" pitchFamily="2" charset="-122"/>
            </a:endParaRPr>
          </a:p>
        </p:txBody>
      </p:sp>
      <p:sp>
        <p:nvSpPr>
          <p:cNvPr id="14345" name="AutoShape 11"/>
          <p:cNvSpPr>
            <a:spLocks noChangeArrowheads="1"/>
          </p:cNvSpPr>
          <p:nvPr/>
        </p:nvSpPr>
        <p:spPr bwMode="auto">
          <a:xfrm>
            <a:off x="2560638" y="5516563"/>
            <a:ext cx="2841625" cy="433387"/>
          </a:xfrm>
          <a:prstGeom prst="bevel">
            <a:avLst>
              <a:gd name="adj" fmla="val 8264"/>
            </a:avLst>
          </a:prstGeom>
          <a:solidFill>
            <a:srgbClr val="FFCC99"/>
          </a:solidFill>
          <a:ln w="38100">
            <a:noFill/>
            <a:miter lim="800000"/>
          </a:ln>
        </p:spPr>
        <p:txBody>
          <a:bodyPr wrap="none" anchor="ctr"/>
          <a:lstStyle/>
          <a:p>
            <a:pPr>
              <a:lnSpc>
                <a:spcPct val="110000"/>
              </a:lnSpc>
            </a:pPr>
            <a:r>
              <a:rPr lang="fr-FR" altLang="zh-CN" sz="1600" b="1">
                <a:solidFill>
                  <a:schemeClr val="bg2"/>
                </a:solidFill>
                <a:latin typeface="Arial" panose="020B0604020202020204" pitchFamily="34" charset="0"/>
                <a:ea typeface="宋体" panose="02010600030101010101" pitchFamily="2" charset="-122"/>
              </a:rPr>
              <a:t>6.  </a:t>
            </a:r>
            <a:r>
              <a:rPr lang="zh-CN" altLang="fr-FR" sz="1600" b="1">
                <a:solidFill>
                  <a:schemeClr val="bg2"/>
                </a:solidFill>
                <a:latin typeface="Arial" panose="020B0604020202020204" pitchFamily="34" charset="0"/>
                <a:ea typeface="宋体" panose="02010600030101010101" pitchFamily="2" charset="-122"/>
              </a:rPr>
              <a:t>关闭作业（两类人签名）</a:t>
            </a:r>
            <a:endParaRPr lang="zh-CN" altLang="en-US" sz="1600" b="1">
              <a:solidFill>
                <a:schemeClr val="bg2"/>
              </a:solidFill>
              <a:latin typeface="Arial" panose="020B0604020202020204" pitchFamily="34" charset="0"/>
              <a:ea typeface="宋体" panose="02010600030101010101" pitchFamily="2" charset="-122"/>
            </a:endParaRPr>
          </a:p>
        </p:txBody>
      </p:sp>
      <p:sp>
        <p:nvSpPr>
          <p:cNvPr id="14346" name="AutoShape 12"/>
          <p:cNvSpPr/>
          <p:nvPr/>
        </p:nvSpPr>
        <p:spPr bwMode="auto">
          <a:xfrm>
            <a:off x="6026150" y="1268413"/>
            <a:ext cx="312738" cy="647700"/>
          </a:xfrm>
          <a:prstGeom prst="leftBrace">
            <a:avLst>
              <a:gd name="adj1" fmla="val 17259"/>
              <a:gd name="adj2" fmla="val 50060"/>
            </a:avLst>
          </a:prstGeom>
          <a:noFill/>
          <a:ln w="38100">
            <a:solidFill>
              <a:srgbClr val="0000FF"/>
            </a:solidFill>
            <a:round/>
          </a:ln>
        </p:spPr>
        <p:txBody>
          <a:bodyPr wrap="none" anchor="ctr"/>
          <a:lstStyle/>
          <a:p>
            <a:endParaRPr lang="zh-CN" altLang="en-US">
              <a:ea typeface="宋体" panose="02010600030101010101" pitchFamily="2" charset="-122"/>
            </a:endParaRPr>
          </a:p>
        </p:txBody>
      </p:sp>
      <p:sp>
        <p:nvSpPr>
          <p:cNvPr id="14347" name="AutoShape 13"/>
          <p:cNvSpPr>
            <a:spLocks noChangeArrowheads="1"/>
          </p:cNvSpPr>
          <p:nvPr/>
        </p:nvSpPr>
        <p:spPr bwMode="auto">
          <a:xfrm>
            <a:off x="2600325" y="2400300"/>
            <a:ext cx="2808288" cy="503238"/>
          </a:xfrm>
          <a:prstGeom prst="bevel">
            <a:avLst>
              <a:gd name="adj" fmla="val 8264"/>
            </a:avLst>
          </a:prstGeom>
          <a:solidFill>
            <a:srgbClr val="FFCC99"/>
          </a:solidFill>
          <a:ln w="38100">
            <a:noFill/>
            <a:miter lim="800000"/>
          </a:ln>
        </p:spPr>
        <p:txBody>
          <a:bodyPr wrap="none" anchor="ctr"/>
          <a:lstStyle/>
          <a:p>
            <a:pPr>
              <a:lnSpc>
                <a:spcPct val="110000"/>
              </a:lnSpc>
            </a:pPr>
            <a:r>
              <a:rPr lang="en-US" altLang="zh-CN" sz="1600" b="1">
                <a:solidFill>
                  <a:schemeClr val="bg2"/>
                </a:solidFill>
                <a:latin typeface="Arial" panose="020B0604020202020204" pitchFamily="34" charset="0"/>
                <a:ea typeface="宋体" panose="02010600030101010101" pitchFamily="2" charset="-122"/>
              </a:rPr>
              <a:t>2.  </a:t>
            </a:r>
            <a:r>
              <a:rPr lang="zh-CN" altLang="en-US" sz="1600" b="1">
                <a:solidFill>
                  <a:schemeClr val="bg2"/>
                </a:solidFill>
                <a:latin typeface="Arial" panose="020B0604020202020204" pitchFamily="34" charset="0"/>
                <a:ea typeface="宋体" panose="02010600030101010101" pitchFamily="2" charset="-122"/>
              </a:rPr>
              <a:t>工作危害识别</a:t>
            </a:r>
            <a:endParaRPr lang="zh-CN" altLang="en-US" sz="1600" b="1">
              <a:solidFill>
                <a:schemeClr val="bg2"/>
              </a:solidFill>
              <a:latin typeface="Arial" panose="020B0604020202020204" pitchFamily="34" charset="0"/>
              <a:ea typeface="宋体" panose="02010600030101010101" pitchFamily="2" charset="-122"/>
            </a:endParaRPr>
          </a:p>
        </p:txBody>
      </p:sp>
      <p:sp>
        <p:nvSpPr>
          <p:cNvPr id="14348" name="AutoShape 14"/>
          <p:cNvSpPr>
            <a:spLocks noChangeArrowheads="1"/>
          </p:cNvSpPr>
          <p:nvPr/>
        </p:nvSpPr>
        <p:spPr bwMode="auto">
          <a:xfrm>
            <a:off x="2424113" y="1268413"/>
            <a:ext cx="2984500" cy="576262"/>
          </a:xfrm>
          <a:prstGeom prst="bevel">
            <a:avLst>
              <a:gd name="adj" fmla="val 8264"/>
            </a:avLst>
          </a:prstGeom>
          <a:solidFill>
            <a:srgbClr val="FFCC99"/>
          </a:solidFill>
          <a:ln w="38100">
            <a:noFill/>
            <a:miter lim="800000"/>
          </a:ln>
        </p:spPr>
        <p:txBody>
          <a:bodyPr wrap="none" anchor="ctr"/>
          <a:lstStyle/>
          <a:p>
            <a:pPr marL="457200" indent="-457200">
              <a:lnSpc>
                <a:spcPct val="110000"/>
              </a:lnSpc>
            </a:pPr>
            <a:r>
              <a:rPr lang="en-US" altLang="zh-CN" sz="1600" b="1">
                <a:solidFill>
                  <a:schemeClr val="bg2"/>
                </a:solidFill>
                <a:latin typeface="Arial" panose="020B0604020202020204" pitchFamily="34" charset="0"/>
                <a:ea typeface="宋体" panose="02010600030101010101" pitchFamily="2" charset="-122"/>
              </a:rPr>
              <a:t>1. </a:t>
            </a:r>
            <a:r>
              <a:rPr lang="zh-CN" altLang="en-US" sz="1600" b="1">
                <a:solidFill>
                  <a:schemeClr val="bg2"/>
                </a:solidFill>
                <a:latin typeface="Arial" panose="020B0604020202020204" pitchFamily="34" charset="0"/>
                <a:ea typeface="宋体" panose="02010600030101010101" pitchFamily="2" charset="-122"/>
              </a:rPr>
              <a:t>工作描述（全部作业人名单）</a:t>
            </a:r>
            <a:endParaRPr lang="zh-CN" altLang="en-US" sz="1600" b="1">
              <a:solidFill>
                <a:schemeClr val="bg2"/>
              </a:solidFill>
              <a:latin typeface="Arial" panose="020B0604020202020204" pitchFamily="34" charset="0"/>
              <a:ea typeface="宋体" panose="02010600030101010101" pitchFamily="2" charset="-122"/>
            </a:endParaRPr>
          </a:p>
        </p:txBody>
      </p:sp>
      <p:sp>
        <p:nvSpPr>
          <p:cNvPr id="142351" name="Line 15"/>
          <p:cNvSpPr>
            <a:spLocks noChangeShapeType="1"/>
          </p:cNvSpPr>
          <p:nvPr/>
        </p:nvSpPr>
        <p:spPr bwMode="auto">
          <a:xfrm>
            <a:off x="5402263" y="5084763"/>
            <a:ext cx="857250"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a:defRPr/>
            </a:pPr>
            <a:endParaRPr lang="zh-CN" altLang="en-US"/>
          </a:p>
        </p:txBody>
      </p:sp>
      <p:sp>
        <p:nvSpPr>
          <p:cNvPr id="142352" name="Line 16"/>
          <p:cNvSpPr>
            <a:spLocks noChangeShapeType="1"/>
          </p:cNvSpPr>
          <p:nvPr/>
        </p:nvSpPr>
        <p:spPr bwMode="auto">
          <a:xfrm>
            <a:off x="5440363" y="5734050"/>
            <a:ext cx="857250"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a:defRPr/>
            </a:pPr>
            <a:endParaRPr lang="zh-CN" altLang="en-US"/>
          </a:p>
        </p:txBody>
      </p:sp>
      <p:sp>
        <p:nvSpPr>
          <p:cNvPr id="142353" name="Line 17"/>
          <p:cNvSpPr>
            <a:spLocks noChangeShapeType="1"/>
          </p:cNvSpPr>
          <p:nvPr/>
        </p:nvSpPr>
        <p:spPr bwMode="auto">
          <a:xfrm>
            <a:off x="5407025" y="3789363"/>
            <a:ext cx="623888"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a:defRPr/>
            </a:pPr>
            <a:endParaRPr lang="zh-CN" altLang="en-US"/>
          </a:p>
        </p:txBody>
      </p:sp>
      <p:sp>
        <p:nvSpPr>
          <p:cNvPr id="142354" name="Line 18"/>
          <p:cNvSpPr>
            <a:spLocks noChangeShapeType="1"/>
          </p:cNvSpPr>
          <p:nvPr/>
        </p:nvSpPr>
        <p:spPr bwMode="auto">
          <a:xfrm>
            <a:off x="5402263" y="2659063"/>
            <a:ext cx="623887"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a:defRPr/>
            </a:pPr>
            <a:endParaRPr lang="zh-CN" altLang="en-US"/>
          </a:p>
        </p:txBody>
      </p:sp>
      <p:sp>
        <p:nvSpPr>
          <p:cNvPr id="142355" name="Line 19"/>
          <p:cNvSpPr>
            <a:spLocks noChangeShapeType="1"/>
          </p:cNvSpPr>
          <p:nvPr/>
        </p:nvSpPr>
        <p:spPr bwMode="auto">
          <a:xfrm>
            <a:off x="5402263" y="1557338"/>
            <a:ext cx="623887"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a:defRPr/>
            </a:pPr>
            <a:endParaRPr lang="zh-CN" altLang="en-US"/>
          </a:p>
        </p:txBody>
      </p:sp>
      <p:sp>
        <p:nvSpPr>
          <p:cNvPr id="142357" name="AutoShape 21"/>
          <p:cNvSpPr>
            <a:spLocks noChangeArrowheads="1"/>
          </p:cNvSpPr>
          <p:nvPr/>
        </p:nvSpPr>
        <p:spPr bwMode="auto">
          <a:xfrm>
            <a:off x="1793875" y="1249363"/>
            <a:ext cx="198438" cy="4267200"/>
          </a:xfrm>
          <a:prstGeom prst="downArrow">
            <a:avLst>
              <a:gd name="adj1" fmla="val 50000"/>
              <a:gd name="adj2" fmla="val 218723"/>
            </a:avLst>
          </a:prstGeom>
          <a:solidFill>
            <a:srgbClr val="FB1313"/>
          </a:solidFill>
          <a:ln w="9525">
            <a:solidFill>
              <a:srgbClr val="FB1313"/>
            </a:solidFill>
            <a:miter lim="800000"/>
          </a:ln>
        </p:spPr>
        <p:txBody>
          <a:bodyPr wrap="none" anchor="ctr"/>
          <a:lstStyle/>
          <a:p>
            <a:pPr algn="ctr">
              <a:lnSpc>
                <a:spcPct val="110000"/>
              </a:lnSpc>
            </a:pPr>
            <a:endParaRPr lang="zh-CN" altLang="en-US" sz="1600">
              <a:solidFill>
                <a:srgbClr val="FB1313"/>
              </a:solidFill>
              <a:latin typeface="Arial" panose="020B0604020202020204" pitchFamily="34" charset="0"/>
              <a:ea typeface="宋体" panose="02010600030101010101" pitchFamily="2" charset="-122"/>
            </a:endParaRPr>
          </a:p>
        </p:txBody>
      </p:sp>
      <p:pic>
        <p:nvPicPr>
          <p:cNvPr id="14355" name="Picture 22" descr="Picture2"/>
          <p:cNvPicPr>
            <a:picLocks noChangeAspect="1" noChangeArrowheads="1"/>
          </p:cNvPicPr>
          <p:nvPr/>
        </p:nvPicPr>
        <p:blipFill>
          <a:blip r:embed="rId1" cstate="print"/>
          <a:srcRect/>
          <a:stretch>
            <a:fillRect/>
          </a:stretch>
        </p:blipFill>
        <p:spPr bwMode="auto">
          <a:xfrm>
            <a:off x="6297613" y="685800"/>
            <a:ext cx="4694237" cy="5695950"/>
          </a:xfrm>
          <a:prstGeom prst="rect">
            <a:avLst/>
          </a:prstGeom>
          <a:noFill/>
          <a:ln w="9525">
            <a:noFill/>
            <a:miter lim="800000"/>
            <a:headEnd/>
            <a:tailEnd/>
          </a:ln>
        </p:spPr>
      </p:pic>
      <p:sp>
        <p:nvSpPr>
          <p:cNvPr id="21" name="Rectangle 2"/>
          <p:cNvSpPr txBox="1">
            <a:spLocks noChangeArrowheads="1"/>
          </p:cNvSpPr>
          <p:nvPr/>
        </p:nvSpPr>
        <p:spPr>
          <a:xfrm>
            <a:off x="1720850" y="193675"/>
            <a:ext cx="7929563" cy="498475"/>
          </a:xfrm>
          <a:prstGeom prst="rect">
            <a:avLst/>
          </a:prstGeom>
        </p:spPr>
        <p:txBody>
          <a:bodyPr/>
          <a:lstStyle/>
          <a:p>
            <a:pPr defTabSz="875030">
              <a:lnSpc>
                <a:spcPct val="110000"/>
              </a:lnSpc>
              <a:defRPr/>
            </a:pPr>
            <a:r>
              <a:rPr lang="en-US" altLang="zh-CN" b="1" kern="0" dirty="0">
                <a:solidFill>
                  <a:schemeClr val="bg2"/>
                </a:solidFill>
                <a:latin typeface="宋体" panose="02010600030101010101" pitchFamily="2" charset="-122"/>
                <a:ea typeface="宋体" panose="02010600030101010101" pitchFamily="2" charset="-122"/>
                <a:cs typeface="+mj-cs"/>
              </a:rPr>
              <a:t>5.</a:t>
            </a:r>
            <a:r>
              <a:rPr lang="zh-CN" altLang="en-US" b="1" kern="0" dirty="0">
                <a:solidFill>
                  <a:schemeClr val="bg2"/>
                </a:solidFill>
                <a:latin typeface="宋体" panose="02010600030101010101" pitchFamily="2" charset="-122"/>
                <a:ea typeface="宋体" panose="02010600030101010101" pitchFamily="2" charset="-122"/>
                <a:cs typeface="+mj-cs"/>
              </a:rPr>
              <a:t>射线作业安全工作许可证流程</a:t>
            </a:r>
            <a:br>
              <a:rPr lang="zh-CN" altLang="en-US" b="1" kern="0" dirty="0">
                <a:solidFill>
                  <a:schemeClr val="bg2"/>
                </a:solidFill>
                <a:latin typeface="宋体" panose="02010600030101010101" pitchFamily="2" charset="-122"/>
                <a:ea typeface="宋体" panose="02010600030101010101" pitchFamily="2" charset="-122"/>
                <a:cs typeface="+mj-cs"/>
              </a:rPr>
            </a:br>
            <a:br>
              <a:rPr lang="en-US" altLang="zh-CN" b="1" kern="0" dirty="0">
                <a:solidFill>
                  <a:schemeClr val="bg2"/>
                </a:solidFill>
                <a:latin typeface="宋体" panose="02010600030101010101" pitchFamily="2" charset="-122"/>
                <a:ea typeface="宋体" panose="02010600030101010101" pitchFamily="2" charset="-122"/>
                <a:cs typeface="+mj-cs"/>
              </a:rPr>
            </a:br>
            <a:br>
              <a:rPr lang="zh-CN" altLang="en-US" b="1" kern="0" dirty="0">
                <a:solidFill>
                  <a:schemeClr val="bg2"/>
                </a:solidFill>
                <a:latin typeface="宋体" panose="02010600030101010101" pitchFamily="2" charset="-122"/>
                <a:ea typeface="宋体" panose="02010600030101010101" pitchFamily="2" charset="-122"/>
                <a:cs typeface="+mj-cs"/>
              </a:rPr>
            </a:br>
            <a:endParaRPr lang="fr-FR" altLang="zh-CN" sz="2900" b="1" kern="0" dirty="0">
              <a:solidFill>
                <a:srgbClr val="0033CC"/>
              </a:solidFill>
              <a:latin typeface="+mj-lt"/>
              <a:ea typeface="宋体" panose="02010600030101010101" pitchFamily="2" charset="-122"/>
              <a:cs typeface="+mj-cs"/>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2357"/>
                                        </p:tgtEl>
                                        <p:attrNameLst>
                                          <p:attrName>style.visibility</p:attrName>
                                        </p:attrNameLst>
                                      </p:cBhvr>
                                      <p:to>
                                        <p:strVal val="visible"/>
                                      </p:to>
                                    </p:set>
                                    <p:animEffect transition="in" filter="checkerboard(across)">
                                      <p:cBhvr>
                                        <p:cTn id="7" dur="500"/>
                                        <p:tgtEl>
                                          <p:spTgt spid="1423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57" grpId="0" bldLvl="0" animBg="1"/>
      <p:bldP spid="2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灯片编号占位符 4"/>
          <p:cNvSpPr>
            <a:spLocks noGrp="1"/>
          </p:cNvSpPr>
          <p:nvPr>
            <p:ph type="sldNum" sz="quarter" idx="10"/>
          </p:nvPr>
        </p:nvSpPr>
        <p:spPr>
          <a:noFill/>
        </p:spPr>
        <p:txBody>
          <a:bodyPr/>
          <a:lstStyle/>
          <a:p>
            <a:pPr defTabSz="875030"/>
            <a:fld id="{54A0D8B7-F0A6-4A5E-9C22-45FC356B524C}"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15363" name="AutoShape 9"/>
          <p:cNvSpPr>
            <a:spLocks noChangeArrowheads="1"/>
          </p:cNvSpPr>
          <p:nvPr/>
        </p:nvSpPr>
        <p:spPr bwMode="auto">
          <a:xfrm>
            <a:off x="2895600" y="4956175"/>
            <a:ext cx="2695575" cy="488950"/>
          </a:xfrm>
          <a:prstGeom prst="bevel">
            <a:avLst>
              <a:gd name="adj" fmla="val 8264"/>
            </a:avLst>
          </a:prstGeom>
          <a:solidFill>
            <a:srgbClr val="FFCC99"/>
          </a:solidFill>
          <a:ln w="38100">
            <a:noFill/>
            <a:miter lim="800000"/>
          </a:ln>
        </p:spPr>
        <p:txBody>
          <a:bodyPr wrap="none" anchor="ctr"/>
          <a:lstStyle/>
          <a:p>
            <a:pPr>
              <a:lnSpc>
                <a:spcPct val="110000"/>
              </a:lnSpc>
            </a:pPr>
            <a:r>
              <a:rPr lang="en-US" altLang="zh-CN" sz="1600" b="1">
                <a:solidFill>
                  <a:schemeClr val="bg2"/>
                </a:solidFill>
                <a:latin typeface="Arial" panose="020B0604020202020204" pitchFamily="34" charset="0"/>
                <a:ea typeface="宋体" panose="02010600030101010101" pitchFamily="2" charset="-122"/>
              </a:rPr>
              <a:t>3.  </a:t>
            </a:r>
            <a:r>
              <a:rPr lang="zh-CN" altLang="en-US" sz="1600" b="1">
                <a:solidFill>
                  <a:schemeClr val="bg2"/>
                </a:solidFill>
                <a:latin typeface="Arial" panose="020B0604020202020204" pitchFamily="34" charset="0"/>
                <a:ea typeface="宋体" panose="02010600030101010101" pitchFamily="2" charset="-122"/>
              </a:rPr>
              <a:t>射线许可证审批</a:t>
            </a:r>
            <a:endParaRPr lang="zh-CN" altLang="en-US" sz="1600" b="1">
              <a:solidFill>
                <a:schemeClr val="bg2"/>
              </a:solidFill>
              <a:latin typeface="Arial" panose="020B0604020202020204" pitchFamily="34" charset="0"/>
              <a:ea typeface="宋体" panose="02010600030101010101" pitchFamily="2" charset="-122"/>
            </a:endParaRPr>
          </a:p>
        </p:txBody>
      </p:sp>
      <p:sp>
        <p:nvSpPr>
          <p:cNvPr id="15364" name="AutoShape 10"/>
          <p:cNvSpPr>
            <a:spLocks noChangeArrowheads="1"/>
          </p:cNvSpPr>
          <p:nvPr/>
        </p:nvSpPr>
        <p:spPr bwMode="auto">
          <a:xfrm>
            <a:off x="2903538" y="5516563"/>
            <a:ext cx="2687637" cy="504825"/>
          </a:xfrm>
          <a:prstGeom prst="bevel">
            <a:avLst>
              <a:gd name="adj" fmla="val 8264"/>
            </a:avLst>
          </a:prstGeom>
          <a:solidFill>
            <a:srgbClr val="FFCC99"/>
          </a:solidFill>
          <a:ln w="38100">
            <a:noFill/>
            <a:miter lim="800000"/>
          </a:ln>
        </p:spPr>
        <p:txBody>
          <a:bodyPr wrap="none" anchor="ctr"/>
          <a:lstStyle/>
          <a:p>
            <a:pPr>
              <a:lnSpc>
                <a:spcPct val="110000"/>
              </a:lnSpc>
            </a:pPr>
            <a:r>
              <a:rPr lang="fr-FR" altLang="zh-CN" sz="1600" b="1">
                <a:solidFill>
                  <a:schemeClr val="bg2"/>
                </a:solidFill>
                <a:latin typeface="Arial" panose="020B0604020202020204" pitchFamily="34" charset="0"/>
                <a:ea typeface="宋体" panose="02010600030101010101" pitchFamily="2" charset="-122"/>
              </a:rPr>
              <a:t>4.  </a:t>
            </a:r>
            <a:r>
              <a:rPr lang="zh-CN" altLang="en-US" sz="1600" b="1">
                <a:solidFill>
                  <a:schemeClr val="bg2"/>
                </a:solidFill>
                <a:latin typeface="Arial" panose="020B0604020202020204" pitchFamily="34" charset="0"/>
                <a:ea typeface="宋体" panose="02010600030101010101" pitchFamily="2" charset="-122"/>
              </a:rPr>
              <a:t>关闭作业</a:t>
            </a:r>
            <a:endParaRPr lang="zh-CN" altLang="en-US" sz="1600" b="1">
              <a:solidFill>
                <a:schemeClr val="bg2"/>
              </a:solidFill>
              <a:latin typeface="Arial" panose="020B0604020202020204" pitchFamily="34" charset="0"/>
              <a:ea typeface="宋体" panose="02010600030101010101" pitchFamily="2" charset="-122"/>
            </a:endParaRPr>
          </a:p>
        </p:txBody>
      </p:sp>
      <p:sp>
        <p:nvSpPr>
          <p:cNvPr id="15365" name="AutoShape 12"/>
          <p:cNvSpPr/>
          <p:nvPr/>
        </p:nvSpPr>
        <p:spPr bwMode="auto">
          <a:xfrm>
            <a:off x="6240463" y="2276475"/>
            <a:ext cx="287337" cy="2447925"/>
          </a:xfrm>
          <a:prstGeom prst="leftBrace">
            <a:avLst>
              <a:gd name="adj1" fmla="val 28556"/>
              <a:gd name="adj2" fmla="val 50060"/>
            </a:avLst>
          </a:prstGeom>
          <a:noFill/>
          <a:ln w="38100">
            <a:solidFill>
              <a:srgbClr val="0000FF"/>
            </a:solidFill>
            <a:round/>
          </a:ln>
        </p:spPr>
        <p:txBody>
          <a:bodyPr wrap="none" anchor="ctr"/>
          <a:lstStyle/>
          <a:p>
            <a:endParaRPr lang="zh-CN" altLang="en-US">
              <a:ea typeface="宋体" panose="02010600030101010101" pitchFamily="2" charset="-122"/>
            </a:endParaRPr>
          </a:p>
        </p:txBody>
      </p:sp>
      <p:sp>
        <p:nvSpPr>
          <p:cNvPr id="15366" name="AutoShape 13"/>
          <p:cNvSpPr/>
          <p:nvPr/>
        </p:nvSpPr>
        <p:spPr bwMode="auto">
          <a:xfrm>
            <a:off x="6311900" y="4868863"/>
            <a:ext cx="196850" cy="504825"/>
          </a:xfrm>
          <a:prstGeom prst="leftBrace">
            <a:avLst>
              <a:gd name="adj1" fmla="val 33588"/>
              <a:gd name="adj2" fmla="val 51542"/>
            </a:avLst>
          </a:prstGeom>
          <a:noFill/>
          <a:ln w="38100">
            <a:solidFill>
              <a:srgbClr val="0000FF"/>
            </a:solidFill>
            <a:round/>
          </a:ln>
        </p:spPr>
        <p:txBody>
          <a:bodyPr wrap="none" anchor="ctr"/>
          <a:lstStyle/>
          <a:p>
            <a:endParaRPr lang="zh-CN" altLang="en-US">
              <a:ea typeface="宋体" panose="02010600030101010101" pitchFamily="2" charset="-122"/>
            </a:endParaRPr>
          </a:p>
        </p:txBody>
      </p:sp>
      <p:sp>
        <p:nvSpPr>
          <p:cNvPr id="15367" name="AutoShape 16"/>
          <p:cNvSpPr/>
          <p:nvPr/>
        </p:nvSpPr>
        <p:spPr bwMode="auto">
          <a:xfrm>
            <a:off x="6288088" y="1052513"/>
            <a:ext cx="239712" cy="1081087"/>
          </a:xfrm>
          <a:prstGeom prst="leftBrace">
            <a:avLst>
              <a:gd name="adj1" fmla="val 17351"/>
              <a:gd name="adj2" fmla="val 50060"/>
            </a:avLst>
          </a:prstGeom>
          <a:noFill/>
          <a:ln w="38100">
            <a:solidFill>
              <a:srgbClr val="0000FF"/>
            </a:solidFill>
            <a:round/>
          </a:ln>
        </p:spPr>
        <p:txBody>
          <a:bodyPr wrap="none" anchor="ctr"/>
          <a:lstStyle/>
          <a:p>
            <a:endParaRPr lang="zh-CN" altLang="en-US">
              <a:ea typeface="宋体" panose="02010600030101010101" pitchFamily="2" charset="-122"/>
            </a:endParaRPr>
          </a:p>
        </p:txBody>
      </p:sp>
      <p:sp>
        <p:nvSpPr>
          <p:cNvPr id="15368" name="AutoShape 17"/>
          <p:cNvSpPr>
            <a:spLocks noChangeArrowheads="1"/>
          </p:cNvSpPr>
          <p:nvPr/>
        </p:nvSpPr>
        <p:spPr bwMode="auto">
          <a:xfrm>
            <a:off x="2894013" y="3284538"/>
            <a:ext cx="2697162" cy="503237"/>
          </a:xfrm>
          <a:prstGeom prst="bevel">
            <a:avLst>
              <a:gd name="adj" fmla="val 8264"/>
            </a:avLst>
          </a:prstGeom>
          <a:solidFill>
            <a:srgbClr val="FFCC99"/>
          </a:solidFill>
          <a:ln w="38100">
            <a:noFill/>
            <a:miter lim="800000"/>
          </a:ln>
        </p:spPr>
        <p:txBody>
          <a:bodyPr wrap="none" anchor="ctr"/>
          <a:lstStyle/>
          <a:p>
            <a:pPr marL="342900" indent="-342900">
              <a:lnSpc>
                <a:spcPct val="110000"/>
              </a:lnSpc>
              <a:buFontTx/>
              <a:buAutoNum type="arabicPeriod" startAt="2"/>
            </a:pPr>
            <a:r>
              <a:rPr lang="zh-CN" altLang="en-US" sz="1600" b="1">
                <a:solidFill>
                  <a:schemeClr val="bg2"/>
                </a:solidFill>
                <a:latin typeface="Arial" panose="020B0604020202020204" pitchFamily="34" charset="0"/>
                <a:ea typeface="宋体" panose="02010600030101010101" pitchFamily="2" charset="-122"/>
              </a:rPr>
              <a:t>射线作业安全措施</a:t>
            </a:r>
            <a:endParaRPr lang="en-US" altLang="zh-CN" sz="1600" b="1">
              <a:solidFill>
                <a:schemeClr val="bg2"/>
              </a:solidFill>
              <a:latin typeface="Arial" panose="020B0604020202020204" pitchFamily="34" charset="0"/>
              <a:ea typeface="宋体" panose="02010600030101010101" pitchFamily="2" charset="-122"/>
            </a:endParaRPr>
          </a:p>
          <a:p>
            <a:pPr marL="342900" indent="-342900">
              <a:lnSpc>
                <a:spcPct val="110000"/>
              </a:lnSpc>
            </a:pPr>
            <a:r>
              <a:rPr lang="en-US" altLang="zh-CN" sz="1600" b="1">
                <a:solidFill>
                  <a:schemeClr val="bg2"/>
                </a:solidFill>
                <a:latin typeface="Arial" panose="020B0604020202020204" pitchFamily="34" charset="0"/>
                <a:ea typeface="宋体" panose="02010600030101010101" pitchFamily="2" charset="-122"/>
              </a:rPr>
              <a:t>      </a:t>
            </a:r>
            <a:r>
              <a:rPr lang="zh-CN" altLang="en-US" sz="1600" b="1">
                <a:solidFill>
                  <a:schemeClr val="bg2"/>
                </a:solidFill>
                <a:latin typeface="Arial" panose="020B0604020202020204" pitchFamily="34" charset="0"/>
                <a:ea typeface="宋体" panose="02010600030101010101" pitchFamily="2" charset="-122"/>
              </a:rPr>
              <a:t>及作业区域简图</a:t>
            </a:r>
            <a:endParaRPr lang="zh-CN" altLang="en-US" sz="1600" b="1">
              <a:solidFill>
                <a:schemeClr val="bg2"/>
              </a:solidFill>
              <a:latin typeface="Arial" panose="020B0604020202020204" pitchFamily="34" charset="0"/>
              <a:ea typeface="宋体" panose="02010600030101010101" pitchFamily="2" charset="-122"/>
            </a:endParaRPr>
          </a:p>
        </p:txBody>
      </p:sp>
      <p:sp>
        <p:nvSpPr>
          <p:cNvPr id="15369" name="AutoShape 18"/>
          <p:cNvSpPr>
            <a:spLocks noChangeArrowheads="1"/>
          </p:cNvSpPr>
          <p:nvPr/>
        </p:nvSpPr>
        <p:spPr bwMode="auto">
          <a:xfrm>
            <a:off x="2855913" y="1341438"/>
            <a:ext cx="2663825" cy="576262"/>
          </a:xfrm>
          <a:prstGeom prst="bevel">
            <a:avLst>
              <a:gd name="adj" fmla="val 8264"/>
            </a:avLst>
          </a:prstGeom>
          <a:solidFill>
            <a:srgbClr val="FFCC99"/>
          </a:solidFill>
          <a:ln w="38100">
            <a:noFill/>
            <a:miter lim="800000"/>
          </a:ln>
        </p:spPr>
        <p:txBody>
          <a:bodyPr wrap="none" anchor="ctr"/>
          <a:lstStyle/>
          <a:p>
            <a:pPr marL="457200" indent="-457200">
              <a:lnSpc>
                <a:spcPct val="110000"/>
              </a:lnSpc>
            </a:pPr>
            <a:r>
              <a:rPr lang="en-US" altLang="zh-CN" sz="1600" b="1">
                <a:solidFill>
                  <a:schemeClr val="bg2"/>
                </a:solidFill>
                <a:latin typeface="Arial" panose="020B0604020202020204" pitchFamily="34" charset="0"/>
                <a:ea typeface="宋体" panose="02010600030101010101" pitchFamily="2" charset="-122"/>
              </a:rPr>
              <a:t>1. </a:t>
            </a:r>
            <a:r>
              <a:rPr lang="zh-CN" altLang="en-US" sz="1600" b="1">
                <a:solidFill>
                  <a:schemeClr val="bg2"/>
                </a:solidFill>
                <a:latin typeface="Arial" panose="020B0604020202020204" pitchFamily="34" charset="0"/>
                <a:ea typeface="宋体" panose="02010600030101010101" pitchFamily="2" charset="-122"/>
              </a:rPr>
              <a:t>工作描述</a:t>
            </a:r>
            <a:endParaRPr lang="zh-CN" altLang="en-US" sz="1600" b="1">
              <a:solidFill>
                <a:schemeClr val="bg2"/>
              </a:solidFill>
              <a:latin typeface="Arial" panose="020B0604020202020204" pitchFamily="34" charset="0"/>
              <a:ea typeface="宋体" panose="02010600030101010101" pitchFamily="2" charset="-122"/>
            </a:endParaRPr>
          </a:p>
        </p:txBody>
      </p:sp>
      <p:sp>
        <p:nvSpPr>
          <p:cNvPr id="91155" name="Line 19"/>
          <p:cNvSpPr>
            <a:spLocks noChangeShapeType="1"/>
          </p:cNvSpPr>
          <p:nvPr/>
        </p:nvSpPr>
        <p:spPr bwMode="auto">
          <a:xfrm>
            <a:off x="5808663" y="5157788"/>
            <a:ext cx="431800"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a:defRPr/>
            </a:pPr>
            <a:endParaRPr lang="zh-CN" altLang="en-US"/>
          </a:p>
        </p:txBody>
      </p:sp>
      <p:sp>
        <p:nvSpPr>
          <p:cNvPr id="91156" name="Line 20"/>
          <p:cNvSpPr>
            <a:spLocks noChangeShapeType="1"/>
          </p:cNvSpPr>
          <p:nvPr/>
        </p:nvSpPr>
        <p:spPr bwMode="auto">
          <a:xfrm>
            <a:off x="5880100" y="5732463"/>
            <a:ext cx="360363" cy="1587"/>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a:defRPr/>
            </a:pPr>
            <a:endParaRPr lang="zh-CN" altLang="en-US"/>
          </a:p>
        </p:txBody>
      </p:sp>
      <p:sp>
        <p:nvSpPr>
          <p:cNvPr id="91157" name="Line 21"/>
          <p:cNvSpPr>
            <a:spLocks noChangeShapeType="1"/>
          </p:cNvSpPr>
          <p:nvPr/>
        </p:nvSpPr>
        <p:spPr bwMode="auto">
          <a:xfrm>
            <a:off x="5664200" y="3500438"/>
            <a:ext cx="503238" cy="1587"/>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a:defRPr/>
            </a:pPr>
            <a:endParaRPr lang="zh-CN" altLang="en-US"/>
          </a:p>
        </p:txBody>
      </p:sp>
      <p:sp>
        <p:nvSpPr>
          <p:cNvPr id="91159" name="Line 23"/>
          <p:cNvSpPr>
            <a:spLocks noChangeShapeType="1"/>
          </p:cNvSpPr>
          <p:nvPr/>
        </p:nvSpPr>
        <p:spPr bwMode="auto">
          <a:xfrm flipV="1">
            <a:off x="5662613" y="1628775"/>
            <a:ext cx="504825" cy="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a:defRPr/>
            </a:pPr>
            <a:endParaRPr lang="zh-CN" altLang="en-US"/>
          </a:p>
        </p:txBody>
      </p:sp>
      <p:sp>
        <p:nvSpPr>
          <p:cNvPr id="15374" name="AutoShape 13"/>
          <p:cNvSpPr/>
          <p:nvPr/>
        </p:nvSpPr>
        <p:spPr bwMode="auto">
          <a:xfrm>
            <a:off x="6330950" y="5445125"/>
            <a:ext cx="196850" cy="504825"/>
          </a:xfrm>
          <a:prstGeom prst="leftBrace">
            <a:avLst>
              <a:gd name="adj1" fmla="val 33588"/>
              <a:gd name="adj2" fmla="val 51542"/>
            </a:avLst>
          </a:prstGeom>
          <a:noFill/>
          <a:ln w="38100">
            <a:solidFill>
              <a:srgbClr val="0000FF"/>
            </a:solidFill>
            <a:round/>
          </a:ln>
        </p:spPr>
        <p:txBody>
          <a:bodyPr wrap="none" anchor="ctr"/>
          <a:lstStyle/>
          <a:p>
            <a:endParaRPr lang="zh-CN" altLang="en-US">
              <a:ea typeface="宋体" panose="02010600030101010101" pitchFamily="2" charset="-122"/>
            </a:endParaRPr>
          </a:p>
        </p:txBody>
      </p:sp>
      <p:pic>
        <p:nvPicPr>
          <p:cNvPr id="15375" name="Picture 23"/>
          <p:cNvPicPr>
            <a:picLocks noChangeAspect="1" noChangeArrowheads="1"/>
          </p:cNvPicPr>
          <p:nvPr/>
        </p:nvPicPr>
        <p:blipFill>
          <a:blip r:embed="rId1" cstate="print"/>
          <a:srcRect/>
          <a:stretch>
            <a:fillRect/>
          </a:stretch>
        </p:blipFill>
        <p:spPr bwMode="auto">
          <a:xfrm>
            <a:off x="6600825" y="692150"/>
            <a:ext cx="4103688" cy="5730875"/>
          </a:xfrm>
          <a:prstGeom prst="rect">
            <a:avLst/>
          </a:prstGeom>
          <a:noFill/>
          <a:ln w="9525">
            <a:noFill/>
            <a:miter lim="800000"/>
            <a:headEnd/>
            <a:tailEnd/>
          </a:ln>
        </p:spPr>
      </p:pic>
      <p:sp>
        <p:nvSpPr>
          <p:cNvPr id="19" name="AutoShape 21"/>
          <p:cNvSpPr>
            <a:spLocks noChangeArrowheads="1"/>
          </p:cNvSpPr>
          <p:nvPr/>
        </p:nvSpPr>
        <p:spPr bwMode="auto">
          <a:xfrm>
            <a:off x="1847850" y="1341438"/>
            <a:ext cx="196850" cy="4267200"/>
          </a:xfrm>
          <a:prstGeom prst="downArrow">
            <a:avLst>
              <a:gd name="adj1" fmla="val 50000"/>
              <a:gd name="adj2" fmla="val 220487"/>
            </a:avLst>
          </a:prstGeom>
          <a:solidFill>
            <a:srgbClr val="FB1313"/>
          </a:solidFill>
          <a:ln w="9525">
            <a:solidFill>
              <a:srgbClr val="FB1313"/>
            </a:solidFill>
            <a:miter lim="800000"/>
          </a:ln>
        </p:spPr>
        <p:txBody>
          <a:bodyPr wrap="none" anchor="ctr"/>
          <a:lstStyle/>
          <a:p>
            <a:pPr algn="ctr">
              <a:lnSpc>
                <a:spcPct val="110000"/>
              </a:lnSpc>
            </a:pPr>
            <a:endParaRPr lang="zh-CN" altLang="en-US" sz="1600">
              <a:solidFill>
                <a:srgbClr val="FB1313"/>
              </a:solidFill>
              <a:latin typeface="Arial" panose="020B0604020202020204" pitchFamily="34" charset="0"/>
              <a:ea typeface="宋体" panose="02010600030101010101" pitchFamily="2" charset="-122"/>
            </a:endParaRPr>
          </a:p>
        </p:txBody>
      </p:sp>
      <p:sp>
        <p:nvSpPr>
          <p:cNvPr id="21" name="Rectangle 2"/>
          <p:cNvSpPr txBox="1">
            <a:spLocks noChangeArrowheads="1"/>
          </p:cNvSpPr>
          <p:nvPr/>
        </p:nvSpPr>
        <p:spPr>
          <a:xfrm>
            <a:off x="1720850" y="193675"/>
            <a:ext cx="7929563" cy="498475"/>
          </a:xfrm>
          <a:prstGeom prst="rect">
            <a:avLst/>
          </a:prstGeom>
        </p:spPr>
        <p:txBody>
          <a:bodyPr/>
          <a:lstStyle/>
          <a:p>
            <a:pPr defTabSz="875030">
              <a:lnSpc>
                <a:spcPct val="110000"/>
              </a:lnSpc>
              <a:defRPr/>
            </a:pPr>
            <a:r>
              <a:rPr lang="en-US" altLang="zh-CN" b="1" kern="0" dirty="0">
                <a:solidFill>
                  <a:schemeClr val="bg2"/>
                </a:solidFill>
                <a:latin typeface="宋体" panose="02010600030101010101" pitchFamily="2" charset="-122"/>
                <a:ea typeface="宋体" panose="02010600030101010101" pitchFamily="2" charset="-122"/>
                <a:cs typeface="+mj-cs"/>
              </a:rPr>
              <a:t>5.</a:t>
            </a:r>
            <a:r>
              <a:rPr lang="zh-CN" altLang="en-US" b="1" kern="0" dirty="0">
                <a:solidFill>
                  <a:schemeClr val="bg2"/>
                </a:solidFill>
                <a:latin typeface="宋体" panose="02010600030101010101" pitchFamily="2" charset="-122"/>
                <a:ea typeface="宋体" panose="02010600030101010101" pitchFamily="2" charset="-122"/>
                <a:cs typeface="+mj-cs"/>
              </a:rPr>
              <a:t>射线作业安全工作许可证流程</a:t>
            </a:r>
            <a:br>
              <a:rPr lang="zh-CN" altLang="en-US" b="1" kern="0" dirty="0">
                <a:solidFill>
                  <a:schemeClr val="bg2"/>
                </a:solidFill>
                <a:latin typeface="宋体" panose="02010600030101010101" pitchFamily="2" charset="-122"/>
                <a:ea typeface="宋体" panose="02010600030101010101" pitchFamily="2" charset="-122"/>
                <a:cs typeface="+mj-cs"/>
              </a:rPr>
            </a:br>
            <a:br>
              <a:rPr lang="en-US" altLang="zh-CN" b="1" kern="0" dirty="0">
                <a:solidFill>
                  <a:schemeClr val="bg2"/>
                </a:solidFill>
                <a:latin typeface="宋体" panose="02010600030101010101" pitchFamily="2" charset="-122"/>
                <a:ea typeface="宋体" panose="02010600030101010101" pitchFamily="2" charset="-122"/>
                <a:cs typeface="+mj-cs"/>
              </a:rPr>
            </a:br>
            <a:br>
              <a:rPr lang="zh-CN" altLang="en-US" b="1" kern="0" dirty="0">
                <a:solidFill>
                  <a:schemeClr val="bg2"/>
                </a:solidFill>
                <a:latin typeface="宋体" panose="02010600030101010101" pitchFamily="2" charset="-122"/>
                <a:ea typeface="宋体" panose="02010600030101010101" pitchFamily="2" charset="-122"/>
                <a:cs typeface="+mj-cs"/>
              </a:rPr>
            </a:br>
            <a:endParaRPr lang="fr-FR" altLang="zh-CN" sz="2900" b="1" kern="0" dirty="0">
              <a:solidFill>
                <a:srgbClr val="0033CC"/>
              </a:solidFill>
              <a:latin typeface="+mj-lt"/>
              <a:ea typeface="宋体" panose="02010600030101010101" pitchFamily="2" charset="-122"/>
              <a:cs typeface="+mj-cs"/>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灯片编号占位符 3"/>
          <p:cNvSpPr>
            <a:spLocks noGrp="1"/>
          </p:cNvSpPr>
          <p:nvPr>
            <p:ph type="sldNum" sz="quarter" idx="10"/>
          </p:nvPr>
        </p:nvSpPr>
        <p:spPr>
          <a:noFill/>
        </p:spPr>
        <p:txBody>
          <a:bodyPr/>
          <a:lstStyle/>
          <a:p>
            <a:pPr defTabSz="875030"/>
            <a:fld id="{8F6D670A-5527-4534-B4A3-67781988FF9F}"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121858" name="Rectangle 2"/>
          <p:cNvSpPr>
            <a:spLocks noGrp="1" noChangeArrowheads="1"/>
          </p:cNvSpPr>
          <p:nvPr>
            <p:ph type="title"/>
          </p:nvPr>
        </p:nvSpPr>
        <p:spPr>
          <a:xfrm>
            <a:off x="1720850" y="115888"/>
            <a:ext cx="8420100" cy="876300"/>
          </a:xfrm>
        </p:spPr>
        <p:txBody>
          <a:bodyPr/>
          <a:lstStyle/>
          <a:p>
            <a:r>
              <a:rPr lang="zh-CN" altLang="en-GB" smtClean="0">
                <a:solidFill>
                  <a:srgbClr val="FB1313"/>
                </a:solidFill>
                <a:ea typeface="宋体" panose="02010600030101010101" pitchFamily="2" charset="-122"/>
              </a:rPr>
              <a:t>安全工作许可证</a:t>
            </a:r>
            <a:endParaRPr lang="zh-CN" altLang="en-GB" smtClean="0">
              <a:solidFill>
                <a:srgbClr val="FB1313"/>
              </a:solidFill>
              <a:ea typeface="宋体" panose="02010600030101010101" pitchFamily="2" charset="-122"/>
            </a:endParaRPr>
          </a:p>
        </p:txBody>
      </p:sp>
      <p:sp>
        <p:nvSpPr>
          <p:cNvPr id="121859" name="Rectangle 3"/>
          <p:cNvSpPr>
            <a:spLocks noGrp="1" noChangeArrowheads="1"/>
          </p:cNvSpPr>
          <p:nvPr>
            <p:ph type="body" idx="1"/>
          </p:nvPr>
        </p:nvSpPr>
        <p:spPr>
          <a:xfrm>
            <a:off x="2057400" y="3048000"/>
            <a:ext cx="8667750" cy="1600200"/>
          </a:xfrm>
          <a:gradFill rotWithShape="0">
            <a:gsLst>
              <a:gs pos="0">
                <a:srgbClr val="66FFFF"/>
              </a:gs>
              <a:gs pos="100000">
                <a:schemeClr val="tx1"/>
              </a:gs>
            </a:gsLst>
            <a:lin ang="5400000" scaled="1"/>
          </a:gradFill>
          <a:ln w="12700">
            <a:solidFill>
              <a:srgbClr val="FB1313"/>
            </a:solidFill>
          </a:ln>
          <a:effectLst>
            <a:outerShdw dist="107763" dir="18900000" algn="ctr" rotWithShape="0">
              <a:schemeClr val="bg2"/>
            </a:outerShdw>
          </a:effectLst>
        </p:spPr>
        <p:txBody>
          <a:bodyPr lIns="90488" tIns="44450" rIns="90488" bIns="44450"/>
          <a:lstStyle/>
          <a:p>
            <a:pPr>
              <a:lnSpc>
                <a:spcPct val="90000"/>
              </a:lnSpc>
              <a:buFont typeface="Wingdings 2" panose="05020102010507070707" pitchFamily="18" charset="2"/>
              <a:buNone/>
              <a:defRPr/>
            </a:pPr>
            <a:r>
              <a:rPr lang="zh-CN" altLang="fr-FR" sz="1700" dirty="0" smtClean="0">
                <a:ea typeface="宋体" panose="02010600030101010101" pitchFamily="2" charset="-122"/>
              </a:rPr>
              <a:t>	</a:t>
            </a:r>
            <a:endParaRPr lang="zh-CN" altLang="en-GB" dirty="0" smtClean="0">
              <a:ea typeface="宋体" panose="02010600030101010101" pitchFamily="2" charset="-122"/>
            </a:endParaRPr>
          </a:p>
          <a:p>
            <a:pPr algn="ctr">
              <a:lnSpc>
                <a:spcPct val="90000"/>
              </a:lnSpc>
              <a:buFont typeface="Wingdings 2" panose="05020102010507070707" pitchFamily="18" charset="2"/>
              <a:buNone/>
              <a:defRPr/>
            </a:pPr>
            <a:r>
              <a:rPr lang="zh-CN" altLang="en-GB" sz="3400" b="1" i="1" dirty="0" smtClean="0">
                <a:solidFill>
                  <a:srgbClr val="FB1313"/>
                </a:solidFill>
                <a:ea typeface="宋体" panose="02010600030101010101" pitchFamily="2" charset="-122"/>
              </a:rPr>
              <a:t>它可能挽救你的生命</a:t>
            </a:r>
            <a:r>
              <a:rPr lang="en-GB" altLang="zh-CN" sz="3600" b="1" i="1" dirty="0" smtClean="0">
                <a:solidFill>
                  <a:srgbClr val="FB1313"/>
                </a:solidFill>
                <a:ea typeface="宋体" panose="02010600030101010101" pitchFamily="2" charset="-122"/>
              </a:rPr>
              <a:t>!</a:t>
            </a:r>
            <a:endParaRPr lang="en-GB" altLang="zh-CN" sz="3600" b="1" i="1" dirty="0" smtClean="0">
              <a:solidFill>
                <a:srgbClr val="FB1313"/>
              </a:solidFill>
              <a:ea typeface="宋体" panose="02010600030101010101" pitchFamily="2" charset="-122"/>
            </a:endParaRPr>
          </a:p>
          <a:p>
            <a:pPr algn="ctr">
              <a:lnSpc>
                <a:spcPct val="90000"/>
              </a:lnSpc>
              <a:buFont typeface="Wingdings 2" panose="05020102010507070707" pitchFamily="18" charset="2"/>
              <a:buNone/>
              <a:defRPr/>
            </a:pPr>
            <a:endParaRPr lang="zh-CN" altLang="en-GB" sz="3400" b="1" i="1" dirty="0" smtClean="0">
              <a:solidFill>
                <a:srgbClr val="FB1313"/>
              </a:solidFill>
              <a:ea typeface="宋体" panose="02010600030101010101" pitchFamily="2" charset="-122"/>
            </a:endParaRPr>
          </a:p>
        </p:txBody>
      </p:sp>
      <p:pic>
        <p:nvPicPr>
          <p:cNvPr id="121860" name="Picture 4" descr="Photo tight rope - Sean Gladwell">
            <a:hlinkClick r:id="rId1"/>
          </p:cNvPr>
          <p:cNvPicPr>
            <a:picLocks noChangeAspect="1" noChangeArrowheads="1"/>
          </p:cNvPicPr>
          <p:nvPr/>
        </p:nvPicPr>
        <p:blipFill>
          <a:blip r:embed="rId2" cstate="print"/>
          <a:srcRect/>
          <a:stretch>
            <a:fillRect/>
          </a:stretch>
        </p:blipFill>
        <p:spPr bwMode="auto">
          <a:xfrm>
            <a:off x="1981200" y="838200"/>
            <a:ext cx="1531938" cy="18288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additive="base">
                                        <p:cTn id="7" dur="500" fill="hold"/>
                                        <p:tgtEl>
                                          <p:spTgt spid="121858"/>
                                        </p:tgtEl>
                                        <p:attrNameLst>
                                          <p:attrName>ppt_x</p:attrName>
                                        </p:attrNameLst>
                                      </p:cBhvr>
                                      <p:tavLst>
                                        <p:tav tm="0">
                                          <p:val>
                                            <p:strVal val="0-#ppt_w/2"/>
                                          </p:val>
                                        </p:tav>
                                        <p:tav tm="100000">
                                          <p:val>
                                            <p:strVal val="#ppt_x"/>
                                          </p:val>
                                        </p:tav>
                                      </p:tavLst>
                                    </p:anim>
                                    <p:anim calcmode="lin" valueType="num">
                                      <p:cBhvr additive="base">
                                        <p:cTn id="8" dur="500" fill="hold"/>
                                        <p:tgtEl>
                                          <p:spTgt spid="1218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1859">
                                            <p:txEl>
                                              <p:pRg st="4294967295" end="4294967295"/>
                                            </p:txEl>
                                          </p:spTgt>
                                        </p:tgtEl>
                                        <p:attrNameLst>
                                          <p:attrName>style.visibility</p:attrName>
                                        </p:attrNameLst>
                                      </p:cBhvr>
                                      <p:to>
                                        <p:strVal val="visible"/>
                                      </p:to>
                                    </p:set>
                                    <p:anim calcmode="lin" valueType="num">
                                      <p:cBhvr>
                                        <p:cTn id="13" dur="500" fill="hold"/>
                                        <p:tgtEl>
                                          <p:spTgt spid="121859">
                                            <p:txEl>
                                              <p:pRg st="4294967295" end="4294967295"/>
                                            </p:txEl>
                                          </p:spTgt>
                                        </p:tgtEl>
                                        <p:attrNameLst>
                                          <p:attrName>ppt_w</p:attrName>
                                        </p:attrNameLst>
                                      </p:cBhvr>
                                      <p:tavLst>
                                        <p:tav tm="0">
                                          <p:val>
                                            <p:fltVal val="0"/>
                                          </p:val>
                                        </p:tav>
                                        <p:tav tm="100000">
                                          <p:val>
                                            <p:strVal val="#ppt_w"/>
                                          </p:val>
                                        </p:tav>
                                      </p:tavLst>
                                    </p:anim>
                                    <p:anim calcmode="lin" valueType="num">
                                      <p:cBhvr>
                                        <p:cTn id="14" dur="500" fill="hold"/>
                                        <p:tgtEl>
                                          <p:spTgt spid="121859">
                                            <p:txEl>
                                              <p:p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1859">
                                            <p:txEl>
                                              <p:pRg st="0" end="0"/>
                                            </p:txEl>
                                          </p:spTgt>
                                        </p:tgtEl>
                                        <p:attrNameLst>
                                          <p:attrName>style.visibility</p:attrName>
                                        </p:attrNameLst>
                                      </p:cBhvr>
                                      <p:to>
                                        <p:strVal val="visible"/>
                                      </p:to>
                                    </p:set>
                                    <p:anim calcmode="lin" valueType="num">
                                      <p:cBhvr>
                                        <p:cTn id="19" dur="500" fill="hold"/>
                                        <p:tgtEl>
                                          <p:spTgt spid="12185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218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1859">
                                            <p:txEl>
                                              <p:pRg st="1" end="1"/>
                                            </p:txEl>
                                          </p:spTgt>
                                        </p:tgtEl>
                                        <p:attrNameLst>
                                          <p:attrName>style.visibility</p:attrName>
                                        </p:attrNameLst>
                                      </p:cBhvr>
                                      <p:to>
                                        <p:strVal val="visible"/>
                                      </p:to>
                                    </p:set>
                                    <p:anim calcmode="lin" valueType="num">
                                      <p:cBhvr>
                                        <p:cTn id="25" dur="500" fill="hold"/>
                                        <p:tgtEl>
                                          <p:spTgt spid="12185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218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21860"/>
                                        </p:tgtEl>
                                        <p:attrNameLst>
                                          <p:attrName>style.visibility</p:attrName>
                                        </p:attrNameLst>
                                      </p:cBhvr>
                                      <p:to>
                                        <p:strVal val="visible"/>
                                      </p:to>
                                    </p:set>
                                    <p:anim calcmode="lin" valueType="num">
                                      <p:cBhvr>
                                        <p:cTn id="31" dur="500" fill="hold"/>
                                        <p:tgtEl>
                                          <p:spTgt spid="121860"/>
                                        </p:tgtEl>
                                        <p:attrNameLst>
                                          <p:attrName>ppt_w</p:attrName>
                                        </p:attrNameLst>
                                      </p:cBhvr>
                                      <p:tavLst>
                                        <p:tav tm="0">
                                          <p:val>
                                            <p:fltVal val="0"/>
                                          </p:val>
                                        </p:tav>
                                        <p:tav tm="100000">
                                          <p:val>
                                            <p:strVal val="#ppt_w"/>
                                          </p:val>
                                        </p:tav>
                                      </p:tavLst>
                                    </p:anim>
                                    <p:anim calcmode="lin" valueType="num">
                                      <p:cBhvr>
                                        <p:cTn id="32" dur="500" fill="hold"/>
                                        <p:tgtEl>
                                          <p:spTgt spid="1218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utoUpdateAnimBg="0"/>
      <p:bldP spid="121859" grpId="0" autoUpdateAnimBg="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2"/>
          <p:cNvSpPr>
            <a:spLocks noGrp="1"/>
          </p:cNvSpPr>
          <p:nvPr>
            <p:ph type="sldNum" sz="quarter" idx="10"/>
          </p:nvPr>
        </p:nvSpPr>
        <p:spPr>
          <a:noFill/>
        </p:spPr>
        <p:txBody>
          <a:bodyPr/>
          <a:lstStyle/>
          <a:p>
            <a:fld id="{4DE343FF-FB5C-4D0D-BAB2-3F8977E36CBD}"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5123" name="Rectangle 2"/>
          <p:cNvSpPr>
            <a:spLocks noGrp="1" noChangeArrowheads="1"/>
          </p:cNvSpPr>
          <p:nvPr>
            <p:ph type="title"/>
          </p:nvPr>
        </p:nvSpPr>
        <p:spPr/>
        <p:txBody>
          <a:bodyPr/>
          <a:lstStyle/>
          <a:p>
            <a:pPr eaLnBrk="1" hangingPunct="1"/>
            <a:r>
              <a:rPr lang="zh-CN" altLang="en-US" sz="2800" smtClean="0">
                <a:ea typeface="宋体" panose="02010600030101010101" pitchFamily="2" charset="-122"/>
              </a:rPr>
              <a:t>引  言</a:t>
            </a:r>
            <a:endParaRPr lang="zh-CN" altLang="en-US" sz="2800" smtClean="0">
              <a:ea typeface="宋体" panose="02010600030101010101" pitchFamily="2" charset="-122"/>
            </a:endParaRPr>
          </a:p>
        </p:txBody>
      </p:sp>
      <p:sp>
        <p:nvSpPr>
          <p:cNvPr id="5124" name="Rectangle 3"/>
          <p:cNvSpPr>
            <a:spLocks noGrp="1" noChangeArrowheads="1"/>
          </p:cNvSpPr>
          <p:nvPr>
            <p:ph type="body" idx="4294967295"/>
          </p:nvPr>
        </p:nvSpPr>
        <p:spPr>
          <a:xfrm>
            <a:off x="1993900" y="844550"/>
            <a:ext cx="8383588" cy="5141913"/>
          </a:xfrm>
        </p:spPr>
        <p:txBody>
          <a:bodyPr/>
          <a:lstStyle/>
          <a:p>
            <a:pPr marL="508000" indent="-508000" eaLnBrk="1" hangingPunct="1">
              <a:lnSpc>
                <a:spcPct val="80000"/>
              </a:lnSpc>
              <a:buFont typeface="Wingdings 2" panose="05020102010507070707" pitchFamily="18" charset="2"/>
              <a:buNone/>
            </a:pPr>
            <a:endParaRPr lang="en-US" altLang="zh-CN" sz="2400" smtClean="0">
              <a:solidFill>
                <a:srgbClr val="000066"/>
              </a:solidFill>
              <a:ea typeface="宋体" panose="02010600030101010101" pitchFamily="2" charset="-122"/>
            </a:endParaRPr>
          </a:p>
          <a:p>
            <a:pPr marL="508000" indent="-508000" eaLnBrk="1" hangingPunct="1">
              <a:lnSpc>
                <a:spcPct val="150000"/>
              </a:lnSpc>
              <a:buFont typeface="Wingdings 2" panose="05020102010507070707" pitchFamily="18" charset="2"/>
              <a:buNone/>
            </a:pPr>
            <a:r>
              <a:rPr lang="zh-CN" altLang="fr-FR" sz="2400" smtClean="0">
                <a:solidFill>
                  <a:srgbClr val="000066"/>
                </a:solidFill>
                <a:ea typeface="宋体" panose="02010600030101010101" pitchFamily="2" charset="-122"/>
              </a:rPr>
              <a:t>培训目标</a:t>
            </a:r>
            <a:endParaRPr lang="zh-CN" altLang="fr-FR" sz="2400" smtClean="0">
              <a:solidFill>
                <a:srgbClr val="000066"/>
              </a:solidFill>
              <a:ea typeface="宋体" panose="02010600030101010101" pitchFamily="2" charset="-122"/>
            </a:endParaRPr>
          </a:p>
          <a:p>
            <a:pPr marL="508000" indent="-508000" eaLnBrk="1" hangingPunct="1">
              <a:lnSpc>
                <a:spcPct val="150000"/>
              </a:lnSpc>
              <a:buFont typeface="Wingdings 2" panose="05020102010507070707" pitchFamily="18" charset="2"/>
              <a:buNone/>
            </a:pPr>
            <a:r>
              <a:rPr lang="zh-CN" altLang="en-US" sz="2000" smtClean="0">
                <a:ea typeface="宋体" panose="02010600030101010101" pitchFamily="2" charset="-122"/>
              </a:rPr>
              <a:t>       通过本培训单元，掌握射线作业安全工作许可证定义、目的和流程，并理解射线作业安全许可证及其应用。</a:t>
            </a:r>
            <a:endParaRPr lang="zh-CN" altLang="en-US" sz="2000" smtClean="0">
              <a:ea typeface="宋体" panose="02010600030101010101" pitchFamily="2" charset="-122"/>
            </a:endParaRPr>
          </a:p>
          <a:p>
            <a:pPr marL="508000" indent="-508000" eaLnBrk="1" hangingPunct="1">
              <a:lnSpc>
                <a:spcPct val="150000"/>
              </a:lnSpc>
              <a:buFont typeface="Wingdings 2" panose="05020102010507070707" pitchFamily="18" charset="2"/>
              <a:buNone/>
            </a:pPr>
            <a:r>
              <a:rPr lang="zh-CN" altLang="en-US" sz="2400" smtClean="0">
                <a:ea typeface="宋体" panose="02010600030101010101" pitchFamily="2" charset="-122"/>
              </a:rPr>
              <a:t>培训目的</a:t>
            </a:r>
            <a:endParaRPr lang="zh-CN" altLang="en-US" sz="2400" smtClean="0">
              <a:ea typeface="宋体" panose="02010600030101010101" pitchFamily="2" charset="-122"/>
            </a:endParaRPr>
          </a:p>
          <a:p>
            <a:pPr marL="508000" indent="-508000" eaLnBrk="1" hangingPunct="1">
              <a:lnSpc>
                <a:spcPct val="150000"/>
              </a:lnSpc>
            </a:pPr>
            <a:r>
              <a:rPr lang="zh-CN" altLang="en-US" sz="2000" smtClean="0">
                <a:ea typeface="宋体" panose="02010600030101010101" pitchFamily="2" charset="-122"/>
              </a:rPr>
              <a:t>了解射线作业安全工作许可证定义和目的</a:t>
            </a:r>
            <a:endParaRPr lang="en-US" altLang="zh-CN" sz="2000" smtClean="0">
              <a:ea typeface="宋体" panose="02010600030101010101" pitchFamily="2" charset="-122"/>
            </a:endParaRPr>
          </a:p>
          <a:p>
            <a:pPr marL="508000" indent="-508000" eaLnBrk="1" hangingPunct="1">
              <a:lnSpc>
                <a:spcPct val="150000"/>
              </a:lnSpc>
            </a:pPr>
            <a:r>
              <a:rPr lang="zh-CN" altLang="en-US" sz="2000" smtClean="0">
                <a:ea typeface="宋体" panose="02010600030101010101" pitchFamily="2" charset="-122"/>
              </a:rPr>
              <a:t>了解射线作业安全工作许可证使用范围</a:t>
            </a:r>
            <a:endParaRPr lang="en-US" altLang="zh-CN" sz="2000" smtClean="0">
              <a:ea typeface="宋体" panose="02010600030101010101" pitchFamily="2" charset="-122"/>
            </a:endParaRPr>
          </a:p>
          <a:p>
            <a:pPr marL="508000" indent="-508000" eaLnBrk="1" hangingPunct="1">
              <a:lnSpc>
                <a:spcPct val="150000"/>
              </a:lnSpc>
            </a:pPr>
            <a:r>
              <a:rPr lang="zh-CN" altLang="en-US" sz="2000" smtClean="0">
                <a:ea typeface="宋体" panose="02010600030101010101" pitchFamily="2" charset="-122"/>
              </a:rPr>
              <a:t>掌握作业人员、监督人和签发人职责</a:t>
            </a:r>
            <a:endParaRPr lang="en-US" altLang="zh-CN" sz="2000" smtClean="0">
              <a:ea typeface="宋体" panose="02010600030101010101" pitchFamily="2" charset="-122"/>
            </a:endParaRPr>
          </a:p>
          <a:p>
            <a:pPr marL="508000" indent="-508000" eaLnBrk="1" hangingPunct="1">
              <a:lnSpc>
                <a:spcPct val="150000"/>
              </a:lnSpc>
            </a:pPr>
            <a:r>
              <a:rPr lang="zh-CN" sz="2000" smtClean="0">
                <a:ea typeface="宋体" panose="02010600030101010101" pitchFamily="2" charset="-122"/>
              </a:rPr>
              <a:t>熟悉</a:t>
            </a:r>
            <a:r>
              <a:rPr lang="zh-CN" altLang="en-US" sz="2000" smtClean="0">
                <a:ea typeface="宋体" panose="02010600030101010101" pitchFamily="2" charset="-122"/>
              </a:rPr>
              <a:t>射线作业安全工作许可证流程</a:t>
            </a:r>
            <a:endParaRPr lang="en-US" altLang="zh-CN" sz="2000" smtClean="0">
              <a:ea typeface="宋体" panose="02010600030101010101" pitchFamily="2" charset="-122"/>
            </a:endParaRPr>
          </a:p>
        </p:txBody>
      </p:sp>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1"/>
          <p:cNvSpPr>
            <a:spLocks noGrp="1"/>
          </p:cNvSpPr>
          <p:nvPr>
            <p:ph type="sldNum" sz="quarter" idx="10"/>
          </p:nvPr>
        </p:nvSpPr>
        <p:spPr>
          <a:noFill/>
        </p:spPr>
        <p:txBody>
          <a:bodyPr/>
          <a:lstStyle/>
          <a:p>
            <a:fld id="{7D410B6E-3964-47C4-B4D3-972A082C290B}"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17411" name="Text Box 2"/>
          <p:cNvSpPr txBox="1">
            <a:spLocks noChangeArrowheads="1"/>
          </p:cNvSpPr>
          <p:nvPr/>
        </p:nvSpPr>
        <p:spPr bwMode="auto">
          <a:xfrm>
            <a:off x="1919288" y="1052513"/>
            <a:ext cx="7958137" cy="3525520"/>
          </a:xfrm>
          <a:prstGeom prst="rect">
            <a:avLst/>
          </a:prstGeom>
          <a:noFill/>
          <a:ln w="9525">
            <a:noFill/>
            <a:miter lim="800000"/>
          </a:ln>
        </p:spPr>
        <p:txBody>
          <a:bodyPr>
            <a:spAutoFit/>
          </a:bodyPr>
          <a:lstStyle/>
          <a:p>
            <a:pPr marL="508000" indent="-508000" defTabSz="875030" eaLnBrk="1" hangingPunct="1">
              <a:lnSpc>
                <a:spcPct val="150000"/>
              </a:lnSpc>
              <a:spcBef>
                <a:spcPct val="20000"/>
              </a:spcBef>
              <a:buSzPct val="90000"/>
              <a:buFont typeface="+mj-lt"/>
              <a:buAutoNum type="arabicPeriod"/>
              <a:defRPr/>
            </a:pPr>
            <a:r>
              <a:rPr lang="zh-CN" altLang="en-US" dirty="0">
                <a:solidFill>
                  <a:schemeClr val="bg2"/>
                </a:solidFill>
                <a:latin typeface="宋体" panose="02010600030101010101" pitchFamily="2" charset="-122"/>
                <a:ea typeface="宋体" panose="02010600030101010101" pitchFamily="2" charset="-122"/>
              </a:rPr>
              <a:t>射线作业安全工作许可证定义</a:t>
            </a:r>
            <a:endParaRPr lang="zh-CN" altLang="en-US" dirty="0">
              <a:solidFill>
                <a:schemeClr val="bg2"/>
              </a:solidFill>
              <a:latin typeface="宋体" panose="02010600030101010101" pitchFamily="2" charset="-122"/>
              <a:ea typeface="宋体" panose="02010600030101010101" pitchFamily="2" charset="-122"/>
            </a:endParaRPr>
          </a:p>
          <a:p>
            <a:pPr marL="508000" indent="-508000" defTabSz="875030" eaLnBrk="1" hangingPunct="1">
              <a:lnSpc>
                <a:spcPct val="150000"/>
              </a:lnSpc>
              <a:spcBef>
                <a:spcPct val="20000"/>
              </a:spcBef>
              <a:buSzPct val="90000"/>
              <a:buFont typeface="+mj-lt"/>
              <a:buAutoNum type="arabicPeriod"/>
              <a:defRPr/>
            </a:pPr>
            <a:r>
              <a:rPr lang="zh-CN" altLang="en-US" dirty="0">
                <a:solidFill>
                  <a:schemeClr val="bg2"/>
                </a:solidFill>
                <a:latin typeface="宋体" panose="02010600030101010101" pitchFamily="2" charset="-122"/>
                <a:ea typeface="宋体" panose="02010600030101010101" pitchFamily="2" charset="-122"/>
              </a:rPr>
              <a:t>射线作业</a:t>
            </a:r>
            <a:r>
              <a:rPr lang="zh-CN" altLang="en-GB" dirty="0">
                <a:solidFill>
                  <a:schemeClr val="bg2"/>
                </a:solidFill>
                <a:latin typeface="宋体" panose="02010600030101010101" pitchFamily="2" charset="-122"/>
                <a:ea typeface="宋体" panose="02010600030101010101" pitchFamily="2" charset="-122"/>
              </a:rPr>
              <a:t>安全工作许可证</a:t>
            </a:r>
            <a:r>
              <a:rPr lang="zh-CN" altLang="en-US" dirty="0">
                <a:solidFill>
                  <a:schemeClr val="bg2"/>
                </a:solidFill>
                <a:latin typeface="宋体" panose="02010600030101010101" pitchFamily="2" charset="-122"/>
                <a:ea typeface="宋体" panose="02010600030101010101" pitchFamily="2" charset="-122"/>
              </a:rPr>
              <a:t>使用范围</a:t>
            </a:r>
            <a:endParaRPr lang="en-US" altLang="zh-CN" dirty="0">
              <a:solidFill>
                <a:schemeClr val="bg2"/>
              </a:solidFill>
              <a:latin typeface="宋体" panose="02010600030101010101" pitchFamily="2" charset="-122"/>
              <a:ea typeface="宋体" panose="02010600030101010101" pitchFamily="2" charset="-122"/>
            </a:endParaRPr>
          </a:p>
          <a:p>
            <a:pPr marL="508000" indent="-508000" defTabSz="875030" eaLnBrk="1" hangingPunct="1">
              <a:lnSpc>
                <a:spcPct val="150000"/>
              </a:lnSpc>
              <a:spcBef>
                <a:spcPct val="20000"/>
              </a:spcBef>
              <a:buSzPct val="90000"/>
              <a:buFont typeface="+mj-lt"/>
              <a:buAutoNum type="arabicPeriod"/>
              <a:defRPr/>
            </a:pPr>
            <a:r>
              <a:rPr lang="zh-CN" altLang="en-US" dirty="0">
                <a:solidFill>
                  <a:schemeClr val="bg2"/>
                </a:solidFill>
                <a:latin typeface="宋体" panose="02010600030101010101" pitchFamily="2" charset="-122"/>
                <a:ea typeface="宋体" panose="02010600030101010101" pitchFamily="2" charset="-122"/>
              </a:rPr>
              <a:t>射线作业</a:t>
            </a:r>
            <a:r>
              <a:rPr lang="zh-CN" altLang="en-GB" dirty="0">
                <a:solidFill>
                  <a:schemeClr val="bg2"/>
                </a:solidFill>
                <a:latin typeface="宋体" panose="02010600030101010101" pitchFamily="2" charset="-122"/>
                <a:ea typeface="宋体" panose="02010600030101010101" pitchFamily="2" charset="-122"/>
              </a:rPr>
              <a:t>安全工作许可证</a:t>
            </a:r>
            <a:r>
              <a:rPr lang="zh-CN" altLang="en-US" dirty="0">
                <a:solidFill>
                  <a:schemeClr val="bg2"/>
                </a:solidFill>
                <a:latin typeface="宋体" panose="02010600030101010101" pitchFamily="2" charset="-122"/>
                <a:ea typeface="宋体" panose="02010600030101010101" pitchFamily="2" charset="-122"/>
              </a:rPr>
              <a:t>目的</a:t>
            </a:r>
            <a:endParaRPr lang="en-US" altLang="zh-CN" dirty="0">
              <a:solidFill>
                <a:schemeClr val="bg2"/>
              </a:solidFill>
              <a:latin typeface="宋体" panose="02010600030101010101" pitchFamily="2" charset="-122"/>
              <a:ea typeface="宋体" panose="02010600030101010101" pitchFamily="2" charset="-122"/>
            </a:endParaRPr>
          </a:p>
          <a:p>
            <a:pPr marL="508000" indent="-508000" defTabSz="875030" eaLnBrk="1" hangingPunct="1">
              <a:lnSpc>
                <a:spcPct val="150000"/>
              </a:lnSpc>
              <a:spcBef>
                <a:spcPct val="20000"/>
              </a:spcBef>
              <a:buSzPct val="90000"/>
              <a:buFont typeface="+mj-lt"/>
              <a:buAutoNum type="arabicPeriod"/>
              <a:defRPr/>
            </a:pPr>
            <a:r>
              <a:rPr lang="zh-CN" altLang="en-US" dirty="0">
                <a:solidFill>
                  <a:schemeClr val="bg2"/>
                </a:solidFill>
                <a:latin typeface="宋体" panose="02010600030101010101" pitchFamily="2" charset="-122"/>
                <a:ea typeface="宋体" panose="02010600030101010101" pitchFamily="2" charset="-122"/>
              </a:rPr>
              <a:t>射线作业</a:t>
            </a:r>
            <a:r>
              <a:rPr lang="zh-CN" altLang="en-GB" dirty="0">
                <a:solidFill>
                  <a:schemeClr val="bg2"/>
                </a:solidFill>
                <a:latin typeface="宋体" panose="02010600030101010101" pitchFamily="2" charset="-122"/>
                <a:ea typeface="宋体" panose="02010600030101010101" pitchFamily="2" charset="-122"/>
              </a:rPr>
              <a:t>安全工作许可证</a:t>
            </a:r>
            <a:r>
              <a:rPr lang="zh-CN" altLang="en-US" dirty="0">
                <a:solidFill>
                  <a:schemeClr val="bg2"/>
                </a:solidFill>
                <a:latin typeface="宋体" panose="02010600030101010101" pitchFamily="2" charset="-122"/>
                <a:ea typeface="宋体" panose="02010600030101010101" pitchFamily="2" charset="-122"/>
              </a:rPr>
              <a:t>涉及人员职责</a:t>
            </a:r>
            <a:endParaRPr lang="en-US" altLang="zh-CN" dirty="0">
              <a:solidFill>
                <a:schemeClr val="bg2"/>
              </a:solidFill>
              <a:latin typeface="宋体" panose="02010600030101010101" pitchFamily="2" charset="-122"/>
              <a:ea typeface="宋体" panose="02010600030101010101" pitchFamily="2" charset="-122"/>
            </a:endParaRPr>
          </a:p>
          <a:p>
            <a:pPr marL="508000" indent="-508000" defTabSz="875030" eaLnBrk="1" hangingPunct="1">
              <a:lnSpc>
                <a:spcPct val="150000"/>
              </a:lnSpc>
              <a:spcBef>
                <a:spcPct val="20000"/>
              </a:spcBef>
              <a:buSzPct val="90000"/>
              <a:buFont typeface="+mj-lt"/>
              <a:buAutoNum type="arabicPeriod"/>
              <a:defRPr/>
            </a:pPr>
            <a:r>
              <a:rPr lang="zh-CN" altLang="en-US" dirty="0">
                <a:solidFill>
                  <a:schemeClr val="bg2"/>
                </a:solidFill>
                <a:latin typeface="宋体" panose="02010600030101010101" pitchFamily="2" charset="-122"/>
                <a:ea typeface="宋体" panose="02010600030101010101" pitchFamily="2" charset="-122"/>
              </a:rPr>
              <a:t>射线作业安全工作许可证流程</a:t>
            </a:r>
            <a:endParaRPr lang="zh-CN" altLang="en-US" dirty="0">
              <a:solidFill>
                <a:schemeClr val="bg2"/>
              </a:solidFill>
              <a:latin typeface="宋体" panose="02010600030101010101" pitchFamily="2" charset="-122"/>
              <a:ea typeface="宋体" panose="02010600030101010101" pitchFamily="2" charset="-122"/>
            </a:endParaRPr>
          </a:p>
          <a:p>
            <a:pPr marL="857250" indent="-857250">
              <a:spcBef>
                <a:spcPct val="50000"/>
              </a:spcBef>
              <a:buFont typeface="宋体" panose="02010600030101010101" pitchFamily="2" charset="-122"/>
              <a:buAutoNum type="arabicPeriod"/>
              <a:defRPr/>
            </a:pPr>
            <a:endParaRPr lang="zh-TW" altLang="en-US" sz="1600" dirty="0">
              <a:solidFill>
                <a:schemeClr val="tx2"/>
              </a:solidFill>
              <a:latin typeface="宋体" panose="02010600030101010101" pitchFamily="2" charset="-122"/>
              <a:ea typeface="宋体" panose="02010600030101010101" pitchFamily="2" charset="-122"/>
            </a:endParaRPr>
          </a:p>
        </p:txBody>
      </p:sp>
      <p:sp>
        <p:nvSpPr>
          <p:cNvPr id="6148" name="Rectangle 3"/>
          <p:cNvSpPr>
            <a:spLocks noChangeArrowheads="1"/>
          </p:cNvSpPr>
          <p:nvPr/>
        </p:nvSpPr>
        <p:spPr bwMode="auto">
          <a:xfrm>
            <a:off x="1847850" y="188913"/>
            <a:ext cx="3744913" cy="525462"/>
          </a:xfrm>
          <a:prstGeom prst="rect">
            <a:avLst/>
          </a:prstGeom>
          <a:noFill/>
          <a:ln w="9525">
            <a:noFill/>
            <a:miter lim="800000"/>
          </a:ln>
        </p:spPr>
        <p:txBody>
          <a:bodyPr anchor="b"/>
          <a:lstStyle/>
          <a:p>
            <a:pPr defTabSz="875030" eaLnBrk="1" hangingPunct="1">
              <a:lnSpc>
                <a:spcPct val="110000"/>
              </a:lnSpc>
            </a:pPr>
            <a:r>
              <a:rPr lang="zh-CN" altLang="en-US" sz="2800" b="1">
                <a:solidFill>
                  <a:schemeClr val="bg2"/>
                </a:solidFill>
                <a:latin typeface="Arial" panose="020B0604020202020204" pitchFamily="34" charset="0"/>
                <a:ea typeface="宋体" panose="02010600030101010101" pitchFamily="2" charset="-122"/>
              </a:rPr>
              <a:t>目　录</a:t>
            </a:r>
            <a:endParaRPr lang="zh-CN" altLang="en-US" sz="2800" b="1">
              <a:solidFill>
                <a:schemeClr val="bg2"/>
              </a:solidFill>
              <a:latin typeface="Arial" panose="020B0604020202020204" pitchFamily="34" charset="0"/>
              <a:ea typeface="宋体" panose="02010600030101010101" pitchFamily="2" charset="-122"/>
            </a:endParaRPr>
          </a:p>
        </p:txBody>
      </p:sp>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灯片编号占位符 4"/>
          <p:cNvSpPr>
            <a:spLocks noGrp="1"/>
          </p:cNvSpPr>
          <p:nvPr>
            <p:ph type="sldNum" sz="quarter" idx="10"/>
          </p:nvPr>
        </p:nvSpPr>
        <p:spPr>
          <a:noFill/>
        </p:spPr>
        <p:txBody>
          <a:bodyPr/>
          <a:lstStyle/>
          <a:p>
            <a:pPr defTabSz="875030"/>
            <a:fld id="{303D1C8C-4C7C-42DA-9187-282D34765450}"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91138" name="Rectangle 2"/>
          <p:cNvSpPr>
            <a:spLocks noGrp="1" noChangeArrowheads="1"/>
          </p:cNvSpPr>
          <p:nvPr>
            <p:ph type="title"/>
          </p:nvPr>
        </p:nvSpPr>
        <p:spPr>
          <a:xfrm>
            <a:off x="1720850" y="193675"/>
            <a:ext cx="7929563" cy="498475"/>
          </a:xfrm>
        </p:spPr>
        <p:txBody>
          <a:bodyPr/>
          <a:lstStyle/>
          <a:p>
            <a:r>
              <a:rPr lang="en-US" altLang="zh-CN" sz="2400" smtClean="0">
                <a:latin typeface="宋体" panose="02010600030101010101" pitchFamily="2" charset="-122"/>
                <a:ea typeface="宋体" panose="02010600030101010101" pitchFamily="2" charset="-122"/>
              </a:rPr>
              <a:t>1.</a:t>
            </a:r>
            <a:r>
              <a:rPr lang="zh-CN" altLang="en-US" sz="2400" smtClean="0">
                <a:latin typeface="宋体" panose="02010600030101010101" pitchFamily="2" charset="-122"/>
                <a:ea typeface="宋体" panose="02010600030101010101" pitchFamily="2" charset="-122"/>
              </a:rPr>
              <a:t>射线作业安全工作许可证定义</a:t>
            </a:r>
            <a:br>
              <a:rPr lang="zh-CN" altLang="en-US" sz="2400" smtClean="0">
                <a:latin typeface="宋体" panose="02010600030101010101" pitchFamily="2" charset="-122"/>
                <a:ea typeface="宋体" panose="02010600030101010101" pitchFamily="2" charset="-122"/>
              </a:rPr>
            </a:br>
            <a:endParaRPr lang="fr-FR" altLang="zh-CN" sz="2900" smtClean="0">
              <a:solidFill>
                <a:srgbClr val="0033CC"/>
              </a:solidFill>
              <a:ea typeface="宋体" panose="02010600030101010101" pitchFamily="2" charset="-122"/>
            </a:endParaRPr>
          </a:p>
        </p:txBody>
      </p:sp>
      <p:sp>
        <p:nvSpPr>
          <p:cNvPr id="91139" name="Rectangle 3"/>
          <p:cNvSpPr>
            <a:spLocks noGrp="1" noChangeArrowheads="1"/>
          </p:cNvSpPr>
          <p:nvPr>
            <p:ph type="body" sz="half" idx="1"/>
          </p:nvPr>
        </p:nvSpPr>
        <p:spPr>
          <a:xfrm>
            <a:off x="1631950" y="692150"/>
            <a:ext cx="4248150" cy="1800225"/>
          </a:xfrm>
        </p:spPr>
        <p:txBody>
          <a:bodyPr/>
          <a:lstStyle/>
          <a:p>
            <a:pPr lvl="2">
              <a:buClr>
                <a:schemeClr val="accent2"/>
              </a:buClr>
              <a:buFont typeface="Wingdings" panose="05000000000000000000" pitchFamily="2" charset="2"/>
              <a:buNone/>
            </a:pPr>
            <a:endParaRPr lang="zh-CN" altLang="en-GB" sz="1500" smtClean="0">
              <a:solidFill>
                <a:srgbClr val="0033CC"/>
              </a:solidFill>
              <a:ea typeface="宋体" panose="02010600030101010101" pitchFamily="2" charset="-122"/>
            </a:endParaRPr>
          </a:p>
          <a:p>
            <a:pPr>
              <a:buClr>
                <a:srgbClr val="FB1313"/>
              </a:buClr>
              <a:buSzTx/>
              <a:buFont typeface="Wingdings 2" panose="05020102010507070707" pitchFamily="18" charset="2"/>
              <a:buNone/>
            </a:pPr>
            <a:r>
              <a:rPr lang="zh-CN" altLang="fr-FR" sz="1800" smtClean="0">
                <a:ea typeface="宋体" panose="02010600030101010101" pitchFamily="2" charset="-122"/>
              </a:rPr>
              <a:t>     明确规定了要完成的工作任务， 在通知了所有相关方并达成一致意见，经过签发人授权许可后，在严格遵守工作要求和安全程序的情况下开展此工作。</a:t>
            </a:r>
            <a:endParaRPr lang="zh-CN" altLang="en-GB" sz="1800" smtClean="0">
              <a:solidFill>
                <a:srgbClr val="000066"/>
              </a:solidFill>
              <a:ea typeface="宋体" panose="02010600030101010101" pitchFamily="2" charset="-122"/>
            </a:endParaRPr>
          </a:p>
          <a:p>
            <a:pPr lvl="2">
              <a:buClr>
                <a:srgbClr val="FB1313"/>
              </a:buClr>
              <a:buFont typeface="Wingdings" panose="05000000000000000000" pitchFamily="2" charset="2"/>
              <a:buNone/>
            </a:pPr>
            <a:endParaRPr lang="zh-CN" altLang="en-GB" sz="2000" smtClean="0">
              <a:solidFill>
                <a:srgbClr val="000066"/>
              </a:solidFill>
              <a:ea typeface="宋体" panose="02010600030101010101" pitchFamily="2" charset="-122"/>
            </a:endParaRPr>
          </a:p>
        </p:txBody>
      </p:sp>
      <p:sp>
        <p:nvSpPr>
          <p:cNvPr id="7173" name="AutoShape 9"/>
          <p:cNvSpPr>
            <a:spLocks noChangeArrowheads="1"/>
          </p:cNvSpPr>
          <p:nvPr/>
        </p:nvSpPr>
        <p:spPr bwMode="auto">
          <a:xfrm>
            <a:off x="2711450" y="4797425"/>
            <a:ext cx="2695575" cy="488950"/>
          </a:xfrm>
          <a:prstGeom prst="bevel">
            <a:avLst>
              <a:gd name="adj" fmla="val 8264"/>
            </a:avLst>
          </a:prstGeom>
          <a:solidFill>
            <a:srgbClr val="FFCC99"/>
          </a:solidFill>
          <a:ln w="38100">
            <a:noFill/>
            <a:miter lim="800000"/>
          </a:ln>
        </p:spPr>
        <p:txBody>
          <a:bodyPr wrap="none" anchor="ctr"/>
          <a:lstStyle/>
          <a:p>
            <a:pPr>
              <a:lnSpc>
                <a:spcPct val="110000"/>
              </a:lnSpc>
            </a:pPr>
            <a:r>
              <a:rPr lang="en-US" altLang="zh-CN" sz="1600" b="1">
                <a:solidFill>
                  <a:schemeClr val="bg2"/>
                </a:solidFill>
                <a:latin typeface="Arial" panose="020B0604020202020204" pitchFamily="34" charset="0"/>
                <a:ea typeface="宋体" panose="02010600030101010101" pitchFamily="2" charset="-122"/>
              </a:rPr>
              <a:t>3.  </a:t>
            </a:r>
            <a:r>
              <a:rPr lang="zh-CN" altLang="en-US" sz="1600" b="1">
                <a:solidFill>
                  <a:schemeClr val="bg2"/>
                </a:solidFill>
                <a:latin typeface="Arial" panose="020B0604020202020204" pitchFamily="34" charset="0"/>
                <a:ea typeface="宋体" panose="02010600030101010101" pitchFamily="2" charset="-122"/>
              </a:rPr>
              <a:t>射线许可证审批</a:t>
            </a:r>
            <a:endParaRPr lang="zh-CN" altLang="en-US" sz="1600" b="1">
              <a:solidFill>
                <a:schemeClr val="bg2"/>
              </a:solidFill>
              <a:latin typeface="Arial" panose="020B0604020202020204" pitchFamily="34" charset="0"/>
              <a:ea typeface="宋体" panose="02010600030101010101" pitchFamily="2" charset="-122"/>
            </a:endParaRPr>
          </a:p>
        </p:txBody>
      </p:sp>
      <p:sp>
        <p:nvSpPr>
          <p:cNvPr id="7174" name="AutoShape 10"/>
          <p:cNvSpPr>
            <a:spLocks noChangeArrowheads="1"/>
          </p:cNvSpPr>
          <p:nvPr/>
        </p:nvSpPr>
        <p:spPr bwMode="auto">
          <a:xfrm>
            <a:off x="2711450" y="5516563"/>
            <a:ext cx="2687638" cy="504825"/>
          </a:xfrm>
          <a:prstGeom prst="bevel">
            <a:avLst>
              <a:gd name="adj" fmla="val 8264"/>
            </a:avLst>
          </a:prstGeom>
          <a:solidFill>
            <a:srgbClr val="FFCC99"/>
          </a:solidFill>
          <a:ln w="38100">
            <a:noFill/>
            <a:miter lim="800000"/>
          </a:ln>
        </p:spPr>
        <p:txBody>
          <a:bodyPr wrap="none" anchor="ctr"/>
          <a:lstStyle/>
          <a:p>
            <a:pPr>
              <a:lnSpc>
                <a:spcPct val="110000"/>
              </a:lnSpc>
            </a:pPr>
            <a:r>
              <a:rPr lang="fr-FR" altLang="zh-CN" sz="1600" b="1">
                <a:solidFill>
                  <a:schemeClr val="bg2"/>
                </a:solidFill>
                <a:latin typeface="Arial" panose="020B0604020202020204" pitchFamily="34" charset="0"/>
                <a:ea typeface="宋体" panose="02010600030101010101" pitchFamily="2" charset="-122"/>
              </a:rPr>
              <a:t>4.  </a:t>
            </a:r>
            <a:r>
              <a:rPr lang="zh-CN" altLang="en-US" sz="1600" b="1">
                <a:solidFill>
                  <a:schemeClr val="bg2"/>
                </a:solidFill>
                <a:latin typeface="Arial" panose="020B0604020202020204" pitchFamily="34" charset="0"/>
                <a:ea typeface="宋体" panose="02010600030101010101" pitchFamily="2" charset="-122"/>
              </a:rPr>
              <a:t>关闭作业</a:t>
            </a:r>
            <a:endParaRPr lang="zh-CN" altLang="en-US" sz="1600" b="1">
              <a:solidFill>
                <a:schemeClr val="bg2"/>
              </a:solidFill>
              <a:latin typeface="Arial" panose="020B0604020202020204" pitchFamily="34" charset="0"/>
              <a:ea typeface="宋体" panose="02010600030101010101" pitchFamily="2" charset="-122"/>
            </a:endParaRPr>
          </a:p>
        </p:txBody>
      </p:sp>
      <p:sp>
        <p:nvSpPr>
          <p:cNvPr id="7175" name="AutoShape 12"/>
          <p:cNvSpPr/>
          <p:nvPr/>
        </p:nvSpPr>
        <p:spPr bwMode="auto">
          <a:xfrm>
            <a:off x="6240463" y="2276475"/>
            <a:ext cx="287337" cy="2447925"/>
          </a:xfrm>
          <a:prstGeom prst="leftBrace">
            <a:avLst>
              <a:gd name="adj1" fmla="val 28556"/>
              <a:gd name="adj2" fmla="val 50060"/>
            </a:avLst>
          </a:prstGeom>
          <a:noFill/>
          <a:ln w="38100">
            <a:solidFill>
              <a:srgbClr val="0000FF"/>
            </a:solidFill>
            <a:round/>
          </a:ln>
        </p:spPr>
        <p:txBody>
          <a:bodyPr wrap="none" anchor="ctr"/>
          <a:lstStyle/>
          <a:p>
            <a:endParaRPr lang="zh-CN" altLang="en-US">
              <a:ea typeface="宋体" panose="02010600030101010101" pitchFamily="2" charset="-122"/>
            </a:endParaRPr>
          </a:p>
        </p:txBody>
      </p:sp>
      <p:sp>
        <p:nvSpPr>
          <p:cNvPr id="7176" name="AutoShape 13"/>
          <p:cNvSpPr/>
          <p:nvPr/>
        </p:nvSpPr>
        <p:spPr bwMode="auto">
          <a:xfrm>
            <a:off x="6311900" y="4868863"/>
            <a:ext cx="196850" cy="504825"/>
          </a:xfrm>
          <a:prstGeom prst="leftBrace">
            <a:avLst>
              <a:gd name="adj1" fmla="val 33588"/>
              <a:gd name="adj2" fmla="val 51542"/>
            </a:avLst>
          </a:prstGeom>
          <a:noFill/>
          <a:ln w="38100">
            <a:solidFill>
              <a:srgbClr val="0000FF"/>
            </a:solidFill>
            <a:round/>
          </a:ln>
        </p:spPr>
        <p:txBody>
          <a:bodyPr wrap="none" anchor="ctr"/>
          <a:lstStyle/>
          <a:p>
            <a:endParaRPr lang="zh-CN" altLang="en-US">
              <a:ea typeface="宋体" panose="02010600030101010101" pitchFamily="2" charset="-122"/>
            </a:endParaRPr>
          </a:p>
        </p:txBody>
      </p:sp>
      <p:sp>
        <p:nvSpPr>
          <p:cNvPr id="7177" name="AutoShape 16"/>
          <p:cNvSpPr/>
          <p:nvPr/>
        </p:nvSpPr>
        <p:spPr bwMode="auto">
          <a:xfrm>
            <a:off x="6288088" y="1052513"/>
            <a:ext cx="239712" cy="1081087"/>
          </a:xfrm>
          <a:prstGeom prst="leftBrace">
            <a:avLst>
              <a:gd name="adj1" fmla="val 17351"/>
              <a:gd name="adj2" fmla="val 50060"/>
            </a:avLst>
          </a:prstGeom>
          <a:noFill/>
          <a:ln w="38100">
            <a:solidFill>
              <a:srgbClr val="0000FF"/>
            </a:solidFill>
            <a:round/>
          </a:ln>
        </p:spPr>
        <p:txBody>
          <a:bodyPr wrap="none" anchor="ctr"/>
          <a:lstStyle/>
          <a:p>
            <a:endParaRPr lang="zh-CN" altLang="en-US">
              <a:ea typeface="宋体" panose="02010600030101010101" pitchFamily="2" charset="-122"/>
            </a:endParaRPr>
          </a:p>
        </p:txBody>
      </p:sp>
      <p:sp>
        <p:nvSpPr>
          <p:cNvPr id="7178" name="AutoShape 17"/>
          <p:cNvSpPr>
            <a:spLocks noChangeArrowheads="1"/>
          </p:cNvSpPr>
          <p:nvPr/>
        </p:nvSpPr>
        <p:spPr bwMode="auto">
          <a:xfrm>
            <a:off x="2640013" y="3430588"/>
            <a:ext cx="2697162" cy="503237"/>
          </a:xfrm>
          <a:prstGeom prst="bevel">
            <a:avLst>
              <a:gd name="adj" fmla="val 8264"/>
            </a:avLst>
          </a:prstGeom>
          <a:solidFill>
            <a:srgbClr val="FFCC99"/>
          </a:solidFill>
          <a:ln w="38100">
            <a:noFill/>
            <a:miter lim="800000"/>
          </a:ln>
        </p:spPr>
        <p:txBody>
          <a:bodyPr wrap="none" anchor="ctr"/>
          <a:lstStyle/>
          <a:p>
            <a:pPr marL="342900" indent="-342900">
              <a:lnSpc>
                <a:spcPct val="110000"/>
              </a:lnSpc>
              <a:buFontTx/>
              <a:buAutoNum type="arabicPeriod" startAt="2"/>
            </a:pPr>
            <a:r>
              <a:rPr lang="zh-CN" altLang="en-US" sz="1600" b="1">
                <a:solidFill>
                  <a:schemeClr val="bg2"/>
                </a:solidFill>
                <a:latin typeface="Arial" panose="020B0604020202020204" pitchFamily="34" charset="0"/>
                <a:ea typeface="宋体" panose="02010600030101010101" pitchFamily="2" charset="-122"/>
              </a:rPr>
              <a:t>射线作业安全措施</a:t>
            </a:r>
            <a:endParaRPr lang="en-US" altLang="zh-CN" sz="1600" b="1">
              <a:solidFill>
                <a:schemeClr val="bg2"/>
              </a:solidFill>
              <a:latin typeface="Arial" panose="020B0604020202020204" pitchFamily="34" charset="0"/>
              <a:ea typeface="宋体" panose="02010600030101010101" pitchFamily="2" charset="-122"/>
            </a:endParaRPr>
          </a:p>
          <a:p>
            <a:pPr marL="342900" indent="-342900">
              <a:lnSpc>
                <a:spcPct val="110000"/>
              </a:lnSpc>
            </a:pPr>
            <a:r>
              <a:rPr lang="en-US" altLang="zh-CN" sz="1600" b="1">
                <a:solidFill>
                  <a:schemeClr val="bg2"/>
                </a:solidFill>
                <a:latin typeface="Arial" panose="020B0604020202020204" pitchFamily="34" charset="0"/>
                <a:ea typeface="宋体" panose="02010600030101010101" pitchFamily="2" charset="-122"/>
              </a:rPr>
              <a:t>      </a:t>
            </a:r>
            <a:r>
              <a:rPr lang="zh-CN" altLang="en-US" sz="1600" b="1">
                <a:solidFill>
                  <a:schemeClr val="bg2"/>
                </a:solidFill>
                <a:latin typeface="Arial" panose="020B0604020202020204" pitchFamily="34" charset="0"/>
                <a:ea typeface="宋体" panose="02010600030101010101" pitchFamily="2" charset="-122"/>
              </a:rPr>
              <a:t>及作业区域简图</a:t>
            </a:r>
            <a:endParaRPr lang="zh-CN" altLang="en-US" sz="1600" b="1">
              <a:solidFill>
                <a:schemeClr val="bg2"/>
              </a:solidFill>
              <a:latin typeface="Arial" panose="020B0604020202020204" pitchFamily="34" charset="0"/>
              <a:ea typeface="宋体" panose="02010600030101010101" pitchFamily="2" charset="-122"/>
            </a:endParaRPr>
          </a:p>
        </p:txBody>
      </p:sp>
      <p:sp>
        <p:nvSpPr>
          <p:cNvPr id="7179" name="AutoShape 18"/>
          <p:cNvSpPr>
            <a:spLocks noChangeArrowheads="1"/>
          </p:cNvSpPr>
          <p:nvPr/>
        </p:nvSpPr>
        <p:spPr bwMode="auto">
          <a:xfrm>
            <a:off x="2640013" y="2492375"/>
            <a:ext cx="2663825" cy="576263"/>
          </a:xfrm>
          <a:prstGeom prst="bevel">
            <a:avLst>
              <a:gd name="adj" fmla="val 8264"/>
            </a:avLst>
          </a:prstGeom>
          <a:solidFill>
            <a:srgbClr val="FFCC99"/>
          </a:solidFill>
          <a:ln w="38100">
            <a:noFill/>
            <a:miter lim="800000"/>
          </a:ln>
        </p:spPr>
        <p:txBody>
          <a:bodyPr wrap="none" anchor="ctr"/>
          <a:lstStyle/>
          <a:p>
            <a:pPr marL="457200" indent="-457200">
              <a:lnSpc>
                <a:spcPct val="110000"/>
              </a:lnSpc>
            </a:pPr>
            <a:r>
              <a:rPr lang="en-US" altLang="zh-CN" sz="1600" b="1">
                <a:solidFill>
                  <a:schemeClr val="bg2"/>
                </a:solidFill>
                <a:latin typeface="Arial" panose="020B0604020202020204" pitchFamily="34" charset="0"/>
                <a:ea typeface="宋体" panose="02010600030101010101" pitchFamily="2" charset="-122"/>
              </a:rPr>
              <a:t>1. </a:t>
            </a:r>
            <a:r>
              <a:rPr lang="zh-CN" altLang="en-US" sz="1600" b="1">
                <a:solidFill>
                  <a:schemeClr val="bg2"/>
                </a:solidFill>
                <a:latin typeface="Arial" panose="020B0604020202020204" pitchFamily="34" charset="0"/>
                <a:ea typeface="宋体" panose="02010600030101010101" pitchFamily="2" charset="-122"/>
              </a:rPr>
              <a:t>工作描述</a:t>
            </a:r>
            <a:endParaRPr lang="zh-CN" altLang="en-US" sz="1600" b="1">
              <a:solidFill>
                <a:schemeClr val="bg2"/>
              </a:solidFill>
              <a:latin typeface="Arial" panose="020B0604020202020204" pitchFamily="34" charset="0"/>
              <a:ea typeface="宋体" panose="02010600030101010101" pitchFamily="2" charset="-122"/>
            </a:endParaRPr>
          </a:p>
        </p:txBody>
      </p:sp>
      <p:sp>
        <p:nvSpPr>
          <p:cNvPr id="91155" name="Line 19"/>
          <p:cNvSpPr>
            <a:spLocks noChangeShapeType="1"/>
          </p:cNvSpPr>
          <p:nvPr/>
        </p:nvSpPr>
        <p:spPr bwMode="auto">
          <a:xfrm>
            <a:off x="5519738" y="5013325"/>
            <a:ext cx="720725" cy="144463"/>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a:defRPr/>
            </a:pPr>
            <a:endParaRPr lang="zh-CN" altLang="en-US"/>
          </a:p>
        </p:txBody>
      </p:sp>
      <p:sp>
        <p:nvSpPr>
          <p:cNvPr id="91156" name="Line 20"/>
          <p:cNvSpPr>
            <a:spLocks noChangeShapeType="1"/>
          </p:cNvSpPr>
          <p:nvPr/>
        </p:nvSpPr>
        <p:spPr bwMode="auto">
          <a:xfrm>
            <a:off x="5448300" y="5732463"/>
            <a:ext cx="792163" cy="1587"/>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a:defRPr/>
            </a:pPr>
            <a:endParaRPr lang="zh-CN" altLang="en-US"/>
          </a:p>
        </p:txBody>
      </p:sp>
      <p:sp>
        <p:nvSpPr>
          <p:cNvPr id="91157" name="Line 21"/>
          <p:cNvSpPr>
            <a:spLocks noChangeShapeType="1"/>
          </p:cNvSpPr>
          <p:nvPr/>
        </p:nvSpPr>
        <p:spPr bwMode="auto">
          <a:xfrm flipV="1">
            <a:off x="5375275" y="3573463"/>
            <a:ext cx="720725" cy="142875"/>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a:defRPr/>
            </a:pPr>
            <a:endParaRPr lang="zh-CN" altLang="en-US"/>
          </a:p>
        </p:txBody>
      </p:sp>
      <p:sp>
        <p:nvSpPr>
          <p:cNvPr id="91159" name="Line 23"/>
          <p:cNvSpPr>
            <a:spLocks noChangeShapeType="1"/>
          </p:cNvSpPr>
          <p:nvPr/>
        </p:nvSpPr>
        <p:spPr bwMode="auto">
          <a:xfrm flipV="1">
            <a:off x="5519738" y="1628775"/>
            <a:ext cx="504825" cy="863600"/>
          </a:xfrm>
          <a:prstGeom prst="line">
            <a:avLst/>
          </a:prstGeom>
          <a:noFill/>
          <a:ln w="38100">
            <a:solidFill>
              <a:srgbClr val="FFCC99"/>
            </a:solidFill>
            <a:round/>
            <a:tailEnd type="triangle" w="med" len="med"/>
          </a:ln>
          <a:effectLst>
            <a:outerShdw dist="17961" dir="2700000" algn="ctr" rotWithShape="0">
              <a:schemeClr val="bg2"/>
            </a:outerShdw>
          </a:effectLst>
        </p:spPr>
        <p:txBody>
          <a:bodyPr/>
          <a:lstStyle/>
          <a:p>
            <a:pPr>
              <a:defRPr/>
            </a:pPr>
            <a:endParaRPr lang="zh-CN" altLang="en-US"/>
          </a:p>
        </p:txBody>
      </p:sp>
      <p:sp>
        <p:nvSpPr>
          <p:cNvPr id="7184" name="AutoShape 13"/>
          <p:cNvSpPr/>
          <p:nvPr/>
        </p:nvSpPr>
        <p:spPr bwMode="auto">
          <a:xfrm>
            <a:off x="6330950" y="5445125"/>
            <a:ext cx="196850" cy="504825"/>
          </a:xfrm>
          <a:prstGeom prst="leftBrace">
            <a:avLst>
              <a:gd name="adj1" fmla="val 33588"/>
              <a:gd name="adj2" fmla="val 51542"/>
            </a:avLst>
          </a:prstGeom>
          <a:noFill/>
          <a:ln w="38100">
            <a:solidFill>
              <a:srgbClr val="0000FF"/>
            </a:solidFill>
            <a:round/>
          </a:ln>
        </p:spPr>
        <p:txBody>
          <a:bodyPr wrap="none" anchor="ctr"/>
          <a:lstStyle/>
          <a:p>
            <a:endParaRPr lang="zh-CN" altLang="en-US">
              <a:ea typeface="宋体" panose="02010600030101010101" pitchFamily="2" charset="-122"/>
            </a:endParaRPr>
          </a:p>
        </p:txBody>
      </p:sp>
      <p:pic>
        <p:nvPicPr>
          <p:cNvPr id="7185" name="Picture 23"/>
          <p:cNvPicPr>
            <a:picLocks noChangeAspect="1" noChangeArrowheads="1"/>
          </p:cNvPicPr>
          <p:nvPr/>
        </p:nvPicPr>
        <p:blipFill>
          <a:blip r:embed="rId1" cstate="print"/>
          <a:srcRect/>
          <a:stretch>
            <a:fillRect/>
          </a:stretch>
        </p:blipFill>
        <p:spPr bwMode="auto">
          <a:xfrm>
            <a:off x="6600825" y="692150"/>
            <a:ext cx="4103688" cy="5730875"/>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box(in)">
                                      <p:cBhvr>
                                        <p:cTn id="7" dur="500"/>
                                        <p:tgtEl>
                                          <p:spTgt spid="911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1139">
                                            <p:txEl>
                                              <p:pRg st="1" end="1"/>
                                            </p:txEl>
                                          </p:spTgt>
                                        </p:tgtEl>
                                        <p:attrNameLst>
                                          <p:attrName>style.visibility</p:attrName>
                                        </p:attrNameLst>
                                      </p:cBhvr>
                                      <p:to>
                                        <p:strVal val="visible"/>
                                      </p:to>
                                    </p:set>
                                    <p:animEffect transition="in" filter="blinds(horizontal)">
                                      <p:cBhvr>
                                        <p:cTn id="10" dur="500"/>
                                        <p:tgtEl>
                                          <p:spTgt spid="911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utoUpdateAnimBg="0"/>
      <p:bldP spid="91139" grpId="0" autoUpdateAnimBg="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4"/>
          <p:cNvSpPr>
            <a:spLocks noGrp="1"/>
          </p:cNvSpPr>
          <p:nvPr>
            <p:ph type="sldNum" sz="quarter" idx="10"/>
          </p:nvPr>
        </p:nvSpPr>
        <p:spPr>
          <a:noFill/>
        </p:spPr>
        <p:txBody>
          <a:bodyPr/>
          <a:lstStyle/>
          <a:p>
            <a:fld id="{3ED4A87F-F80F-4150-948B-EB1EF7898B72}"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6" name="Rectangle 2"/>
          <p:cNvSpPr>
            <a:spLocks noGrp="1" noChangeArrowheads="1"/>
          </p:cNvSpPr>
          <p:nvPr>
            <p:ph type="title"/>
          </p:nvPr>
        </p:nvSpPr>
        <p:spPr>
          <a:xfrm>
            <a:off x="1720850" y="193675"/>
            <a:ext cx="7929563" cy="498475"/>
          </a:xfrm>
        </p:spPr>
        <p:txBody>
          <a:bodyPr/>
          <a:lstStyle/>
          <a:p>
            <a:r>
              <a:rPr lang="en-US" altLang="zh-CN" sz="2400" smtClean="0">
                <a:latin typeface="宋体" panose="02010600030101010101" pitchFamily="2" charset="-122"/>
                <a:ea typeface="宋体" panose="02010600030101010101" pitchFamily="2" charset="-122"/>
              </a:rPr>
              <a:t>1.</a:t>
            </a:r>
            <a:r>
              <a:rPr lang="zh-CN" altLang="en-US" sz="2400" smtClean="0">
                <a:latin typeface="宋体" panose="02010600030101010101" pitchFamily="2" charset="-122"/>
                <a:ea typeface="宋体" panose="02010600030101010101" pitchFamily="2" charset="-122"/>
              </a:rPr>
              <a:t>射线作业安全工作许可证定义</a:t>
            </a:r>
            <a:br>
              <a:rPr lang="zh-CN" altLang="en-US" sz="2400" smtClean="0">
                <a:latin typeface="宋体" panose="02010600030101010101" pitchFamily="2" charset="-122"/>
                <a:ea typeface="宋体" panose="02010600030101010101" pitchFamily="2" charset="-122"/>
              </a:rPr>
            </a:br>
            <a:endParaRPr lang="fr-FR" altLang="zh-CN" sz="2900" smtClean="0">
              <a:solidFill>
                <a:srgbClr val="0033CC"/>
              </a:solidFill>
              <a:ea typeface="宋体" panose="02010600030101010101" pitchFamily="2" charset="-122"/>
            </a:endParaRPr>
          </a:p>
        </p:txBody>
      </p:sp>
      <p:pic>
        <p:nvPicPr>
          <p:cNvPr id="8196" name="Picture 1"/>
          <p:cNvPicPr>
            <a:picLocks noChangeAspect="1" noChangeArrowheads="1"/>
          </p:cNvPicPr>
          <p:nvPr/>
        </p:nvPicPr>
        <p:blipFill>
          <a:blip r:embed="rId1" cstate="print"/>
          <a:srcRect/>
          <a:stretch>
            <a:fillRect/>
          </a:stretch>
        </p:blipFill>
        <p:spPr bwMode="auto">
          <a:xfrm>
            <a:off x="1774825" y="908050"/>
            <a:ext cx="9121775" cy="316865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4"/>
          <p:cNvSpPr>
            <a:spLocks noGrp="1"/>
          </p:cNvSpPr>
          <p:nvPr>
            <p:ph type="sldNum" sz="quarter" idx="10"/>
          </p:nvPr>
        </p:nvSpPr>
        <p:spPr>
          <a:noFill/>
        </p:spPr>
        <p:txBody>
          <a:bodyPr/>
          <a:lstStyle/>
          <a:p>
            <a:fld id="{D17EFF91-DFBF-4435-A32E-252FEBC48E89}"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6" name="Rectangle 2"/>
          <p:cNvSpPr>
            <a:spLocks noGrp="1" noChangeArrowheads="1"/>
          </p:cNvSpPr>
          <p:nvPr>
            <p:ph type="title"/>
          </p:nvPr>
        </p:nvSpPr>
        <p:spPr>
          <a:xfrm>
            <a:off x="1720850" y="193675"/>
            <a:ext cx="7929563" cy="498475"/>
          </a:xfrm>
        </p:spPr>
        <p:txBody>
          <a:bodyPr/>
          <a:lstStyle/>
          <a:p>
            <a:r>
              <a:rPr lang="en-US" altLang="zh-CN" sz="2400" smtClean="0">
                <a:latin typeface="宋体" panose="02010600030101010101" pitchFamily="2" charset="-122"/>
                <a:ea typeface="宋体" panose="02010600030101010101" pitchFamily="2" charset="-122"/>
              </a:rPr>
              <a:t>1.</a:t>
            </a:r>
            <a:r>
              <a:rPr lang="zh-CN" altLang="en-US" sz="2400" smtClean="0">
                <a:latin typeface="宋体" panose="02010600030101010101" pitchFamily="2" charset="-122"/>
                <a:ea typeface="宋体" panose="02010600030101010101" pitchFamily="2" charset="-122"/>
              </a:rPr>
              <a:t>射线作业安全工作许可证定义</a:t>
            </a:r>
            <a:br>
              <a:rPr lang="zh-CN" altLang="en-US" sz="2400" smtClean="0">
                <a:latin typeface="宋体" panose="02010600030101010101" pitchFamily="2" charset="-122"/>
                <a:ea typeface="宋体" panose="02010600030101010101" pitchFamily="2" charset="-122"/>
              </a:rPr>
            </a:br>
            <a:endParaRPr lang="fr-FR" altLang="zh-CN" sz="2900" smtClean="0">
              <a:solidFill>
                <a:srgbClr val="0033CC"/>
              </a:solidFill>
              <a:ea typeface="宋体" panose="02010600030101010101" pitchFamily="2" charset="-122"/>
            </a:endParaRPr>
          </a:p>
        </p:txBody>
      </p:sp>
      <p:pic>
        <p:nvPicPr>
          <p:cNvPr id="9220" name="Picture 2"/>
          <p:cNvPicPr>
            <a:picLocks noChangeAspect="1" noChangeArrowheads="1"/>
          </p:cNvPicPr>
          <p:nvPr/>
        </p:nvPicPr>
        <p:blipFill>
          <a:blip r:embed="rId1" cstate="print"/>
          <a:srcRect/>
          <a:stretch>
            <a:fillRect/>
          </a:stretch>
        </p:blipFill>
        <p:spPr bwMode="auto">
          <a:xfrm>
            <a:off x="1774825" y="765175"/>
            <a:ext cx="8713788" cy="554355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4"/>
          <p:cNvSpPr>
            <a:spLocks noGrp="1"/>
          </p:cNvSpPr>
          <p:nvPr>
            <p:ph type="sldNum" sz="quarter" idx="10"/>
          </p:nvPr>
        </p:nvSpPr>
        <p:spPr>
          <a:noFill/>
        </p:spPr>
        <p:txBody>
          <a:bodyPr/>
          <a:lstStyle/>
          <a:p>
            <a:fld id="{142B26B8-725E-4258-8D3C-8ABC7B4C1E88}"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6" name="Rectangle 2"/>
          <p:cNvSpPr>
            <a:spLocks noGrp="1" noChangeArrowheads="1"/>
          </p:cNvSpPr>
          <p:nvPr>
            <p:ph type="title"/>
          </p:nvPr>
        </p:nvSpPr>
        <p:spPr>
          <a:xfrm>
            <a:off x="1720850" y="193675"/>
            <a:ext cx="7929563" cy="498475"/>
          </a:xfrm>
        </p:spPr>
        <p:txBody>
          <a:bodyPr/>
          <a:lstStyle/>
          <a:p>
            <a:r>
              <a:rPr lang="en-US" altLang="zh-CN" sz="2400" smtClean="0">
                <a:latin typeface="宋体" panose="02010600030101010101" pitchFamily="2" charset="-122"/>
                <a:ea typeface="宋体" panose="02010600030101010101" pitchFamily="2" charset="-122"/>
              </a:rPr>
              <a:t>1.</a:t>
            </a:r>
            <a:r>
              <a:rPr lang="zh-CN" altLang="en-US" sz="2400" smtClean="0">
                <a:latin typeface="宋体" panose="02010600030101010101" pitchFamily="2" charset="-122"/>
                <a:ea typeface="宋体" panose="02010600030101010101" pitchFamily="2" charset="-122"/>
              </a:rPr>
              <a:t>射线作业安全工作许可证定义</a:t>
            </a:r>
            <a:br>
              <a:rPr lang="zh-CN" altLang="en-US" sz="2400" smtClean="0">
                <a:latin typeface="宋体" panose="02010600030101010101" pitchFamily="2" charset="-122"/>
                <a:ea typeface="宋体" panose="02010600030101010101" pitchFamily="2" charset="-122"/>
              </a:rPr>
            </a:br>
            <a:endParaRPr lang="fr-FR" altLang="zh-CN" sz="2900" smtClean="0">
              <a:solidFill>
                <a:srgbClr val="0033CC"/>
              </a:solidFill>
              <a:ea typeface="宋体" panose="02010600030101010101" pitchFamily="2" charset="-122"/>
            </a:endParaRPr>
          </a:p>
        </p:txBody>
      </p:sp>
      <p:pic>
        <p:nvPicPr>
          <p:cNvPr id="10244" name="Picture 2"/>
          <p:cNvPicPr>
            <a:picLocks noChangeAspect="1" noChangeArrowheads="1"/>
          </p:cNvPicPr>
          <p:nvPr/>
        </p:nvPicPr>
        <p:blipFill>
          <a:blip r:embed="rId1" cstate="print"/>
          <a:srcRect/>
          <a:stretch>
            <a:fillRect/>
          </a:stretch>
        </p:blipFill>
        <p:spPr bwMode="auto">
          <a:xfrm>
            <a:off x="1774825" y="836613"/>
            <a:ext cx="9074150" cy="3240087"/>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灯片编号占位符 3"/>
          <p:cNvSpPr>
            <a:spLocks noGrp="1"/>
          </p:cNvSpPr>
          <p:nvPr>
            <p:ph type="sldNum" sz="quarter" idx="10"/>
          </p:nvPr>
        </p:nvSpPr>
        <p:spPr>
          <a:noFill/>
        </p:spPr>
        <p:txBody>
          <a:bodyPr/>
          <a:lstStyle/>
          <a:p>
            <a:pPr defTabSz="875030"/>
            <a:fld id="{6640D9F8-4CB6-4EDC-A477-908EFDA2C716}" type="slidenum">
              <a:rPr lang="en-US" altLang="zh-CN" smtClean="0">
                <a:ea typeface="宋体" panose="02010600030101010101" pitchFamily="2" charset="-122"/>
              </a:rPr>
            </a:fld>
            <a:endParaRPr lang="en-US" altLang="zh-CN" smtClean="0">
              <a:ea typeface="宋体" panose="02010600030101010101" pitchFamily="2" charset="-122"/>
            </a:endParaRPr>
          </a:p>
        </p:txBody>
      </p:sp>
      <p:sp>
        <p:nvSpPr>
          <p:cNvPr id="93187" name="Rectangle 3"/>
          <p:cNvSpPr>
            <a:spLocks noGrp="1" noChangeArrowheads="1"/>
          </p:cNvSpPr>
          <p:nvPr>
            <p:ph type="body" idx="1"/>
          </p:nvPr>
        </p:nvSpPr>
        <p:spPr>
          <a:xfrm>
            <a:off x="1844675" y="836613"/>
            <a:ext cx="9004300" cy="5472112"/>
          </a:xfrm>
        </p:spPr>
        <p:txBody>
          <a:bodyPr/>
          <a:lstStyle/>
          <a:p>
            <a:pPr marL="342900" indent="-342900" defTabSz="914400">
              <a:buClr>
                <a:srgbClr val="FB1313"/>
              </a:buClr>
              <a:buSzTx/>
              <a:buFont typeface="Wingdings 2" panose="05020102010507070707" pitchFamily="18" charset="2"/>
              <a:buNone/>
            </a:pPr>
            <a:r>
              <a:rPr lang="zh-CN" altLang="en-US" smtClean="0">
                <a:ea typeface="宋体" panose="02010600030101010101" pitchFamily="2" charset="-122"/>
              </a:rPr>
              <a:t>适用范围：</a:t>
            </a:r>
            <a:endParaRPr lang="en-US" altLang="zh-CN" smtClean="0">
              <a:ea typeface="宋体" panose="02010600030101010101" pitchFamily="2" charset="-122"/>
            </a:endParaRPr>
          </a:p>
          <a:p>
            <a:pPr marL="342900" indent="-342900" defTabSz="914400">
              <a:buClr>
                <a:srgbClr val="FB1313"/>
              </a:buClr>
              <a:buSzTx/>
              <a:buFont typeface="Wingdings 2" panose="05020102010507070707" pitchFamily="18" charset="2"/>
              <a:buNone/>
            </a:pPr>
            <a:r>
              <a:rPr lang="en-US" altLang="zh-CN" smtClean="0">
                <a:ea typeface="宋体" panose="02010600030101010101" pitchFamily="2" charset="-122"/>
              </a:rPr>
              <a:t>     </a:t>
            </a:r>
            <a:r>
              <a:rPr lang="zh-CN" altLang="zh-CN" smtClean="0">
                <a:ea typeface="宋体" panose="02010600030101010101" pitchFamily="2" charset="-122"/>
              </a:rPr>
              <a:t>适用于所有液空员工、临时工和为液空工作的第三方在液空所有、由液空管理的装置</a:t>
            </a:r>
            <a:r>
              <a:rPr lang="en-US" altLang="zh-CN" smtClean="0">
                <a:ea typeface="宋体" panose="02010600030101010101" pitchFamily="2" charset="-122"/>
              </a:rPr>
              <a:t>/</a:t>
            </a:r>
            <a:r>
              <a:rPr lang="zh-CN" altLang="zh-CN" smtClean="0">
                <a:ea typeface="宋体" panose="02010600030101010101" pitchFamily="2" charset="-122"/>
              </a:rPr>
              <a:t>工厂或非液空所有的现场（例如客户工厂）从事的射线作业。对于液空在客户工厂内的装置，若客户工厂另有规定则遵守客户要求</a:t>
            </a:r>
            <a:endParaRPr lang="en-US" altLang="zh-CN" smtClean="0">
              <a:ea typeface="宋体" panose="02010600030101010101" pitchFamily="2" charset="-122"/>
              <a:cs typeface="Times New Roman" panose="02020603050405020304" pitchFamily="18" charset="0"/>
            </a:endParaRPr>
          </a:p>
          <a:p>
            <a:pPr marL="342900" indent="-342900" defTabSz="914400">
              <a:buClr>
                <a:srgbClr val="FB1313"/>
              </a:buClr>
              <a:buSzTx/>
              <a:buFont typeface="Wingdings 2" panose="05020102010507070707" pitchFamily="18" charset="2"/>
              <a:buNone/>
            </a:pPr>
            <a:r>
              <a:rPr lang="zh-CN" altLang="fr-FR" smtClean="0">
                <a:ea typeface="宋体" panose="02010600030101010101" pitchFamily="2" charset="-122"/>
                <a:cs typeface="Times New Roman" panose="02020603050405020304" pitchFamily="18" charset="0"/>
              </a:rPr>
              <a:t> 当工作任务由下列人员完成</a:t>
            </a:r>
            <a:r>
              <a:rPr lang="fr-FR" altLang="zh-CN" smtClean="0">
                <a:ea typeface="宋体" panose="02010600030101010101" pitchFamily="2" charset="-122"/>
                <a:cs typeface="Times New Roman" panose="02020603050405020304" pitchFamily="18" charset="0"/>
              </a:rPr>
              <a:t>:</a:t>
            </a:r>
            <a:r>
              <a:rPr lang="en-GB" altLang="zh-CN" sz="2800" smtClean="0">
                <a:ea typeface="宋体" panose="02010600030101010101" pitchFamily="2" charset="-122"/>
                <a:cs typeface="Times New Roman" panose="02020603050405020304" pitchFamily="18" charset="0"/>
              </a:rPr>
              <a:t> </a:t>
            </a:r>
            <a:endParaRPr lang="en-GB" altLang="zh-CN" sz="2800" smtClean="0">
              <a:ea typeface="宋体" panose="02010600030101010101" pitchFamily="2" charset="-122"/>
              <a:cs typeface="Times New Roman" panose="02020603050405020304" pitchFamily="18" charset="0"/>
            </a:endParaRPr>
          </a:p>
          <a:p>
            <a:pPr marL="742950" lvl="1" indent="-285750" defTabSz="914400">
              <a:buClr>
                <a:srgbClr val="FB1313"/>
              </a:buClr>
              <a:buFont typeface="Webdings" panose="05030102010509060703" pitchFamily="18" charset="2"/>
              <a:buNone/>
            </a:pPr>
            <a:r>
              <a:rPr lang="zh-CN" altLang="fr-FR" smtClean="0">
                <a:ea typeface="宋体" panose="02010600030101010101" pitchFamily="2" charset="-122"/>
                <a:cs typeface="Times New Roman" panose="02020603050405020304" pitchFamily="18" charset="0"/>
              </a:rPr>
              <a:t>液空员工</a:t>
            </a:r>
            <a:endParaRPr lang="zh-CN" altLang="en-GB" smtClean="0">
              <a:solidFill>
                <a:srgbClr val="0033CC"/>
              </a:solidFill>
              <a:ea typeface="宋体" panose="02010600030101010101" pitchFamily="2" charset="-122"/>
              <a:cs typeface="Times New Roman" panose="02020603050405020304" pitchFamily="18" charset="0"/>
            </a:endParaRPr>
          </a:p>
          <a:p>
            <a:pPr marL="742950" lvl="1" indent="-285750" defTabSz="914400">
              <a:buClr>
                <a:srgbClr val="FB1313"/>
              </a:buClr>
              <a:buFont typeface="Webdings" panose="05030102010509060703" pitchFamily="18" charset="2"/>
              <a:buNone/>
            </a:pPr>
            <a:r>
              <a:rPr lang="zh-CN" altLang="en-GB" smtClean="0">
                <a:ea typeface="宋体" panose="02010600030101010101" pitchFamily="2" charset="-122"/>
                <a:cs typeface="Times New Roman" panose="02020603050405020304" pitchFamily="18" charset="0"/>
              </a:rPr>
              <a:t>第三方</a:t>
            </a:r>
            <a:endParaRPr lang="zh-CN" altLang="en-GB" smtClean="0">
              <a:ea typeface="宋体" panose="02010600030101010101" pitchFamily="2" charset="-122"/>
              <a:cs typeface="Times New Roman" panose="02020603050405020304" pitchFamily="18" charset="0"/>
            </a:endParaRPr>
          </a:p>
          <a:p>
            <a:pPr marL="342900" indent="-342900" defTabSz="914400">
              <a:buFont typeface="Wingdings 2" panose="05020102010507070707" pitchFamily="18" charset="2"/>
              <a:buNone/>
            </a:pPr>
            <a:endParaRPr lang="zh-CN" altLang="en-GB" sz="2800" smtClean="0">
              <a:solidFill>
                <a:srgbClr val="0033CC"/>
              </a:solidFill>
              <a:ea typeface="宋体" panose="02010600030101010101" pitchFamily="2" charset="-122"/>
              <a:cs typeface="Times New Roman" panose="02020603050405020304" pitchFamily="18" charset="0"/>
            </a:endParaRPr>
          </a:p>
        </p:txBody>
      </p:sp>
      <p:sp>
        <p:nvSpPr>
          <p:cNvPr id="7" name="Rectangle 2"/>
          <p:cNvSpPr>
            <a:spLocks noGrp="1" noChangeArrowheads="1"/>
          </p:cNvSpPr>
          <p:nvPr>
            <p:ph type="title"/>
          </p:nvPr>
        </p:nvSpPr>
        <p:spPr>
          <a:xfrm>
            <a:off x="1720850" y="193675"/>
            <a:ext cx="7929563" cy="498475"/>
          </a:xfrm>
        </p:spPr>
        <p:txBody>
          <a:bodyPr/>
          <a:lstStyle/>
          <a:p>
            <a:r>
              <a:rPr lang="en-US" altLang="zh-CN" sz="2400" smtClean="0">
                <a:latin typeface="宋体" panose="02010600030101010101" pitchFamily="2" charset="-122"/>
                <a:ea typeface="宋体" panose="02010600030101010101" pitchFamily="2" charset="-122"/>
              </a:rPr>
              <a:t>2.</a:t>
            </a:r>
            <a:r>
              <a:rPr lang="zh-CN" altLang="en-US" sz="2400" smtClean="0">
                <a:latin typeface="宋体" panose="02010600030101010101" pitchFamily="2" charset="-122"/>
                <a:ea typeface="宋体" panose="02010600030101010101" pitchFamily="2" charset="-122"/>
              </a:rPr>
              <a:t>射线作业</a:t>
            </a:r>
            <a:r>
              <a:rPr lang="zh-CN" altLang="en-GB" sz="2400" smtClean="0">
                <a:latin typeface="宋体" panose="02010600030101010101" pitchFamily="2" charset="-122"/>
                <a:ea typeface="宋体" panose="02010600030101010101" pitchFamily="2" charset="-122"/>
              </a:rPr>
              <a:t>安全工作许可证</a:t>
            </a:r>
            <a:r>
              <a:rPr lang="zh-CN" altLang="en-US" sz="2400" smtClean="0">
                <a:latin typeface="宋体" panose="02010600030101010101" pitchFamily="2" charset="-122"/>
                <a:ea typeface="宋体" panose="02010600030101010101" pitchFamily="2" charset="-122"/>
              </a:rPr>
              <a:t>使用范围</a:t>
            </a:r>
            <a:br>
              <a:rPr lang="en-US" altLang="zh-CN" sz="2400" smtClean="0">
                <a:latin typeface="宋体" panose="02010600030101010101" pitchFamily="2" charset="-122"/>
                <a:ea typeface="宋体" panose="02010600030101010101" pitchFamily="2" charset="-122"/>
              </a:rPr>
            </a:br>
            <a:br>
              <a:rPr lang="zh-CN" altLang="en-US" sz="2400" smtClean="0">
                <a:latin typeface="宋体" panose="02010600030101010101" pitchFamily="2" charset="-122"/>
                <a:ea typeface="宋体" panose="02010600030101010101" pitchFamily="2" charset="-122"/>
              </a:rPr>
            </a:br>
            <a:endParaRPr lang="fr-FR" altLang="zh-CN" sz="2900" smtClean="0">
              <a:solidFill>
                <a:srgbClr val="0033CC"/>
              </a:solidFill>
              <a:ea typeface="宋体" panose="02010600030101010101" pitchFamily="2"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3187">
                                            <p:txEl>
                                              <p:pRg st="2" end="2"/>
                                            </p:txEl>
                                          </p:spTgt>
                                        </p:tgtEl>
                                        <p:attrNameLst>
                                          <p:attrName>style.visibility</p:attrName>
                                        </p:attrNameLst>
                                      </p:cBhvr>
                                      <p:to>
                                        <p:strVal val="visible"/>
                                      </p:to>
                                    </p:set>
                                    <p:animEffect transition="in" filter="barn(outHorizontal)">
                                      <p:cBhvr>
                                        <p:cTn id="7" dur="500"/>
                                        <p:tgtEl>
                                          <p:spTgt spid="93187">
                                            <p:txEl>
                                              <p:pRg st="2" end="2"/>
                                            </p:txEl>
                                          </p:spTgt>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93187">
                                            <p:txEl>
                                              <p:pRg st="3" end="3"/>
                                            </p:txEl>
                                          </p:spTgt>
                                        </p:tgtEl>
                                        <p:attrNameLst>
                                          <p:attrName>style.visibility</p:attrName>
                                        </p:attrNameLst>
                                      </p:cBhvr>
                                      <p:to>
                                        <p:strVal val="visible"/>
                                      </p:to>
                                    </p:set>
                                    <p:animEffect transition="in" filter="barn(outHorizontal)">
                                      <p:cBhvr>
                                        <p:cTn id="10" dur="500"/>
                                        <p:tgtEl>
                                          <p:spTgt spid="93187">
                                            <p:txEl>
                                              <p:pRg st="3" end="3"/>
                                            </p:txEl>
                                          </p:spTgt>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93187">
                                            <p:txEl>
                                              <p:pRg st="4" end="4"/>
                                            </p:txEl>
                                          </p:spTgt>
                                        </p:tgtEl>
                                        <p:attrNameLst>
                                          <p:attrName>style.visibility</p:attrName>
                                        </p:attrNameLst>
                                      </p:cBhvr>
                                      <p:to>
                                        <p:strVal val="visible"/>
                                      </p:to>
                                    </p:set>
                                    <p:animEffect transition="in" filter="barn(outHorizontal)">
                                      <p:cBhvr>
                                        <p:cTn id="13" dur="500"/>
                                        <p:tgtEl>
                                          <p:spTgt spid="9318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utoUpdateAnimBg="0" build="p"/>
      <p:bldP spid="7" grpId="0" autoUpdateAnimBg="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SPECIAL_SOURCE" val="bdnull"/>
</p:tagLst>
</file>

<file path=ppt/tags/tag15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5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ALiquide new model">
  <a:themeElements>
    <a:clrScheme name="">
      <a:dk1>
        <a:srgbClr val="000066"/>
      </a:dk1>
      <a:lt1>
        <a:srgbClr val="FFFFFF"/>
      </a:lt1>
      <a:dk2>
        <a:srgbClr val="0033CC"/>
      </a:dk2>
      <a:lt2>
        <a:srgbClr val="B7CFFF"/>
      </a:lt2>
      <a:accent1>
        <a:srgbClr val="DE5930"/>
      </a:accent1>
      <a:accent2>
        <a:srgbClr val="FFCC00"/>
      </a:accent2>
      <a:accent3>
        <a:srgbClr val="AAADE2"/>
      </a:accent3>
      <a:accent4>
        <a:srgbClr val="DADADA"/>
      </a:accent4>
      <a:accent5>
        <a:srgbClr val="ECB5AD"/>
      </a:accent5>
      <a:accent6>
        <a:srgbClr val="E7B900"/>
      </a:accent6>
      <a:hlink>
        <a:srgbClr val="00CC99"/>
      </a:hlink>
      <a:folHlink>
        <a:srgbClr val="BFBEA9"/>
      </a:folHlink>
    </a:clrScheme>
    <a:fontScheme name="ALiquide new mod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GB"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GB"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Liquide new mode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iquide new mode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iquide new mode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iquide new mode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iquide new mode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iquide new mode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iquide new mode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000000"/>
      </a:accent2>
      <a:accent3>
        <a:srgbClr val="FFFFFF"/>
      </a:accent3>
      <a:accent4>
        <a:srgbClr val="000000"/>
      </a:accent4>
      <a:accent5>
        <a:srgbClr val="AAE2CA"/>
      </a:accent5>
      <a:accent6>
        <a:srgbClr val="000000"/>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1264</Words>
  <Application>WPS 演示</Application>
  <PresentationFormat>A4 Paper (210x297 mm)</PresentationFormat>
  <Paragraphs>154</Paragraphs>
  <Slides>15</Slides>
  <Notes>14</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15</vt:i4>
      </vt:variant>
    </vt:vector>
  </HeadingPairs>
  <TitlesOfParts>
    <vt:vector size="36" baseType="lpstr">
      <vt:lpstr>Arial</vt:lpstr>
      <vt:lpstr>宋体</vt:lpstr>
      <vt:lpstr>Wingdings</vt:lpstr>
      <vt:lpstr>Times New Roman</vt:lpstr>
      <vt:lpstr>Wingdings 2</vt:lpstr>
      <vt:lpstr>Webdings</vt:lpstr>
      <vt:lpstr>Helvetica</vt:lpstr>
      <vt:lpstr>Monotype Sorts</vt:lpstr>
      <vt:lpstr>Wingdings</vt:lpstr>
      <vt:lpstr>微软雅黑</vt:lpstr>
      <vt:lpstr>Arial Unicode MS</vt:lpstr>
      <vt:lpstr>PMingLiU</vt:lpstr>
      <vt:lpstr>Segoe Print</vt:lpstr>
      <vt:lpstr>隶书</vt:lpstr>
      <vt:lpstr>汉仪旗黑-85S</vt:lpstr>
      <vt:lpstr>黑体</vt:lpstr>
      <vt:lpstr>李旭科毛笔行书</vt:lpstr>
      <vt:lpstr>楷体</vt:lpstr>
      <vt:lpstr>Calibri</vt:lpstr>
      <vt:lpstr>ALiquide new model</vt:lpstr>
      <vt:lpstr>3_Office 主题​​</vt:lpstr>
      <vt:lpstr>《中华人民共和国 安全生产法》</vt:lpstr>
      <vt:lpstr>PowerPoint 演示文稿</vt:lpstr>
      <vt:lpstr>引  言</vt:lpstr>
      <vt:lpstr>PowerPoint 演示文稿</vt:lpstr>
      <vt:lpstr>1.射线作业安全工作许可证定义 </vt:lpstr>
      <vt:lpstr>1.射线作业安全工作许可证定义 </vt:lpstr>
      <vt:lpstr>1.射线作业安全工作许可证定义 </vt:lpstr>
      <vt:lpstr>1.射线作业安全工作许可证定义 </vt:lpstr>
      <vt:lpstr>2.射线作业安全工作许可证使用范围  </vt:lpstr>
      <vt:lpstr>3.射线作业安全工作许可证目的  </vt:lpstr>
      <vt:lpstr>4.射线作业安全工作许可证涉及人员职责  </vt:lpstr>
      <vt:lpstr>PowerPoint 演示文稿</vt:lpstr>
      <vt:lpstr>PowerPoint 演示文稿</vt:lpstr>
      <vt:lpstr>安全工作许可证</vt:lpstr>
      <vt:lpstr>感谢聆听</vt:lpstr>
    </vt:vector>
  </TitlesOfParts>
  <Company>Air Liquide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PERMIT</dc:title>
  <dc:creator>daniel.lang</dc:creator>
  <cp:lastModifiedBy>monkeyhappy</cp:lastModifiedBy>
  <cp:revision>477</cp:revision>
  <dcterms:created xsi:type="dcterms:W3CDTF">2007-03-02T10:40:00Z</dcterms:created>
  <dcterms:modified xsi:type="dcterms:W3CDTF">2023-11-22T08:42:24Z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F4C43C9021254C7288EFE77AFE9C5EE2_12</vt:lpwstr>
  </property>
  <property fmtid="{D5CDD505-2E9C-101B-9397-08002B2CF9AE}" pid="3" name="KSOProductBuildVer">
    <vt:lpwstr>2052-12.1.0.15712</vt:lpwstr>
  </property>
</Properties>
</file>