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1004" r:id="rId3"/>
    <p:sldId id="1028" r:id="rId5"/>
    <p:sldId id="956" r:id="rId6"/>
    <p:sldId id="991" r:id="rId7"/>
    <p:sldId id="993" r:id="rId8"/>
    <p:sldId id="994" r:id="rId9"/>
    <p:sldId id="996" r:id="rId10"/>
    <p:sldId id="887" r:id="rId11"/>
    <p:sldId id="998" r:id="rId12"/>
    <p:sldId id="971" r:id="rId13"/>
    <p:sldId id="855" r:id="rId14"/>
    <p:sldId id="962" r:id="rId15"/>
    <p:sldId id="963" r:id="rId16"/>
    <p:sldId id="986" r:id="rId17"/>
    <p:sldId id="944" r:id="rId18"/>
    <p:sldId id="948" r:id="rId19"/>
    <p:sldId id="995" r:id="rId20"/>
    <p:sldId id="945" r:id="rId21"/>
    <p:sldId id="946" r:id="rId22"/>
    <p:sldId id="961" r:id="rId23"/>
    <p:sldId id="880" r:id="rId24"/>
    <p:sldId id="1003" r:id="rId25"/>
    <p:sldId id="999" r:id="rId26"/>
    <p:sldId id="1002" r:id="rId27"/>
    <p:sldId id="1000" r:id="rId28"/>
    <p:sldId id="1030" r:id="rId29"/>
  </p:sldIdLst>
  <p:sldSz cx="9144000" cy="6858000" type="screen4x3"/>
  <p:notesSz cx="6797675" cy="9926955"/>
  <p:custDataLst>
    <p:tags r:id="rId35"/>
  </p:custDataLst>
  <p:defaultTextStyle>
    <a:defPPr>
      <a:defRPr lang="fr-FR"/>
    </a:defPPr>
    <a:lvl1pPr marL="0" lvl="0"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vl6pPr marL="2286000" lvl="5"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6pPr>
    <a:lvl7pPr marL="2743200" lvl="6"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7pPr>
    <a:lvl8pPr marL="3200400" lvl="7"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8pPr>
    <a:lvl9pPr marL="3657600" lvl="8"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ger GACHOT" initials="R" lastIdx="0"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0000"/>
    <a:srgbClr val="FF6600"/>
    <a:srgbClr val="FF9966"/>
    <a:srgbClr val="CC66FF"/>
    <a:srgbClr val="990033"/>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22527"/>
    <p:restoredTop sz="46153"/>
  </p:normalViewPr>
  <p:slideViewPr>
    <p:cSldViewPr snapToGrid="0" showGuides="1">
      <p:cViewPr varScale="1">
        <p:scale>
          <a:sx n="75" d="100"/>
          <a:sy n="75" d="100"/>
        </p:scale>
        <p:origin x="-15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19.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3250" name="页眉占位符 53249"/>
          <p:cNvSpPr>
            <a:spLocks noGrp="1"/>
          </p:cNvSpPr>
          <p:nvPr>
            <p:ph type="hdr" sz="quarter"/>
          </p:nvPr>
        </p:nvSpPr>
        <p:spPr>
          <a:xfrm>
            <a:off x="0" y="0"/>
            <a:ext cx="2944813" cy="498475"/>
          </a:xfrm>
          <a:prstGeom prst="rect">
            <a:avLst/>
          </a:prstGeom>
          <a:noFill/>
          <a:ln w="9525">
            <a:noFill/>
          </a:ln>
        </p:spPr>
        <p:txBody>
          <a:bodyPr lIns="96080" tIns="48041" rIns="96080" bIns="48041"/>
          <a:p>
            <a:pPr lvl="0" defTabSz="960755"/>
            <a:endParaRPr lang="en-GB" altLang="zh-CN" sz="1300" b="0"/>
          </a:p>
        </p:txBody>
      </p:sp>
      <p:sp>
        <p:nvSpPr>
          <p:cNvPr id="53251" name="日期占位符 53250"/>
          <p:cNvSpPr>
            <a:spLocks noGrp="1"/>
          </p:cNvSpPr>
          <p:nvPr>
            <p:ph type="dt" sz="quarter" idx="1"/>
          </p:nvPr>
        </p:nvSpPr>
        <p:spPr>
          <a:xfrm>
            <a:off x="3852863" y="0"/>
            <a:ext cx="2944812" cy="498475"/>
          </a:xfrm>
          <a:prstGeom prst="rect">
            <a:avLst/>
          </a:prstGeom>
          <a:noFill/>
          <a:ln w="9525">
            <a:noFill/>
          </a:ln>
        </p:spPr>
        <p:txBody>
          <a:bodyPr lIns="96080" tIns="48041" rIns="96080" bIns="48041"/>
          <a:p>
            <a:pPr lvl="0" algn="r" defTabSz="960755"/>
            <a:endParaRPr lang="zh-CN" altLang="fr-FR" sz="1300" b="0" dirty="0">
              <a:ea typeface="宋体" panose="02010600030101010101" pitchFamily="2" charset="-122"/>
            </a:endParaRPr>
          </a:p>
        </p:txBody>
      </p:sp>
      <p:sp>
        <p:nvSpPr>
          <p:cNvPr id="53252" name="页脚占位符 53251"/>
          <p:cNvSpPr>
            <a:spLocks noGrp="1"/>
          </p:cNvSpPr>
          <p:nvPr>
            <p:ph type="ftr" sz="quarter" idx="2"/>
          </p:nvPr>
        </p:nvSpPr>
        <p:spPr>
          <a:xfrm>
            <a:off x="0" y="9428163"/>
            <a:ext cx="2944813" cy="498475"/>
          </a:xfrm>
          <a:prstGeom prst="rect">
            <a:avLst/>
          </a:prstGeom>
          <a:noFill/>
          <a:ln w="9525">
            <a:noFill/>
          </a:ln>
        </p:spPr>
        <p:txBody>
          <a:bodyPr lIns="96080" tIns="48041" rIns="96080" bIns="48041" anchor="b" anchorCtr="0"/>
          <a:p>
            <a:pPr lvl="0" defTabSz="960755"/>
            <a:endParaRPr lang="en-GB" altLang="zh-CN" sz="1300" b="0"/>
          </a:p>
        </p:txBody>
      </p:sp>
      <p:sp>
        <p:nvSpPr>
          <p:cNvPr id="53253" name="灯片编号占位符 53252"/>
          <p:cNvSpPr>
            <a:spLocks noGrp="1"/>
          </p:cNvSpPr>
          <p:nvPr>
            <p:ph type="sldNum" sz="quarter" idx="3"/>
          </p:nvPr>
        </p:nvSpPr>
        <p:spPr>
          <a:xfrm>
            <a:off x="3852863" y="9428163"/>
            <a:ext cx="2944812" cy="498475"/>
          </a:xfrm>
          <a:prstGeom prst="rect">
            <a:avLst/>
          </a:prstGeom>
          <a:noFill/>
          <a:ln w="9525">
            <a:noFill/>
          </a:ln>
        </p:spPr>
        <p:txBody>
          <a:bodyPr lIns="96080" tIns="48041" rIns="96080" bIns="48041" anchor="b" anchorCtr="0"/>
          <a:p>
            <a:pPr lvl="0" algn="r" defTabSz="960755"/>
            <a:fld id="{9A0DB2DC-4C9A-4742-B13C-FB6460FD3503}" type="slidenum">
              <a:rPr lang="en-GB" altLang="zh-CN" sz="1300" b="0"/>
            </a:fld>
            <a:endParaRPr lang="en-GB" altLang="zh-CN" sz="1300" b="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30.wmf"/><Relationship Id="rId1" Type="http://schemas.openxmlformats.org/officeDocument/2006/relationships/image" Target="../media/image29.jpe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6908" name="图片 36907" descr="ligne notes"/>
          <p:cNvPicPr>
            <a:picLocks noChangeAspect="1"/>
          </p:cNvPicPr>
          <p:nvPr/>
        </p:nvPicPr>
        <p:blipFill>
          <a:blip r:embed="rId1"/>
          <a:stretch>
            <a:fillRect/>
          </a:stretch>
        </p:blipFill>
        <p:spPr>
          <a:xfrm>
            <a:off x="1057275" y="5140325"/>
            <a:ext cx="5322888" cy="252413"/>
          </a:xfrm>
          <a:prstGeom prst="rect">
            <a:avLst/>
          </a:prstGeom>
          <a:noFill/>
          <a:ln w="9525">
            <a:noFill/>
          </a:ln>
        </p:spPr>
      </p:pic>
      <p:sp>
        <p:nvSpPr>
          <p:cNvPr id="36868" name="幻灯片图像占位符 36867"/>
          <p:cNvSpPr>
            <a:spLocks noTextEdit="1"/>
          </p:cNvSpPr>
          <p:nvPr>
            <p:ph type="sldImg" idx="2"/>
          </p:nvPr>
        </p:nvSpPr>
        <p:spPr>
          <a:xfrm>
            <a:off x="554038" y="393700"/>
            <a:ext cx="5765800" cy="4324350"/>
          </a:xfrm>
          <a:prstGeom prst="rect">
            <a:avLst/>
          </a:prstGeom>
          <a:ln w="6350" cap="flat" cmpd="sng">
            <a:solidFill>
              <a:srgbClr val="000099"/>
            </a:solidFill>
            <a:prstDash val="solid"/>
            <a:miter/>
            <a:headEnd type="none" w="med" len="med"/>
            <a:tailEnd type="none" w="med" len="med"/>
          </a:ln>
        </p:spPr>
      </p:sp>
      <p:sp>
        <p:nvSpPr>
          <p:cNvPr id="36871" name="灯片编号占位符 36870"/>
          <p:cNvSpPr>
            <a:spLocks noGrp="1"/>
          </p:cNvSpPr>
          <p:nvPr>
            <p:ph type="sldNum" sz="quarter" idx="5"/>
          </p:nvPr>
        </p:nvSpPr>
        <p:spPr>
          <a:xfrm>
            <a:off x="3135313" y="9515475"/>
            <a:ext cx="582612" cy="300038"/>
          </a:xfrm>
          <a:prstGeom prst="rect">
            <a:avLst/>
          </a:prstGeom>
          <a:noFill/>
          <a:ln w="9525">
            <a:noFill/>
          </a:ln>
        </p:spPr>
        <p:txBody>
          <a:bodyPr lIns="93230" tIns="46614" rIns="93230" bIns="46614"/>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pic>
        <p:nvPicPr>
          <p:cNvPr id="36882" name="图片 36881" descr="Logo01"/>
          <p:cNvPicPr>
            <a:picLocks noChangeAspect="1"/>
          </p:cNvPicPr>
          <p:nvPr/>
        </p:nvPicPr>
        <p:blipFill>
          <a:blip r:embed="rId2">
            <a:clrChange>
              <a:clrFrom>
                <a:srgbClr val="02728C"/>
              </a:clrFrom>
              <a:clrTo>
                <a:srgbClr val="0082B0"/>
              </a:clrTo>
            </a:clrChange>
          </a:blip>
          <a:stretch>
            <a:fillRect/>
          </a:stretch>
        </p:blipFill>
        <p:spPr>
          <a:xfrm>
            <a:off x="5191125" y="9424988"/>
            <a:ext cx="1116013" cy="333375"/>
          </a:xfrm>
          <a:prstGeom prst="rect">
            <a:avLst/>
          </a:prstGeom>
          <a:noFill/>
          <a:ln w="9525">
            <a:noFill/>
          </a:ln>
        </p:spPr>
      </p:pic>
      <p:sp>
        <p:nvSpPr>
          <p:cNvPr id="36903" name="矩形 36902"/>
          <p:cNvSpPr/>
          <p:nvPr/>
        </p:nvSpPr>
        <p:spPr>
          <a:xfrm>
            <a:off x="3852863" y="9428163"/>
            <a:ext cx="2944812" cy="498475"/>
          </a:xfrm>
          <a:prstGeom prst="rect">
            <a:avLst/>
          </a:prstGeom>
          <a:noFill/>
          <a:ln w="9525">
            <a:noFill/>
          </a:ln>
        </p:spPr>
        <p:txBody>
          <a:bodyPr lIns="96080" tIns="48041" rIns="96080" bIns="48041" anchor="b" anchorCtr="0"/>
          <a:p>
            <a:pPr lvl="0" algn="r" defTabSz="933450"/>
            <a:endParaRPr lang="en-US" altLang="x-none" sz="1100" b="0" dirty="0">
              <a:solidFill>
                <a:schemeClr val="accent2"/>
              </a:solidFill>
            </a:endParaRPr>
          </a:p>
        </p:txBody>
      </p:sp>
      <p:sp>
        <p:nvSpPr>
          <p:cNvPr id="36905" name="文本占位符 36904"/>
          <p:cNvSpPr>
            <a:spLocks noGrp="1"/>
          </p:cNvSpPr>
          <p:nvPr>
            <p:ph type="body" sz="quarter" idx="3"/>
          </p:nvPr>
        </p:nvSpPr>
        <p:spPr>
          <a:xfrm>
            <a:off x="593725" y="5429250"/>
            <a:ext cx="5713413" cy="3987800"/>
          </a:xfrm>
          <a:prstGeom prst="rect">
            <a:avLst/>
          </a:prstGeom>
          <a:noFill/>
          <a:ln w="9525">
            <a:noFill/>
          </a:ln>
        </p:spPr>
        <p:txBody>
          <a:bodyPr lIns="93230" tIns="46614" rIns="93230" bIns="46614"/>
          <a:p>
            <a:pPr lvl="0"/>
            <a:r>
              <a:rPr lang="fr-FR" altLang="zh-CN" dirty="0"/>
              <a:t>Cliquez pour modifier les styles du texte du masque</a:t>
            </a:r>
            <a:endParaRPr lang="fr-FR" altLang="zh-CN" dirty="0"/>
          </a:p>
          <a:p>
            <a:pPr lvl="1"/>
            <a:r>
              <a:rPr lang="fr-FR" altLang="zh-CN" dirty="0"/>
              <a:t>Deuxième niveau</a:t>
            </a:r>
            <a:endParaRPr lang="fr-FR" altLang="zh-CN" dirty="0"/>
          </a:p>
        </p:txBody>
      </p:sp>
      <p:sp>
        <p:nvSpPr>
          <p:cNvPr id="36881" name="文本框 36880"/>
          <p:cNvSpPr txBox="1"/>
          <p:nvPr/>
        </p:nvSpPr>
        <p:spPr>
          <a:xfrm>
            <a:off x="487363" y="5078413"/>
            <a:ext cx="647700" cy="304800"/>
          </a:xfrm>
          <a:prstGeom prst="rect">
            <a:avLst/>
          </a:prstGeom>
          <a:noFill/>
          <a:ln w="9525">
            <a:noFill/>
          </a:ln>
        </p:spPr>
        <p:txBody>
          <a:bodyPr wrap="none" lIns="92365" tIns="46182" rIns="92365" bIns="46182" anchor="t" anchorCtr="0">
            <a:spAutoFit/>
          </a:bodyPr>
          <a:p>
            <a:pPr lvl="0" defTabSz="925830"/>
            <a:r>
              <a:rPr lang="en-GB" altLang="zh-CN" sz="1400" b="0" i="1">
                <a:solidFill>
                  <a:srgbClr val="DE5930"/>
                </a:solidFill>
              </a:rPr>
              <a:t>Notes</a:t>
            </a:r>
            <a:endParaRPr lang="en-GB" altLang="zh-CN" sz="2000" b="0" i="1">
              <a:solidFill>
                <a:srgbClr val="DE5930"/>
              </a:solidFill>
            </a:endParaRPr>
          </a:p>
        </p:txBody>
      </p:sp>
    </p:spTree>
  </p:cSld>
  <p:clrMap bg1="lt1" tx1="dk1" bg2="lt2" tx2="dk2" accent1="accent1" accent2="accent2" accent3="accent3" accent4="accent4" accent5="accent5" accent6="accent6" hlink="hlink" folHlink="folHlink"/>
  <p:hf hdr="0"/>
  <p:notesStyle>
    <a:lvl1pPr marL="182880" lvl="0" indent="-182880" algn="l" defTabSz="914400" rtl="0" eaLnBrk="0" fontAlgn="base" latinLnBrk="0" hangingPunct="0">
      <a:lnSpc>
        <a:spcPct val="100000"/>
      </a:lnSpc>
      <a:spcBef>
        <a:spcPct val="30000"/>
      </a:spcBef>
      <a:spcAft>
        <a:spcPct val="0"/>
      </a:spcAft>
      <a:buNone/>
      <a:defRPr sz="1400" b="0" i="0" u="none" kern="1200" baseline="0">
        <a:solidFill>
          <a:srgbClr val="333399"/>
        </a:solidFill>
        <a:latin typeface="Arial" panose="020B0604020202020204" pitchFamily="34" charset="0"/>
      </a:defRPr>
    </a:lvl1pPr>
    <a:lvl2pPr marL="536575" lvl="1" indent="-163195" algn="l" defTabSz="914400" rtl="0" eaLnBrk="0" fontAlgn="base" latinLnBrk="0" hangingPunct="0">
      <a:lnSpc>
        <a:spcPct val="100000"/>
      </a:lnSpc>
      <a:spcBef>
        <a:spcPct val="30000"/>
      </a:spcBef>
      <a:spcAft>
        <a:spcPct val="0"/>
      </a:spcAft>
      <a:buNone/>
      <a:defRPr sz="1200" b="0" i="0" u="none" kern="1200" baseline="0">
        <a:solidFill>
          <a:srgbClr val="333399"/>
        </a:solidFill>
        <a:latin typeface="Arial" panose="020B0604020202020204" pitchFamily="34" charset="0"/>
      </a:defRPr>
    </a:lvl2pPr>
    <a:lvl3pPr marL="914400" lvl="2"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defRPr>
    </a:lvl3pPr>
    <a:lvl4pPr marL="1371600" lvl="3"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defRPr>
    </a:lvl4pPr>
    <a:lvl5pPr marL="1828800" lvl="4"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defRPr>
    </a:lvl5pPr>
    <a:lvl6pPr marL="2286000" lvl="5"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defRPr>
    </a:lvl6pPr>
    <a:lvl7pPr marL="2743200" lvl="6"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defRPr>
    </a:lvl7pPr>
    <a:lvl8pPr marL="3200400" lvl="7"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defRPr>
    </a:lvl8pPr>
    <a:lvl9pPr marL="3657600" lvl="8"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5094402" name="幻灯片图像占位符 5094401"/>
          <p:cNvSpPr>
            <a:spLocks noTextEdit="1"/>
          </p:cNvSpPr>
          <p:nvPr>
            <p:ph type="sldImg"/>
          </p:nvPr>
        </p:nvSpPr>
        <p:spPr>
          <a:ln/>
        </p:spPr>
      </p:sp>
      <p:sp>
        <p:nvSpPr>
          <p:cNvPr id="5094403" name="矩形 5094402"/>
          <p:cNvSpPr/>
          <p:nvPr/>
        </p:nvSpPr>
        <p:spPr>
          <a:xfrm>
            <a:off x="0" y="5310188"/>
            <a:ext cx="6797675" cy="4370387"/>
          </a:xfrm>
          <a:prstGeom prst="rect">
            <a:avLst/>
          </a:prstGeom>
          <a:noFill/>
          <a:ln w="9525">
            <a:noFill/>
          </a:ln>
        </p:spPr>
        <p:txBody>
          <a:bodyPr>
            <a:spAutoFit/>
          </a:bodyPr>
          <a:p>
            <a:pPr lvl="0" defTabSz="914400">
              <a:lnSpc>
                <a:spcPct val="90000"/>
              </a:lnSpc>
              <a:spcBef>
                <a:spcPct val="20000"/>
              </a:spcBef>
              <a:buClr>
                <a:srgbClr val="C6BE74"/>
              </a:buClr>
              <a:buSzPct val="80000"/>
              <a:buFont typeface="Wingdings 2" pitchFamily="18" charset="2"/>
              <a:buNone/>
              <a:tabLst>
                <a:tab pos="252730" algn="l"/>
              </a:tabLst>
            </a:pPr>
            <a:r>
              <a:rPr lang="en-US" altLang="zh-CN" sz="1200" b="0">
                <a:cs typeface="Times New Roman" panose="02020603050405020304" pitchFamily="18" charset="0"/>
              </a:rPr>
              <a:t>This training is to :</a:t>
            </a:r>
            <a:endParaRPr lang="en-US" altLang="zh-CN" sz="1200" b="0">
              <a:cs typeface="Times New Roman" panose="02020603050405020304" pitchFamily="18" charset="0"/>
            </a:endParaRPr>
          </a:p>
          <a:p>
            <a:pPr lvl="0" defTabSz="914400">
              <a:lnSpc>
                <a:spcPct val="90000"/>
              </a:lnSpc>
              <a:spcBef>
                <a:spcPct val="20000"/>
              </a:spcBef>
              <a:buClr>
                <a:srgbClr val="C6BE74"/>
              </a:buClr>
              <a:buSzPct val="80000"/>
              <a:buFont typeface="Wingdings 2" pitchFamily="18" charset="2"/>
              <a:buNone/>
              <a:tabLst>
                <a:tab pos="252730" algn="l"/>
              </a:tabLst>
            </a:pPr>
            <a:endParaRPr lang="en-US" altLang="zh-CN" sz="1200" b="0">
              <a:cs typeface="Times New Roman" panose="02020603050405020304" pitchFamily="18" charset="0"/>
            </a:endParaRPr>
          </a:p>
          <a:p>
            <a:pPr lvl="0" defTabSz="914400">
              <a:lnSpc>
                <a:spcPct val="90000"/>
              </a:lnSpc>
              <a:spcBef>
                <a:spcPct val="20000"/>
              </a:spcBef>
              <a:buClr>
                <a:srgbClr val="C6BE74"/>
              </a:buClr>
              <a:buSzPct val="80000"/>
              <a:buFont typeface="Wingdings 2" pitchFamily="18" charset="2"/>
              <a:buNone/>
              <a:tabLst>
                <a:tab pos="252730" algn="l"/>
              </a:tabLst>
            </a:pPr>
            <a:r>
              <a:rPr lang="en-US" altLang="zh-CN" sz="1200" b="0">
                <a:cs typeface="Times New Roman" panose="02020603050405020304" pitchFamily="18" charset="0"/>
              </a:rPr>
              <a:t>	make AL employees  aware of the requirements and of the indirect &amp; direct risks of their job</a:t>
            </a:r>
            <a:endParaRPr lang="en-US" altLang="zh-CN" sz="1200" b="0">
              <a:cs typeface="Times New Roman" panose="02020603050405020304" pitchFamily="18" charset="0"/>
            </a:endParaRPr>
          </a:p>
          <a:p>
            <a:pPr lvl="0" defTabSz="914400">
              <a:lnSpc>
                <a:spcPct val="90000"/>
              </a:lnSpc>
              <a:spcBef>
                <a:spcPct val="20000"/>
              </a:spcBef>
              <a:buClr>
                <a:srgbClr val="C6BE74"/>
              </a:buClr>
              <a:buSzPct val="80000"/>
              <a:buFont typeface="Wingdings 2" pitchFamily="18" charset="2"/>
              <a:buNone/>
              <a:tabLst>
                <a:tab pos="252730" algn="l"/>
              </a:tabLst>
            </a:pPr>
            <a:r>
              <a:rPr lang="en-US" altLang="zh-CN" sz="1200" b="0">
                <a:cs typeface="Times New Roman" panose="02020603050405020304" pitchFamily="18" charset="0"/>
              </a:rPr>
              <a:t>	help AL employees to carry out a JHA</a:t>
            </a:r>
            <a:endParaRPr lang="en-US" altLang="zh-CN" sz="1200" b="0">
              <a:cs typeface="Times New Roman" panose="02020603050405020304" pitchFamily="18" charset="0"/>
            </a:endParaRPr>
          </a:p>
          <a:p>
            <a:pPr lvl="0" defTabSz="914400">
              <a:lnSpc>
                <a:spcPct val="90000"/>
              </a:lnSpc>
              <a:spcBef>
                <a:spcPct val="20000"/>
              </a:spcBef>
              <a:buClr>
                <a:srgbClr val="C6BE74"/>
              </a:buClr>
              <a:buSzPct val="80000"/>
              <a:buFont typeface="Wingdings 2" pitchFamily="18" charset="2"/>
              <a:buNone/>
              <a:tabLst>
                <a:tab pos="252730" algn="l"/>
              </a:tabLst>
            </a:pPr>
            <a:r>
              <a:rPr lang="en-US" altLang="zh-CN" sz="1200" b="0">
                <a:cs typeface="Times New Roman" panose="02020603050405020304" pitchFamily="18" charset="0"/>
              </a:rPr>
              <a:t>	provide AL employees with JHA tools and examples</a:t>
            </a:r>
            <a:endParaRPr lang="en-US" altLang="zh-CN" sz="1200" b="0">
              <a:cs typeface="Times New Roman" panose="02020603050405020304" pitchFamily="18" charset="0"/>
            </a:endParaRPr>
          </a:p>
          <a:p>
            <a:pPr lvl="0" defTabSz="914400">
              <a:lnSpc>
                <a:spcPct val="90000"/>
              </a:lnSpc>
              <a:spcBef>
                <a:spcPct val="20000"/>
              </a:spcBef>
              <a:buClr>
                <a:srgbClr val="C6BE74"/>
              </a:buClr>
              <a:buSzPct val="80000"/>
              <a:buFont typeface="Wingdings 2" pitchFamily="18" charset="2"/>
              <a:buNone/>
              <a:tabLst>
                <a:tab pos="252730" algn="l"/>
              </a:tabLst>
            </a:pPr>
            <a:r>
              <a:rPr lang="en-US" altLang="zh-CN" sz="1200" b="0">
                <a:cs typeface="Times New Roman" panose="02020603050405020304" pitchFamily="18" charset="0"/>
              </a:rPr>
              <a:t>	provide to all AL employees &amp; contractors* a safe &amp; healthy workplace </a:t>
            </a:r>
            <a:endParaRPr lang="en-US" altLang="zh-CN" sz="1200" b="0">
              <a:cs typeface="Times New Roman" panose="02020603050405020304" pitchFamily="18" charset="0"/>
            </a:endParaRPr>
          </a:p>
          <a:p>
            <a:pPr lvl="1" defTabSz="914400">
              <a:lnSpc>
                <a:spcPct val="90000"/>
              </a:lnSpc>
              <a:spcBef>
                <a:spcPct val="20000"/>
              </a:spcBef>
              <a:buClr>
                <a:srgbClr val="C6BE74"/>
              </a:buClr>
              <a:buFont typeface="Webdings" panose="05030102010509060703" pitchFamily="18" charset="2"/>
              <a:buChar char="a"/>
              <a:tabLst>
                <a:tab pos="252730" algn="l"/>
              </a:tabLst>
            </a:pPr>
            <a:endParaRPr lang="en-US" altLang="zh-CN" sz="1200" b="0">
              <a:cs typeface="Times New Roman" panose="02020603050405020304" pitchFamily="18" charset="0"/>
            </a:endParaRPr>
          </a:p>
          <a:p>
            <a:pPr lvl="0" defTabSz="914400">
              <a:lnSpc>
                <a:spcPct val="90000"/>
              </a:lnSpc>
              <a:buNone/>
              <a:tabLst>
                <a:tab pos="252730" algn="l"/>
              </a:tabLst>
            </a:pPr>
            <a:endParaRPr lang="en-US" altLang="zh-CN" sz="1200" b="0">
              <a:cs typeface="Times New Roman" panose="02020603050405020304" pitchFamily="18" charset="0"/>
            </a:endParaRPr>
          </a:p>
          <a:p>
            <a:pPr lvl="0" algn="just" defTabSz="914400">
              <a:buNone/>
              <a:tabLst>
                <a:tab pos="252730" algn="l"/>
              </a:tabLst>
            </a:pPr>
            <a:endParaRPr lang="en-US" altLang="zh-CN" sz="1200" b="0">
              <a:cs typeface="Times New Roman" panose="02020603050405020304" pitchFamily="18" charset="0"/>
            </a:endParaRPr>
          </a:p>
          <a:p>
            <a:pPr lvl="0" algn="just" defTabSz="914400">
              <a:buNone/>
              <a:tabLst>
                <a:tab pos="252730" algn="l"/>
              </a:tabLst>
            </a:pPr>
            <a:r>
              <a:rPr lang="en-US" altLang="zh-CN" sz="1200" b="1">
                <a:cs typeface="Times New Roman" panose="02020603050405020304" pitchFamily="18" charset="0"/>
              </a:rPr>
              <a:t>The JHA</a:t>
            </a:r>
            <a:r>
              <a:rPr lang="en-US" altLang="zh-CN" sz="1200" b="0">
                <a:cs typeface="Times New Roman" panose="02020603050405020304" pitchFamily="18" charset="0"/>
              </a:rPr>
              <a:t> will take into account any safety and hazard studies that have been conducted, accident history and risks specific to processes, products and equipment, and will entail a substantiated analysis of the risks associated with each job the work unit entails and the criticality of these risks. Risk assessment will involve the use of a series of risk assessment tables – one for each work unit job – that specify the risk reduction measures and protective systems selected for each risk.</a:t>
            </a:r>
            <a:endParaRPr lang="fr-FR" altLang="zh-CN" sz="1200" b="0">
              <a:ea typeface="宋体" panose="02010600030101010101" pitchFamily="2" charset="-122"/>
            </a:endParaRPr>
          </a:p>
          <a:p>
            <a:pPr lvl="0" algn="just" defTabSz="914400">
              <a:buNone/>
              <a:tabLst>
                <a:tab pos="252730" algn="l"/>
              </a:tabLst>
            </a:pPr>
            <a:r>
              <a:rPr lang="en-US" altLang="zh-CN" sz="1200" b="0">
                <a:cs typeface="Times New Roman" panose="02020603050405020304" pitchFamily="18" charset="0"/>
              </a:rPr>
              <a:t>The individual job risk assessment results will be transferred to the summary document, which thus provides an overall evaluation of the occupational hazards for a given work unit.</a:t>
            </a:r>
            <a:endParaRPr lang="fr-FR" altLang="zh-CN" sz="1200" b="0">
              <a:ea typeface="宋体" panose="02010600030101010101" pitchFamily="2" charset="-122"/>
            </a:endParaRPr>
          </a:p>
          <a:p>
            <a:pPr lvl="0" algn="just" defTabSz="914400">
              <a:buNone/>
              <a:tabLst>
                <a:tab pos="252730" algn="l"/>
              </a:tabLst>
            </a:pPr>
            <a:r>
              <a:rPr lang="en-US" altLang="zh-CN" sz="1200" b="0">
                <a:cs typeface="Times New Roman" panose="02020603050405020304" pitchFamily="18" charset="0"/>
              </a:rPr>
              <a:t>Recent legislation and regulations in several countries make job hazard analysis mandatory for all types of activities and work environments.</a:t>
            </a:r>
            <a:endParaRPr lang="fr-FR" altLang="zh-CN" sz="1200" b="0">
              <a:ea typeface="宋体" panose="02010600030101010101" pitchFamily="2" charset="-122"/>
            </a:endParaRPr>
          </a:p>
          <a:p>
            <a:pPr lvl="0" algn="just" defTabSz="914400">
              <a:buNone/>
              <a:tabLst>
                <a:tab pos="252730" algn="l"/>
              </a:tabLst>
            </a:pPr>
            <a:r>
              <a:rPr lang="en-US" altLang="zh-CN" sz="1200" b="0">
                <a:cs typeface="Times New Roman" panose="02020603050405020304" pitchFamily="18" charset="0"/>
              </a:rPr>
              <a:t>The management of the summary document, including its dissemination, updating, traceability and availability, must be precisely specified. Failure to comply with this obligation may be subject to criminal prosecution in some countries. </a:t>
            </a:r>
            <a:endParaRPr lang="fr-FR" altLang="zh-CN" sz="1200" b="0">
              <a:ea typeface="宋体" panose="02010600030101010101" pitchFamily="2" charset="-122"/>
            </a:endParaRPr>
          </a:p>
          <a:p>
            <a:pPr lvl="0" defTabSz="914400">
              <a:buNone/>
              <a:tabLst>
                <a:tab pos="252730" algn="l"/>
              </a:tabLst>
            </a:pPr>
            <a:endParaRPr lang="zh-CN" altLang="fr-FR" b="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512770" name="幻灯片图像占位符 4512769"/>
          <p:cNvSpPr>
            <a:spLocks noTextEdit="1"/>
          </p:cNvSpPr>
          <p:nvPr>
            <p:ph type="sldImg"/>
          </p:nvPr>
        </p:nvSpPr>
        <p:spPr>
          <a:ln/>
        </p:spPr>
      </p:sp>
      <p:sp>
        <p:nvSpPr>
          <p:cNvPr id="4512771" name="文本占位符 4512770"/>
          <p:cNvSpPr>
            <a:spLocks noGrp="1"/>
          </p:cNvSpPr>
          <p:nvPr>
            <p:ph type="body" idx="1"/>
          </p:nvPr>
        </p:nvSpPr>
        <p:spPr>
          <a:xfrm>
            <a:off x="155575" y="5429250"/>
            <a:ext cx="6151563" cy="3987800"/>
          </a:xfrm>
          <a:ln/>
        </p:spPr>
        <p:txBody>
          <a:bodyPr lIns="93230" tIns="46614" rIns="93230" bIns="46614"/>
          <a:p>
            <a:pPr lvl="0" algn="just"/>
            <a:endParaRPr lang="en-US" altLang="x-none" sz="1200" dirty="0">
              <a:ea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926466" name="幻灯片图像占位符 4926465"/>
          <p:cNvSpPr>
            <a:spLocks noTextEdit="1"/>
          </p:cNvSpPr>
          <p:nvPr>
            <p:ph type="sldImg"/>
          </p:nvPr>
        </p:nvSpPr>
        <p:spPr>
          <a:ln/>
        </p:spPr>
      </p:sp>
      <p:sp>
        <p:nvSpPr>
          <p:cNvPr id="4926467" name="文本占位符 4926466"/>
          <p:cNvSpPr>
            <a:spLocks noGrp="1"/>
          </p:cNvSpPr>
          <p:nvPr>
            <p:ph type="body" idx="1"/>
          </p:nvPr>
        </p:nvSpPr>
        <p:spPr>
          <a:xfrm>
            <a:off x="231775" y="5505450"/>
            <a:ext cx="6151563" cy="3987800"/>
          </a:xfrm>
          <a:ln/>
        </p:spPr>
        <p:txBody>
          <a:bodyPr lIns="93230" tIns="46614" rIns="93230" bIns="46614"/>
          <a:p>
            <a:pPr lvl="0" algn="just"/>
            <a:r>
              <a:rPr lang="en-US" altLang="zh-CN" sz="1600" b="1">
                <a:cs typeface="Times New Roman" panose="02020603050405020304" pitchFamily="18" charset="0"/>
              </a:rPr>
              <a:t>What is a serious injury? </a:t>
            </a:r>
            <a:r>
              <a:rPr lang="en-US" altLang="zh-CN" sz="1000">
                <a:cs typeface="Times New Roman" panose="02020603050405020304" pitchFamily="18" charset="0"/>
              </a:rPr>
              <a:t>as per </a:t>
            </a:r>
            <a:r>
              <a:rPr lang="en-US" altLang="zh-CN" sz="1000" dirty="0" err="1">
                <a:cs typeface="Times New Roman" panose="02020603050405020304" pitchFamily="18" charset="0"/>
              </a:rPr>
              <a:t>Riddor</a:t>
            </a:r>
            <a:r>
              <a:rPr lang="en-US" altLang="zh-CN" sz="1000">
                <a:cs typeface="Times New Roman" panose="02020603050405020304" pitchFamily="18" charset="0"/>
              </a:rPr>
              <a:t> (HSE-UK)</a:t>
            </a:r>
            <a:endParaRPr lang="en-US" altLang="zh-CN" sz="1000">
              <a:cs typeface="Times New Roman" panose="02020603050405020304" pitchFamily="18" charset="0"/>
            </a:endParaRPr>
          </a:p>
          <a:p>
            <a:pPr lvl="0" algn="just"/>
            <a:endParaRPr lang="en-US" altLang="zh-CN" sz="1000">
              <a:cs typeface="Times New Roman" panose="02020603050405020304" pitchFamily="18" charset="0"/>
            </a:endParaRPr>
          </a:p>
          <a:p>
            <a:pPr lvl="1" algn="just"/>
            <a:r>
              <a:rPr lang="" altLang="zh-CN" sz="1000" dirty="0"/>
              <a:t>Any </a:t>
            </a:r>
            <a:r>
              <a:rPr lang="" altLang="zh-CN" sz="1000" b="1" dirty="0"/>
              <a:t>fracture</a:t>
            </a:r>
            <a:r>
              <a:rPr lang="" altLang="zh-CN" sz="1000" dirty="0"/>
              <a:t>, other than to fingers, thumbs or toes</a:t>
            </a:r>
            <a:endParaRPr lang="" altLang="zh-CN" sz="1000" dirty="0"/>
          </a:p>
          <a:p>
            <a:pPr lvl="1"/>
            <a:r>
              <a:rPr lang="" altLang="zh-CN" sz="1000" dirty="0"/>
              <a:t>Any </a:t>
            </a:r>
            <a:r>
              <a:rPr lang="" altLang="zh-CN" sz="1000" b="1" dirty="0"/>
              <a:t>amputation</a:t>
            </a:r>
            <a:endParaRPr lang="" altLang="zh-CN" sz="1000" b="1" dirty="0"/>
          </a:p>
          <a:p>
            <a:pPr lvl="1"/>
            <a:r>
              <a:rPr lang="" altLang="zh-CN" sz="1000" b="1" dirty="0"/>
              <a:t>Dislocation </a:t>
            </a:r>
            <a:r>
              <a:rPr lang="" altLang="zh-CN" sz="1000" dirty="0"/>
              <a:t>of the shoulder, hip, knee or spine</a:t>
            </a:r>
            <a:endParaRPr lang="" altLang="zh-CN" sz="1000" dirty="0"/>
          </a:p>
          <a:p>
            <a:pPr lvl="1"/>
            <a:r>
              <a:rPr lang="" altLang="zh-CN" sz="1000" dirty="0"/>
              <a:t>Any </a:t>
            </a:r>
            <a:r>
              <a:rPr lang="" altLang="zh-CN" sz="1000" b="1" dirty="0"/>
              <a:t>loss of sight </a:t>
            </a:r>
            <a:r>
              <a:rPr lang="" altLang="zh-CN" sz="1000" dirty="0"/>
              <a:t>(whether temporary or permanent)</a:t>
            </a:r>
            <a:endParaRPr lang="" altLang="zh-CN" sz="1000" dirty="0"/>
          </a:p>
          <a:p>
            <a:pPr lvl="1"/>
            <a:r>
              <a:rPr lang="" altLang="zh-CN" sz="1000" dirty="0"/>
              <a:t>A chemical or hot metal </a:t>
            </a:r>
            <a:r>
              <a:rPr lang="" altLang="zh-CN" sz="1000" b="1" dirty="0"/>
              <a:t>burn to the eye </a:t>
            </a:r>
            <a:r>
              <a:rPr lang="" altLang="zh-CN" sz="1000" dirty="0"/>
              <a:t>or any penetrating </a:t>
            </a:r>
            <a:r>
              <a:rPr lang="" altLang="zh-CN" sz="1000" b="1" dirty="0"/>
              <a:t>injury to the eye</a:t>
            </a:r>
            <a:endParaRPr lang="" altLang="zh-CN" sz="1000" b="1" dirty="0"/>
          </a:p>
          <a:p>
            <a:pPr lvl="1"/>
            <a:r>
              <a:rPr lang="" altLang="zh-CN" sz="1000" dirty="0"/>
              <a:t>An injury resulting from </a:t>
            </a:r>
            <a:r>
              <a:rPr lang="" altLang="zh-CN" sz="1000" b="1" dirty="0"/>
              <a:t>electric shock </a:t>
            </a:r>
            <a:r>
              <a:rPr lang="" altLang="zh-CN" sz="1000" dirty="0"/>
              <a:t>or </a:t>
            </a:r>
            <a:r>
              <a:rPr lang="" altLang="zh-CN" sz="1000" b="1" dirty="0"/>
              <a:t>electrical burn </a:t>
            </a:r>
            <a:r>
              <a:rPr lang="" altLang="zh-CN" sz="1000" dirty="0"/>
              <a:t>leading to unconsciousness or requiring resuscitation or admittance to hospital for more than 24 hours</a:t>
            </a:r>
            <a:endParaRPr lang="" altLang="zh-CN" sz="1000" dirty="0"/>
          </a:p>
          <a:p>
            <a:pPr lvl="1"/>
            <a:r>
              <a:rPr lang="" altLang="zh-CN" sz="1000" dirty="0"/>
              <a:t>Any other injury:</a:t>
            </a:r>
            <a:endParaRPr lang="" altLang="zh-CN" sz="1000" dirty="0"/>
          </a:p>
          <a:p>
            <a:pPr lvl="2"/>
            <a:r>
              <a:rPr lang="" altLang="zh-CN" dirty="0"/>
              <a:t>leading to hypothermia, heat-induced </a:t>
            </a:r>
            <a:r>
              <a:rPr lang="" altLang="zh-CN" b="1" dirty="0"/>
              <a:t>illness or unconsciousness</a:t>
            </a:r>
            <a:endParaRPr lang="" altLang="zh-CN" b="1" dirty="0"/>
          </a:p>
          <a:p>
            <a:pPr lvl="2"/>
            <a:r>
              <a:rPr lang="" altLang="zh-CN" dirty="0"/>
              <a:t>requiring resuscitation</a:t>
            </a:r>
            <a:endParaRPr lang="" altLang="zh-CN" dirty="0"/>
          </a:p>
          <a:p>
            <a:pPr lvl="2"/>
            <a:r>
              <a:rPr lang="" altLang="zh-CN" dirty="0"/>
              <a:t>requiring </a:t>
            </a:r>
            <a:r>
              <a:rPr lang="" altLang="zh-CN" b="1" dirty="0"/>
              <a:t>admittance </a:t>
            </a:r>
            <a:r>
              <a:rPr lang="" altLang="zh-CN" dirty="0"/>
              <a:t>to hospital for </a:t>
            </a:r>
            <a:r>
              <a:rPr lang="" altLang="zh-CN" b="1" dirty="0"/>
              <a:t>more than 24 hours</a:t>
            </a:r>
            <a:endParaRPr lang="" altLang="zh-CN" b="1" dirty="0"/>
          </a:p>
          <a:p>
            <a:pPr lvl="1"/>
            <a:r>
              <a:rPr lang="" altLang="zh-CN" sz="1000" dirty="0"/>
              <a:t>Loss of consciousness caused by </a:t>
            </a:r>
            <a:r>
              <a:rPr lang="" altLang="zh-CN" sz="1000" b="1" dirty="0"/>
              <a:t>asphyxia </a:t>
            </a:r>
            <a:r>
              <a:rPr lang="" altLang="zh-CN" sz="1000" dirty="0"/>
              <a:t>or exposure to a harmful substance or biological agent</a:t>
            </a:r>
            <a:endParaRPr lang="" altLang="zh-CN" sz="1000" dirty="0"/>
          </a:p>
          <a:p>
            <a:pPr lvl="1"/>
            <a:r>
              <a:rPr lang="" altLang="zh-CN" sz="1000" b="1" dirty="0"/>
              <a:t>Acute illness </a:t>
            </a:r>
            <a:r>
              <a:rPr lang="" altLang="zh-CN" sz="1000" dirty="0"/>
              <a:t>requiring medical treatment or loss of consciousness which results from absorption of any substance by inhalation, ingestion or through the skin</a:t>
            </a:r>
            <a:endParaRPr lang="" altLang="zh-CN" sz="1000" dirty="0"/>
          </a:p>
          <a:p>
            <a:pPr lvl="1"/>
            <a:r>
              <a:rPr lang="" altLang="zh-CN" sz="1000" dirty="0"/>
              <a:t>Any acute illness which requires medical treatment where there is reason to believe that this resulted from exposures to a biological agent or its toxins or infected material</a:t>
            </a:r>
            <a:endParaRPr lang="en-US" altLang="zh-CN"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928514" name="幻灯片图像占位符 4928513"/>
          <p:cNvSpPr>
            <a:spLocks noTextEdit="1"/>
          </p:cNvSpPr>
          <p:nvPr>
            <p:ph type="sldImg"/>
          </p:nvPr>
        </p:nvSpPr>
        <p:spPr>
          <a:ln/>
        </p:spPr>
      </p:sp>
      <p:sp>
        <p:nvSpPr>
          <p:cNvPr id="4928524" name="文本占位符 4928523"/>
          <p:cNvSpPr>
            <a:spLocks noGrp="1"/>
          </p:cNvSpPr>
          <p:nvPr>
            <p:ph type="body" idx="1"/>
          </p:nvPr>
        </p:nvSpPr>
        <p:spPr>
          <a:ln/>
        </p:spPr>
        <p:txBody>
          <a:bodyPr lIns="93230" tIns="46614" rIns="93230" bIns="46614"/>
          <a:p>
            <a:pPr lvl="0"/>
            <a:endParaRPr lang="en-US" altLang="x-non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5015554" name="幻灯片图像占位符 5015553"/>
          <p:cNvSpPr>
            <a:spLocks noTextEdit="1"/>
          </p:cNvSpPr>
          <p:nvPr>
            <p:ph type="sldImg"/>
          </p:nvPr>
        </p:nvSpPr>
        <p:spPr>
          <a:ln/>
        </p:spPr>
      </p:sp>
      <p:sp>
        <p:nvSpPr>
          <p:cNvPr id="5015555" name="文本占位符 5015554"/>
          <p:cNvSpPr>
            <a:spLocks noGrp="1"/>
          </p:cNvSpPr>
          <p:nvPr>
            <p:ph type="body" idx="1"/>
          </p:nvPr>
        </p:nvSpPr>
        <p:spPr>
          <a:ln/>
        </p:spPr>
        <p:txBody>
          <a:bodyPr lIns="93230" tIns="46614" rIns="93230" bIns="46614"/>
          <a:p>
            <a:pPr lvl="0"/>
            <a:endParaRPr lang="en-US" altLang="x-non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854786" name="幻灯片图像占位符 4854785"/>
          <p:cNvSpPr>
            <a:spLocks noTextEdit="1"/>
          </p:cNvSpPr>
          <p:nvPr>
            <p:ph type="sldImg"/>
          </p:nvPr>
        </p:nvSpPr>
        <p:spPr>
          <a:ln/>
        </p:spPr>
      </p:sp>
      <p:sp>
        <p:nvSpPr>
          <p:cNvPr id="4854796" name="文本占位符 4854795"/>
          <p:cNvSpPr>
            <a:spLocks noGrp="1"/>
          </p:cNvSpPr>
          <p:nvPr>
            <p:ph type="body" idx="1"/>
          </p:nvPr>
        </p:nvSpPr>
        <p:spPr>
          <a:ln/>
        </p:spPr>
        <p:txBody>
          <a:bodyPr lIns="93230" tIns="46614" rIns="93230" bIns="46614"/>
          <a:p>
            <a:pPr lvl="0"/>
            <a:endParaRPr lang="en-US" altLang="x-non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862978" name="幻灯片图像占位符 4862977"/>
          <p:cNvSpPr>
            <a:spLocks noTextEdit="1"/>
          </p:cNvSpPr>
          <p:nvPr>
            <p:ph type="sldImg"/>
          </p:nvPr>
        </p:nvSpPr>
        <p:spPr>
          <a:ln/>
        </p:spPr>
      </p:sp>
      <p:sp>
        <p:nvSpPr>
          <p:cNvPr id="4862979" name="文本占位符 4862978"/>
          <p:cNvSpPr>
            <a:spLocks noGrp="1"/>
          </p:cNvSpPr>
          <p:nvPr>
            <p:ph type="body" idx="1"/>
          </p:nvPr>
        </p:nvSpPr>
        <p:spPr>
          <a:ln/>
        </p:spPr>
        <p:txBody>
          <a:bodyPr lIns="93230" tIns="46614" rIns="93230" bIns="46614"/>
          <a:p>
            <a:pPr lvl="0"/>
            <a:endParaRPr lang="en-US" altLang="x-non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5049346" name="幻灯片图像占位符 5049345"/>
          <p:cNvSpPr>
            <a:spLocks noTextEdit="1"/>
          </p:cNvSpPr>
          <p:nvPr>
            <p:ph type="sldImg"/>
          </p:nvPr>
        </p:nvSpPr>
        <p:spPr>
          <a:xfrm>
            <a:off x="917575" y="744538"/>
            <a:ext cx="4962525" cy="3722687"/>
          </a:xfrm>
          <a:ln/>
        </p:spPr>
      </p:sp>
      <p:sp>
        <p:nvSpPr>
          <p:cNvPr id="5049347" name="文本占位符 5049346"/>
          <p:cNvSpPr>
            <a:spLocks noGrp="1"/>
          </p:cNvSpPr>
          <p:nvPr>
            <p:ph type="body" idx="1"/>
          </p:nvPr>
        </p:nvSpPr>
        <p:spPr>
          <a:xfrm>
            <a:off x="641350" y="5287963"/>
            <a:ext cx="5438775" cy="4465637"/>
          </a:xfrm>
          <a:ln/>
        </p:spPr>
        <p:txBody>
          <a:bodyPr lIns="93230" tIns="46614" rIns="93230" bIns="46614"/>
          <a:p>
            <a:pPr lvl="1">
              <a:spcBef>
                <a:spcPct val="55000"/>
              </a:spcBef>
            </a:pPr>
            <a:r>
              <a:rPr lang="en-US" altLang="zh-CN" sz="1000" b="1" u="sng">
                <a:solidFill>
                  <a:srgbClr val="FF0000"/>
                </a:solidFill>
              </a:rPr>
              <a:t>Overall examples :</a:t>
            </a:r>
            <a:r>
              <a:rPr lang="en-US" altLang="zh-CN">
                <a:solidFill>
                  <a:srgbClr val="FF0000"/>
                </a:solidFill>
              </a:rPr>
              <a:t> </a:t>
            </a:r>
            <a:endParaRPr lang="en-US" altLang="zh-CN">
              <a:solidFill>
                <a:srgbClr val="FF0000"/>
              </a:solidFill>
            </a:endParaRPr>
          </a:p>
          <a:p>
            <a:pPr lvl="0"/>
            <a:r>
              <a:rPr lang="en-US" altLang="zh-CN" sz="800"/>
              <a:t>The actions to take to eliminate or minimize the hazards are:</a:t>
            </a:r>
            <a:endParaRPr lang="en-US" altLang="zh-CN" sz="800"/>
          </a:p>
          <a:p>
            <a:pPr lvl="0"/>
            <a:r>
              <a:rPr lang="en-US" altLang="zh-CN" sz="800"/>
              <a:t>	</a:t>
            </a:r>
            <a:r>
              <a:rPr lang="en-US" altLang="zh-CN" sz="900" b="1"/>
              <a:t>Eliminate hazardous products </a:t>
            </a:r>
            <a:r>
              <a:rPr lang="en-US" altLang="zh-CN" sz="900"/>
              <a:t>(water/solvent)</a:t>
            </a:r>
            <a:endParaRPr lang="en-US" altLang="zh-CN" sz="900"/>
          </a:p>
          <a:p>
            <a:pPr lvl="0"/>
            <a:r>
              <a:rPr lang="en-US" altLang="zh-CN" sz="900"/>
              <a:t>	</a:t>
            </a:r>
            <a:r>
              <a:rPr lang="en-US" altLang="zh-CN" sz="900" b="1"/>
              <a:t>Change production’s parameters </a:t>
            </a:r>
            <a:r>
              <a:rPr lang="en-US" altLang="zh-CN" sz="900"/>
              <a:t>(Production at high temperature/at ambient temperature)</a:t>
            </a:r>
            <a:endParaRPr lang="en-US" altLang="zh-CN" sz="900"/>
          </a:p>
          <a:p>
            <a:pPr lvl="0"/>
            <a:r>
              <a:rPr lang="en-US" altLang="zh-CN" sz="900"/>
              <a:t>	</a:t>
            </a:r>
            <a:r>
              <a:rPr lang="en-US" altLang="zh-CN" sz="900" b="1"/>
              <a:t>Locate equipment or installations in another place </a:t>
            </a:r>
            <a:r>
              <a:rPr lang="en-US" altLang="zh-CN" sz="900"/>
              <a:t>(Liquid CO2 storage  close to / far from sewage sludge storage area)</a:t>
            </a:r>
            <a:endParaRPr lang="en-US" altLang="zh-CN" sz="900"/>
          </a:p>
          <a:p>
            <a:pPr lvl="0"/>
            <a:r>
              <a:rPr lang="en-US" altLang="zh-CN" sz="900"/>
              <a:t>	</a:t>
            </a:r>
            <a:r>
              <a:rPr lang="en-US" altLang="zh-CN" sz="900" b="1"/>
              <a:t>Change the production process</a:t>
            </a:r>
            <a:endParaRPr lang="en-US" altLang="zh-CN" sz="600"/>
          </a:p>
          <a:p>
            <a:pPr lvl="0"/>
            <a:r>
              <a:rPr lang="en-US" altLang="en-US" sz="800"/>
              <a:t>Design or Engineering controls </a:t>
            </a:r>
            <a:endParaRPr lang="en-US" altLang="en-US" sz="800"/>
          </a:p>
          <a:p>
            <a:pPr lvl="0"/>
            <a:r>
              <a:rPr lang="en-US" altLang="zh-CN" sz="800"/>
              <a:t>	</a:t>
            </a:r>
            <a:r>
              <a:rPr lang="en-US" altLang="zh-CN" sz="900" b="1"/>
              <a:t>Substitute </a:t>
            </a:r>
            <a:r>
              <a:rPr lang="en-US" altLang="zh-CN" sz="900"/>
              <a:t>by less hazardous products (Change gasket’s material, …)</a:t>
            </a:r>
            <a:endParaRPr lang="en-US" altLang="zh-CN" sz="900"/>
          </a:p>
          <a:p>
            <a:pPr lvl="0"/>
            <a:r>
              <a:rPr lang="en-US" altLang="zh-CN" sz="900"/>
              <a:t>	</a:t>
            </a:r>
            <a:r>
              <a:rPr lang="en-US" altLang="zh-CN" sz="900" b="1"/>
              <a:t>Design</a:t>
            </a:r>
            <a:r>
              <a:rPr lang="en-US" altLang="zh-CN" sz="900"/>
              <a:t>, including collective protection equipment/devices (Safety valves, gear machinery cover, …)</a:t>
            </a:r>
            <a:endParaRPr lang="en-US" altLang="zh-CN" sz="900"/>
          </a:p>
          <a:p>
            <a:pPr lvl="0"/>
            <a:r>
              <a:rPr lang="en-US" altLang="zh-CN" sz="900"/>
              <a:t>	</a:t>
            </a:r>
            <a:r>
              <a:rPr lang="en-US" altLang="zh-CN" sz="900" b="1"/>
              <a:t>Organize process </a:t>
            </a:r>
            <a:r>
              <a:rPr lang="en-US" altLang="zh-CN" sz="900"/>
              <a:t>in order to mitigate risks (Reduce the number of loading/handling tasks, equipment designed with enough space to maintain it …)</a:t>
            </a:r>
            <a:endParaRPr lang="en-US" altLang="en-US" sz="600"/>
          </a:p>
          <a:p>
            <a:pPr lvl="0">
              <a:spcBef>
                <a:spcPct val="70000"/>
              </a:spcBef>
            </a:pPr>
            <a:r>
              <a:rPr lang="en-US" altLang="en-US" sz="800"/>
              <a:t>Organization and procedure</a:t>
            </a:r>
            <a:endParaRPr lang="en-US" altLang="en-US" sz="800"/>
          </a:p>
          <a:p>
            <a:pPr lvl="0">
              <a:spcBef>
                <a:spcPct val="70000"/>
              </a:spcBef>
            </a:pPr>
            <a:r>
              <a:rPr lang="en-US" altLang="zh-CN" sz="800"/>
              <a:t>	</a:t>
            </a:r>
            <a:r>
              <a:rPr lang="en-US" altLang="zh-CN" sz="900" b="1"/>
              <a:t>Alter the sequence or process</a:t>
            </a:r>
            <a:r>
              <a:rPr lang="en-US" altLang="zh-CN" sz="900"/>
              <a:t> to reduce the hazard (Does the job have to be performed? Can it be done less often? Can the job be performed in another way? Can you make physical changes to the job? Are the operating and emergency procedures issued and applicable? Are warning signs and barriers in place? Are emergency equipment available?)</a:t>
            </a:r>
            <a:endParaRPr lang="en-US" altLang="zh-CN" sz="900"/>
          </a:p>
          <a:p>
            <a:pPr lvl="0"/>
            <a:r>
              <a:rPr lang="en-US" altLang="en-US" sz="800"/>
              <a:t>Mitigation measures</a:t>
            </a:r>
            <a:endParaRPr lang="en-US" altLang="en-US" sz="800"/>
          </a:p>
          <a:p>
            <a:pPr lvl="0"/>
            <a:r>
              <a:rPr lang="en-US" altLang="en-US" sz="800"/>
              <a:t>	</a:t>
            </a:r>
            <a:r>
              <a:rPr lang="en-US" altLang="en-US" sz="800" b="1" u="sng"/>
              <a:t>Collective protective equipment</a:t>
            </a:r>
            <a:r>
              <a:rPr lang="en-US" altLang="en-US" sz="800"/>
              <a:t>: </a:t>
            </a:r>
            <a:r>
              <a:rPr lang="en-US" altLang="en-US" sz="800" b="1"/>
              <a:t>First</a:t>
            </a:r>
            <a:r>
              <a:rPr lang="en-US" altLang="en-US" sz="800"/>
              <a:t> c</a:t>
            </a:r>
            <a:r>
              <a:rPr lang="en-US" altLang="en-US" sz="900"/>
              <a:t>hoose </a:t>
            </a:r>
            <a:r>
              <a:rPr lang="en-US" altLang="en-US" sz="900" b="1"/>
              <a:t>collective protective equipment </a:t>
            </a:r>
            <a:r>
              <a:rPr lang="en-US" altLang="en-US" sz="900"/>
              <a:t>(stationary gas detector, room entry prohibition system, …); D</a:t>
            </a:r>
            <a:r>
              <a:rPr lang="en-US" altLang="en-US" sz="900" b="1"/>
              <a:t>efine the organization</a:t>
            </a:r>
            <a:r>
              <a:rPr lang="en-US" altLang="en-US" sz="900"/>
              <a:t> in case of alarms or emergency</a:t>
            </a:r>
            <a:endParaRPr lang="en-US" altLang="en-US" sz="900"/>
          </a:p>
          <a:p>
            <a:pPr lvl="0"/>
            <a:r>
              <a:rPr lang="en-US" altLang="zh-CN" sz="900"/>
              <a:t>	</a:t>
            </a:r>
            <a:r>
              <a:rPr lang="en-US" altLang="zh-CN" sz="800" b="1" u="sng"/>
              <a:t>Personal Protective Equipment</a:t>
            </a:r>
            <a:r>
              <a:rPr lang="en-US" altLang="zh-CN" sz="800"/>
              <a:t>: </a:t>
            </a:r>
            <a:r>
              <a:rPr lang="en-US" altLang="zh-CN" sz="900"/>
              <a:t>When exposure to hazards </a:t>
            </a:r>
            <a:r>
              <a:rPr lang="en-US" altLang="zh-CN" sz="900" b="1"/>
              <a:t>cannot be completely engineered</a:t>
            </a:r>
            <a:r>
              <a:rPr lang="en-US" altLang="zh-CN" sz="900"/>
              <a:t> out, and when safe work practices and administrative controls </a:t>
            </a:r>
            <a:r>
              <a:rPr lang="en-US" altLang="zh-CN" sz="900" b="1"/>
              <a:t>cannot provide </a:t>
            </a:r>
            <a:r>
              <a:rPr lang="en-US" altLang="zh-CN" sz="900"/>
              <a:t>sufficient </a:t>
            </a:r>
            <a:r>
              <a:rPr lang="en-US" altLang="zh-CN" sz="900" b="1"/>
              <a:t>additional protection </a:t>
            </a:r>
            <a:r>
              <a:rPr lang="en-US" altLang="zh-CN" sz="900"/>
              <a:t>from exposure, </a:t>
            </a:r>
            <a:r>
              <a:rPr lang="en-US" altLang="zh-CN" sz="900" b="1"/>
              <a:t>if ( and only if )</a:t>
            </a:r>
            <a:r>
              <a:rPr lang="en-US" altLang="zh-CN" sz="900"/>
              <a:t> the level of </a:t>
            </a:r>
            <a:r>
              <a:rPr lang="en-US" altLang="zh-CN" sz="900" b="1"/>
              <a:t>residual risk is acceptable </a:t>
            </a:r>
            <a:r>
              <a:rPr lang="en-US" altLang="zh-CN" sz="900"/>
              <a:t>(green zone) and personal protective clothing and/or equipment (such as portable detector) could definitively protect the worker, then, PPE may be required. This is the </a:t>
            </a:r>
            <a:r>
              <a:rPr lang="en-US" altLang="zh-CN" sz="900" b="1" u="sng"/>
              <a:t>last barrier</a:t>
            </a:r>
            <a:r>
              <a:rPr lang="en-US" altLang="zh-CN" sz="900"/>
              <a:t> to reduce consequences (severity) of a hazard</a:t>
            </a:r>
            <a:endParaRPr lang="en-US" altLang="zh-CN" sz="900"/>
          </a:p>
          <a:p>
            <a:pPr lvl="1">
              <a:lnSpc>
                <a:spcPct val="50000"/>
              </a:lnSpc>
              <a:spcBef>
                <a:spcPct val="70000"/>
              </a:spcBef>
            </a:pPr>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856834" name="幻灯片图像占位符 4856833"/>
          <p:cNvSpPr>
            <a:spLocks noTextEdit="1"/>
          </p:cNvSpPr>
          <p:nvPr>
            <p:ph type="sldImg"/>
          </p:nvPr>
        </p:nvSpPr>
        <p:spPr>
          <a:ln/>
        </p:spPr>
      </p:sp>
      <p:sp>
        <p:nvSpPr>
          <p:cNvPr id="4856844" name="文本占位符 4856843"/>
          <p:cNvSpPr>
            <a:spLocks noGrp="1"/>
          </p:cNvSpPr>
          <p:nvPr>
            <p:ph type="body" idx="1"/>
          </p:nvPr>
        </p:nvSpPr>
        <p:spPr>
          <a:ln/>
        </p:spPr>
        <p:txBody>
          <a:bodyPr lIns="93230" tIns="46614" rIns="93230" bIns="46614"/>
          <a:p>
            <a:pPr lvl="0"/>
            <a:endParaRPr lang="en-US" altLang="x-non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858882" name="幻灯片图像占位符 4858881"/>
          <p:cNvSpPr>
            <a:spLocks noTextEdit="1"/>
          </p:cNvSpPr>
          <p:nvPr>
            <p:ph type="sldImg"/>
          </p:nvPr>
        </p:nvSpPr>
        <p:spPr>
          <a:ln/>
        </p:spPr>
      </p:sp>
      <p:sp>
        <p:nvSpPr>
          <p:cNvPr id="4858883" name="文本占位符 4858882"/>
          <p:cNvSpPr>
            <a:spLocks noGrp="1"/>
          </p:cNvSpPr>
          <p:nvPr>
            <p:ph type="body" idx="1"/>
          </p:nvPr>
        </p:nvSpPr>
        <p:spPr>
          <a:ln/>
        </p:spPr>
        <p:txBody>
          <a:bodyPr lIns="93230" tIns="46614" rIns="93230" bIns="46614"/>
          <a:p>
            <a:pPr lvl="0"/>
            <a:endParaRPr lang="en-US" altLang="x-non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940802" name="幻灯片图像占位符 4940801"/>
          <p:cNvSpPr>
            <a:spLocks noTextEdit="1"/>
          </p:cNvSpPr>
          <p:nvPr>
            <p:ph type="sldImg"/>
          </p:nvPr>
        </p:nvSpPr>
        <p:spPr>
          <a:ln/>
        </p:spPr>
      </p:sp>
      <p:sp>
        <p:nvSpPr>
          <p:cNvPr id="4940804" name="文本占位符 4940803"/>
          <p:cNvSpPr>
            <a:spLocks noGrp="1"/>
          </p:cNvSpPr>
          <p:nvPr>
            <p:ph type="body" idx="1"/>
          </p:nvPr>
        </p:nvSpPr>
        <p:spPr>
          <a:ln/>
        </p:spPr>
        <p:txBody>
          <a:bodyPr lIns="93230" tIns="46614" rIns="93230" bIns="46614"/>
          <a:p>
            <a:pPr lvl="0"/>
            <a:endParaRPr lang="en-US" altLang="x-non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900866" name="幻灯片图像占位符 4900865"/>
          <p:cNvSpPr>
            <a:spLocks noTextEdit="1"/>
          </p:cNvSpPr>
          <p:nvPr>
            <p:ph type="sldImg"/>
          </p:nvPr>
        </p:nvSpPr>
        <p:spPr>
          <a:ln/>
        </p:spPr>
      </p:sp>
      <p:sp>
        <p:nvSpPr>
          <p:cNvPr id="4900867" name="文本占位符 4900866"/>
          <p:cNvSpPr>
            <a:spLocks noGrp="1"/>
          </p:cNvSpPr>
          <p:nvPr>
            <p:ph type="body" idx="1"/>
          </p:nvPr>
        </p:nvSpPr>
        <p:spPr>
          <a:ln/>
        </p:spPr>
        <p:txBody>
          <a:bodyPr lIns="93230" tIns="46614" rIns="93230" bIns="46614"/>
          <a:p>
            <a:pPr lvl="0"/>
            <a:endParaRPr lang="en-US" altLang="x-non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941826" name="幻灯片图像占位符 4941825"/>
          <p:cNvSpPr>
            <a:spLocks noTextEdit="1"/>
          </p:cNvSpPr>
          <p:nvPr>
            <p:ph type="sldImg"/>
          </p:nvPr>
        </p:nvSpPr>
        <p:spPr>
          <a:ln/>
        </p:spPr>
      </p:sp>
      <p:sp>
        <p:nvSpPr>
          <p:cNvPr id="4941828" name="文本占位符 4941827"/>
          <p:cNvSpPr>
            <a:spLocks noGrp="1"/>
          </p:cNvSpPr>
          <p:nvPr>
            <p:ph type="body" idx="1"/>
          </p:nvPr>
        </p:nvSpPr>
        <p:spPr>
          <a:ln/>
        </p:spPr>
        <p:txBody>
          <a:bodyPr vert="horz" wrap="square" lIns="93230" tIns="46614" rIns="93230" bIns="46614" anchor="t" anchorCtr="0"/>
          <a:p>
            <a:pPr lvl="0"/>
            <a:r>
              <a:rPr lang="en-US" altLang="zh-CN" sz="1000"/>
              <a:t>The analysis shall be used to </a:t>
            </a:r>
            <a:r>
              <a:rPr lang="en-US" altLang="zh-CN" sz="1000" b="1"/>
              <a:t>develop mitigation plans and protective measures</a:t>
            </a:r>
            <a:r>
              <a:rPr lang="en-US" altLang="zh-CN" sz="1000"/>
              <a:t> which include collective and personal protective equipment (PPE), safety instructions, trainings and installation of safety devices such as fire protection systems and extinguishers, man-down systems, warning signs, toxic and flammable gas detectors, disinfection, psychological support etc. These analyses shall also help at </a:t>
            </a:r>
            <a:r>
              <a:rPr lang="en-US" altLang="zh-CN" sz="1000" i="1"/>
              <a:t>facility</a:t>
            </a:r>
            <a:r>
              <a:rPr lang="en-US" altLang="zh-CN" sz="1000"/>
              <a:t> level to define the needs for:</a:t>
            </a:r>
            <a:endParaRPr lang="en-US" altLang="zh-CN" sz="1000"/>
          </a:p>
          <a:p>
            <a:pPr lvl="0"/>
            <a:r>
              <a:rPr lang="en-US" altLang="zh-CN" sz="1000"/>
              <a:t>·    		 Rescue teams and HSE training,</a:t>
            </a:r>
            <a:endParaRPr lang="en-US" altLang="zh-CN" sz="1000"/>
          </a:p>
          <a:p>
            <a:pPr lvl="0"/>
            <a:r>
              <a:rPr lang="en-US" altLang="zh-CN" sz="1000"/>
              <a:t>·    		 First aid,</a:t>
            </a:r>
            <a:endParaRPr lang="en-US" altLang="zh-CN" sz="1000"/>
          </a:p>
          <a:p>
            <a:pPr lvl="0"/>
            <a:r>
              <a:rPr lang="en-US" altLang="zh-CN" sz="1000"/>
              <a:t>·    		External assistance, such as emergency medical and/or fire department response.</a:t>
            </a:r>
            <a:endParaRPr lang="en-US" altLang="zh-CN" sz="1000"/>
          </a:p>
          <a:p>
            <a:pPr lvl="0"/>
            <a:r>
              <a:rPr lang="en-US" altLang="zh-CN" sz="1000"/>
              <a:t>The </a:t>
            </a:r>
            <a:r>
              <a:rPr lang="en-US" altLang="zh-CN" sz="1000" b="1" i="1"/>
              <a:t>HSE Manager</a:t>
            </a:r>
            <a:r>
              <a:rPr lang="en-US" altLang="zh-CN" sz="1000"/>
              <a:t> shall </a:t>
            </a:r>
            <a:r>
              <a:rPr lang="en-US" altLang="zh-CN" sz="1000" b="1"/>
              <a:t>manage this process</a:t>
            </a:r>
            <a:r>
              <a:rPr lang="en-US" altLang="zh-CN" sz="1000"/>
              <a:t> at the entity level and ensure, through inspections,</a:t>
            </a:r>
            <a:endParaRPr lang="en-US" altLang="zh-CN" sz="1000"/>
          </a:p>
          <a:p>
            <a:pPr lvl="0"/>
            <a:r>
              <a:rPr lang="en-US" altLang="zh-CN" sz="1000"/>
              <a:t>that job hazard analyses are complete and regularly updated as necessary.</a:t>
            </a:r>
            <a:endParaRPr lang="en-US" altLang="zh-CN" sz="1000"/>
          </a:p>
          <a:p>
            <a:pPr lvl="0"/>
            <a:r>
              <a:rPr lang="en-US" altLang="zh-CN" sz="1000" b="1" u="sng"/>
              <a:t>Inform </a:t>
            </a:r>
            <a:r>
              <a:rPr lang="en-US" altLang="zh-CN" sz="1000" b="1"/>
              <a:t>and </a:t>
            </a:r>
            <a:r>
              <a:rPr lang="en-US" altLang="zh-CN" sz="1000" b="1" u="sng"/>
              <a:t>train</a:t>
            </a:r>
            <a:r>
              <a:rPr lang="en-US" altLang="zh-CN" sz="1000"/>
              <a:t> all employees on JHA conclusions:</a:t>
            </a:r>
            <a:endParaRPr lang="en-US" altLang="zh-CN" sz="1000"/>
          </a:p>
          <a:p>
            <a:pPr lvl="1"/>
            <a:r>
              <a:rPr lang="en-US" altLang="zh-CN" sz="1000"/>
              <a:t>Hazards and hazardous situations, </a:t>
            </a:r>
            <a:endParaRPr lang="en-US" altLang="zh-CN" sz="1000"/>
          </a:p>
          <a:p>
            <a:pPr lvl="1"/>
            <a:r>
              <a:rPr lang="en-US" altLang="zh-CN" sz="1000"/>
              <a:t>Preventive and Corrective measures, </a:t>
            </a:r>
            <a:endParaRPr lang="en-US" altLang="zh-CN" sz="1000"/>
          </a:p>
          <a:p>
            <a:pPr lvl="1"/>
            <a:r>
              <a:rPr lang="en-US" altLang="zh-CN" sz="1000"/>
              <a:t>Rules that employees shall respect</a:t>
            </a:r>
            <a:endParaRPr lang="en-US" altLang="zh-CN" sz="1000"/>
          </a:p>
          <a:p>
            <a:pPr lvl="1"/>
            <a:r>
              <a:rPr lang="en-US" altLang="zh-CN" sz="1000"/>
              <a:t>Feedback organization in case of implementation difficulties</a:t>
            </a:r>
            <a:endParaRPr lang="en-US" altLang="zh-CN" sz="1000"/>
          </a:p>
          <a:p>
            <a:pPr lvl="1"/>
            <a:r>
              <a:rPr lang="en-US" altLang="zh-CN" sz="1000"/>
              <a:t>Safety Emergency Organization</a:t>
            </a:r>
            <a:endParaRPr lang="en-US" altLang="zh-CN" sz="1000"/>
          </a:p>
          <a:p>
            <a:pPr lvl="0"/>
            <a:endParaRPr lang="fr-FR" altLang="zh-CN" sz="100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5070850" name="幻灯片图像占位符 5070849"/>
          <p:cNvSpPr>
            <a:spLocks noTextEdit="1"/>
          </p:cNvSpPr>
          <p:nvPr>
            <p:ph type="sldImg"/>
          </p:nvPr>
        </p:nvSpPr>
        <p:spPr>
          <a:ln/>
        </p:spPr>
      </p:sp>
      <p:sp>
        <p:nvSpPr>
          <p:cNvPr id="5070851" name="文本占位符 5070850"/>
          <p:cNvSpPr>
            <a:spLocks noGrp="1"/>
          </p:cNvSpPr>
          <p:nvPr>
            <p:ph type="body" idx="1"/>
          </p:nvPr>
        </p:nvSpPr>
        <p:spPr>
          <a:ln/>
        </p:spPr>
        <p:txBody>
          <a:bodyPr lIns="93230" tIns="46614" rIns="93230" bIns="46614"/>
          <a:p>
            <a:pPr lvl="0"/>
            <a:endParaRPr lang="en-US" altLang="x-non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5059586" name="幻灯片图像占位符 5059585"/>
          <p:cNvSpPr>
            <a:spLocks noTextEdit="1"/>
          </p:cNvSpPr>
          <p:nvPr>
            <p:ph type="sldImg"/>
          </p:nvPr>
        </p:nvSpPr>
        <p:spPr>
          <a:ln/>
        </p:spPr>
      </p:sp>
      <p:sp>
        <p:nvSpPr>
          <p:cNvPr id="5059587" name="文本占位符 5059586"/>
          <p:cNvSpPr>
            <a:spLocks noGrp="1"/>
          </p:cNvSpPr>
          <p:nvPr>
            <p:ph type="body" idx="1"/>
          </p:nvPr>
        </p:nvSpPr>
        <p:spPr>
          <a:ln/>
        </p:spPr>
        <p:txBody>
          <a:bodyPr lIns="93230" tIns="46614" rIns="93230" bIns="46614"/>
          <a:p>
            <a:pPr lvl="0"/>
            <a:endParaRPr lang="en-US" altLang="x-non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5065730" name="幻灯片图像占位符 5065729"/>
          <p:cNvSpPr>
            <a:spLocks noTextEdit="1"/>
          </p:cNvSpPr>
          <p:nvPr>
            <p:ph type="sldImg"/>
          </p:nvPr>
        </p:nvSpPr>
        <p:spPr>
          <a:ln/>
        </p:spPr>
      </p:sp>
      <p:sp>
        <p:nvSpPr>
          <p:cNvPr id="5065731" name="文本占位符 5065730"/>
          <p:cNvSpPr>
            <a:spLocks noGrp="1"/>
          </p:cNvSpPr>
          <p:nvPr>
            <p:ph type="body" idx="1"/>
          </p:nvPr>
        </p:nvSpPr>
        <p:spPr>
          <a:ln/>
        </p:spPr>
        <p:txBody>
          <a:bodyPr lIns="93230" tIns="46614" rIns="93230" bIns="46614"/>
          <a:p>
            <a:pPr lvl="0"/>
            <a:r>
              <a:rPr lang="en-US" altLang="zh-CN" sz="1200"/>
              <a:t>You may continue with the form that you used if the document </a:t>
            </a:r>
            <a:r>
              <a:rPr lang="en-US" altLang="zh-CN" sz="1200" dirty="0"/>
              <a:t>has</a:t>
            </a:r>
            <a:r>
              <a:rPr lang="en-US" altLang="zh-CN" sz="1200"/>
              <a:t> the same kind of elements and logic.</a:t>
            </a:r>
            <a:endParaRPr lang="en-US" altLang="zh-CN"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5061634" name="幻灯片图像占位符 5061633"/>
          <p:cNvSpPr>
            <a:spLocks noTextEdit="1"/>
          </p:cNvSpPr>
          <p:nvPr>
            <p:ph type="sldImg"/>
          </p:nvPr>
        </p:nvSpPr>
        <p:spPr>
          <a:ln/>
        </p:spPr>
      </p:sp>
      <p:sp>
        <p:nvSpPr>
          <p:cNvPr id="5061635" name="文本占位符 5061634"/>
          <p:cNvSpPr>
            <a:spLocks noGrp="1"/>
          </p:cNvSpPr>
          <p:nvPr>
            <p:ph type="body" idx="1"/>
          </p:nvPr>
        </p:nvSpPr>
        <p:spPr>
          <a:ln/>
        </p:spPr>
        <p:txBody>
          <a:bodyPr lIns="93230" tIns="46614" rIns="93230" bIns="46614"/>
          <a:p>
            <a:pPr lvl="0"/>
            <a:endParaRPr lang="en-US" altLang="x-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5038082" name="幻灯片图像占位符 5038081"/>
          <p:cNvSpPr>
            <a:spLocks noTextEdit="1"/>
          </p:cNvSpPr>
          <p:nvPr>
            <p:ph type="sldImg"/>
          </p:nvPr>
        </p:nvSpPr>
        <p:spPr>
          <a:ln/>
        </p:spPr>
      </p:sp>
      <p:sp>
        <p:nvSpPr>
          <p:cNvPr id="5038083" name="文本占位符 5038082"/>
          <p:cNvSpPr>
            <a:spLocks noGrp="1"/>
          </p:cNvSpPr>
          <p:nvPr>
            <p:ph type="body" idx="1"/>
          </p:nvPr>
        </p:nvSpPr>
        <p:spPr>
          <a:ln/>
        </p:spPr>
        <p:txBody>
          <a:bodyPr lIns="93230" tIns="46614" rIns="93230" bIns="46614"/>
          <a:p>
            <a:pPr lvl="0"/>
            <a:endParaRPr lang="en-US" altLang="x-non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5042178" name="幻灯片图像占位符 5042177"/>
          <p:cNvSpPr>
            <a:spLocks noTextEdit="1"/>
          </p:cNvSpPr>
          <p:nvPr>
            <p:ph type="sldImg"/>
          </p:nvPr>
        </p:nvSpPr>
        <p:spPr>
          <a:ln/>
        </p:spPr>
      </p:sp>
      <p:sp>
        <p:nvSpPr>
          <p:cNvPr id="5042179" name="文本占位符 5042178"/>
          <p:cNvSpPr>
            <a:spLocks noGrp="1"/>
          </p:cNvSpPr>
          <p:nvPr>
            <p:ph type="body" idx="1"/>
          </p:nvPr>
        </p:nvSpPr>
        <p:spPr>
          <a:ln/>
        </p:spPr>
        <p:txBody>
          <a:bodyPr lIns="93230" tIns="46614" rIns="93230" bIns="46614"/>
          <a:p>
            <a:pPr lvl="0"/>
            <a:endParaRPr lang="en-US" altLang="x-non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5047298" name="幻灯片图像占位符 5047297"/>
          <p:cNvSpPr>
            <a:spLocks noTextEdit="1"/>
          </p:cNvSpPr>
          <p:nvPr>
            <p:ph type="sldImg"/>
          </p:nvPr>
        </p:nvSpPr>
        <p:spPr>
          <a:ln/>
        </p:spPr>
      </p:sp>
      <p:sp>
        <p:nvSpPr>
          <p:cNvPr id="5047299" name="文本占位符 5047298"/>
          <p:cNvSpPr>
            <a:spLocks noGrp="1"/>
          </p:cNvSpPr>
          <p:nvPr>
            <p:ph type="body" idx="1"/>
          </p:nvPr>
        </p:nvSpPr>
        <p:spPr>
          <a:xfrm>
            <a:off x="0" y="5457825"/>
            <a:ext cx="6797675" cy="3987800"/>
          </a:xfrm>
          <a:ln/>
        </p:spPr>
        <p:txBody>
          <a:bodyPr lIns="93230" tIns="46614" rIns="93230" bIns="46614"/>
          <a:p>
            <a:pPr lvl="0" algn="just">
              <a:lnSpc>
                <a:spcPct val="90000"/>
              </a:lnSpc>
            </a:pPr>
            <a:r>
              <a:rPr lang="en-US" altLang="zh-CN" sz="1000">
                <a:cs typeface="Times New Roman" panose="02020603050405020304" pitchFamily="18" charset="0"/>
              </a:rPr>
              <a:t>Before beginning the risk assessment phase, we recommend setting up a committee to be chaired by the site manager and consisting of the following members who will contribute any risk assessments they may have already made:</a:t>
            </a:r>
            <a:endParaRPr lang="en-US" altLang="zh-CN" sz="1000">
              <a:cs typeface="Times New Roman" panose="02020603050405020304" pitchFamily="18" charset="0"/>
            </a:endParaRPr>
          </a:p>
          <a:p>
            <a:pPr lvl="0" algn="just">
              <a:lnSpc>
                <a:spcPct val="90000"/>
              </a:lnSpc>
            </a:pPr>
            <a:r>
              <a:rPr lang="en-US" altLang="zh-CN" sz="1000">
                <a:latin typeface="Wingdings" panose="05000000000000000000" pitchFamily="2" charset="2"/>
                <a:cs typeface="Times New Roman" panose="02020603050405020304" pitchFamily="18" charset="0"/>
              </a:rPr>
              <a:t>Ø</a:t>
            </a:r>
            <a:r>
              <a:rPr lang="en-US" altLang="zh-CN" sz="1000">
                <a:latin typeface="Times New Roman" panose="02020603050405020304" pitchFamily="18" charset="0"/>
                <a:cs typeface="Times New Roman" panose="02020603050405020304" pitchFamily="18" charset="0"/>
              </a:rPr>
              <a:t>        </a:t>
            </a:r>
            <a:r>
              <a:rPr lang="en-US" altLang="zh-CN" sz="1000" b="1">
                <a:cs typeface="Times New Roman" panose="02020603050405020304" pitchFamily="18" charset="0"/>
              </a:rPr>
              <a:t>Employee representatives </a:t>
            </a:r>
            <a:endParaRPr lang="en-US" altLang="zh-CN" sz="1000" b="1">
              <a:cs typeface="Times New Roman" panose="02020603050405020304" pitchFamily="18" charset="0"/>
            </a:endParaRPr>
          </a:p>
          <a:p>
            <a:pPr lvl="0" algn="just">
              <a:lnSpc>
                <a:spcPct val="90000"/>
              </a:lnSpc>
            </a:pPr>
            <a:r>
              <a:rPr lang="en-US" altLang="zh-CN" sz="1000">
                <a:latin typeface="Symbol" panose="05050102010706020507" pitchFamily="18" charset="2"/>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        </a:t>
            </a:r>
            <a:r>
              <a:rPr lang="en-US" altLang="zh-CN" sz="1000">
                <a:cs typeface="Times New Roman" panose="02020603050405020304" pitchFamily="18" charset="0"/>
              </a:rPr>
              <a:t>Present the hazard analyses they have conducted pursuant to local regulations</a:t>
            </a:r>
            <a:endParaRPr lang="en-US" altLang="zh-CN" sz="1000">
              <a:cs typeface="Times New Roman" panose="02020603050405020304" pitchFamily="18" charset="0"/>
            </a:endParaRPr>
          </a:p>
          <a:p>
            <a:pPr lvl="0" algn="just">
              <a:lnSpc>
                <a:spcPct val="90000"/>
              </a:lnSpc>
            </a:pPr>
            <a:r>
              <a:rPr lang="en-US" altLang="zh-CN" sz="1000">
                <a:latin typeface="Wingdings" panose="05000000000000000000" pitchFamily="2" charset="2"/>
                <a:cs typeface="Times New Roman" panose="02020603050405020304" pitchFamily="18" charset="0"/>
              </a:rPr>
              <a:t>Ø</a:t>
            </a:r>
            <a:r>
              <a:rPr lang="en-US" altLang="zh-CN" sz="1000">
                <a:latin typeface="Times New Roman" panose="02020603050405020304" pitchFamily="18" charset="0"/>
                <a:cs typeface="Times New Roman" panose="02020603050405020304" pitchFamily="18" charset="0"/>
              </a:rPr>
              <a:t>        </a:t>
            </a:r>
            <a:r>
              <a:rPr lang="en-US" altLang="zh-CN" sz="1000" b="1">
                <a:cs typeface="Times New Roman" panose="02020603050405020304" pitchFamily="18" charset="0"/>
              </a:rPr>
              <a:t>Physiotherapist</a:t>
            </a:r>
            <a:endParaRPr lang="en-US" altLang="zh-CN" sz="1000" b="1">
              <a:cs typeface="Times New Roman" panose="02020603050405020304" pitchFamily="18" charset="0"/>
            </a:endParaRPr>
          </a:p>
          <a:p>
            <a:pPr lvl="0" algn="just">
              <a:lnSpc>
                <a:spcPct val="90000"/>
              </a:lnSpc>
            </a:pPr>
            <a:r>
              <a:rPr lang="en-US" altLang="zh-CN" sz="1000">
                <a:latin typeface="Symbol" panose="05050102010706020507" pitchFamily="18" charset="2"/>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        </a:t>
            </a:r>
            <a:r>
              <a:rPr lang="en-US" altLang="zh-CN" sz="1000">
                <a:cs typeface="Times New Roman" panose="02020603050405020304" pitchFamily="18" charset="0"/>
              </a:rPr>
              <a:t>Presents the entity's health and safety risks </a:t>
            </a:r>
            <a:endParaRPr lang="en-US" altLang="zh-CN" sz="1000">
              <a:cs typeface="Times New Roman" panose="02020603050405020304" pitchFamily="18" charset="0"/>
            </a:endParaRPr>
          </a:p>
          <a:p>
            <a:pPr lvl="0" algn="just">
              <a:lnSpc>
                <a:spcPct val="90000"/>
              </a:lnSpc>
            </a:pPr>
            <a:r>
              <a:rPr lang="en-US" altLang="zh-CN" sz="1000">
                <a:latin typeface="Symbol" panose="05050102010706020507" pitchFamily="18" charset="2"/>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        </a:t>
            </a:r>
            <a:r>
              <a:rPr lang="en-US" altLang="zh-CN" sz="1000">
                <a:cs typeface="Times New Roman" panose="02020603050405020304" pitchFamily="18" charset="0"/>
              </a:rPr>
              <a:t>Presents specific cases of medical surveillance</a:t>
            </a:r>
            <a:endParaRPr lang="en-US" altLang="zh-CN" sz="1000">
              <a:cs typeface="Times New Roman" panose="02020603050405020304" pitchFamily="18" charset="0"/>
            </a:endParaRPr>
          </a:p>
          <a:p>
            <a:pPr lvl="0" algn="just">
              <a:lnSpc>
                <a:spcPct val="90000"/>
              </a:lnSpc>
            </a:pPr>
            <a:r>
              <a:rPr lang="en-US" altLang="zh-CN" sz="1000">
                <a:latin typeface="Wingdings" panose="05000000000000000000" pitchFamily="2" charset="2"/>
                <a:cs typeface="Times New Roman" panose="02020603050405020304" pitchFamily="18" charset="0"/>
              </a:rPr>
              <a:t>Ø</a:t>
            </a:r>
            <a:r>
              <a:rPr lang="en-US" altLang="zh-CN" sz="1000">
                <a:latin typeface="Times New Roman" panose="02020603050405020304" pitchFamily="18" charset="0"/>
                <a:cs typeface="Times New Roman" panose="02020603050405020304" pitchFamily="18" charset="0"/>
              </a:rPr>
              <a:t>        </a:t>
            </a:r>
            <a:r>
              <a:rPr lang="en-US" altLang="zh-CN" sz="1000" b="1">
                <a:cs typeface="Times New Roman" panose="02020603050405020304" pitchFamily="18" charset="0"/>
              </a:rPr>
              <a:t>Employer's representative</a:t>
            </a:r>
            <a:r>
              <a:rPr lang="en-US" altLang="zh-CN" sz="1000">
                <a:cs typeface="Times New Roman" panose="02020603050405020304" pitchFamily="18" charset="0"/>
              </a:rPr>
              <a:t> (specify who for AL, i.e. a site manager, safety manager, etc.)</a:t>
            </a:r>
            <a:endParaRPr lang="en-US" altLang="zh-CN" sz="1000">
              <a:cs typeface="Times New Roman" panose="02020603050405020304" pitchFamily="18" charset="0"/>
            </a:endParaRPr>
          </a:p>
          <a:p>
            <a:pPr lvl="0" algn="just">
              <a:lnSpc>
                <a:spcPct val="90000"/>
              </a:lnSpc>
            </a:pPr>
            <a:r>
              <a:rPr lang="en-US" altLang="zh-CN" sz="1000">
                <a:latin typeface="Symbol" panose="05050102010706020507" pitchFamily="18" charset="2"/>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        </a:t>
            </a:r>
            <a:r>
              <a:rPr lang="en-US" altLang="zh-CN" sz="1000">
                <a:cs typeface="Times New Roman" panose="02020603050405020304" pitchFamily="18" charset="0"/>
              </a:rPr>
              <a:t>Presents the forms submitted to national health insurance funds</a:t>
            </a:r>
            <a:endParaRPr lang="en-US" altLang="zh-CN" sz="1000">
              <a:cs typeface="Times New Roman" panose="02020603050405020304" pitchFamily="18" charset="0"/>
            </a:endParaRPr>
          </a:p>
          <a:p>
            <a:pPr lvl="0" algn="just">
              <a:lnSpc>
                <a:spcPct val="90000"/>
              </a:lnSpc>
            </a:pPr>
            <a:r>
              <a:rPr lang="en-US" altLang="zh-CN" sz="1000">
                <a:latin typeface="Symbol" panose="05050102010706020507" pitchFamily="18" charset="2"/>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        </a:t>
            </a:r>
            <a:r>
              <a:rPr lang="en-US" altLang="zh-CN" sz="1000">
                <a:cs typeface="Times New Roman" panose="02020603050405020304" pitchFamily="18" charset="0"/>
              </a:rPr>
              <a:t>Presents jobs that entail specific risks. </a:t>
            </a:r>
            <a:endParaRPr lang="en-US" altLang="zh-CN" sz="1000">
              <a:cs typeface="Times New Roman" panose="02020603050405020304" pitchFamily="18" charset="0"/>
            </a:endParaRPr>
          </a:p>
          <a:p>
            <a:pPr lvl="0" algn="just">
              <a:lnSpc>
                <a:spcPct val="90000"/>
              </a:lnSpc>
            </a:pPr>
            <a:br>
              <a:rPr lang="en-US" altLang="zh-CN" sz="1000">
                <a:cs typeface="Times New Roman" panose="02020603050405020304" pitchFamily="18" charset="0"/>
              </a:rPr>
            </a:br>
            <a:r>
              <a:rPr lang="en-US" altLang="zh-CN" sz="1000">
                <a:latin typeface="Times New Roman" panose="02020603050405020304" pitchFamily="18" charset="0"/>
                <a:cs typeface="Times New Roman" panose="02020603050405020304" pitchFamily="18" charset="0"/>
              </a:rPr>
              <a:t>     </a:t>
            </a:r>
            <a:r>
              <a:rPr lang="en-US" altLang="zh-CN" sz="1000" b="1">
                <a:latin typeface="Times New Roman" panose="02020603050405020304" pitchFamily="18" charset="0"/>
                <a:cs typeface="Times New Roman" panose="02020603050405020304" pitchFamily="18" charset="0"/>
              </a:rPr>
              <a:t>  </a:t>
            </a:r>
            <a:r>
              <a:rPr lang="en-US" altLang="zh-CN" sz="1000" b="1">
                <a:cs typeface="Times New Roman" panose="02020603050405020304" pitchFamily="18" charset="0"/>
              </a:rPr>
              <a:t>Technical manager</a:t>
            </a:r>
            <a:endParaRPr lang="en-US" altLang="zh-CN" sz="1000" b="1">
              <a:cs typeface="Times New Roman" panose="02020603050405020304" pitchFamily="18" charset="0"/>
            </a:endParaRPr>
          </a:p>
          <a:p>
            <a:pPr lvl="0" algn="just">
              <a:lnSpc>
                <a:spcPct val="90000"/>
              </a:lnSpc>
            </a:pPr>
            <a:r>
              <a:rPr lang="en-US" altLang="zh-CN" sz="1000">
                <a:latin typeface="Symbol" panose="05050102010706020507" pitchFamily="18" charset="2"/>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        </a:t>
            </a:r>
            <a:r>
              <a:rPr lang="en-US" altLang="zh-CN" sz="1000">
                <a:cs typeface="Times New Roman" panose="02020603050405020304" pitchFamily="18" charset="0"/>
              </a:rPr>
              <a:t>Presents material safety data sheets (MSDS).</a:t>
            </a:r>
            <a:endParaRPr lang="en-US" altLang="zh-CN" sz="1000">
              <a:cs typeface="Times New Roman" panose="02020603050405020304" pitchFamily="18" charset="0"/>
            </a:endParaRPr>
          </a:p>
          <a:p>
            <a:pPr lvl="0" algn="just">
              <a:lnSpc>
                <a:spcPct val="90000"/>
              </a:lnSpc>
            </a:pPr>
            <a:r>
              <a:rPr lang="en-US" altLang="zh-CN" sz="1000">
                <a:latin typeface="Symbol" panose="05050102010706020507" pitchFamily="18" charset="2"/>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        </a:t>
            </a:r>
            <a:r>
              <a:rPr lang="en-US" altLang="zh-CN" sz="1000">
                <a:cs typeface="Times New Roman" panose="02020603050405020304" pitchFamily="18" charset="0"/>
              </a:rPr>
              <a:t>Presents equipment and machinery risks (this document is sent to labor inspection authorities).</a:t>
            </a:r>
            <a:endParaRPr lang="en-US" altLang="zh-CN" sz="1000">
              <a:cs typeface="Times New Roman" panose="02020603050405020304" pitchFamily="18" charset="0"/>
            </a:endParaRPr>
          </a:p>
          <a:p>
            <a:pPr lvl="0" algn="just">
              <a:lnSpc>
                <a:spcPct val="90000"/>
              </a:lnSpc>
            </a:pPr>
            <a:r>
              <a:rPr lang="en-US" altLang="zh-CN" sz="1000">
                <a:latin typeface="Symbol" panose="05050102010706020507" pitchFamily="18" charset="2"/>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        </a:t>
            </a:r>
            <a:r>
              <a:rPr lang="en-US" altLang="zh-CN" sz="1000">
                <a:cs typeface="Times New Roman" panose="02020603050405020304" pitchFamily="18" charset="0"/>
              </a:rPr>
              <a:t>Presents process risks, particularly for high-risk classified sites, pursuant to government regulations.</a:t>
            </a:r>
            <a:endParaRPr lang="en-US" altLang="zh-CN" sz="1000">
              <a:cs typeface="Times New Roman" panose="02020603050405020304" pitchFamily="18" charset="0"/>
            </a:endParaRPr>
          </a:p>
          <a:p>
            <a:pPr lvl="0" algn="just">
              <a:lnSpc>
                <a:spcPct val="90000"/>
              </a:lnSpc>
            </a:pPr>
            <a:r>
              <a:rPr lang="en-US" altLang="zh-CN" sz="1000">
                <a:latin typeface="Symbol" panose="05050102010706020507" pitchFamily="18" charset="2"/>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        </a:t>
            </a:r>
            <a:r>
              <a:rPr lang="en-US" altLang="zh-CN" sz="1000">
                <a:cs typeface="Times New Roman" panose="02020603050405020304" pitchFamily="18" charset="0"/>
              </a:rPr>
              <a:t>Presents job risk data sheets.</a:t>
            </a:r>
            <a:endParaRPr lang="en-US" altLang="zh-CN" sz="1000">
              <a:cs typeface="Times New Roman" panose="02020603050405020304" pitchFamily="18" charset="0"/>
            </a:endParaRPr>
          </a:p>
          <a:p>
            <a:pPr lvl="0" algn="just">
              <a:lnSpc>
                <a:spcPct val="90000"/>
              </a:lnSpc>
            </a:pPr>
            <a:r>
              <a:rPr lang="en-US" altLang="zh-CN" sz="1000">
                <a:latin typeface="Symbol" panose="05050102010706020507" pitchFamily="18" charset="2"/>
                <a:cs typeface="Times New Roman" panose="02020603050405020304" pitchFamily="18" charset="0"/>
              </a:rPr>
              <a:t>·</a:t>
            </a:r>
            <a:r>
              <a:rPr lang="en-US" altLang="zh-CN" sz="1000">
                <a:latin typeface="Times New Roman" panose="02020603050405020304" pitchFamily="18" charset="0"/>
                <a:cs typeface="Times New Roman" panose="02020603050405020304" pitchFamily="18" charset="0"/>
              </a:rPr>
              <a:t>    </a:t>
            </a:r>
            <a:r>
              <a:rPr lang="en-US" altLang="zh-CN" sz="1000">
                <a:cs typeface="Times New Roman" panose="02020603050405020304" pitchFamily="18" charset="0"/>
              </a:rPr>
              <a:t>Presents a generic description of the </a:t>
            </a:r>
            <a:r>
              <a:rPr lang="en-US" altLang="zh-CN" sz="1000" dirty="0" err="1">
                <a:cs typeface="Times New Roman" panose="02020603050405020304" pitchFamily="18" charset="0"/>
              </a:rPr>
              <a:t>job(s</a:t>
            </a:r>
            <a:r>
              <a:rPr lang="en-US" altLang="zh-CN" sz="1000">
                <a:cs typeface="Times New Roman" panose="02020603050405020304" pitchFamily="18" charset="0"/>
              </a:rPr>
              <a:t>) of a given work unit (e.g.: operator, driver, filler, welder, customer-service technician, plant shift supervisor, secretary, etc..) in compliance with "competency profiles", if any.</a:t>
            </a:r>
            <a:endParaRPr lang="en-US" altLang="zh-CN" sz="1000">
              <a:cs typeface="Times New Roman" panose="02020603050405020304" pitchFamily="18" charset="0"/>
            </a:endParaRPr>
          </a:p>
          <a:p>
            <a:pPr lvl="0" algn="just">
              <a:lnSpc>
                <a:spcPct val="90000"/>
              </a:lnSpc>
            </a:pPr>
            <a:r>
              <a:rPr lang="en-US" altLang="zh-CN" sz="1000">
                <a:cs typeface="Times New Roman" panose="02020603050405020304" pitchFamily="18" charset="0"/>
              </a:rPr>
              <a:t> </a:t>
            </a:r>
            <a:endParaRPr lang="en-US" altLang="zh-CN" sz="1000">
              <a:cs typeface="Times New Roman" panose="02020603050405020304" pitchFamily="18" charset="0"/>
            </a:endParaRPr>
          </a:p>
          <a:p>
            <a:pPr lvl="0" algn="just">
              <a:lnSpc>
                <a:spcPct val="90000"/>
              </a:lnSpc>
            </a:pPr>
            <a:r>
              <a:rPr lang="en-US" altLang="zh-CN" sz="1000">
                <a:cs typeface="Times New Roman" panose="02020603050405020304" pitchFamily="18" charset="0"/>
              </a:rPr>
              <a:t>The </a:t>
            </a:r>
            <a:r>
              <a:rPr lang="en-US" altLang="zh-CN" sz="1000" b="1">
                <a:cs typeface="Times New Roman" panose="02020603050405020304" pitchFamily="18" charset="0"/>
              </a:rPr>
              <a:t>safety coordinator</a:t>
            </a:r>
            <a:r>
              <a:rPr lang="en-US" altLang="zh-CN" sz="1000">
                <a:cs typeface="Times New Roman" panose="02020603050405020304" pitchFamily="18" charset="0"/>
              </a:rPr>
              <a:t> will present experience feedback, including such information as the types, seriousness and frequency of accidents, for a specific type of activity (e.g. metallurgy, gases, chemicals, etc.) for the Group and for the entity. Broken down by work unit.</a:t>
            </a:r>
            <a:endParaRPr lang="en-US" altLang="zh-CN" sz="1000">
              <a:cs typeface="Times New Roman" panose="02020603050405020304" pitchFamily="18" charset="0"/>
            </a:endParaRPr>
          </a:p>
          <a:p>
            <a:pPr lvl="0" algn="just">
              <a:lnSpc>
                <a:spcPct val="90000"/>
              </a:lnSpc>
            </a:pPr>
            <a:endParaRPr lang="en-US" altLang="zh-CN" sz="1000" i="1">
              <a:cs typeface="Times New Roman" panose="02020603050405020304" pitchFamily="18" charset="0"/>
            </a:endParaRPr>
          </a:p>
          <a:p>
            <a:pPr lvl="0">
              <a:lnSpc>
                <a:spcPct val="90000"/>
              </a:lnSpc>
            </a:pPr>
            <a:endParaRPr lang="en-US" altLang="zh-CN" sz="1000" i="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5051394" name="幻灯片图像占位符 5051393"/>
          <p:cNvSpPr>
            <a:spLocks noTextEdit="1"/>
          </p:cNvSpPr>
          <p:nvPr>
            <p:ph type="sldImg"/>
          </p:nvPr>
        </p:nvSpPr>
        <p:spPr>
          <a:ln/>
        </p:spPr>
      </p:sp>
      <p:sp>
        <p:nvSpPr>
          <p:cNvPr id="5051395" name="文本占位符 5051394"/>
          <p:cNvSpPr>
            <a:spLocks noGrp="1"/>
          </p:cNvSpPr>
          <p:nvPr>
            <p:ph type="body" idx="1"/>
          </p:nvPr>
        </p:nvSpPr>
        <p:spPr>
          <a:ln/>
        </p:spPr>
        <p:txBody>
          <a:bodyPr lIns="93230" tIns="46614" rIns="93230" bIns="46614"/>
          <a:p>
            <a:pPr lvl="0"/>
            <a:endParaRPr lang="en-US" altLang="x-non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702210" name="幻灯片图像占位符 4702209"/>
          <p:cNvSpPr>
            <a:spLocks noTextEdit="1"/>
          </p:cNvSpPr>
          <p:nvPr>
            <p:ph type="sldImg"/>
          </p:nvPr>
        </p:nvSpPr>
        <p:spPr>
          <a:ln/>
        </p:spPr>
      </p:sp>
      <p:sp>
        <p:nvSpPr>
          <p:cNvPr id="4702211" name="文本占位符 4702210"/>
          <p:cNvSpPr>
            <a:spLocks noGrp="1"/>
          </p:cNvSpPr>
          <p:nvPr>
            <p:ph type="body" idx="1"/>
          </p:nvPr>
        </p:nvSpPr>
        <p:spPr>
          <a:ln/>
        </p:spPr>
        <p:txBody>
          <a:bodyPr lIns="93230" tIns="46614" rIns="93230" bIns="46614"/>
          <a:p>
            <a:pPr lvl="0"/>
            <a:r>
              <a:rPr lang="en-US" altLang="zh-CN" sz="1000">
                <a:solidFill>
                  <a:schemeClr val="accent2"/>
                </a:solidFill>
              </a:rPr>
              <a:t>In a workshop, some fatty cosmetic products are flaked and poured into bags. You will see only some tasks which are part of more complete job.</a:t>
            </a:r>
            <a:r>
              <a:rPr lang="en-US" altLang="zh-CN">
                <a:solidFill>
                  <a:schemeClr val="accent2"/>
                </a:solidFill>
              </a:rPr>
              <a:t> </a:t>
            </a:r>
            <a:endParaRPr lang="en-US" altLang="zh-CN">
              <a:solidFill>
                <a:schemeClr val="accent2"/>
              </a:solidFill>
            </a:endParaRPr>
          </a:p>
          <a:p>
            <a:pPr lvl="0"/>
            <a:endParaRPr lang="en-US" altLang="zh-CN">
              <a:solidFill>
                <a:schemeClr val="accent2"/>
              </a:solidFill>
            </a:endParaRPr>
          </a:p>
          <a:p>
            <a:pPr lvl="0"/>
            <a:r>
              <a:rPr lang="en-US" altLang="zh-CN" u="sng">
                <a:solidFill>
                  <a:schemeClr val="accent2"/>
                </a:solidFill>
              </a:rPr>
              <a:t>Answers :</a:t>
            </a:r>
            <a:endParaRPr lang="en-US" altLang="zh-CN" u="sng">
              <a:solidFill>
                <a:schemeClr val="accent2"/>
              </a:solidFill>
            </a:endParaRPr>
          </a:p>
          <a:p>
            <a:pPr lvl="0"/>
            <a:r>
              <a:rPr lang="en-US" altLang="zh-CN" sz="1000">
                <a:solidFill>
                  <a:schemeClr val="accent2"/>
                </a:solidFill>
              </a:rPr>
              <a:t>Task 1: Put bags under product feeding hopper</a:t>
            </a:r>
            <a:endParaRPr lang="en-US" altLang="zh-CN" sz="1000">
              <a:solidFill>
                <a:schemeClr val="accent2"/>
              </a:solidFill>
            </a:endParaRPr>
          </a:p>
          <a:p>
            <a:pPr lvl="0"/>
            <a:r>
              <a:rPr lang="en-US" altLang="zh-CN" sz="1000">
                <a:solidFill>
                  <a:schemeClr val="accent2"/>
                </a:solidFill>
              </a:rPr>
              <a:t>Task 2: Follow the bag feeding process</a:t>
            </a:r>
            <a:endParaRPr lang="en-US" altLang="zh-CN" sz="1000">
              <a:solidFill>
                <a:schemeClr val="accent2"/>
              </a:solidFill>
            </a:endParaRPr>
          </a:p>
          <a:p>
            <a:pPr lvl="0"/>
            <a:r>
              <a:rPr lang="en-US" altLang="zh-CN" sz="1000">
                <a:solidFill>
                  <a:schemeClr val="accent2"/>
                </a:solidFill>
              </a:rPr>
              <a:t>Task 3: Close bags</a:t>
            </a:r>
            <a:endParaRPr lang="en-US" altLang="zh-CN" sz="1000">
              <a:solidFill>
                <a:schemeClr val="accent2"/>
              </a:solidFill>
            </a:endParaRPr>
          </a:p>
          <a:p>
            <a:pPr lvl="0"/>
            <a:r>
              <a:rPr lang="en-US" altLang="zh-CN" sz="1000">
                <a:solidFill>
                  <a:schemeClr val="accent2"/>
                </a:solidFill>
              </a:rPr>
              <a:t>Task 4: Load and handle bags from the product feeding hopper to the wood pallet</a:t>
            </a:r>
            <a:endParaRPr lang="en-US" altLang="zh-CN" sz="1000">
              <a:solidFill>
                <a:schemeClr val="accent2"/>
              </a:solidFill>
            </a:endParaRPr>
          </a:p>
          <a:p>
            <a:pPr lvl="0"/>
            <a:r>
              <a:rPr lang="en-US" altLang="zh-CN" sz="1000">
                <a:solidFill>
                  <a:schemeClr val="accent2"/>
                </a:solidFill>
              </a:rPr>
              <a:t>Task 5: Store bags on wood pallet </a:t>
            </a:r>
            <a:endParaRPr lang="en-US" altLang="zh-CN" sz="1000">
              <a:solidFill>
                <a:schemeClr val="accent2"/>
              </a:solidFill>
            </a:endParaRPr>
          </a:p>
          <a:p>
            <a:pPr lvl="0"/>
            <a:endParaRPr lang="en-US" altLang="zh-CN" sz="1000">
              <a:solidFill>
                <a:schemeClr val="accent2"/>
              </a:solidFill>
            </a:endParaRPr>
          </a:p>
          <a:p>
            <a:pPr lvl="0"/>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5055490" name="幻灯片图像占位符 5055489"/>
          <p:cNvSpPr>
            <a:spLocks noTextEdit="1"/>
          </p:cNvSpPr>
          <p:nvPr>
            <p:ph type="sldImg"/>
          </p:nvPr>
        </p:nvSpPr>
        <p:spPr>
          <a:ln/>
        </p:spPr>
      </p:sp>
      <p:sp>
        <p:nvSpPr>
          <p:cNvPr id="5055491" name="文本占位符 5055490"/>
          <p:cNvSpPr>
            <a:spLocks noGrp="1"/>
          </p:cNvSpPr>
          <p:nvPr>
            <p:ph type="body" idx="1"/>
          </p:nvPr>
        </p:nvSpPr>
        <p:spPr>
          <a:ln/>
        </p:spPr>
        <p:txBody>
          <a:bodyPr lIns="93230" tIns="46614" rIns="93230" bIns="46614"/>
          <a:p>
            <a:pPr lvl="0"/>
            <a:endParaRPr lang="en-US" altLang="x-non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ctr" defTabSz="885825">
              <a:spcBef>
                <a:spcPct val="30000"/>
              </a:spcBef>
            </a:pPr>
            <a:fld id="{9A0DB2DC-4C9A-4742-B13C-FB6460FD3503}" type="slidenum">
              <a:rPr lang="en-GB" altLang="zh-CN" sz="1300" b="0" dirty="0">
                <a:solidFill>
                  <a:srgbClr val="333399"/>
                </a:solidFill>
              </a:rPr>
            </a:fld>
            <a:endParaRPr lang="en-GB" altLang="zh-CN" sz="1300" b="0" dirty="0">
              <a:solidFill>
                <a:srgbClr val="333399"/>
              </a:solidFill>
            </a:endParaRPr>
          </a:p>
        </p:txBody>
      </p:sp>
      <p:sp>
        <p:nvSpPr>
          <p:cNvPr id="4959234" name="幻灯片图像占位符 4959233"/>
          <p:cNvSpPr>
            <a:spLocks noTextEdit="1"/>
          </p:cNvSpPr>
          <p:nvPr>
            <p:ph type="sldImg"/>
          </p:nvPr>
        </p:nvSpPr>
        <p:spPr>
          <a:ln/>
        </p:spPr>
      </p:sp>
      <p:sp>
        <p:nvSpPr>
          <p:cNvPr id="4959235" name="文本占位符 4959234"/>
          <p:cNvSpPr>
            <a:spLocks noGrp="1"/>
          </p:cNvSpPr>
          <p:nvPr>
            <p:ph type="body" idx="1"/>
          </p:nvPr>
        </p:nvSpPr>
        <p:spPr>
          <a:ln/>
        </p:spPr>
        <p:txBody>
          <a:bodyPr lIns="93230" tIns="46614" rIns="93230" bIns="46614"/>
          <a:p>
            <a:pPr lvl="0">
              <a:lnSpc>
                <a:spcPct val="80000"/>
              </a:lnSpc>
            </a:pPr>
            <a:r>
              <a:rPr lang="en-US" altLang="zh-CN" sz="700">
                <a:solidFill>
                  <a:schemeClr val="accent2"/>
                </a:solidFill>
              </a:rPr>
              <a:t>For your information, an operator injured his shoulder while manually lifting bags. </a:t>
            </a:r>
            <a:endParaRPr lang="en-US" altLang="zh-CN" sz="700">
              <a:solidFill>
                <a:schemeClr val="accent2"/>
              </a:solidFill>
            </a:endParaRPr>
          </a:p>
          <a:p>
            <a:pPr lvl="0">
              <a:lnSpc>
                <a:spcPct val="80000"/>
              </a:lnSpc>
            </a:pPr>
            <a:r>
              <a:rPr lang="en-US" altLang="zh-CN" sz="700">
                <a:solidFill>
                  <a:schemeClr val="accent2"/>
                </a:solidFill>
              </a:rPr>
              <a:t>Each bag weighs approximately 20kg</a:t>
            </a:r>
            <a:endParaRPr lang="en-US" altLang="zh-CN" sz="700">
              <a:solidFill>
                <a:schemeClr val="accent2"/>
              </a:solidFill>
            </a:endParaRPr>
          </a:p>
          <a:p>
            <a:pPr lvl="0">
              <a:lnSpc>
                <a:spcPct val="80000"/>
              </a:lnSpc>
            </a:pPr>
            <a:r>
              <a:rPr lang="en-US" altLang="zh-CN" sz="800" u="sng">
                <a:solidFill>
                  <a:schemeClr val="accent2"/>
                </a:solidFill>
              </a:rPr>
              <a:t>Answers :</a:t>
            </a:r>
            <a:endParaRPr lang="en-US" altLang="zh-CN" sz="800" u="sng">
              <a:solidFill>
                <a:schemeClr val="accent2"/>
              </a:solidFill>
            </a:endParaRPr>
          </a:p>
          <a:p>
            <a:pPr lvl="0">
              <a:lnSpc>
                <a:spcPct val="80000"/>
              </a:lnSpc>
            </a:pPr>
            <a:r>
              <a:rPr lang="en-US" altLang="zh-CN" sz="600">
                <a:solidFill>
                  <a:schemeClr val="accent2"/>
                </a:solidFill>
              </a:rPr>
              <a:t>Task 1: Put bags under product feeding hopper</a:t>
            </a:r>
            <a:endParaRPr lang="en-US" altLang="zh-CN" sz="600">
              <a:solidFill>
                <a:schemeClr val="accent2"/>
              </a:solidFill>
            </a:endParaRPr>
          </a:p>
          <a:p>
            <a:pPr lvl="0">
              <a:lnSpc>
                <a:spcPct val="80000"/>
              </a:lnSpc>
              <a:buFontTx/>
              <a:buChar char="-"/>
            </a:pPr>
            <a:r>
              <a:rPr lang="en-US" altLang="zh-CN" sz="600">
                <a:solidFill>
                  <a:schemeClr val="accent2"/>
                </a:solidFill>
              </a:rPr>
              <a:t>Dust (Allergy, asthma, …) 		</a:t>
            </a:r>
            <a:r>
              <a:rPr lang="en-US" altLang="zh-CN" sz="600">
                <a:solidFill>
                  <a:schemeClr val="accent2"/>
                </a:solidFill>
                <a:sym typeface="Wingdings" panose="05000000000000000000" pitchFamily="2" charset="2"/>
              </a:rPr>
              <a:t> Occupational illness</a:t>
            </a:r>
            <a:endParaRPr lang="en-US" altLang="zh-CN" sz="600">
              <a:solidFill>
                <a:schemeClr val="accent2"/>
              </a:solidFill>
              <a:sym typeface="Wingdings" panose="05000000000000000000" pitchFamily="2" charset="2"/>
            </a:endParaRPr>
          </a:p>
          <a:p>
            <a:pPr lvl="0">
              <a:lnSpc>
                <a:spcPct val="80000"/>
              </a:lnSpc>
              <a:buFontTx/>
              <a:buChar char="-"/>
            </a:pPr>
            <a:endParaRPr lang="en-US" altLang="zh-CN" sz="600">
              <a:solidFill>
                <a:schemeClr val="accent2"/>
              </a:solidFill>
            </a:endParaRPr>
          </a:p>
          <a:p>
            <a:pPr lvl="0">
              <a:lnSpc>
                <a:spcPct val="80000"/>
              </a:lnSpc>
            </a:pPr>
            <a:r>
              <a:rPr lang="en-US" altLang="zh-CN" sz="600">
                <a:solidFill>
                  <a:schemeClr val="accent2"/>
                </a:solidFill>
              </a:rPr>
              <a:t>Task 2: Follow the bag feeding process</a:t>
            </a:r>
            <a:endParaRPr lang="en-US" altLang="zh-CN" sz="600">
              <a:solidFill>
                <a:schemeClr val="accent2"/>
              </a:solidFill>
            </a:endParaRPr>
          </a:p>
          <a:p>
            <a:pPr lvl="0">
              <a:lnSpc>
                <a:spcPct val="80000"/>
              </a:lnSpc>
              <a:buFontTx/>
              <a:buChar char="-"/>
            </a:pPr>
            <a:r>
              <a:rPr lang="en-US" altLang="zh-CN" sz="600">
                <a:solidFill>
                  <a:schemeClr val="accent2"/>
                </a:solidFill>
              </a:rPr>
              <a:t>Body position/posture		</a:t>
            </a:r>
            <a:r>
              <a:rPr lang="en-US" altLang="zh-CN" sz="600">
                <a:solidFill>
                  <a:schemeClr val="accent2"/>
                </a:solidFill>
                <a:sym typeface="Wingdings" panose="05000000000000000000" pitchFamily="2" charset="2"/>
              </a:rPr>
              <a:t> Occupational illness and accidents</a:t>
            </a:r>
            <a:endParaRPr lang="en-US" altLang="zh-CN" sz="600">
              <a:solidFill>
                <a:schemeClr val="accent2"/>
              </a:solidFill>
            </a:endParaRPr>
          </a:p>
          <a:p>
            <a:pPr lvl="0">
              <a:lnSpc>
                <a:spcPct val="80000"/>
              </a:lnSpc>
              <a:buFontTx/>
              <a:buChar char="-"/>
            </a:pPr>
            <a:r>
              <a:rPr lang="en-US" altLang="zh-CN" sz="600">
                <a:solidFill>
                  <a:schemeClr val="accent2"/>
                </a:solidFill>
              </a:rPr>
              <a:t>Dust while shaking bags		</a:t>
            </a:r>
            <a:r>
              <a:rPr lang="en-US" altLang="zh-CN" sz="600">
                <a:solidFill>
                  <a:schemeClr val="accent2"/>
                </a:solidFill>
                <a:sym typeface="Wingdings" panose="05000000000000000000" pitchFamily="2" charset="2"/>
              </a:rPr>
              <a:t> Occupational illness</a:t>
            </a:r>
            <a:endParaRPr lang="en-US" altLang="zh-CN" sz="600">
              <a:solidFill>
                <a:schemeClr val="accent2"/>
              </a:solidFill>
              <a:sym typeface="Wingdings" panose="05000000000000000000" pitchFamily="2" charset="2"/>
            </a:endParaRPr>
          </a:p>
          <a:p>
            <a:pPr lvl="0">
              <a:lnSpc>
                <a:spcPct val="80000"/>
              </a:lnSpc>
              <a:buFontTx/>
              <a:buChar char="-"/>
            </a:pPr>
            <a:r>
              <a:rPr lang="en-US" altLang="zh-CN" sz="600">
                <a:solidFill>
                  <a:schemeClr val="accent2"/>
                </a:solidFill>
              </a:rPr>
              <a:t>Product spillage			</a:t>
            </a:r>
            <a:r>
              <a:rPr lang="en-US" altLang="zh-CN" sz="600">
                <a:solidFill>
                  <a:schemeClr val="accent2"/>
                </a:solidFill>
                <a:sym typeface="Wingdings" panose="05000000000000000000" pitchFamily="2" charset="2"/>
              </a:rPr>
              <a:t> Accidents</a:t>
            </a:r>
            <a:endParaRPr lang="en-US" altLang="zh-CN" sz="600">
              <a:solidFill>
                <a:schemeClr val="accent2"/>
              </a:solidFill>
            </a:endParaRPr>
          </a:p>
          <a:p>
            <a:pPr lvl="0">
              <a:lnSpc>
                <a:spcPct val="80000"/>
              </a:lnSpc>
              <a:buFontTx/>
              <a:buChar char="-"/>
            </a:pPr>
            <a:endParaRPr lang="en-US" altLang="zh-CN" sz="600">
              <a:solidFill>
                <a:schemeClr val="accent2"/>
              </a:solidFill>
            </a:endParaRPr>
          </a:p>
          <a:p>
            <a:pPr lvl="0">
              <a:lnSpc>
                <a:spcPct val="80000"/>
              </a:lnSpc>
            </a:pPr>
            <a:r>
              <a:rPr lang="en-US" altLang="zh-CN" sz="600">
                <a:solidFill>
                  <a:schemeClr val="accent2"/>
                </a:solidFill>
              </a:rPr>
              <a:t>Task 3: Close bags</a:t>
            </a:r>
            <a:endParaRPr lang="en-US" altLang="zh-CN" sz="600">
              <a:solidFill>
                <a:schemeClr val="accent2"/>
              </a:solidFill>
            </a:endParaRPr>
          </a:p>
          <a:p>
            <a:pPr lvl="0">
              <a:lnSpc>
                <a:spcPct val="80000"/>
              </a:lnSpc>
              <a:buFontTx/>
              <a:buChar char="-"/>
            </a:pPr>
            <a:r>
              <a:rPr lang="en-US" altLang="zh-CN" sz="600">
                <a:solidFill>
                  <a:schemeClr val="accent2"/>
                </a:solidFill>
              </a:rPr>
              <a:t>Body position/posture		</a:t>
            </a:r>
            <a:r>
              <a:rPr lang="en-US" altLang="zh-CN" sz="600">
                <a:solidFill>
                  <a:schemeClr val="accent2"/>
                </a:solidFill>
                <a:sym typeface="Wingdings" panose="05000000000000000000" pitchFamily="2" charset="2"/>
              </a:rPr>
              <a:t> Occupational illness and accidents</a:t>
            </a:r>
            <a:endParaRPr lang="en-US" altLang="zh-CN" sz="600">
              <a:solidFill>
                <a:schemeClr val="accent2"/>
              </a:solidFill>
            </a:endParaRPr>
          </a:p>
          <a:p>
            <a:pPr lvl="0">
              <a:lnSpc>
                <a:spcPct val="80000"/>
              </a:lnSpc>
              <a:buFontTx/>
              <a:buChar char="-"/>
            </a:pPr>
            <a:r>
              <a:rPr lang="en-US" altLang="zh-CN" sz="600">
                <a:solidFill>
                  <a:schemeClr val="accent2"/>
                </a:solidFill>
              </a:rPr>
              <a:t>Heavy Loading and repetitive identical actions		</a:t>
            </a:r>
            <a:r>
              <a:rPr lang="en-US" altLang="zh-CN" sz="600">
                <a:solidFill>
                  <a:schemeClr val="accent2"/>
                </a:solidFill>
                <a:sym typeface="Wingdings" panose="05000000000000000000" pitchFamily="2" charset="2"/>
              </a:rPr>
              <a:t> Occupational illness and accidents</a:t>
            </a:r>
            <a:endParaRPr lang="en-US" altLang="zh-CN" sz="600">
              <a:solidFill>
                <a:schemeClr val="accent2"/>
              </a:solidFill>
            </a:endParaRPr>
          </a:p>
          <a:p>
            <a:pPr lvl="0">
              <a:lnSpc>
                <a:spcPct val="80000"/>
              </a:lnSpc>
              <a:buFontTx/>
              <a:buChar char="-"/>
            </a:pPr>
            <a:r>
              <a:rPr lang="en-US" altLang="zh-CN" sz="600">
                <a:solidFill>
                  <a:schemeClr val="accent2"/>
                </a:solidFill>
              </a:rPr>
              <a:t>Cut with the machine			</a:t>
            </a:r>
            <a:r>
              <a:rPr lang="en-US" altLang="zh-CN" sz="600">
                <a:solidFill>
                  <a:schemeClr val="accent2"/>
                </a:solidFill>
                <a:sym typeface="Wingdings" panose="05000000000000000000" pitchFamily="2" charset="2"/>
              </a:rPr>
              <a:t> Accidents</a:t>
            </a:r>
            <a:endParaRPr lang="en-US" altLang="zh-CN" sz="600">
              <a:solidFill>
                <a:schemeClr val="accent2"/>
              </a:solidFill>
              <a:sym typeface="Wingdings" panose="05000000000000000000" pitchFamily="2" charset="2"/>
            </a:endParaRPr>
          </a:p>
          <a:p>
            <a:pPr lvl="0">
              <a:lnSpc>
                <a:spcPct val="80000"/>
              </a:lnSpc>
              <a:buFontTx/>
              <a:buChar char="-"/>
            </a:pPr>
            <a:r>
              <a:rPr lang="en-US" altLang="zh-CN" sz="600">
                <a:solidFill>
                  <a:schemeClr val="accent2"/>
                </a:solidFill>
              </a:rPr>
              <a:t>Product spillage			</a:t>
            </a:r>
            <a:r>
              <a:rPr lang="en-US" altLang="zh-CN" sz="600">
                <a:solidFill>
                  <a:schemeClr val="accent2"/>
                </a:solidFill>
                <a:sym typeface="Wingdings" panose="05000000000000000000" pitchFamily="2" charset="2"/>
              </a:rPr>
              <a:t> Accidents</a:t>
            </a:r>
            <a:endParaRPr lang="en-US" altLang="zh-CN" sz="600">
              <a:solidFill>
                <a:schemeClr val="accent2"/>
              </a:solidFill>
            </a:endParaRPr>
          </a:p>
          <a:p>
            <a:pPr lvl="0">
              <a:lnSpc>
                <a:spcPct val="80000"/>
              </a:lnSpc>
              <a:buFontTx/>
            </a:pPr>
            <a:endParaRPr lang="en-US" altLang="zh-CN" sz="600">
              <a:solidFill>
                <a:schemeClr val="accent2"/>
              </a:solidFill>
            </a:endParaRPr>
          </a:p>
          <a:p>
            <a:pPr lvl="0">
              <a:lnSpc>
                <a:spcPct val="80000"/>
              </a:lnSpc>
            </a:pPr>
            <a:r>
              <a:rPr lang="en-US" altLang="zh-CN" sz="600">
                <a:solidFill>
                  <a:schemeClr val="accent2"/>
                </a:solidFill>
              </a:rPr>
              <a:t>Task 4: Loading and Handling bags from the product feeding hopper to the wood pallet</a:t>
            </a:r>
            <a:endParaRPr lang="en-US" altLang="zh-CN" sz="600">
              <a:solidFill>
                <a:schemeClr val="accent2"/>
              </a:solidFill>
            </a:endParaRPr>
          </a:p>
          <a:p>
            <a:pPr lvl="0">
              <a:lnSpc>
                <a:spcPct val="80000"/>
              </a:lnSpc>
              <a:buFontTx/>
              <a:buChar char="-"/>
            </a:pPr>
            <a:r>
              <a:rPr lang="en-US" altLang="zh-CN" sz="600">
                <a:solidFill>
                  <a:schemeClr val="accent2"/>
                </a:solidFill>
              </a:rPr>
              <a:t>Body position/posture								</a:t>
            </a:r>
            <a:r>
              <a:rPr lang="en-US" altLang="zh-CN" sz="600">
                <a:solidFill>
                  <a:schemeClr val="accent2"/>
                </a:solidFill>
                <a:sym typeface="Wingdings" panose="05000000000000000000" pitchFamily="2" charset="2"/>
              </a:rPr>
              <a:t> Occupational illness and accidents</a:t>
            </a:r>
            <a:endParaRPr lang="en-US" altLang="zh-CN" sz="600">
              <a:solidFill>
                <a:schemeClr val="accent2"/>
              </a:solidFill>
            </a:endParaRPr>
          </a:p>
          <a:p>
            <a:pPr lvl="0">
              <a:lnSpc>
                <a:spcPct val="80000"/>
              </a:lnSpc>
              <a:buFontTx/>
              <a:buChar char="-"/>
            </a:pPr>
            <a:r>
              <a:rPr lang="en-US" altLang="zh-CN" sz="600">
                <a:solidFill>
                  <a:schemeClr val="accent2"/>
                </a:solidFill>
              </a:rPr>
              <a:t>Heavy loading and repetitive identical actions		</a:t>
            </a:r>
            <a:r>
              <a:rPr lang="en-US" altLang="zh-CN" sz="600">
                <a:solidFill>
                  <a:schemeClr val="accent2"/>
                </a:solidFill>
                <a:sym typeface="Wingdings" panose="05000000000000000000" pitchFamily="2" charset="2"/>
              </a:rPr>
              <a:t> Occupational illness and accidents</a:t>
            </a:r>
            <a:endParaRPr lang="en-US" altLang="zh-CN" sz="600">
              <a:solidFill>
                <a:schemeClr val="accent2"/>
              </a:solidFill>
            </a:endParaRPr>
          </a:p>
          <a:p>
            <a:pPr lvl="0">
              <a:lnSpc>
                <a:spcPct val="80000"/>
              </a:lnSpc>
              <a:buFontTx/>
              <a:buChar char="-"/>
            </a:pPr>
            <a:r>
              <a:rPr lang="en-US" altLang="zh-CN" sz="600">
                <a:solidFill>
                  <a:schemeClr val="accent2"/>
                </a:solidFill>
              </a:rPr>
              <a:t>Trips and Falls			</a:t>
            </a:r>
            <a:r>
              <a:rPr lang="en-US" altLang="zh-CN" sz="600">
                <a:solidFill>
                  <a:schemeClr val="accent2"/>
                </a:solidFill>
                <a:sym typeface="Wingdings" panose="05000000000000000000" pitchFamily="2" charset="2"/>
              </a:rPr>
              <a:t> Accidents</a:t>
            </a:r>
            <a:endParaRPr lang="en-US" altLang="zh-CN" sz="600">
              <a:solidFill>
                <a:schemeClr val="accent2"/>
              </a:solidFill>
              <a:sym typeface="Wingdings" panose="05000000000000000000" pitchFamily="2" charset="2"/>
            </a:endParaRPr>
          </a:p>
          <a:p>
            <a:pPr lvl="0">
              <a:lnSpc>
                <a:spcPct val="80000"/>
              </a:lnSpc>
              <a:buFontTx/>
              <a:buChar char="-"/>
            </a:pPr>
            <a:r>
              <a:rPr lang="en-US" altLang="zh-CN" sz="600">
                <a:solidFill>
                  <a:schemeClr val="accent2"/>
                </a:solidFill>
              </a:rPr>
              <a:t>Bags falling over			</a:t>
            </a:r>
            <a:r>
              <a:rPr lang="en-US" altLang="zh-CN" sz="600">
                <a:solidFill>
                  <a:schemeClr val="accent2"/>
                </a:solidFill>
                <a:sym typeface="Wingdings" panose="05000000000000000000" pitchFamily="2" charset="2"/>
              </a:rPr>
              <a:t> accidents</a:t>
            </a:r>
            <a:endParaRPr lang="en-US" altLang="zh-CN" sz="600">
              <a:solidFill>
                <a:schemeClr val="accent2"/>
              </a:solidFill>
            </a:endParaRPr>
          </a:p>
          <a:p>
            <a:pPr lvl="0">
              <a:lnSpc>
                <a:spcPct val="80000"/>
              </a:lnSpc>
            </a:pPr>
            <a:endParaRPr lang="en-US" altLang="zh-CN" sz="600">
              <a:solidFill>
                <a:schemeClr val="accent2"/>
              </a:solidFill>
            </a:endParaRPr>
          </a:p>
          <a:p>
            <a:pPr lvl="0">
              <a:lnSpc>
                <a:spcPct val="80000"/>
              </a:lnSpc>
            </a:pPr>
            <a:r>
              <a:rPr lang="en-US" altLang="zh-CN" sz="600">
                <a:solidFill>
                  <a:schemeClr val="accent2"/>
                </a:solidFill>
              </a:rPr>
              <a:t>Task 5: Storing bags on wood pallet </a:t>
            </a:r>
            <a:endParaRPr lang="en-US" altLang="zh-CN" sz="600">
              <a:solidFill>
                <a:schemeClr val="accent2"/>
              </a:solidFill>
            </a:endParaRPr>
          </a:p>
          <a:p>
            <a:pPr lvl="0">
              <a:lnSpc>
                <a:spcPct val="80000"/>
              </a:lnSpc>
              <a:buFontTx/>
              <a:buChar char="-"/>
            </a:pPr>
            <a:r>
              <a:rPr lang="en-US" altLang="zh-CN" sz="600">
                <a:solidFill>
                  <a:schemeClr val="accent2"/>
                </a:solidFill>
              </a:rPr>
              <a:t>Body position/posture		</a:t>
            </a:r>
            <a:r>
              <a:rPr lang="en-US" altLang="zh-CN" sz="600">
                <a:solidFill>
                  <a:schemeClr val="accent2"/>
                </a:solidFill>
                <a:sym typeface="Wingdings" panose="05000000000000000000" pitchFamily="2" charset="2"/>
              </a:rPr>
              <a:t> Occupational illness and accidents</a:t>
            </a:r>
            <a:endParaRPr lang="en-US" altLang="zh-CN" sz="600">
              <a:solidFill>
                <a:schemeClr val="accent2"/>
              </a:solidFill>
            </a:endParaRPr>
          </a:p>
          <a:p>
            <a:pPr lvl="0">
              <a:lnSpc>
                <a:spcPct val="80000"/>
              </a:lnSpc>
              <a:buFontTx/>
              <a:buChar char="-"/>
            </a:pPr>
            <a:r>
              <a:rPr lang="en-US" altLang="zh-CN" sz="600">
                <a:solidFill>
                  <a:schemeClr val="accent2"/>
                </a:solidFill>
              </a:rPr>
              <a:t>Trips, slips and Falls			</a:t>
            </a:r>
            <a:r>
              <a:rPr lang="en-US" altLang="zh-CN" sz="600">
                <a:solidFill>
                  <a:schemeClr val="accent2"/>
                </a:solidFill>
                <a:sym typeface="Wingdings" panose="05000000000000000000" pitchFamily="2" charset="2"/>
              </a:rPr>
              <a:t> Accidents</a:t>
            </a:r>
            <a:endParaRPr lang="en-US" altLang="zh-CN" sz="600">
              <a:solidFill>
                <a:schemeClr val="accent2"/>
              </a:solidFill>
            </a:endParaRPr>
          </a:p>
          <a:p>
            <a:pPr lvl="0">
              <a:lnSpc>
                <a:spcPct val="80000"/>
              </a:lnSpc>
              <a:buFontTx/>
              <a:buChar char="-"/>
            </a:pPr>
            <a:r>
              <a:rPr lang="en-US" altLang="zh-CN" sz="600">
                <a:solidFill>
                  <a:schemeClr val="accent2"/>
                </a:solidFill>
              </a:rPr>
              <a:t>Foot stuck			</a:t>
            </a:r>
            <a:r>
              <a:rPr lang="en-US" altLang="zh-CN" sz="600">
                <a:solidFill>
                  <a:schemeClr val="accent2"/>
                </a:solidFill>
                <a:sym typeface="Wingdings" panose="05000000000000000000" pitchFamily="2" charset="2"/>
              </a:rPr>
              <a:t> Accidents</a:t>
            </a:r>
            <a:endParaRPr lang="en-US" altLang="zh-CN" sz="600">
              <a:solidFill>
                <a:schemeClr val="accent2"/>
              </a:solidFill>
            </a:endParaRPr>
          </a:p>
          <a:p>
            <a:pPr lvl="0">
              <a:lnSpc>
                <a:spcPct val="80000"/>
              </a:lnSpc>
              <a:buFontTx/>
              <a:buChar char="-"/>
            </a:pPr>
            <a:endParaRPr lang="en-US" altLang="zh-CN" sz="600">
              <a:solidFill>
                <a:schemeClr val="accent2"/>
              </a:solidFill>
            </a:endParaRPr>
          </a:p>
          <a:p>
            <a:pPr lvl="0">
              <a:lnSpc>
                <a:spcPct val="80000"/>
              </a:lnSpc>
              <a:buFontTx/>
            </a:pPr>
            <a:r>
              <a:rPr lang="en-US" altLang="zh-CN" sz="600">
                <a:solidFill>
                  <a:schemeClr val="accent2"/>
                </a:solidFill>
              </a:rPr>
              <a:t>Other risks :</a:t>
            </a:r>
            <a:endParaRPr lang="en-US" altLang="zh-CN" sz="600">
              <a:solidFill>
                <a:schemeClr val="accent2"/>
              </a:solidFill>
            </a:endParaRPr>
          </a:p>
          <a:p>
            <a:pPr lvl="0">
              <a:lnSpc>
                <a:spcPct val="80000"/>
              </a:lnSpc>
              <a:buFontTx/>
              <a:buChar char="-"/>
            </a:pPr>
            <a:r>
              <a:rPr lang="en-US" altLang="zh-CN" sz="600">
                <a:solidFill>
                  <a:schemeClr val="accent2"/>
                </a:solidFill>
              </a:rPr>
              <a:t>Noise			</a:t>
            </a:r>
            <a:r>
              <a:rPr lang="en-US" altLang="zh-CN" sz="600">
                <a:solidFill>
                  <a:schemeClr val="accent2"/>
                </a:solidFill>
                <a:sym typeface="Wingdings" panose="05000000000000000000" pitchFamily="2" charset="2"/>
              </a:rPr>
              <a:t> Occupational illness</a:t>
            </a:r>
            <a:endParaRPr lang="en-US" altLang="zh-CN" sz="600">
              <a:solidFill>
                <a:schemeClr val="accent2"/>
              </a:solidFill>
            </a:endParaRPr>
          </a:p>
          <a:p>
            <a:pPr lvl="0">
              <a:lnSpc>
                <a:spcPct val="80000"/>
              </a:lnSpc>
              <a:buFontTx/>
              <a:buChar char="-"/>
            </a:pPr>
            <a:r>
              <a:rPr lang="en-US" altLang="zh-CN" sz="600">
                <a:solidFill>
                  <a:schemeClr val="accent2"/>
                </a:solidFill>
              </a:rPr>
              <a:t>Temperature			</a:t>
            </a:r>
            <a:r>
              <a:rPr lang="en-US" altLang="zh-CN" sz="600">
                <a:solidFill>
                  <a:schemeClr val="accent2"/>
                </a:solidFill>
                <a:sym typeface="Wingdings" panose="05000000000000000000" pitchFamily="2" charset="2"/>
              </a:rPr>
              <a:t> Occupational illness</a:t>
            </a:r>
            <a:endParaRPr lang="en-US" altLang="zh-CN" sz="600">
              <a:solidFill>
                <a:schemeClr val="accent2"/>
              </a:solidFill>
              <a:sym typeface="Wingdings" panose="05000000000000000000" pitchFamily="2" charset="2"/>
            </a:endParaRPr>
          </a:p>
          <a:p>
            <a:pPr lvl="0">
              <a:lnSpc>
                <a:spcPct val="80000"/>
              </a:lnSpc>
              <a:buFontTx/>
              <a:buChar char="-"/>
            </a:pPr>
            <a:r>
              <a:rPr lang="en-US" altLang="zh-CN" sz="600">
                <a:solidFill>
                  <a:schemeClr val="accent2"/>
                </a:solidFill>
              </a:rPr>
              <a:t>Lighting ???			</a:t>
            </a:r>
            <a:r>
              <a:rPr lang="en-US" altLang="zh-CN" sz="600">
                <a:solidFill>
                  <a:schemeClr val="accent2"/>
                </a:solidFill>
                <a:sym typeface="Wingdings" panose="05000000000000000000" pitchFamily="2" charset="2"/>
              </a:rPr>
              <a:t> Occupational illness and accidents</a:t>
            </a:r>
            <a:endParaRPr lang="en-US" altLang="zh-CN" sz="600">
              <a:solidFill>
                <a:schemeClr val="accent2"/>
              </a:solidFill>
              <a:sym typeface="Wingdings" panose="05000000000000000000" pitchFamily="2" charset="2"/>
            </a:endParaRPr>
          </a:p>
          <a:p>
            <a:pPr lvl="0">
              <a:lnSpc>
                <a:spcPct val="80000"/>
              </a:lnSpc>
              <a:buFontTx/>
              <a:buChar char="-"/>
            </a:pPr>
            <a:r>
              <a:rPr lang="en-US" altLang="zh-CN" sz="500">
                <a:solidFill>
                  <a:schemeClr val="accent2"/>
                </a:solidFill>
              </a:rPr>
              <a:t>Explosive atmosphere (dust)		</a:t>
            </a:r>
            <a:r>
              <a:rPr lang="en-US" altLang="zh-CN" sz="600">
                <a:solidFill>
                  <a:schemeClr val="accent2"/>
                </a:solidFill>
                <a:sym typeface="Wingdings" panose="05000000000000000000" pitchFamily="2" charset="2"/>
              </a:rPr>
              <a:t> Accidents</a:t>
            </a:r>
            <a:endParaRPr lang="en-US" altLang="zh-CN" sz="600">
              <a:solidFill>
                <a:schemeClr val="accent2"/>
              </a:solidFill>
              <a:sym typeface="Wingdings" panose="05000000000000000000" pitchFamily="2" charset="2"/>
            </a:endParaRPr>
          </a:p>
          <a:p>
            <a:pPr lvl="0">
              <a:lnSpc>
                <a:spcPct val="80000"/>
              </a:lnSpc>
              <a:buFontTx/>
              <a:buChar char="-"/>
            </a:pPr>
            <a:r>
              <a:rPr lang="en-US" altLang="zh-CN" sz="500">
                <a:solidFill>
                  <a:schemeClr val="accent2"/>
                </a:solidFill>
              </a:rPr>
              <a:t>Contact with electrical parts		</a:t>
            </a:r>
            <a:r>
              <a:rPr lang="en-US" altLang="zh-CN" sz="600">
                <a:solidFill>
                  <a:schemeClr val="accent2"/>
                </a:solidFill>
                <a:sym typeface="Wingdings" panose="05000000000000000000" pitchFamily="2" charset="2"/>
              </a:rPr>
              <a:t> Accidents</a:t>
            </a:r>
            <a:endParaRPr lang="en-US" altLang="zh-CN" sz="500">
              <a:solidFill>
                <a:schemeClr val="accent2"/>
              </a:solidFill>
            </a:endParaRPr>
          </a:p>
          <a:p>
            <a:pPr lvl="0">
              <a:lnSpc>
                <a:spcPct val="80000"/>
              </a:lnSpc>
              <a:buFontTx/>
              <a:buChar char="-"/>
            </a:pPr>
            <a:r>
              <a:rPr lang="en-US" altLang="zh-CN" sz="500">
                <a:solidFill>
                  <a:schemeClr val="accent2"/>
                </a:solidFill>
              </a:rPr>
              <a:t>Fire			</a:t>
            </a:r>
            <a:r>
              <a:rPr lang="en-US" altLang="zh-CN" sz="600">
                <a:solidFill>
                  <a:schemeClr val="accent2"/>
                </a:solidFill>
                <a:sym typeface="Wingdings" panose="05000000000000000000" pitchFamily="2" charset="2"/>
              </a:rPr>
              <a:t> Accidents</a:t>
            </a:r>
            <a:endParaRPr lang="en-US" altLang="zh-CN" sz="600">
              <a:solidFill>
                <a:schemeClr val="accent2"/>
              </a:solidFill>
              <a:sym typeface="Wingdings" panose="05000000000000000000" pitchFamily="2" charset="2"/>
            </a:endParaRPr>
          </a:p>
          <a:p>
            <a:pPr lvl="0">
              <a:lnSpc>
                <a:spcPct val="80000"/>
              </a:lnSpc>
              <a:buFontTx/>
              <a:buChar char="-"/>
            </a:pPr>
            <a:r>
              <a:rPr lang="en-US" altLang="zh-CN" sz="500">
                <a:solidFill>
                  <a:schemeClr val="accent2"/>
                </a:solidFill>
              </a:rPr>
              <a:t>Isolated / single worker			</a:t>
            </a:r>
            <a:r>
              <a:rPr lang="en-US" altLang="zh-CN" sz="600">
                <a:solidFill>
                  <a:schemeClr val="accent2"/>
                </a:solidFill>
                <a:sym typeface="Wingdings" panose="05000000000000000000" pitchFamily="2" charset="2"/>
              </a:rPr>
              <a:t> Accidents</a:t>
            </a:r>
            <a:endParaRPr lang="en-US" altLang="zh-CN" sz="600">
              <a:solidFill>
                <a:schemeClr val="accent2"/>
              </a:solidFill>
              <a:sym typeface="Wingdings" panose="05000000000000000000" pitchFamily="2" charset="2"/>
            </a:endParaRPr>
          </a:p>
          <a:p>
            <a:pPr lvl="0">
              <a:lnSpc>
                <a:spcPct val="80000"/>
              </a:lnSpc>
              <a:buFontTx/>
              <a:buChar char="-"/>
            </a:pPr>
            <a:endParaRPr lang="en-US" altLang="zh-CN" sz="500">
              <a:solidFill>
                <a:schemeClr val="accent2"/>
              </a:solidFill>
            </a:endParaRPr>
          </a:p>
          <a:p>
            <a:pPr lvl="0">
              <a:lnSpc>
                <a:spcPct val="80000"/>
              </a:lnSpc>
              <a:buFontTx/>
              <a:buChar char="-"/>
            </a:pPr>
            <a:endParaRPr lang="en-US" altLang="zh-CN" sz="500">
              <a:solidFill>
                <a:schemeClr val="accent2"/>
              </a:solidFill>
            </a:endParaRPr>
          </a:p>
          <a:p>
            <a:pPr lvl="0">
              <a:lnSpc>
                <a:spcPct val="80000"/>
              </a:lnSpc>
            </a:pPr>
            <a:endParaRPr lang="en-US" altLang="zh-CN" sz="500">
              <a:solidFill>
                <a:schemeClr val="accent2"/>
              </a:solidFill>
            </a:endParaRPr>
          </a:p>
          <a:p>
            <a:pPr lvl="0">
              <a:lnSpc>
                <a:spcPct val="80000"/>
              </a:lnSpc>
            </a:pPr>
            <a:endParaRPr lang="en-US" altLang="zh-CN" sz="80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tx1"/>
        </a:solidFill>
        <a:effectLst/>
      </p:bgPr>
    </p:bg>
    <p:spTree>
      <p:nvGrpSpPr>
        <p:cNvPr id="1" name=""/>
        <p:cNvGrpSpPr/>
        <p:nvPr/>
      </p:nvGrpSpPr>
      <p:grpSpPr/>
      <p:pic>
        <p:nvPicPr>
          <p:cNvPr id="12317" name="图片 12316" descr="Onglets Transversale"/>
          <p:cNvPicPr/>
          <p:nvPr userDrawn="1"/>
        </p:nvPicPr>
        <p:blipFill>
          <a:blip r:embed="rId2"/>
          <a:stretch>
            <a:fillRect/>
          </a:stretch>
        </p:blipFill>
        <p:spPr>
          <a:xfrm>
            <a:off x="0" y="0"/>
            <a:ext cx="1333500" cy="6858000"/>
          </a:xfrm>
          <a:prstGeom prst="rect">
            <a:avLst/>
          </a:prstGeom>
          <a:noFill/>
          <a:ln w="9525">
            <a:noFill/>
          </a:ln>
        </p:spPr>
      </p:pic>
      <p:sp>
        <p:nvSpPr>
          <p:cNvPr id="12290" name="标题 12289"/>
          <p:cNvSpPr>
            <a:spLocks noGrp="1"/>
          </p:cNvSpPr>
          <p:nvPr>
            <p:ph type="ctrTitle" hasCustomPrompt="1"/>
          </p:nvPr>
        </p:nvSpPr>
        <p:spPr>
          <a:xfrm>
            <a:off x="1419225" y="2728913"/>
            <a:ext cx="7724775" cy="1143000"/>
          </a:xfrm>
          <a:prstGeom prst="rect">
            <a:avLst/>
          </a:prstGeom>
          <a:noFill/>
          <a:ln w="9525">
            <a:noFill/>
          </a:ln>
        </p:spPr>
        <p:txBody>
          <a:bodyPr anchor="t" anchorCtr="0"/>
          <a:lstStyle>
            <a:lvl1pPr lvl="0" algn="ctr">
              <a:buClrTx/>
              <a:buSzTx/>
              <a:buFontTx/>
              <a:defRPr sz="3600"/>
            </a:lvl1pPr>
          </a:lstStyle>
          <a:p>
            <a:pPr lvl="0"/>
            <a:r>
              <a:rPr lang="en-US" altLang="zh-CN" dirty="0"/>
              <a:t>Click to modify </a:t>
            </a:r>
            <a:br>
              <a:rPr lang="en-US" altLang="zh-CN" dirty="0"/>
            </a:br>
            <a:r>
              <a:rPr lang="en-US" altLang="zh-CN" dirty="0"/>
              <a:t>the style of the title</a:t>
            </a:r>
            <a:endParaRPr lang="en-US" altLang="zh-CN" dirty="0"/>
          </a:p>
        </p:txBody>
      </p:sp>
      <p:sp>
        <p:nvSpPr>
          <p:cNvPr id="12291" name="副标题 12290"/>
          <p:cNvSpPr>
            <a:spLocks noGrp="1"/>
          </p:cNvSpPr>
          <p:nvPr>
            <p:ph type="subTitle" idx="1" hasCustomPrompt="1"/>
          </p:nvPr>
        </p:nvSpPr>
        <p:spPr>
          <a:xfrm>
            <a:off x="1370013" y="5622925"/>
            <a:ext cx="7773987" cy="806450"/>
          </a:xfrm>
          <a:prstGeom prst="rect">
            <a:avLst/>
          </a:prstGeom>
          <a:noFill/>
          <a:ln w="9525">
            <a:noFill/>
          </a:ln>
          <a:effectLst>
            <a:outerShdw dist="17961" dir="2699999" algn="ctr" rotWithShape="0">
              <a:schemeClr val="tx1"/>
            </a:outerShdw>
          </a:effectLst>
        </p:spPr>
        <p:txBody>
          <a:bodyPr anchor="t" anchorCtr="0"/>
          <a:lstStyle>
            <a:lvl1pPr marL="0" lvl="0" indent="0" algn="ctr">
              <a:buClr>
                <a:srgbClr val="C6BE74"/>
              </a:buClr>
              <a:buSzPct val="80000"/>
              <a:buFont typeface="Wingdings 2" pitchFamily="18" charset="2"/>
              <a:buNone/>
              <a:defRPr>
                <a:solidFill>
                  <a:schemeClr val="accent1"/>
                </a:solidFill>
              </a:defRPr>
            </a:lvl1pPr>
            <a:lvl2pPr marL="457200" lvl="1" indent="15875" algn="ctr">
              <a:buClr>
                <a:srgbClr val="C6BE74"/>
              </a:buClr>
              <a:buSzTx/>
              <a:buFont typeface="Webdings" panose="05030102010509060703" pitchFamily="18" charset="2"/>
              <a:buNone/>
              <a:defRPr>
                <a:solidFill>
                  <a:schemeClr val="accent1"/>
                </a:solidFill>
              </a:defRPr>
            </a:lvl2pPr>
            <a:lvl3pPr marL="914400" lvl="2" indent="34925" algn="ctr">
              <a:buClr>
                <a:srgbClr val="C6BE74"/>
              </a:buClr>
              <a:buSzTx/>
              <a:buFontTx/>
              <a:buNone/>
              <a:defRPr>
                <a:solidFill>
                  <a:schemeClr val="accent1"/>
                </a:solidFill>
              </a:defRPr>
            </a:lvl3pPr>
            <a:lvl4pPr marL="1371600" lvl="3" indent="59055" algn="ctr">
              <a:buClr>
                <a:srgbClr val="C6BE74"/>
              </a:buClr>
              <a:buSzTx/>
              <a:buFontTx/>
              <a:buNone/>
              <a:defRPr>
                <a:solidFill>
                  <a:schemeClr val="accent1"/>
                </a:solidFill>
              </a:defRPr>
            </a:lvl4pPr>
            <a:lvl5pPr marL="1828800" lvl="4" indent="20955" algn="ctr">
              <a:buClrTx/>
              <a:buSzTx/>
              <a:buFontTx/>
              <a:buNone/>
              <a:defRPr>
                <a:solidFill>
                  <a:schemeClr val="accent1"/>
                </a:solidFill>
              </a:defRPr>
            </a:lvl5pPr>
          </a:lstStyle>
          <a:p>
            <a:pPr lvl="0"/>
            <a:r>
              <a:rPr lang="en-US" altLang="zh-CN" dirty="0"/>
              <a:t>Click to modify the style of the subtitle</a:t>
            </a:r>
            <a:endParaRPr lang="en-US" altLang="zh-CN" dirty="0"/>
          </a:p>
        </p:txBody>
      </p:sp>
      <p:sp>
        <p:nvSpPr>
          <p:cNvPr id="12315" name="直接连接符 12314"/>
          <p:cNvSpPr/>
          <p:nvPr userDrawn="1"/>
        </p:nvSpPr>
        <p:spPr>
          <a:xfrm rot="5400000">
            <a:off x="4570413" y="-3151187"/>
            <a:ext cx="1587" cy="9144000"/>
          </a:xfrm>
          <a:prstGeom prst="line">
            <a:avLst/>
          </a:prstGeom>
          <a:ln w="28575" cap="flat" cmpd="sng">
            <a:solidFill>
              <a:schemeClr val="folHlink"/>
            </a:solidFill>
            <a:prstDash val="dash"/>
            <a:headEnd type="none" w="med" len="med"/>
            <a:tailEnd type="none" w="med" len="med"/>
          </a:ln>
        </p:spPr>
      </p:sp>
      <p:sp>
        <p:nvSpPr>
          <p:cNvPr id="12316" name="直接连接符 12315"/>
          <p:cNvSpPr/>
          <p:nvPr userDrawn="1"/>
        </p:nvSpPr>
        <p:spPr>
          <a:xfrm rot="5400000">
            <a:off x="4570413" y="892175"/>
            <a:ext cx="1587" cy="9144000"/>
          </a:xfrm>
          <a:prstGeom prst="line">
            <a:avLst/>
          </a:prstGeom>
          <a:ln w="28575" cap="flat" cmpd="sng">
            <a:solidFill>
              <a:schemeClr val="folHlink"/>
            </a:solidFill>
            <a:prstDash val="dash"/>
            <a:headEnd type="none" w="med" len="med"/>
            <a:tailEnd type="none" w="med" len="med"/>
          </a:ln>
        </p:spPr>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158591"/>
            <a:ext cx="898096" cy="453553"/>
          </a:xfrm>
          <a:prstGeom prst="rect">
            <a:avLst/>
          </a:prstGeom>
        </p:spPr>
      </p:pic>
    </p:spTree>
  </p:cSld>
  <p:clrMapOvr>
    <a:masterClrMapping/>
  </p:clrMapOvr>
  <p:transition>
    <p:randomBar/>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灯片编号占位符 5"/>
          <p:cNvSpPr>
            <a:spLocks noGrp="1"/>
          </p:cNvSpPr>
          <p:nvPr>
            <p:ph type="sldNum" sz="quarter" idx="12"/>
          </p:nvPr>
        </p:nvSpPr>
        <p:spPr/>
        <p:txBody>
          <a:bodyPr/>
          <a:lstStyle/>
          <a:p>
            <a:pPr lvl="0">
              <a:lnSpc>
                <a:spcPct val="100000"/>
              </a:lnSpc>
            </a:pPr>
            <a:fld id="{9A0DB2DC-4C9A-4742-B13C-FB6460FD3503}" type="slidenum">
              <a:rPr lang="en-US" altLang="zh-CN"/>
            </a:fld>
            <a:endParaRPr lang="en-US" altLang="zh-CN"/>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312694" y="147638"/>
            <a:ext cx="1926431" cy="62642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147638"/>
            <a:ext cx="5667617" cy="62642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灯片编号占位符 5"/>
          <p:cNvSpPr>
            <a:spLocks noGrp="1"/>
          </p:cNvSpPr>
          <p:nvPr>
            <p:ph type="sldNum" sz="quarter" idx="12"/>
          </p:nvPr>
        </p:nvSpPr>
        <p:spPr/>
        <p:txBody>
          <a:bodyPr/>
          <a:lstStyle/>
          <a:p>
            <a:pPr lvl="0">
              <a:lnSpc>
                <a:spcPct val="100000"/>
              </a:lnSpc>
            </a:pPr>
            <a:fld id="{9A0DB2DC-4C9A-4742-B13C-FB6460FD3503}" type="slidenum">
              <a:rPr lang="en-US" altLang="zh-CN"/>
            </a:fld>
            <a:endParaRPr lang="en-US" altLang="zh-CN"/>
          </a:p>
        </p:txBody>
      </p:sp>
    </p:spTree>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6"/>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灯片编号占位符 5"/>
          <p:cNvSpPr>
            <a:spLocks noGrp="1"/>
          </p:cNvSpPr>
          <p:nvPr>
            <p:ph type="sldNum" sz="quarter" idx="12"/>
          </p:nvPr>
        </p:nvSpPr>
        <p:spPr/>
        <p:txBody>
          <a:bodyPr/>
          <a:lstStyle/>
          <a:p>
            <a:pPr lvl="0">
              <a:lnSpc>
                <a:spcPct val="100000"/>
              </a:lnSpc>
            </a:pPr>
            <a:fld id="{9A0DB2DC-4C9A-4742-B13C-FB6460FD3503}" type="slidenum">
              <a:rPr lang="en-US" altLang="zh-CN"/>
            </a:fld>
            <a:endParaRPr lang="en-US" altLang="zh-CN"/>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6" name="灯片编号占位符 5"/>
          <p:cNvSpPr>
            <a:spLocks noGrp="1"/>
          </p:cNvSpPr>
          <p:nvPr>
            <p:ph type="sldNum" sz="quarter" idx="12"/>
          </p:nvPr>
        </p:nvSpPr>
        <p:spPr/>
        <p:txBody>
          <a:bodyPr/>
          <a:lstStyle/>
          <a:p>
            <a:pPr lvl="0">
              <a:lnSpc>
                <a:spcPct val="100000"/>
              </a:lnSpc>
            </a:pPr>
            <a:fld id="{9A0DB2DC-4C9A-4742-B13C-FB6460FD3503}" type="slidenum">
              <a:rPr lang="en-US" altLang="zh-CN"/>
            </a:fld>
            <a:endParaRPr lang="en-US" altLang="zh-CN"/>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363663"/>
            <a:ext cx="3775805" cy="50482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463320" y="1363663"/>
            <a:ext cx="3775805" cy="50482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灯片编号占位符 6"/>
          <p:cNvSpPr>
            <a:spLocks noGrp="1"/>
          </p:cNvSpPr>
          <p:nvPr>
            <p:ph type="sldNum" sz="quarter" idx="12"/>
          </p:nvPr>
        </p:nvSpPr>
        <p:spPr/>
        <p:txBody>
          <a:bodyPr/>
          <a:lstStyle/>
          <a:p>
            <a:pPr lvl="0">
              <a:lnSpc>
                <a:spcPct val="100000"/>
              </a:lnSpc>
            </a:pPr>
            <a:fld id="{9A0DB2DC-4C9A-4742-B13C-FB6460FD3503}" type="slidenum">
              <a:rPr lang="en-US" altLang="zh-CN"/>
            </a:fld>
            <a:endParaRPr lang="en-US" altLang="zh-CN"/>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灯片编号占位符 8"/>
          <p:cNvSpPr>
            <a:spLocks noGrp="1"/>
          </p:cNvSpPr>
          <p:nvPr>
            <p:ph type="sldNum" sz="quarter" idx="12"/>
          </p:nvPr>
        </p:nvSpPr>
        <p:spPr/>
        <p:txBody>
          <a:bodyPr/>
          <a:lstStyle/>
          <a:p>
            <a:pPr lvl="0">
              <a:lnSpc>
                <a:spcPct val="100000"/>
              </a:lnSpc>
            </a:pPr>
            <a:fld id="{9A0DB2DC-4C9A-4742-B13C-FB6460FD3503}" type="slidenum">
              <a:rPr lang="en-US" altLang="zh-CN"/>
            </a:fld>
            <a:endParaRPr lang="en-US" altLang="zh-CN"/>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5" name="灯片编号占位符 4"/>
          <p:cNvSpPr>
            <a:spLocks noGrp="1"/>
          </p:cNvSpPr>
          <p:nvPr>
            <p:ph type="sldNum" sz="quarter" idx="12"/>
          </p:nvPr>
        </p:nvSpPr>
        <p:spPr/>
        <p:txBody>
          <a:bodyPr/>
          <a:lstStyle/>
          <a:p>
            <a:pPr lvl="0">
              <a:lnSpc>
                <a:spcPct val="100000"/>
              </a:lnSpc>
            </a:pPr>
            <a:fld id="{9A0DB2DC-4C9A-4742-B13C-FB6460FD3503}" type="slidenum">
              <a:rPr lang="en-US" altLang="zh-CN"/>
            </a:fld>
            <a:endParaRPr lang="en-US" altLang="zh-CN"/>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lvl="0">
              <a:lnSpc>
                <a:spcPct val="100000"/>
              </a:lnSpc>
            </a:pPr>
            <a:fld id="{9A0DB2DC-4C9A-4742-B13C-FB6460FD3503}" type="slidenum">
              <a:rPr lang="en-US" altLang="zh-CN"/>
            </a:fld>
            <a:endParaRPr lang="en-US" altLang="zh-CN"/>
          </a:p>
        </p:txBody>
      </p:sp>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7" name="灯片编号占位符 6"/>
          <p:cNvSpPr>
            <a:spLocks noGrp="1"/>
          </p:cNvSpPr>
          <p:nvPr>
            <p:ph type="sldNum" sz="quarter" idx="12"/>
          </p:nvPr>
        </p:nvSpPr>
        <p:spPr/>
        <p:txBody>
          <a:bodyPr/>
          <a:lstStyle/>
          <a:p>
            <a:pPr lvl="0">
              <a:lnSpc>
                <a:spcPct val="100000"/>
              </a:lnSpc>
            </a:pPr>
            <a:fld id="{9A0DB2DC-4C9A-4742-B13C-FB6460FD3503}" type="slidenum">
              <a:rPr lang="en-US" altLang="zh-CN"/>
            </a:fld>
            <a:endParaRPr lang="en-US" altLang="zh-CN"/>
          </a:p>
        </p:txBody>
      </p:sp>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7" name="灯片编号占位符 6"/>
          <p:cNvSpPr>
            <a:spLocks noGrp="1"/>
          </p:cNvSpPr>
          <p:nvPr>
            <p:ph type="sldNum" sz="quarter" idx="12"/>
          </p:nvPr>
        </p:nvSpPr>
        <p:spPr/>
        <p:txBody>
          <a:bodyPr/>
          <a:lstStyle/>
          <a:p>
            <a:pPr lvl="0">
              <a:lnSpc>
                <a:spcPct val="100000"/>
              </a:lnSpc>
            </a:pPr>
            <a:fld id="{9A0DB2DC-4C9A-4742-B13C-FB6460FD3503}" type="slidenum">
              <a:rPr lang="en-US" altLang="zh-CN"/>
            </a:fld>
            <a:endParaRPr lang="en-US" altLang="zh-CN"/>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tags" Target="../tags/tag7.xml"/><Relationship Id="rId14" Type="http://schemas.openxmlformats.org/officeDocument/2006/relationships/image" Target="../media/image3.jpe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1104" name="矩形 1103"/>
          <p:cNvSpPr/>
          <p:nvPr userDrawn="1"/>
        </p:nvSpPr>
        <p:spPr>
          <a:xfrm>
            <a:off x="8823325" y="6596063"/>
            <a:ext cx="234950" cy="234950"/>
          </a:xfrm>
          <a:prstGeom prst="rect">
            <a:avLst/>
          </a:prstGeom>
          <a:solidFill>
            <a:schemeClr val="bg1"/>
          </a:solidFill>
          <a:ln w="9525">
            <a:noFill/>
          </a:ln>
        </p:spPr>
        <p:txBody>
          <a:bodyPr/>
          <a:p>
            <a:endParaRPr lang="zh-CN" altLang="en-US"/>
          </a:p>
        </p:txBody>
      </p:sp>
      <p:sp>
        <p:nvSpPr>
          <p:cNvPr id="1027" name="文本占位符 1026"/>
          <p:cNvSpPr>
            <a:spLocks noGrp="1"/>
          </p:cNvSpPr>
          <p:nvPr>
            <p:ph type="body" idx="1"/>
          </p:nvPr>
        </p:nvSpPr>
        <p:spPr>
          <a:xfrm>
            <a:off x="533400" y="1363663"/>
            <a:ext cx="7705725" cy="5048250"/>
          </a:xfrm>
          <a:prstGeom prst="rect">
            <a:avLst/>
          </a:prstGeom>
          <a:noFill/>
          <a:ln w="9525">
            <a:noFill/>
          </a:ln>
        </p:spPr>
        <p:txBody>
          <a:bodyPr/>
          <a:p>
            <a:pPr lvl="0"/>
            <a:r>
              <a:rPr lang="en-US" altLang="zh-CN" dirty="0"/>
              <a:t>Click to modify the style of the text</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p:txBody>
      </p:sp>
      <p:sp>
        <p:nvSpPr>
          <p:cNvPr id="1030" name="灯片编号占位符 1029"/>
          <p:cNvSpPr>
            <a:spLocks noGrp="1"/>
          </p:cNvSpPr>
          <p:nvPr>
            <p:ph type="sldNum" sz="quarter" idx="4"/>
          </p:nvPr>
        </p:nvSpPr>
        <p:spPr>
          <a:xfrm>
            <a:off x="8483600" y="6578600"/>
            <a:ext cx="914400" cy="279400"/>
          </a:xfrm>
          <a:prstGeom prst="rect">
            <a:avLst/>
          </a:prstGeom>
          <a:noFill/>
          <a:ln w="9525">
            <a:noFill/>
          </a:ln>
        </p:spPr>
        <p:txBody>
          <a:bodyPr lIns="91411" tIns="45705" rIns="91411" bIns="45705"/>
          <a:lstStyle>
            <a:lvl1pPr algn="ctr">
              <a:defRPr sz="1000" b="0"/>
            </a:lvl1pPr>
          </a:lstStyle>
          <a:p>
            <a:pPr lvl="0">
              <a:lnSpc>
                <a:spcPct val="100000"/>
              </a:lnSpc>
            </a:pPr>
            <a:fld id="{9A0DB2DC-4C9A-4742-B13C-FB6460FD3503}" type="slidenum">
              <a:rPr lang="en-US" altLang="zh-CN"/>
            </a:fld>
            <a:endParaRPr lang="en-US" altLang="zh-CN"/>
          </a:p>
        </p:txBody>
      </p:sp>
      <p:sp>
        <p:nvSpPr>
          <p:cNvPr id="1026" name="标题 1025"/>
          <p:cNvSpPr>
            <a:spLocks noGrp="1"/>
          </p:cNvSpPr>
          <p:nvPr>
            <p:ph type="title"/>
          </p:nvPr>
        </p:nvSpPr>
        <p:spPr>
          <a:xfrm>
            <a:off x="558800" y="147638"/>
            <a:ext cx="7319963" cy="922337"/>
          </a:xfrm>
          <a:prstGeom prst="rect">
            <a:avLst/>
          </a:prstGeom>
          <a:noFill/>
          <a:ln w="9525">
            <a:noFill/>
          </a:ln>
        </p:spPr>
        <p:txBody>
          <a:bodyPr/>
          <a:p>
            <a:pPr lvl="0"/>
            <a:endParaRPr lang="en-US" altLang="x-none" dirty="0"/>
          </a:p>
        </p:txBody>
      </p:sp>
      <p:sp>
        <p:nvSpPr>
          <p:cNvPr id="1094" name="矩形 1093"/>
          <p:cNvSpPr/>
          <p:nvPr userDrawn="1"/>
        </p:nvSpPr>
        <p:spPr>
          <a:xfrm>
            <a:off x="4575175" y="6596063"/>
            <a:ext cx="184150" cy="274637"/>
          </a:xfrm>
          <a:prstGeom prst="rect">
            <a:avLst/>
          </a:prstGeom>
          <a:noFill/>
          <a:ln w="9525">
            <a:noFill/>
          </a:ln>
        </p:spPr>
        <p:txBody>
          <a:bodyPr wrap="none" anchor="t" anchorCtr="0">
            <a:spAutoFit/>
          </a:bodyPr>
          <a:p>
            <a:pPr lvl="0">
              <a:lnSpc>
                <a:spcPct val="100000"/>
              </a:lnSpc>
              <a:spcBef>
                <a:spcPct val="20000"/>
              </a:spcBef>
              <a:buClr>
                <a:schemeClr val="accent1"/>
              </a:buClr>
              <a:buSzPct val="90000"/>
              <a:buFont typeface="Wingdings 2" pitchFamily="18" charset="2"/>
            </a:pPr>
            <a:endParaRPr lang="en-US" altLang="x-none" sz="1200" b="0">
              <a:solidFill>
                <a:srgbClr val="4976D1"/>
              </a:solidFill>
            </a:endParaRPr>
          </a:p>
        </p:txBody>
      </p:sp>
      <p:sp>
        <p:nvSpPr>
          <p:cNvPr id="1099" name="直接连接符 1098"/>
          <p:cNvSpPr/>
          <p:nvPr userDrawn="1"/>
        </p:nvSpPr>
        <p:spPr>
          <a:xfrm>
            <a:off x="519113" y="-115887"/>
            <a:ext cx="0" cy="7089775"/>
          </a:xfrm>
          <a:prstGeom prst="line">
            <a:avLst/>
          </a:prstGeom>
          <a:ln w="12700" cap="flat" cmpd="sng">
            <a:solidFill>
              <a:srgbClr val="808080"/>
            </a:solidFill>
            <a:prstDash val="dash"/>
            <a:headEnd type="none" w="med" len="med"/>
            <a:tailEnd type="none" w="med" len="med"/>
          </a:ln>
        </p:spPr>
      </p:sp>
      <p:sp>
        <p:nvSpPr>
          <p:cNvPr id="1100" name="直接连接符 1099"/>
          <p:cNvSpPr/>
          <p:nvPr userDrawn="1"/>
        </p:nvSpPr>
        <p:spPr>
          <a:xfrm rot="5400000">
            <a:off x="4579938" y="-4046537"/>
            <a:ext cx="3175" cy="9512300"/>
          </a:xfrm>
          <a:prstGeom prst="line">
            <a:avLst/>
          </a:prstGeom>
          <a:ln w="12700" cap="flat" cmpd="sng">
            <a:solidFill>
              <a:srgbClr val="808080"/>
            </a:solidFill>
            <a:prstDash val="dash"/>
            <a:headEnd type="none" w="med" len="med"/>
            <a:tailEnd type="none" w="med" len="med"/>
          </a:ln>
        </p:spPr>
      </p:sp>
      <p:pic>
        <p:nvPicPr>
          <p:cNvPr id="1102" name="图片 1101" descr="Onglets Transversale"/>
          <p:cNvPicPr/>
          <p:nvPr userDrawn="1"/>
        </p:nvPicPr>
        <p:blipFill>
          <a:blip r:embed="rId13"/>
          <a:stretch>
            <a:fillRect/>
          </a:stretch>
        </p:blipFill>
        <p:spPr>
          <a:xfrm>
            <a:off x="0" y="725488"/>
            <a:ext cx="508000" cy="5407025"/>
          </a:xfrm>
          <a:prstGeom prst="rect">
            <a:avLst/>
          </a:prstGeom>
          <a:noFill/>
          <a:ln w="9525">
            <a:noFill/>
          </a:ln>
        </p:spPr>
      </p:pic>
      <p:sp>
        <p:nvSpPr>
          <p:cNvPr id="1103" name="矩形 1102"/>
          <p:cNvSpPr/>
          <p:nvPr userDrawn="1"/>
        </p:nvSpPr>
        <p:spPr>
          <a:xfrm>
            <a:off x="2717800" y="6578600"/>
            <a:ext cx="5765800" cy="244475"/>
          </a:xfrm>
          <a:prstGeom prst="rect">
            <a:avLst/>
          </a:prstGeom>
          <a:noFill/>
          <a:ln w="9525">
            <a:noFill/>
          </a:ln>
        </p:spPr>
        <p:txBody>
          <a:bodyPr>
            <a:spAutoFit/>
          </a:bodyPr>
          <a:p>
            <a:pPr lvl="0" algn="r">
              <a:lnSpc>
                <a:spcPct val="100000"/>
              </a:lnSpc>
              <a:spcBef>
                <a:spcPct val="20000"/>
              </a:spcBef>
              <a:buClr>
                <a:schemeClr val="accent1"/>
              </a:buClr>
              <a:buSzPct val="90000"/>
              <a:buFont typeface="Wingdings 2" pitchFamily="18" charset="2"/>
            </a:pPr>
            <a:r>
              <a:rPr lang="en-US" altLang="zh-CN" sz="1000" b="0">
                <a:solidFill>
                  <a:schemeClr val="bg2"/>
                </a:solidFill>
              </a:rPr>
              <a:t>The world leader in gases for industry, health and the environment</a:t>
            </a:r>
            <a:endParaRPr lang="en-US" altLang="zh-CN" sz="1000" b="0">
              <a:solidFill>
                <a:schemeClr val="bg2"/>
              </a:solidFill>
            </a:endParaRPr>
          </a:p>
        </p:txBody>
      </p:sp>
      <p:sp>
        <p:nvSpPr>
          <p:cNvPr id="1106" name="文本框 1105"/>
          <p:cNvSpPr txBox="1"/>
          <p:nvPr userDrawn="1"/>
        </p:nvSpPr>
        <p:spPr>
          <a:xfrm>
            <a:off x="696913" y="6049963"/>
            <a:ext cx="2424112" cy="528637"/>
          </a:xfrm>
          <a:prstGeom prst="rect">
            <a:avLst/>
          </a:prstGeom>
          <a:noFill/>
          <a:ln w="9525">
            <a:noFill/>
          </a:ln>
        </p:spPr>
        <p:txBody>
          <a:bodyPr>
            <a:spAutoFit/>
          </a:bodyPr>
          <a:p>
            <a:pPr lvl="0">
              <a:lnSpc>
                <a:spcPct val="110000"/>
              </a:lnSpc>
              <a:spcBef>
                <a:spcPct val="50000"/>
              </a:spcBef>
            </a:pPr>
            <a:endParaRPr lang="en-US" altLang="x-none" sz="2600" b="1">
              <a:solidFill>
                <a:schemeClr val="bg2"/>
              </a:solidFill>
            </a:endParaRPr>
          </a:p>
        </p:txBody>
      </p:sp>
      <p:sp>
        <p:nvSpPr>
          <p:cNvPr id="1108" name="文本框 1107"/>
          <p:cNvSpPr txBox="1"/>
          <p:nvPr userDrawn="1"/>
        </p:nvSpPr>
        <p:spPr>
          <a:xfrm>
            <a:off x="620713" y="169863"/>
            <a:ext cx="7059612" cy="528637"/>
          </a:xfrm>
          <a:prstGeom prst="rect">
            <a:avLst/>
          </a:prstGeom>
          <a:noFill/>
          <a:ln w="9525">
            <a:noFill/>
          </a:ln>
        </p:spPr>
        <p:txBody>
          <a:bodyPr>
            <a:spAutoFit/>
          </a:bodyPr>
          <a:p>
            <a:pPr lvl="0">
              <a:lnSpc>
                <a:spcPct val="110000"/>
              </a:lnSpc>
              <a:spcBef>
                <a:spcPct val="50000"/>
              </a:spcBef>
            </a:pPr>
            <a:endParaRPr lang="en-US" altLang="x-none" sz="2600" b="1">
              <a:solidFill>
                <a:schemeClr val="bg2"/>
              </a:solidFill>
            </a:endParaRPr>
          </a:p>
        </p:txBody>
      </p:sp>
      <p:pic>
        <p:nvPicPr>
          <p:cNvPr id="1110" name="图片 1109" descr="Think-safely-act-safely-BLEU petit modele"/>
          <p:cNvPicPr>
            <a:picLocks noChangeAspect="1"/>
          </p:cNvPicPr>
          <p:nvPr userDrawn="1"/>
        </p:nvPicPr>
        <p:blipFill>
          <a:blip r:embed="rId14"/>
          <a:stretch>
            <a:fillRect/>
          </a:stretch>
        </p:blipFill>
        <p:spPr>
          <a:xfrm>
            <a:off x="2954338" y="6421438"/>
            <a:ext cx="896937" cy="360362"/>
          </a:xfrm>
          <a:prstGeom prst="rect">
            <a:avLst/>
          </a:prstGeom>
          <a:noFill/>
          <a:ln w="9525">
            <a:noFill/>
          </a:ln>
        </p:spPr>
      </p:pic>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8102396" y="15859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Bar/>
  </p:transition>
  <p:hf hdr="0"/>
  <p:txStyles>
    <p:titleStyle>
      <a:lvl1pPr marL="0" lvl="0" indent="0" algn="l" defTabSz="914400" rtl="0" eaLnBrk="0" fontAlgn="base" latinLnBrk="0" hangingPunct="0">
        <a:lnSpc>
          <a:spcPct val="110000"/>
        </a:lnSpc>
        <a:spcBef>
          <a:spcPct val="0"/>
        </a:spcBef>
        <a:spcAft>
          <a:spcPct val="0"/>
        </a:spcAft>
        <a:buNone/>
        <a:defRPr sz="2600" b="1" i="0" u="none" kern="1200" baseline="0">
          <a:solidFill>
            <a:schemeClr val="bg2"/>
          </a:solidFill>
          <a:latin typeface="+mj-lt"/>
          <a:ea typeface="+mj-ea"/>
          <a:cs typeface="+mj-cs"/>
        </a:defRPr>
      </a:lvl1pPr>
    </p:titleStyle>
    <p:body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200" b="0" i="0" u="none" kern="1200" baseline="0">
          <a:solidFill>
            <a:schemeClr val="bg2"/>
          </a:solidFill>
          <a:latin typeface="+mn-lt"/>
          <a:ea typeface="+mn-ea"/>
          <a:cs typeface="+mn-cs"/>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2000" b="0" i="0" u="none" kern="1200" baseline="0">
          <a:solidFill>
            <a:schemeClr val="bg2"/>
          </a:solidFill>
          <a:latin typeface="+mn-lt"/>
          <a:ea typeface="+mn-ea"/>
          <a:cs typeface="+mn-cs"/>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800" b="0" i="0" u="none" kern="1200" baseline="0">
          <a:solidFill>
            <a:schemeClr val="bg2"/>
          </a:solidFill>
          <a:latin typeface="+mn-lt"/>
          <a:ea typeface="+mn-ea"/>
          <a:cs typeface="+mn-cs"/>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600" b="0" i="1" u="none" kern="1200" baseline="0">
          <a:solidFill>
            <a:schemeClr val="bg2"/>
          </a:solidFill>
          <a:latin typeface="+mn-lt"/>
          <a:ea typeface="+mn-ea"/>
          <a:cs typeface="+mn-cs"/>
        </a:defRPr>
      </a:lvl4pPr>
      <a:lvl5pPr marL="2078355" lvl="4" indent="-228600" algn="l" defTabSz="914400" rtl="0" eaLnBrk="0" fontAlgn="base" latinLnBrk="0" hangingPunct="0">
        <a:lnSpc>
          <a:spcPct val="100000"/>
        </a:lnSpc>
        <a:spcBef>
          <a:spcPct val="20000"/>
        </a:spcBef>
        <a:spcAft>
          <a:spcPct val="0"/>
        </a:spcAft>
        <a:buSzTx/>
        <a:buFontTx/>
        <a:buChar char="–"/>
        <a:defRPr sz="2000" b="0" i="0" u="none" kern="1200" baseline="0">
          <a:solidFill>
            <a:srgbClr val="666699"/>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rgbClr val="666699"/>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rgbClr val="666699"/>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rgbClr val="666699"/>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lrTx/>
        <a:buSzTx/>
        <a:buFontTx/>
        <a:buChar char="–"/>
        <a:defRPr sz="2000" b="0" i="0" u="none" kern="1200" baseline="0">
          <a:solidFill>
            <a:srgbClr val="666699"/>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2pPr>
      <a:lvl3pPr marL="914400" lvl="2"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3pPr>
      <a:lvl4pPr marL="1371600" lvl="3"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4pPr>
      <a:lvl5pPr marL="1828800" lvl="4"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5pPr>
      <a:lvl6pPr marL="2286000" lvl="5"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6pPr>
      <a:lvl7pPr marL="2743200" lvl="6"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7pPr>
      <a:lvl8pPr marL="3200400" lvl="7"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8pPr>
      <a:lvl9pPr marL="3657600" lvl="8" indent="0" algn="l" defTabSz="914400" rtl="0" eaLnBrk="0" fontAlgn="base" latinLnBrk="0" hangingPunct="0">
        <a:lnSpc>
          <a:spcPct val="110000"/>
        </a:lnSpc>
        <a:spcBef>
          <a:spcPct val="0"/>
        </a:spcBef>
        <a:spcAft>
          <a:spcPct val="0"/>
        </a:spcAft>
        <a:buNone/>
        <a:defRPr sz="2000" b="1" i="0" u="none" kern="1200" baseline="0">
          <a:solidFill>
            <a:schemeClr val="bg2"/>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5.wmf"/></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20.wmf"/><Relationship Id="rId1"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9.wmf"/></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oleObject" Target="../embeddings/oleObject3.bin"/><Relationship Id="rId3" Type="http://schemas.openxmlformats.org/officeDocument/2006/relationships/image" Target="../media/image21.emf"/><Relationship Id="rId2" Type="http://schemas.openxmlformats.org/officeDocument/2006/relationships/oleObject" Target="../embeddings/oleObject2.bin"/><Relationship Id="rId1"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3.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5.wmf"/></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5.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vmlDrawing" Target="../drawings/vmlDrawing3.vml"/><Relationship Id="rId3" Type="http://schemas.openxmlformats.org/officeDocument/2006/relationships/slideLayout" Target="../slideLayouts/slideLayout6.xml"/><Relationship Id="rId2" Type="http://schemas.openxmlformats.org/officeDocument/2006/relationships/image" Target="../media/image26.wmf"/><Relationship Id="rId1"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8.jpeg"/><Relationship Id="rId4" Type="http://schemas.openxmlformats.org/officeDocument/2006/relationships/tags" Target="../tags/tag16.xml"/><Relationship Id="rId3" Type="http://schemas.openxmlformats.org/officeDocument/2006/relationships/image" Target="../media/image27.jpeg"/><Relationship Id="rId2" Type="http://schemas.openxmlformats.org/officeDocument/2006/relationships/tags" Target="../tags/tag15.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5.wmf"/></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18.wmf"/><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93378" name="标题 5093377"/>
          <p:cNvSpPr>
            <a:spLocks noGrp="1"/>
          </p:cNvSpPr>
          <p:nvPr>
            <p:ph type="ctrTitle"/>
          </p:nvPr>
        </p:nvSpPr>
        <p:spPr>
          <a:xfrm>
            <a:off x="3879850" y="1577975"/>
            <a:ext cx="5108575" cy="1755775"/>
          </a:xfrm>
          <a:ln/>
        </p:spPr>
        <p:txBody>
          <a:bodyPr anchor="t" anchorCtr="0"/>
          <a:p>
            <a:pPr defTabSz="914400">
              <a:buSzTx/>
              <a:buFontTx/>
              <a:buNone/>
            </a:pPr>
            <a:r>
              <a:rPr lang="en-US" altLang="zh-CN" kern="1200" baseline="0">
                <a:latin typeface="Arial" panose="020B0604020202020204" pitchFamily="34" charset="0"/>
              </a:rPr>
              <a:t>Job Hazard Analysis</a:t>
            </a:r>
            <a:br>
              <a:rPr lang="en-US" altLang="zh-CN" kern="1200" baseline="0">
                <a:latin typeface="Arial" panose="020B0604020202020204" pitchFamily="34" charset="0"/>
              </a:rPr>
            </a:br>
            <a:r>
              <a:rPr lang="en-US" altLang="zh-CN" sz="3200" kern="1200" baseline="0">
                <a:latin typeface="Arial" panose="020B0604020202020204" pitchFamily="34" charset="0"/>
              </a:rPr>
              <a:t>Advanced Training</a:t>
            </a:r>
            <a:br>
              <a:rPr lang="en-US" altLang="zh-CN" kern="1200" baseline="0">
                <a:latin typeface="Arial" panose="020B0604020202020204" pitchFamily="34" charset="0"/>
              </a:rPr>
            </a:br>
            <a:br>
              <a:rPr lang="en-US" altLang="zh-CN" kern="1200" baseline="0">
                <a:latin typeface="Arial" panose="020B0604020202020204" pitchFamily="34" charset="0"/>
              </a:rPr>
            </a:br>
            <a:r>
              <a:rPr lang="en-US" altLang="zh-CN" kern="1200" baseline="0">
                <a:latin typeface="Arial" panose="020B0604020202020204" pitchFamily="34" charset="0"/>
              </a:rPr>
              <a:t>Health &amp; Safety </a:t>
            </a:r>
            <a:br>
              <a:rPr lang="en-US" altLang="zh-CN" kern="1200" baseline="0">
                <a:latin typeface="Arial" panose="020B0604020202020204" pitchFamily="34" charset="0"/>
              </a:rPr>
            </a:br>
            <a:br>
              <a:rPr lang="en-US" altLang="zh-CN" sz="2000" kern="1200" baseline="0">
                <a:latin typeface="Arial" panose="020B0604020202020204" pitchFamily="34" charset="0"/>
              </a:rPr>
            </a:br>
            <a:endParaRPr lang="en-US" altLang="zh-CN" sz="2800" kern="1200" baseline="0">
              <a:latin typeface="Arial" panose="020B0604020202020204" pitchFamily="34" charset="0"/>
            </a:endParaRPr>
          </a:p>
        </p:txBody>
      </p:sp>
      <p:sp>
        <p:nvSpPr>
          <p:cNvPr id="5093379" name="文本框 5093378"/>
          <p:cNvSpPr txBox="1"/>
          <p:nvPr/>
        </p:nvSpPr>
        <p:spPr>
          <a:xfrm>
            <a:off x="1422400" y="5632450"/>
            <a:ext cx="5640388" cy="628650"/>
          </a:xfrm>
          <a:prstGeom prst="rect">
            <a:avLst/>
          </a:prstGeom>
          <a:noFill/>
          <a:ln w="9525">
            <a:noFill/>
          </a:ln>
        </p:spPr>
        <p:txBody>
          <a:bodyPr>
            <a:spAutoFit/>
          </a:bodyPr>
          <a:p>
            <a:pPr>
              <a:spcBef>
                <a:spcPct val="50000"/>
              </a:spcBef>
            </a:pPr>
            <a:r>
              <a:rPr lang="fr-FR" altLang="zh-CN" sz="1600" err="1">
                <a:ea typeface="宋体" panose="02010600030101010101" pitchFamily="2" charset="-122"/>
              </a:rPr>
              <a:t>Owner</a:t>
            </a:r>
            <a:r>
              <a:rPr lang="fr-FR" altLang="zh-CN" sz="1600">
                <a:ea typeface="宋体" panose="02010600030101010101" pitchFamily="2" charset="-122"/>
              </a:rPr>
              <a:t> : SIS</a:t>
            </a:r>
            <a:br>
              <a:rPr lang="fr-FR" altLang="zh-CN" sz="1600">
                <a:ea typeface="宋体" panose="02010600030101010101" pitchFamily="2" charset="-122"/>
              </a:rPr>
            </a:br>
            <a:r>
              <a:rPr lang="fr-FR" altLang="zh-CN" sz="1600" err="1">
                <a:ea typeface="宋体" panose="02010600030101010101" pitchFamily="2" charset="-122"/>
              </a:rPr>
              <a:t>Corporate</a:t>
            </a:r>
            <a:r>
              <a:rPr lang="fr-FR" altLang="zh-CN" sz="1600">
                <a:ea typeface="宋体" panose="02010600030101010101" pitchFamily="2" charset="-122"/>
              </a:rPr>
              <a:t> Training IN-TQ-HSE-011 (0)</a:t>
            </a:r>
            <a:endParaRPr lang="fr-FR" altLang="zh-CN" sz="1600">
              <a:ea typeface="宋体" panose="02010600030101010101" pitchFamily="2" charset="-122"/>
            </a:endParaRPr>
          </a:p>
        </p:txBody>
      </p:sp>
      <p:sp>
        <p:nvSpPr>
          <p:cNvPr id="5093380" name="矩形 5093379"/>
          <p:cNvSpPr/>
          <p:nvPr/>
        </p:nvSpPr>
        <p:spPr>
          <a:xfrm>
            <a:off x="4086225" y="3114675"/>
            <a:ext cx="9144000" cy="0"/>
          </a:xfrm>
          <a:prstGeom prst="rect">
            <a:avLst/>
          </a:prstGeom>
          <a:noFill/>
          <a:ln w="9525">
            <a:noFill/>
          </a:ln>
        </p:spPr>
        <p:txBody>
          <a:bodyPr/>
          <a:p>
            <a:endParaRPr lang="zh-CN" altLang="en-US"/>
          </a:p>
        </p:txBody>
      </p:sp>
      <p:pic>
        <p:nvPicPr>
          <p:cNvPr id="5093381" name="图片 5093380" descr="PE01564_"/>
          <p:cNvPicPr>
            <a:picLocks noChangeAspect="1"/>
          </p:cNvPicPr>
          <p:nvPr/>
        </p:nvPicPr>
        <p:blipFill>
          <a:blip r:embed="rId1"/>
          <a:stretch>
            <a:fillRect/>
          </a:stretch>
        </p:blipFill>
        <p:spPr>
          <a:xfrm>
            <a:off x="1385888" y="1808163"/>
            <a:ext cx="2711450" cy="3359150"/>
          </a:xfrm>
          <a:prstGeom prst="rect">
            <a:avLst/>
          </a:prstGeom>
          <a:noFill/>
          <a:ln w="9525">
            <a:noFill/>
          </a:ln>
        </p:spPr>
      </p:pic>
      <p:sp>
        <p:nvSpPr>
          <p:cNvPr id="3" name="文本框 2" descr="7b0a2020202022776f7264617274223a20227b5c2269645c223a32353030343531362c5c227469645c223a31333439377d220a7d0a"/>
          <p:cNvSpPr txBox="1"/>
          <p:nvPr>
            <p:custDataLst>
              <p:tags r:id="rId2"/>
            </p:custDataLst>
          </p:nvPr>
        </p:nvSpPr>
        <p:spPr>
          <a:xfrm>
            <a:off x="6724809" y="48092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6387309" y="574517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a:solidFill>
                  <a:schemeClr val="dk1">
                    <a:lumMod val="85000"/>
                    <a:lumOff val="15000"/>
                  </a:schemeClr>
                </a:solidFill>
              </a:rPr>
              <a:t>全面</a:t>
            </a:r>
            <a:endParaRPr lang="zh-CN" altLang="en-US" sz="1500" b="1">
              <a:solidFill>
                <a:schemeClr val="dk1">
                  <a:lumMod val="85000"/>
                  <a:lumOff val="15000"/>
                </a:schemeClr>
              </a:solidFill>
            </a:endParaRPr>
          </a:p>
        </p:txBody>
      </p:sp>
      <p:sp>
        <p:nvSpPr>
          <p:cNvPr id="9" name="椭圆 8"/>
          <p:cNvSpPr/>
          <p:nvPr>
            <p:custDataLst>
              <p:tags r:id="rId4"/>
            </p:custDataLst>
          </p:nvPr>
        </p:nvSpPr>
        <p:spPr>
          <a:xfrm>
            <a:off x="7319645" y="57456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a:solidFill>
                  <a:schemeClr val="dk1">
                    <a:lumMod val="85000"/>
                    <a:lumOff val="15000"/>
                  </a:schemeClr>
                </a:solidFill>
              </a:rPr>
              <a:t>专业</a:t>
            </a:r>
            <a:endParaRPr lang="zh-CN" altLang="en-US" sz="1500" b="1">
              <a:solidFill>
                <a:schemeClr val="dk1">
                  <a:lumMod val="85000"/>
                  <a:lumOff val="15000"/>
                </a:schemeClr>
              </a:solidFill>
            </a:endParaRPr>
          </a:p>
        </p:txBody>
      </p:sp>
      <p:sp>
        <p:nvSpPr>
          <p:cNvPr id="10" name="椭圆 9"/>
          <p:cNvSpPr/>
          <p:nvPr>
            <p:custDataLst>
              <p:tags r:id="rId5"/>
            </p:custDataLst>
          </p:nvPr>
        </p:nvSpPr>
        <p:spPr>
          <a:xfrm>
            <a:off x="8251981" y="57451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a:solidFill>
                  <a:schemeClr val="dk1">
                    <a:lumMod val="85000"/>
                    <a:lumOff val="15000"/>
                  </a:schemeClr>
                </a:solidFill>
              </a:rPr>
              <a:t>实用</a:t>
            </a:r>
            <a:endParaRPr lang="zh-CN" altLang="en-US" sz="1500" b="1">
              <a:solidFill>
                <a:schemeClr val="dk1">
                  <a:lumMod val="85000"/>
                  <a:lumOff val="15000"/>
                </a:schemeClr>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09337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33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4958210" name="标题 4958209"/>
          <p:cNvSpPr>
            <a:spLocks noGrp="1"/>
          </p:cNvSpPr>
          <p:nvPr>
            <p:ph type="title"/>
          </p:nvPr>
        </p:nvSpPr>
        <p:spPr>
          <a:ln/>
        </p:spPr>
        <p:txBody>
          <a:bodyPr/>
          <a:p>
            <a:r>
              <a:rPr lang="en-US" altLang="zh-CN"/>
              <a:t>JHA </a:t>
            </a:r>
            <a:r>
              <a:rPr lang="zh-CN" altLang="en-US" dirty="0">
                <a:ea typeface="宋体" panose="02010600030101010101" pitchFamily="2" charset="-122"/>
              </a:rPr>
              <a:t>步骤 </a:t>
            </a:r>
            <a:r>
              <a:rPr lang="en-US" altLang="zh-CN"/>
              <a:t>3:</a:t>
            </a:r>
            <a:r>
              <a:rPr lang="en-US" altLang="zh-CN" sz="2400"/>
              <a:t> </a:t>
            </a:r>
            <a:r>
              <a:rPr lang="zh-CN" altLang="en-US" sz="2400" dirty="0">
                <a:ea typeface="宋体" panose="02010600030101010101" pitchFamily="2" charset="-122"/>
              </a:rPr>
              <a:t>识别危害</a:t>
            </a:r>
            <a:endParaRPr lang="zh-CN" altLang="en-US" sz="2400" dirty="0">
              <a:ea typeface="宋体" panose="02010600030101010101" pitchFamily="2" charset="-122"/>
            </a:endParaRPr>
          </a:p>
        </p:txBody>
      </p:sp>
      <p:sp>
        <p:nvSpPr>
          <p:cNvPr id="4958211" name="文本占位符 4958210"/>
          <p:cNvSpPr>
            <a:spLocks noGrp="1"/>
          </p:cNvSpPr>
          <p:nvPr>
            <p:ph type="body" idx="1"/>
          </p:nvPr>
        </p:nvSpPr>
        <p:spPr>
          <a:xfrm>
            <a:off x="509588" y="755650"/>
            <a:ext cx="8634412" cy="5695950"/>
          </a:xfrm>
          <a:ln/>
        </p:spPr>
        <p:txBody>
          <a:bodyPr/>
          <a:p>
            <a:pPr algn="ctr">
              <a:buNone/>
            </a:pPr>
            <a:endParaRPr lang="en-US" altLang="zh-CN" sz="2000" b="1"/>
          </a:p>
          <a:p>
            <a:pPr algn="ctr">
              <a:buNone/>
            </a:pPr>
            <a:r>
              <a:rPr lang="zh-CN" altLang="en-US" sz="2000" b="1" dirty="0">
                <a:ea typeface="宋体" panose="02010600030101010101" pitchFamily="2" charset="-122"/>
              </a:rPr>
              <a:t>练习 </a:t>
            </a:r>
            <a:r>
              <a:rPr lang="en-US" altLang="zh-CN" sz="2000" b="1"/>
              <a:t># 3</a:t>
            </a:r>
            <a:endParaRPr lang="en-US" altLang="zh-CN" sz="2000" b="1">
              <a:solidFill>
                <a:srgbClr val="FF0000"/>
              </a:solidFill>
            </a:endParaRPr>
          </a:p>
          <a:p>
            <a:pPr>
              <a:buNone/>
            </a:pPr>
            <a:endParaRPr lang="en-US" altLang="zh-CN" sz="2000" b="1">
              <a:solidFill>
                <a:srgbClr val="FF0000"/>
              </a:solidFill>
            </a:endParaRPr>
          </a:p>
          <a:p>
            <a:pPr>
              <a:buNone/>
            </a:pPr>
            <a:endParaRPr lang="en-US" altLang="zh-CN" sz="2000" b="1">
              <a:solidFill>
                <a:srgbClr val="FF0000"/>
              </a:solidFill>
            </a:endParaRPr>
          </a:p>
          <a:p>
            <a:pPr>
              <a:buNone/>
            </a:pPr>
            <a:endParaRPr lang="en-US" altLang="zh-CN" sz="2000" b="1">
              <a:solidFill>
                <a:srgbClr val="FF0000"/>
              </a:solidFill>
            </a:endParaRPr>
          </a:p>
          <a:p>
            <a:pPr>
              <a:buNone/>
            </a:pPr>
            <a:endParaRPr lang="en-US" altLang="zh-CN" sz="2000" b="1">
              <a:solidFill>
                <a:srgbClr val="FF0000"/>
              </a:solidFill>
            </a:endParaRPr>
          </a:p>
          <a:p>
            <a:pPr>
              <a:buNone/>
            </a:pPr>
            <a:endParaRPr lang="en-US" altLang="zh-CN" sz="2000" b="1">
              <a:solidFill>
                <a:srgbClr val="FF0000"/>
              </a:solidFill>
            </a:endParaRPr>
          </a:p>
          <a:p>
            <a:pPr>
              <a:buNone/>
            </a:pPr>
            <a:endParaRPr lang="en-US" altLang="zh-CN" sz="2000" b="1">
              <a:solidFill>
                <a:srgbClr val="FF0000"/>
              </a:solidFill>
            </a:endParaRPr>
          </a:p>
          <a:p>
            <a:pPr>
              <a:buNone/>
            </a:pPr>
            <a:endParaRPr lang="en-US" altLang="zh-CN" sz="2000" b="1">
              <a:solidFill>
                <a:srgbClr val="FF0000"/>
              </a:solidFill>
            </a:endParaRPr>
          </a:p>
          <a:p>
            <a:pPr algn="ctr">
              <a:buNone/>
            </a:pPr>
            <a:r>
              <a:rPr lang="en-US" altLang="zh-CN" sz="3600" b="1"/>
              <a:t>2) </a:t>
            </a:r>
            <a:r>
              <a:rPr lang="zh-CN" altLang="en-US" sz="3600" b="1" dirty="0">
                <a:ea typeface="宋体" panose="02010600030101010101" pitchFamily="2" charset="-122"/>
              </a:rPr>
              <a:t>再次观看视频并</a:t>
            </a:r>
            <a:endParaRPr lang="zh-CN" altLang="en-US" sz="3600" b="1" dirty="0">
              <a:ea typeface="宋体" panose="02010600030101010101" pitchFamily="2" charset="-122"/>
            </a:endParaRPr>
          </a:p>
          <a:p>
            <a:pPr algn="ctr">
              <a:buNone/>
            </a:pPr>
            <a:r>
              <a:rPr lang="zh-CN" altLang="en-US" sz="3600" b="1" dirty="0">
                <a:ea typeface="宋体" panose="02010600030101010101" pitchFamily="2" charset="-122"/>
              </a:rPr>
              <a:t>识别每一个工作步骤的危害风险</a:t>
            </a:r>
            <a:r>
              <a:rPr lang="en-US" altLang="zh-CN" sz="3600" b="1"/>
              <a:t> !</a:t>
            </a:r>
            <a:endParaRPr lang="en-US" altLang="zh-CN" sz="3600" b="1"/>
          </a:p>
          <a:p>
            <a:pPr algn="ctr">
              <a:buNone/>
            </a:pPr>
            <a:endParaRPr lang="en-US" altLang="zh-CN" sz="3600" b="1">
              <a:solidFill>
                <a:srgbClr val="FF9966"/>
              </a:solidFill>
            </a:endParaRPr>
          </a:p>
        </p:txBody>
      </p:sp>
      <p:pic>
        <p:nvPicPr>
          <p:cNvPr id="4958212" name="图片 4958211" descr="MCj04399230000[1]"/>
          <p:cNvPicPr>
            <a:picLocks noChangeAspect="1"/>
          </p:cNvPicPr>
          <p:nvPr/>
        </p:nvPicPr>
        <p:blipFill>
          <a:blip r:embed="rId1"/>
          <a:stretch>
            <a:fillRect/>
          </a:stretch>
        </p:blipFill>
        <p:spPr>
          <a:xfrm>
            <a:off x="3859213" y="2081213"/>
            <a:ext cx="1831975" cy="1323975"/>
          </a:xfrm>
          <a:prstGeom prst="rect">
            <a:avLst/>
          </a:prstGeom>
          <a:noFill/>
          <a:ln w="9525">
            <a:noFill/>
          </a:ln>
        </p:spPr>
      </p:pic>
    </p:spTree>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4511746" name="标题 4511745"/>
          <p:cNvSpPr>
            <a:spLocks noGrp="1"/>
          </p:cNvSpPr>
          <p:nvPr>
            <p:ph type="title"/>
          </p:nvPr>
        </p:nvSpPr>
        <p:spPr>
          <a:ln/>
        </p:spPr>
        <p:txBody>
          <a:bodyPr/>
          <a:p>
            <a:r>
              <a:rPr lang="en-US" altLang="zh-CN"/>
              <a:t>JHA </a:t>
            </a:r>
            <a:r>
              <a:rPr lang="zh-CN" altLang="en-US" dirty="0">
                <a:ea typeface="宋体" panose="02010600030101010101" pitchFamily="2" charset="-122"/>
              </a:rPr>
              <a:t>步骤 </a:t>
            </a:r>
            <a:r>
              <a:rPr lang="en-US" altLang="zh-CN"/>
              <a:t>4: </a:t>
            </a:r>
            <a:r>
              <a:rPr lang="zh-CN" altLang="en-US" sz="2400" dirty="0">
                <a:ea typeface="宋体" panose="02010600030101010101" pitchFamily="2" charset="-122"/>
              </a:rPr>
              <a:t>进行风险评估</a:t>
            </a:r>
            <a:endParaRPr lang="zh-CN" altLang="en-US" sz="2400" dirty="0">
              <a:ea typeface="宋体" panose="02010600030101010101" pitchFamily="2" charset="-122"/>
            </a:endParaRPr>
          </a:p>
        </p:txBody>
      </p:sp>
      <p:sp>
        <p:nvSpPr>
          <p:cNvPr id="4511747" name="文本占位符 4511746"/>
          <p:cNvSpPr>
            <a:spLocks noGrp="1"/>
          </p:cNvSpPr>
          <p:nvPr>
            <p:ph type="body" idx="1"/>
          </p:nvPr>
        </p:nvSpPr>
        <p:spPr>
          <a:xfrm>
            <a:off x="573088" y="773113"/>
            <a:ext cx="8251825" cy="5119687"/>
          </a:xfrm>
          <a:ln/>
        </p:spPr>
        <p:txBody>
          <a:bodyPr/>
          <a:p>
            <a:pPr algn="just"/>
            <a:r>
              <a:rPr lang="en-US" altLang="zh-CN" sz="2300">
                <a:cs typeface="Times New Roman" panose="02020603050405020304" pitchFamily="18" charset="0"/>
              </a:rPr>
              <a:t> </a:t>
            </a:r>
            <a:r>
              <a:rPr lang="zh-CN" altLang="en-US" sz="2300" dirty="0">
                <a:ea typeface="宋体" panose="02010600030101010101" pitchFamily="2" charset="-122"/>
              </a:rPr>
              <a:t>对与工作相关的环境和作业活动的风险予以分析</a:t>
            </a:r>
            <a:endParaRPr lang="en-US" altLang="zh-CN" sz="2300">
              <a:cs typeface="Times New Roman" panose="02020603050405020304" pitchFamily="18" charset="0"/>
            </a:endParaRPr>
          </a:p>
          <a:p>
            <a:pPr algn="just"/>
            <a:endParaRPr lang="en-US" altLang="zh-CN" sz="2300">
              <a:cs typeface="Times New Roman" panose="02020603050405020304" pitchFamily="18" charset="0"/>
            </a:endParaRPr>
          </a:p>
          <a:p>
            <a:pPr algn="just"/>
            <a:endParaRPr lang="en-US" altLang="zh-CN" sz="2300">
              <a:cs typeface="Times New Roman" panose="02020603050405020304" pitchFamily="18" charset="0"/>
            </a:endParaRPr>
          </a:p>
          <a:p>
            <a:pPr algn="just"/>
            <a:r>
              <a:rPr lang="en-US" altLang="zh-CN" sz="2300">
                <a:cs typeface="Times New Roman" panose="02020603050405020304" pitchFamily="18" charset="0"/>
              </a:rPr>
              <a:t> </a:t>
            </a:r>
            <a:r>
              <a:rPr lang="zh-CN" altLang="en-US" sz="2300" dirty="0">
                <a:ea typeface="宋体" panose="02010600030101010101" pitchFamily="2" charset="-122"/>
              </a:rPr>
              <a:t>考虑设计</a:t>
            </a:r>
            <a:r>
              <a:rPr lang="en-US" altLang="zh-CN" sz="2300">
                <a:ea typeface="宋体" panose="02010600030101010101" pitchFamily="2" charset="-122"/>
              </a:rPr>
              <a:t>,</a:t>
            </a:r>
            <a:r>
              <a:rPr lang="zh-CN" altLang="en-US" sz="2300" dirty="0">
                <a:ea typeface="宋体" panose="02010600030101010101" pitchFamily="2" charset="-122"/>
              </a:rPr>
              <a:t>组织和已经采取的安全措施</a:t>
            </a:r>
            <a:r>
              <a:rPr lang="en-US" altLang="zh-CN" sz="2300">
                <a:cs typeface="Times New Roman" panose="02020603050405020304" pitchFamily="18" charset="0"/>
              </a:rPr>
              <a:t>.</a:t>
            </a:r>
            <a:endParaRPr lang="en-US" altLang="zh-CN" sz="2300">
              <a:cs typeface="Times New Roman" panose="02020603050405020304" pitchFamily="18" charset="0"/>
            </a:endParaRPr>
          </a:p>
          <a:p>
            <a:pPr algn="just"/>
            <a:endParaRPr lang="en-US" altLang="zh-CN" sz="2300">
              <a:cs typeface="Times New Roman" panose="02020603050405020304" pitchFamily="18" charset="0"/>
            </a:endParaRPr>
          </a:p>
          <a:p>
            <a:pPr algn="just"/>
            <a:r>
              <a:rPr lang="en-US" altLang="zh-CN" sz="2300">
                <a:cs typeface="Times New Roman" panose="02020603050405020304" pitchFamily="18" charset="0"/>
              </a:rPr>
              <a:t> </a:t>
            </a:r>
            <a:r>
              <a:rPr lang="zh-CN" altLang="en-US" sz="2300" dirty="0">
                <a:ea typeface="宋体" panose="02010600030101010101" pitchFamily="2" charset="-122"/>
              </a:rPr>
              <a:t>一个职业危害风险的危险程度依赖于两个参数</a:t>
            </a:r>
            <a:r>
              <a:rPr lang="en-US" altLang="zh-CN" sz="2300">
                <a:cs typeface="Times New Roman" panose="02020603050405020304" pitchFamily="18" charset="0"/>
              </a:rPr>
              <a:t>:</a:t>
            </a:r>
            <a:r>
              <a:rPr lang="en-US" altLang="zh-CN" sz="3200">
                <a:cs typeface="Times New Roman" panose="02020603050405020304" pitchFamily="18" charset="0"/>
              </a:rPr>
              <a:t> </a:t>
            </a:r>
            <a:endParaRPr lang="en-US" altLang="zh-CN" sz="3200">
              <a:cs typeface="Times New Roman" panose="02020603050405020304" pitchFamily="18" charset="0"/>
            </a:endParaRPr>
          </a:p>
          <a:p>
            <a:pPr algn="just"/>
            <a:endParaRPr lang="en-US" altLang="zh-CN" sz="3200">
              <a:cs typeface="Times New Roman" panose="02020603050405020304" pitchFamily="18" charset="0"/>
            </a:endParaRPr>
          </a:p>
          <a:p>
            <a:pPr lvl="1" algn="just"/>
            <a:r>
              <a:rPr lang="zh-CN" altLang="en-US" sz="1800" dirty="0">
                <a:ea typeface="宋体" panose="02010600030101010101" pitchFamily="2" charset="-122"/>
              </a:rPr>
              <a:t>潜在风险产生后果的</a:t>
            </a:r>
            <a:r>
              <a:rPr lang="zh-CN" altLang="en-US" sz="1800" b="1" u="sng" dirty="0">
                <a:ea typeface="宋体" panose="02010600030101010101" pitchFamily="2" charset="-122"/>
              </a:rPr>
              <a:t>严重性</a:t>
            </a:r>
            <a:endParaRPr lang="en-US" altLang="zh-CN" sz="1800" b="1" u="sng">
              <a:cs typeface="Times New Roman" panose="02020603050405020304" pitchFamily="18" charset="0"/>
            </a:endParaRPr>
          </a:p>
          <a:p>
            <a:pPr lvl="1" algn="just"/>
            <a:endParaRPr lang="en-US" altLang="zh-CN" sz="1800">
              <a:cs typeface="Times New Roman" panose="02020603050405020304" pitchFamily="18" charset="0"/>
            </a:endParaRPr>
          </a:p>
          <a:p>
            <a:pPr lvl="1" algn="just"/>
            <a:r>
              <a:rPr lang="zh-CN" altLang="en-US" sz="1800" dirty="0">
                <a:ea typeface="宋体" panose="02010600030101010101" pitchFamily="2" charset="-122"/>
              </a:rPr>
              <a:t>发生伤害和暴露于职业危害风险的</a:t>
            </a:r>
            <a:r>
              <a:rPr lang="zh-CN" altLang="en-US" sz="1800" b="1" u="sng" dirty="0">
                <a:ea typeface="宋体" panose="02010600030101010101" pitchFamily="2" charset="-122"/>
              </a:rPr>
              <a:t>概率</a:t>
            </a:r>
            <a:endParaRPr lang="en-US" altLang="zh-CN" sz="1800">
              <a:ea typeface="Times New Roman" panose="02020603050405020304" pitchFamily="18" charset="0"/>
            </a:endParaRPr>
          </a:p>
        </p:txBody>
      </p:sp>
      <p:pic>
        <p:nvPicPr>
          <p:cNvPr id="4511761" name="图片 4511760" descr="MCPE01984_0000[1]"/>
          <p:cNvPicPr>
            <a:picLocks noChangeAspect="1"/>
          </p:cNvPicPr>
          <p:nvPr/>
        </p:nvPicPr>
        <p:blipFill>
          <a:blip r:embed="rId1"/>
          <a:stretch>
            <a:fillRect/>
          </a:stretch>
        </p:blipFill>
        <p:spPr>
          <a:xfrm>
            <a:off x="6578600" y="5202238"/>
            <a:ext cx="1306513" cy="1065212"/>
          </a:xfrm>
          <a:prstGeom prst="rect">
            <a:avLst/>
          </a:prstGeom>
          <a:noFill/>
          <a:ln w="9525">
            <a:noFill/>
          </a:ln>
        </p:spPr>
      </p:pic>
      <p:pic>
        <p:nvPicPr>
          <p:cNvPr id="4511762" name="图片 4511761" descr="MCPE01631_0000[1]"/>
          <p:cNvPicPr>
            <a:picLocks noChangeAspect="1"/>
          </p:cNvPicPr>
          <p:nvPr/>
        </p:nvPicPr>
        <p:blipFill>
          <a:blip r:embed="rId2"/>
          <a:stretch>
            <a:fillRect/>
          </a:stretch>
        </p:blipFill>
        <p:spPr>
          <a:xfrm>
            <a:off x="4908550" y="1239838"/>
            <a:ext cx="1193800" cy="866775"/>
          </a:xfrm>
          <a:prstGeom prst="rect">
            <a:avLst/>
          </a:prstGeom>
          <a:noFill/>
          <a:ln w="9525">
            <a:noFill/>
          </a:ln>
        </p:spPr>
      </p:pic>
    </p:spTree>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4925442" name="标题 4925441"/>
          <p:cNvSpPr>
            <a:spLocks noGrp="1"/>
          </p:cNvSpPr>
          <p:nvPr>
            <p:ph type="title"/>
          </p:nvPr>
        </p:nvSpPr>
        <p:spPr>
          <a:ln/>
        </p:spPr>
        <p:txBody>
          <a:bodyPr/>
          <a:p>
            <a:r>
              <a:rPr lang="en-US" altLang="zh-CN"/>
              <a:t>JHA </a:t>
            </a:r>
            <a:r>
              <a:rPr lang="zh-CN" altLang="en-US" dirty="0">
                <a:ea typeface="宋体" panose="02010600030101010101" pitchFamily="2" charset="-122"/>
              </a:rPr>
              <a:t>步骤 </a:t>
            </a:r>
            <a:r>
              <a:rPr lang="en-US" altLang="zh-CN"/>
              <a:t>4: </a:t>
            </a:r>
            <a:r>
              <a:rPr lang="zh-CN" altLang="en-US" sz="2400" dirty="0">
                <a:ea typeface="宋体" panose="02010600030101010101" pitchFamily="2" charset="-122"/>
              </a:rPr>
              <a:t>进行风险评估</a:t>
            </a:r>
            <a:endParaRPr lang="zh-CN" altLang="en-US" sz="2400" dirty="0">
              <a:ea typeface="宋体" panose="02010600030101010101" pitchFamily="2" charset="-122"/>
            </a:endParaRPr>
          </a:p>
        </p:txBody>
      </p:sp>
      <p:sp>
        <p:nvSpPr>
          <p:cNvPr id="4925443" name="文本占位符 4925442"/>
          <p:cNvSpPr>
            <a:spLocks noGrp="1"/>
          </p:cNvSpPr>
          <p:nvPr>
            <p:ph type="body" idx="1"/>
          </p:nvPr>
        </p:nvSpPr>
        <p:spPr>
          <a:xfrm>
            <a:off x="603250" y="984250"/>
            <a:ext cx="7705725" cy="5048250"/>
          </a:xfrm>
          <a:ln/>
        </p:spPr>
        <p:txBody>
          <a:bodyPr/>
          <a:p>
            <a:pPr algn="just"/>
            <a:r>
              <a:rPr lang="zh-CN" altLang="en-US" sz="2500" dirty="0">
                <a:ea typeface="宋体" panose="02010600030101010101" pitchFamily="2" charset="-122"/>
              </a:rPr>
              <a:t>严重程度的评估</a:t>
            </a:r>
            <a:endParaRPr lang="en-US" altLang="zh-CN" sz="2500">
              <a:ea typeface="宋体" panose="02010600030101010101" pitchFamily="2" charset="-122"/>
            </a:endParaRPr>
          </a:p>
          <a:p>
            <a:pPr algn="just"/>
            <a:endParaRPr lang="en-US" altLang="zh-CN" sz="1600">
              <a:ea typeface="宋体" panose="02010600030101010101" pitchFamily="2" charset="-122"/>
            </a:endParaRPr>
          </a:p>
          <a:p>
            <a:pPr lvl="1" algn="just"/>
            <a:r>
              <a:rPr lang="en-US" altLang="zh-CN">
                <a:ea typeface="宋体" panose="02010600030101010101" pitchFamily="2" charset="-122"/>
              </a:rPr>
              <a:t>0 </a:t>
            </a:r>
            <a:r>
              <a:rPr lang="en-US" altLang="zh-CN">
                <a:ea typeface="宋体" panose="02010600030101010101" pitchFamily="2" charset="-122"/>
              </a:rPr>
              <a:t>–</a:t>
            </a:r>
            <a:r>
              <a:rPr lang="en-US" altLang="zh-CN">
                <a:ea typeface="宋体" panose="02010600030101010101" pitchFamily="2" charset="-122"/>
              </a:rPr>
              <a:t> </a:t>
            </a:r>
            <a:r>
              <a:rPr lang="zh-CN" altLang="en-US" dirty="0">
                <a:ea typeface="宋体" panose="02010600030101010101" pitchFamily="2" charset="-122"/>
              </a:rPr>
              <a:t>对作业人员</a:t>
            </a:r>
            <a:r>
              <a:rPr lang="zh-CN" altLang="en-US" b="1" dirty="0">
                <a:ea typeface="宋体" panose="02010600030101010101" pitchFamily="2" charset="-122"/>
              </a:rPr>
              <a:t>没有影响</a:t>
            </a:r>
            <a:endParaRPr lang="en-US" altLang="zh-CN" b="1">
              <a:solidFill>
                <a:schemeClr val="accent1"/>
              </a:solidFill>
              <a:ea typeface="宋体" panose="02010600030101010101" pitchFamily="2" charset="-122"/>
            </a:endParaRPr>
          </a:p>
          <a:p>
            <a:pPr lvl="1" algn="just"/>
            <a:r>
              <a:rPr lang="en-US" altLang="zh-CN">
                <a:ea typeface="宋体" panose="02010600030101010101" pitchFamily="2" charset="-122"/>
              </a:rPr>
              <a:t>1 </a:t>
            </a:r>
            <a:r>
              <a:rPr lang="en-US" altLang="zh-CN">
                <a:ea typeface="宋体" panose="02010600030101010101" pitchFamily="2" charset="-122"/>
              </a:rPr>
              <a:t>–</a:t>
            </a:r>
            <a:r>
              <a:rPr lang="en-US" altLang="zh-CN">
                <a:ea typeface="宋体" panose="02010600030101010101" pitchFamily="2" charset="-122"/>
              </a:rPr>
              <a:t> </a:t>
            </a:r>
            <a:r>
              <a:rPr lang="zh-CN" altLang="en-US" b="1" dirty="0">
                <a:ea typeface="宋体" panose="02010600030101010101" pitchFamily="2" charset="-122"/>
              </a:rPr>
              <a:t>较小的</a:t>
            </a:r>
            <a:r>
              <a:rPr lang="zh-CN" altLang="en-US" dirty="0">
                <a:ea typeface="宋体" panose="02010600030101010101" pitchFamily="2" charset="-122"/>
              </a:rPr>
              <a:t>伤害且没有后遗症</a:t>
            </a:r>
            <a:endParaRPr lang="en-US" altLang="zh-CN">
              <a:solidFill>
                <a:schemeClr val="accent1"/>
              </a:solidFill>
              <a:ea typeface="宋体" panose="02010600030101010101" pitchFamily="2" charset="-122"/>
            </a:endParaRPr>
          </a:p>
          <a:p>
            <a:pPr lvl="1" algn="just"/>
            <a:r>
              <a:rPr lang="en-US" altLang="zh-CN">
                <a:ea typeface="宋体" panose="02010600030101010101" pitchFamily="2" charset="-122"/>
              </a:rPr>
              <a:t>2 </a:t>
            </a:r>
            <a:r>
              <a:rPr lang="en-US" altLang="zh-CN">
                <a:ea typeface="宋体" panose="02010600030101010101" pitchFamily="2" charset="-122"/>
              </a:rPr>
              <a:t>–</a:t>
            </a:r>
            <a:r>
              <a:rPr lang="en-US" altLang="zh-CN">
                <a:ea typeface="宋体" panose="02010600030101010101" pitchFamily="2" charset="-122"/>
              </a:rPr>
              <a:t> </a:t>
            </a:r>
            <a:r>
              <a:rPr lang="zh-CN" altLang="en-US" b="1" dirty="0">
                <a:ea typeface="宋体" panose="02010600030101010101" pitchFamily="2" charset="-122"/>
              </a:rPr>
              <a:t>严重的</a:t>
            </a:r>
            <a:r>
              <a:rPr lang="zh-CN" altLang="en-US" dirty="0">
                <a:ea typeface="宋体" panose="02010600030101010101" pitchFamily="2" charset="-122"/>
              </a:rPr>
              <a:t>伤害但</a:t>
            </a:r>
            <a:r>
              <a:rPr lang="zh-CN" altLang="en-US" b="1" dirty="0">
                <a:ea typeface="宋体" panose="02010600030101010101" pitchFamily="2" charset="-122"/>
              </a:rPr>
              <a:t>没有后遗症</a:t>
            </a:r>
            <a:endParaRPr lang="en-US" altLang="zh-CN" b="1">
              <a:solidFill>
                <a:schemeClr val="accent1"/>
              </a:solidFill>
              <a:ea typeface="宋体" panose="02010600030101010101" pitchFamily="2" charset="-122"/>
            </a:endParaRPr>
          </a:p>
          <a:p>
            <a:pPr lvl="1" algn="just"/>
            <a:r>
              <a:rPr lang="en-US" altLang="zh-CN">
                <a:ea typeface="宋体" panose="02010600030101010101" pitchFamily="2" charset="-122"/>
              </a:rPr>
              <a:t>3 </a:t>
            </a:r>
            <a:r>
              <a:rPr lang="en-US" altLang="zh-CN">
                <a:ea typeface="宋体" panose="02010600030101010101" pitchFamily="2" charset="-122"/>
              </a:rPr>
              <a:t>–</a:t>
            </a:r>
            <a:r>
              <a:rPr lang="en-US" altLang="zh-CN">
                <a:ea typeface="宋体" panose="02010600030101010101" pitchFamily="2" charset="-122"/>
              </a:rPr>
              <a:t> </a:t>
            </a:r>
            <a:r>
              <a:rPr lang="zh-CN" altLang="en-US" b="1" dirty="0">
                <a:ea typeface="宋体" panose="02010600030101010101" pitchFamily="2" charset="-122"/>
              </a:rPr>
              <a:t>严重的</a:t>
            </a:r>
            <a:r>
              <a:rPr lang="zh-CN" altLang="en-US" dirty="0">
                <a:ea typeface="宋体" panose="02010600030101010101" pitchFamily="2" charset="-122"/>
              </a:rPr>
              <a:t>伤害且</a:t>
            </a:r>
            <a:r>
              <a:rPr lang="zh-CN" altLang="en-US" b="1" dirty="0">
                <a:ea typeface="宋体" panose="02010600030101010101" pitchFamily="2" charset="-122"/>
              </a:rPr>
              <a:t>有后遗症</a:t>
            </a:r>
            <a:r>
              <a:rPr lang="en-US" altLang="zh-CN">
                <a:ea typeface="宋体" panose="02010600030101010101" pitchFamily="2" charset="-122"/>
              </a:rPr>
              <a:t>, </a:t>
            </a:r>
            <a:r>
              <a:rPr lang="zh-CN" altLang="en-US" dirty="0">
                <a:ea typeface="宋体" panose="02010600030101010101" pitchFamily="2" charset="-122"/>
              </a:rPr>
              <a:t>部分的或永久的精神的或身体残疾及职业病</a:t>
            </a:r>
            <a:endParaRPr lang="en-US" altLang="zh-CN">
              <a:solidFill>
                <a:schemeClr val="accent1"/>
              </a:solidFill>
              <a:ea typeface="宋体" panose="02010600030101010101" pitchFamily="2" charset="-122"/>
            </a:endParaRPr>
          </a:p>
          <a:p>
            <a:pPr lvl="1" algn="just"/>
            <a:r>
              <a:rPr lang="en-US" altLang="zh-CN">
                <a:ea typeface="宋体" panose="02010600030101010101" pitchFamily="2" charset="-122"/>
              </a:rPr>
              <a:t>4 </a:t>
            </a:r>
            <a:r>
              <a:rPr lang="en-US" altLang="zh-CN">
                <a:ea typeface="宋体" panose="02010600030101010101" pitchFamily="2" charset="-122"/>
              </a:rPr>
              <a:t>–</a:t>
            </a:r>
            <a:r>
              <a:rPr lang="en-US" altLang="zh-CN">
                <a:ea typeface="宋体" panose="02010600030101010101" pitchFamily="2" charset="-122"/>
              </a:rPr>
              <a:t> </a:t>
            </a:r>
            <a:r>
              <a:rPr lang="zh-CN" altLang="en-US" dirty="0">
                <a:ea typeface="宋体" panose="02010600030101010101" pitchFamily="2" charset="-122"/>
              </a:rPr>
              <a:t>可能因发生的事故或职业病导致</a:t>
            </a:r>
            <a:r>
              <a:rPr lang="zh-CN" altLang="en-US" b="1" dirty="0">
                <a:ea typeface="宋体" panose="02010600030101010101" pitchFamily="2" charset="-122"/>
              </a:rPr>
              <a:t>死亡</a:t>
            </a:r>
            <a:endParaRPr lang="en-US" altLang="zh-CN">
              <a:solidFill>
                <a:schemeClr val="accent1"/>
              </a:solidFill>
              <a:ea typeface="宋体" panose="02010600030101010101" pitchFamily="2" charset="-122"/>
            </a:endParaRPr>
          </a:p>
          <a:p>
            <a:pPr lvl="1" algn="just"/>
            <a:endParaRPr lang="en-US" altLang="zh-CN">
              <a:solidFill>
                <a:schemeClr val="accent1"/>
              </a:solidFill>
              <a:ea typeface="宋体" panose="02010600030101010101" pitchFamily="2" charset="-122"/>
            </a:endParaRPr>
          </a:p>
          <a:p>
            <a:pPr algn="just"/>
            <a:r>
              <a:rPr lang="en-US" altLang="zh-CN" sz="2500">
                <a:ea typeface="宋体" panose="02010600030101010101" pitchFamily="2" charset="-122"/>
              </a:rPr>
              <a:t> </a:t>
            </a:r>
            <a:r>
              <a:rPr lang="zh-CN" altLang="en-US" sz="2500" dirty="0">
                <a:ea typeface="宋体" panose="02010600030101010101" pitchFamily="2" charset="-122"/>
              </a:rPr>
              <a:t>评估时取风险最严重的后果</a:t>
            </a:r>
            <a:r>
              <a:rPr lang="en-US" altLang="zh-CN" sz="2500">
                <a:ea typeface="宋体" panose="02010600030101010101" pitchFamily="2" charset="-122"/>
              </a:rPr>
              <a:t> </a:t>
            </a:r>
            <a:endParaRPr lang="en-US" altLang="zh-CN" sz="2500">
              <a:ea typeface="宋体" panose="02010600030101010101" pitchFamily="2" charset="-122"/>
            </a:endParaRPr>
          </a:p>
          <a:p>
            <a:pPr lvl="1" algn="just"/>
            <a:endParaRPr lang="en-US" altLang="zh-CN">
              <a:ea typeface="宋体" panose="02010600030101010101" pitchFamily="2" charset="-122"/>
            </a:endParaRPr>
          </a:p>
          <a:p>
            <a:pPr algn="just"/>
            <a:endParaRPr lang="en-US" altLang="zh-CN" sz="2500">
              <a:ea typeface="宋体" panose="02010600030101010101" pitchFamily="2" charset="-122"/>
            </a:endParaRPr>
          </a:p>
        </p:txBody>
      </p:sp>
      <p:sp>
        <p:nvSpPr>
          <p:cNvPr id="4925444" name="矩形 4925443"/>
          <p:cNvSpPr/>
          <p:nvPr/>
        </p:nvSpPr>
        <p:spPr>
          <a:xfrm>
            <a:off x="-450850" y="2266950"/>
            <a:ext cx="989013" cy="0"/>
          </a:xfrm>
          <a:prstGeom prst="rect">
            <a:avLst/>
          </a:prstGeom>
          <a:noFill/>
          <a:ln w="9525">
            <a:noFill/>
          </a:ln>
        </p:spPr>
        <p:txBody>
          <a:bodyPr/>
          <a:p>
            <a:endParaRPr lang="zh-CN" altLang="en-US"/>
          </a:p>
        </p:txBody>
      </p:sp>
      <p:pic>
        <p:nvPicPr>
          <p:cNvPr id="4925445" name="图片 4925444" descr="MCPE01984_0000[1]"/>
          <p:cNvPicPr>
            <a:picLocks noChangeAspect="1"/>
          </p:cNvPicPr>
          <p:nvPr/>
        </p:nvPicPr>
        <p:blipFill>
          <a:blip r:embed="rId1"/>
          <a:stretch>
            <a:fillRect/>
          </a:stretch>
        </p:blipFill>
        <p:spPr>
          <a:xfrm>
            <a:off x="6578600" y="5202238"/>
            <a:ext cx="1306513" cy="1065212"/>
          </a:xfrm>
          <a:prstGeom prst="rect">
            <a:avLst/>
          </a:prstGeom>
          <a:noFill/>
          <a:ln w="9525">
            <a:noFill/>
          </a:ln>
        </p:spPr>
      </p:pic>
    </p:spTree>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4927490" name="标题 4927489"/>
          <p:cNvSpPr>
            <a:spLocks noGrp="1"/>
          </p:cNvSpPr>
          <p:nvPr>
            <p:ph type="title"/>
          </p:nvPr>
        </p:nvSpPr>
        <p:spPr>
          <a:ln/>
        </p:spPr>
        <p:txBody>
          <a:bodyPr/>
          <a:p>
            <a:r>
              <a:rPr lang="en-US" altLang="zh-CN"/>
              <a:t>JHA </a:t>
            </a:r>
            <a:r>
              <a:rPr lang="zh-CN" altLang="en-US" dirty="0">
                <a:ea typeface="宋体" panose="02010600030101010101" pitchFamily="2" charset="-122"/>
              </a:rPr>
              <a:t>步骤 </a:t>
            </a:r>
            <a:r>
              <a:rPr lang="en-US" altLang="zh-CN"/>
              <a:t>4: </a:t>
            </a:r>
            <a:r>
              <a:rPr lang="zh-CN" altLang="en-US" dirty="0">
                <a:ea typeface="宋体" panose="02010600030101010101" pitchFamily="2" charset="-122"/>
              </a:rPr>
              <a:t>进行风险评估</a:t>
            </a:r>
            <a:endParaRPr lang="en-US" altLang="zh-CN" sz="2400"/>
          </a:p>
        </p:txBody>
      </p:sp>
      <p:sp>
        <p:nvSpPr>
          <p:cNvPr id="4927491" name="文本占位符 4927490"/>
          <p:cNvSpPr>
            <a:spLocks noGrp="1"/>
          </p:cNvSpPr>
          <p:nvPr>
            <p:ph type="body" idx="1"/>
          </p:nvPr>
        </p:nvSpPr>
        <p:spPr>
          <a:xfrm>
            <a:off x="619125" y="679450"/>
            <a:ext cx="8251825" cy="5500688"/>
          </a:xfrm>
          <a:ln/>
        </p:spPr>
        <p:txBody>
          <a:bodyPr/>
          <a:p>
            <a:pPr algn="just">
              <a:lnSpc>
                <a:spcPct val="80000"/>
              </a:lnSpc>
            </a:pPr>
            <a:endParaRPr lang="en-US" altLang="zh-CN" sz="2400">
              <a:cs typeface="Times New Roman" panose="02020603050405020304" pitchFamily="18" charset="0"/>
            </a:endParaRPr>
          </a:p>
          <a:p>
            <a:pPr algn="just">
              <a:lnSpc>
                <a:spcPct val="80000"/>
              </a:lnSpc>
            </a:pPr>
            <a:r>
              <a:rPr lang="zh-CN" altLang="en-US" sz="2400" b="1" u="sng" dirty="0">
                <a:ea typeface="宋体" panose="02010600030101010101" pitchFamily="2" charset="-122"/>
              </a:rPr>
              <a:t>发生概率</a:t>
            </a:r>
            <a:r>
              <a:rPr lang="zh-CN" altLang="en-US" sz="2400" dirty="0">
                <a:ea typeface="宋体" panose="02010600030101010101" pitchFamily="2" charset="-122"/>
              </a:rPr>
              <a:t>评估</a:t>
            </a:r>
            <a:endParaRPr lang="en-US" altLang="zh-CN" sz="2400" b="1" u="sng">
              <a:ea typeface="宋体" panose="02010600030101010101" pitchFamily="2" charset="-122"/>
            </a:endParaRPr>
          </a:p>
          <a:p>
            <a:pPr algn="just">
              <a:lnSpc>
                <a:spcPct val="80000"/>
              </a:lnSpc>
            </a:pPr>
            <a:endParaRPr lang="en-US" altLang="zh-CN" sz="2400" b="1">
              <a:ea typeface="宋体" panose="02010600030101010101" pitchFamily="2" charset="-122"/>
            </a:endParaRPr>
          </a:p>
          <a:p>
            <a:pPr lvl="1" algn="just">
              <a:lnSpc>
                <a:spcPct val="80000"/>
              </a:lnSpc>
            </a:pPr>
            <a:r>
              <a:rPr lang="en-US" altLang="zh-CN" sz="1800">
                <a:ea typeface="宋体" panose="02010600030101010101" pitchFamily="2" charset="-122"/>
              </a:rPr>
              <a:t>0 </a:t>
            </a:r>
            <a:r>
              <a:rPr lang="en-US" altLang="zh-CN" sz="1800">
                <a:ea typeface="宋体" panose="02010600030101010101" pitchFamily="2" charset="-122"/>
              </a:rPr>
              <a:t>–</a:t>
            </a:r>
            <a:r>
              <a:rPr lang="en-US" altLang="zh-CN" sz="1800">
                <a:ea typeface="宋体" panose="02010600030101010101" pitchFamily="2" charset="-122"/>
              </a:rPr>
              <a:t> </a:t>
            </a:r>
            <a:r>
              <a:rPr lang="zh-CN" altLang="en-US" sz="1800" b="1" dirty="0">
                <a:ea typeface="宋体" panose="02010600030101010101" pitchFamily="2" charset="-122"/>
              </a:rPr>
              <a:t>很不可能</a:t>
            </a:r>
            <a:r>
              <a:rPr lang="zh-CN" altLang="en-US" sz="1800" dirty="0">
                <a:ea typeface="宋体" panose="02010600030101010101" pitchFamily="2" charset="-122"/>
              </a:rPr>
              <a:t>发生的事变</a:t>
            </a:r>
            <a:r>
              <a:rPr lang="en-US" altLang="zh-CN" sz="1800">
                <a:ea typeface="宋体" panose="02010600030101010101" pitchFamily="2" charset="-122"/>
              </a:rPr>
              <a:t>(</a:t>
            </a:r>
            <a:r>
              <a:rPr lang="en-US" altLang="zh-CN" sz="1800">
                <a:ea typeface="宋体" panose="02010600030101010101" pitchFamily="2" charset="-122"/>
              </a:rPr>
              <a:t>event</a:t>
            </a:r>
            <a:r>
              <a:rPr lang="en-US" altLang="zh-CN" sz="1800">
                <a:ea typeface="宋体" panose="02010600030101010101" pitchFamily="2" charset="-122"/>
              </a:rPr>
              <a:t>)</a:t>
            </a:r>
            <a:r>
              <a:rPr lang="en-US" altLang="zh-CN" sz="1800">
                <a:cs typeface="Times New Roman" panose="02020603050405020304" pitchFamily="18" charset="0"/>
              </a:rPr>
              <a:t>* </a:t>
            </a:r>
            <a:endParaRPr lang="en-US" altLang="zh-CN" sz="1800">
              <a:cs typeface="Times New Roman" panose="02020603050405020304" pitchFamily="18" charset="0"/>
            </a:endParaRPr>
          </a:p>
          <a:p>
            <a:pPr lvl="1" algn="just">
              <a:lnSpc>
                <a:spcPct val="80000"/>
              </a:lnSpc>
            </a:pPr>
            <a:r>
              <a:rPr lang="en-US" altLang="zh-CN" sz="1800">
                <a:cs typeface="Times New Roman" panose="02020603050405020304" pitchFamily="18" charset="0"/>
              </a:rPr>
              <a:t>1 </a:t>
            </a:r>
            <a:r>
              <a:rPr lang="en-US" altLang="zh-CN" sz="1800">
                <a:ea typeface="宋体" panose="02010600030101010101" pitchFamily="2" charset="-122"/>
              </a:rPr>
              <a:t>–</a:t>
            </a:r>
            <a:r>
              <a:rPr lang="en-US" altLang="zh-CN" sz="1800">
                <a:cs typeface="Times New Roman" panose="02020603050405020304" pitchFamily="18" charset="0"/>
              </a:rPr>
              <a:t> </a:t>
            </a:r>
            <a:r>
              <a:rPr lang="zh-CN" altLang="en-US" sz="1800" b="1" dirty="0">
                <a:ea typeface="宋体" panose="02010600030101010101" pitchFamily="2" charset="-122"/>
              </a:rPr>
              <a:t>不大可能</a:t>
            </a:r>
            <a:r>
              <a:rPr lang="zh-CN" altLang="en-US" sz="1800" dirty="0">
                <a:ea typeface="宋体" panose="02010600030101010101" pitchFamily="2" charset="-122"/>
              </a:rPr>
              <a:t> </a:t>
            </a:r>
            <a:r>
              <a:rPr lang="en-US" altLang="zh-CN" sz="1800">
                <a:cs typeface="Times New Roman" panose="02020603050405020304" pitchFamily="18" charset="0"/>
              </a:rPr>
              <a:t>: </a:t>
            </a:r>
            <a:r>
              <a:rPr lang="zh-CN" altLang="en-US" sz="1800" dirty="0">
                <a:ea typeface="宋体" panose="02010600030101010101" pitchFamily="2" charset="-122"/>
              </a:rPr>
              <a:t>事变是</a:t>
            </a:r>
            <a:r>
              <a:rPr lang="zh-CN" altLang="en-US" sz="1800" dirty="0">
                <a:solidFill>
                  <a:srgbClr val="CC6600"/>
                </a:solidFill>
                <a:ea typeface="宋体" panose="02010600030101010101" pitchFamily="2" charset="-122"/>
              </a:rPr>
              <a:t>意外的</a:t>
            </a:r>
            <a:r>
              <a:rPr lang="en-US" altLang="zh-CN" sz="1800">
                <a:cs typeface="Times New Roman" panose="02020603050405020304" pitchFamily="18" charset="0"/>
              </a:rPr>
              <a:t> </a:t>
            </a:r>
            <a:r>
              <a:rPr lang="zh-CN" altLang="en-US" sz="1800" dirty="0">
                <a:ea typeface="宋体" panose="02010600030101010101" pitchFamily="2" charset="-122"/>
              </a:rPr>
              <a:t>和</a:t>
            </a:r>
            <a:r>
              <a:rPr lang="en-US" altLang="zh-CN" sz="1800">
                <a:cs typeface="Times New Roman" panose="02020603050405020304" pitchFamily="18" charset="0"/>
              </a:rPr>
              <a:t>/</a:t>
            </a:r>
            <a:r>
              <a:rPr lang="zh-CN" altLang="en-US" sz="1800" dirty="0">
                <a:ea typeface="宋体" panose="02010600030101010101" pitchFamily="2" charset="-122"/>
              </a:rPr>
              <a:t>或正常情况下持续</a:t>
            </a:r>
            <a:r>
              <a:rPr lang="zh-CN" altLang="en-US" sz="1800" dirty="0">
                <a:solidFill>
                  <a:schemeClr val="hlink"/>
                </a:solidFill>
                <a:ea typeface="宋体" panose="02010600030101010101" pitchFamily="2" charset="-122"/>
              </a:rPr>
              <a:t>非常短的时间</a:t>
            </a:r>
            <a:endParaRPr lang="en-US" altLang="zh-CN" sz="1800">
              <a:cs typeface="Times New Roman" panose="02020603050405020304" pitchFamily="18" charset="0"/>
            </a:endParaRPr>
          </a:p>
          <a:p>
            <a:pPr lvl="1" algn="just">
              <a:lnSpc>
                <a:spcPct val="80000"/>
              </a:lnSpc>
            </a:pPr>
            <a:r>
              <a:rPr lang="en-US" altLang="zh-CN" sz="1800">
                <a:cs typeface="Times New Roman" panose="02020603050405020304" pitchFamily="18" charset="0"/>
              </a:rPr>
              <a:t>2 </a:t>
            </a:r>
            <a:r>
              <a:rPr lang="en-US" altLang="zh-CN" sz="1800">
                <a:ea typeface="宋体" panose="02010600030101010101" pitchFamily="2" charset="-122"/>
              </a:rPr>
              <a:t>–</a:t>
            </a:r>
            <a:r>
              <a:rPr lang="en-US" altLang="zh-CN" sz="1800">
                <a:cs typeface="Times New Roman" panose="02020603050405020304" pitchFamily="18" charset="0"/>
              </a:rPr>
              <a:t> </a:t>
            </a:r>
            <a:r>
              <a:rPr lang="zh-CN" altLang="en-US" sz="1800" b="1" dirty="0">
                <a:ea typeface="宋体" panose="02010600030101010101" pitchFamily="2" charset="-122"/>
              </a:rPr>
              <a:t>很小 </a:t>
            </a:r>
            <a:r>
              <a:rPr lang="en-US" altLang="zh-CN" sz="1800" b="1">
                <a:cs typeface="Times New Roman" panose="02020603050405020304" pitchFamily="18" charset="0"/>
              </a:rPr>
              <a:t>:</a:t>
            </a:r>
            <a:r>
              <a:rPr lang="en-US" altLang="zh-CN" sz="1800">
                <a:cs typeface="Times New Roman" panose="02020603050405020304" pitchFamily="18" charset="0"/>
              </a:rPr>
              <a:t> </a:t>
            </a:r>
            <a:r>
              <a:rPr lang="zh-CN" altLang="en-US" sz="1800" dirty="0">
                <a:solidFill>
                  <a:srgbClr val="CC6600"/>
                </a:solidFill>
                <a:ea typeface="宋体" panose="02010600030101010101" pitchFamily="2" charset="-122"/>
              </a:rPr>
              <a:t>偶然</a:t>
            </a:r>
            <a:r>
              <a:rPr lang="zh-CN" altLang="en-US" sz="1800" dirty="0">
                <a:ea typeface="宋体" panose="02010600030101010101" pitchFamily="2" charset="-122"/>
              </a:rPr>
              <a:t>发生</a:t>
            </a:r>
            <a:r>
              <a:rPr lang="en-US" altLang="zh-CN" sz="1800">
                <a:cs typeface="Times New Roman" panose="02020603050405020304" pitchFamily="18" charset="0"/>
              </a:rPr>
              <a:t> </a:t>
            </a:r>
            <a:r>
              <a:rPr lang="zh-CN" altLang="en-US" sz="1800" dirty="0">
                <a:ea typeface="宋体" panose="02010600030101010101" pitchFamily="2" charset="-122"/>
              </a:rPr>
              <a:t>和</a:t>
            </a:r>
            <a:r>
              <a:rPr lang="en-US" altLang="zh-CN" sz="1800">
                <a:cs typeface="Times New Roman" panose="02020603050405020304" pitchFamily="18" charset="0"/>
              </a:rPr>
              <a:t>/</a:t>
            </a:r>
            <a:r>
              <a:rPr lang="zh-CN" altLang="en-US" sz="1800" dirty="0">
                <a:ea typeface="宋体" panose="02010600030101010101" pitchFamily="2" charset="-122"/>
              </a:rPr>
              <a:t>或正常情况下持续</a:t>
            </a:r>
            <a:r>
              <a:rPr lang="zh-CN" altLang="en-US" sz="1800" dirty="0">
                <a:solidFill>
                  <a:schemeClr val="hlink"/>
                </a:solidFill>
                <a:ea typeface="宋体" panose="02010600030101010101" pitchFamily="2" charset="-122"/>
              </a:rPr>
              <a:t>时间短</a:t>
            </a:r>
            <a:endParaRPr lang="en-US" altLang="zh-CN" sz="1800">
              <a:solidFill>
                <a:schemeClr val="hlink"/>
              </a:solidFill>
              <a:cs typeface="Times New Roman" panose="02020603050405020304" pitchFamily="18" charset="0"/>
            </a:endParaRPr>
          </a:p>
          <a:p>
            <a:pPr lvl="1" algn="just">
              <a:lnSpc>
                <a:spcPct val="80000"/>
              </a:lnSpc>
            </a:pPr>
            <a:r>
              <a:rPr lang="en-US" altLang="zh-CN" sz="1800">
                <a:cs typeface="Times New Roman" panose="02020603050405020304" pitchFamily="18" charset="0"/>
              </a:rPr>
              <a:t>3 </a:t>
            </a:r>
            <a:r>
              <a:rPr lang="en-US" altLang="zh-CN" sz="1800">
                <a:ea typeface="宋体" panose="02010600030101010101" pitchFamily="2" charset="-122"/>
              </a:rPr>
              <a:t>–</a:t>
            </a:r>
            <a:r>
              <a:rPr lang="en-US" altLang="zh-CN" sz="1800">
                <a:cs typeface="Times New Roman" panose="02020603050405020304" pitchFamily="18" charset="0"/>
              </a:rPr>
              <a:t> </a:t>
            </a:r>
            <a:r>
              <a:rPr lang="zh-CN" altLang="en-US" sz="1800" b="1" dirty="0">
                <a:ea typeface="宋体" panose="02010600030101010101" pitchFamily="2" charset="-122"/>
              </a:rPr>
              <a:t>可能 </a:t>
            </a:r>
            <a:r>
              <a:rPr lang="en-US" altLang="zh-CN" sz="1800" b="1">
                <a:cs typeface="Times New Roman" panose="02020603050405020304" pitchFamily="18" charset="0"/>
              </a:rPr>
              <a:t>:</a:t>
            </a:r>
            <a:r>
              <a:rPr lang="en-US" altLang="zh-CN" sz="1800">
                <a:cs typeface="Times New Roman" panose="02020603050405020304" pitchFamily="18" charset="0"/>
              </a:rPr>
              <a:t> </a:t>
            </a:r>
            <a:r>
              <a:rPr lang="zh-CN" altLang="en-US" sz="1800" dirty="0">
                <a:solidFill>
                  <a:srgbClr val="CC6600"/>
                </a:solidFill>
                <a:ea typeface="宋体" panose="02010600030101010101" pitchFamily="2" charset="-122"/>
              </a:rPr>
              <a:t>经常</a:t>
            </a:r>
            <a:r>
              <a:rPr lang="zh-CN" altLang="en-US" sz="1800" dirty="0">
                <a:ea typeface="宋体" panose="02010600030101010101" pitchFamily="2" charset="-122"/>
              </a:rPr>
              <a:t>发生</a:t>
            </a:r>
            <a:r>
              <a:rPr lang="en-US" altLang="zh-CN" sz="1800">
                <a:cs typeface="Times New Roman" panose="02020603050405020304" pitchFamily="18" charset="0"/>
              </a:rPr>
              <a:t> </a:t>
            </a:r>
            <a:r>
              <a:rPr lang="zh-CN" altLang="en-US" sz="1800" dirty="0">
                <a:ea typeface="宋体" panose="02010600030101010101" pitchFamily="2" charset="-122"/>
              </a:rPr>
              <a:t>和</a:t>
            </a:r>
            <a:r>
              <a:rPr lang="en-US" altLang="zh-CN" sz="1800">
                <a:cs typeface="Times New Roman" panose="02020603050405020304" pitchFamily="18" charset="0"/>
              </a:rPr>
              <a:t>/</a:t>
            </a:r>
            <a:r>
              <a:rPr lang="zh-CN" altLang="en-US" sz="1800" dirty="0">
                <a:ea typeface="宋体" panose="02010600030101010101" pitchFamily="2" charset="-122"/>
              </a:rPr>
              <a:t>或正常情况下持续</a:t>
            </a:r>
            <a:r>
              <a:rPr lang="zh-CN" altLang="en-US" sz="1800" dirty="0">
                <a:solidFill>
                  <a:schemeClr val="hlink"/>
                </a:solidFill>
                <a:ea typeface="宋体" panose="02010600030101010101" pitchFamily="2" charset="-122"/>
              </a:rPr>
              <a:t>时间中等</a:t>
            </a:r>
            <a:endParaRPr lang="en-US" altLang="zh-CN" sz="1800">
              <a:solidFill>
                <a:schemeClr val="hlink"/>
              </a:solidFill>
              <a:cs typeface="Times New Roman" panose="02020603050405020304" pitchFamily="18" charset="0"/>
            </a:endParaRPr>
          </a:p>
          <a:p>
            <a:pPr lvl="1" algn="just">
              <a:lnSpc>
                <a:spcPct val="80000"/>
              </a:lnSpc>
            </a:pPr>
            <a:r>
              <a:rPr lang="en-US" altLang="zh-CN" sz="1800">
                <a:cs typeface="Times New Roman" panose="02020603050405020304" pitchFamily="18" charset="0"/>
              </a:rPr>
              <a:t>4 </a:t>
            </a:r>
            <a:r>
              <a:rPr lang="en-US" altLang="zh-CN" sz="1800">
                <a:ea typeface="宋体" panose="02010600030101010101" pitchFamily="2" charset="-122"/>
              </a:rPr>
              <a:t>–</a:t>
            </a:r>
            <a:r>
              <a:rPr lang="en-US" altLang="zh-CN" sz="1800">
                <a:cs typeface="Times New Roman" panose="02020603050405020304" pitchFamily="18" charset="0"/>
              </a:rPr>
              <a:t> </a:t>
            </a:r>
            <a:r>
              <a:rPr lang="zh-CN" altLang="en-US" sz="1800" b="1" dirty="0">
                <a:ea typeface="宋体" panose="02010600030101010101" pitchFamily="2" charset="-122"/>
              </a:rPr>
              <a:t>频繁 </a:t>
            </a:r>
            <a:r>
              <a:rPr lang="en-US" altLang="zh-CN" sz="1800" b="1">
                <a:cs typeface="Times New Roman" panose="02020603050405020304" pitchFamily="18" charset="0"/>
              </a:rPr>
              <a:t>:</a:t>
            </a:r>
            <a:r>
              <a:rPr lang="en-US" altLang="zh-CN" sz="1800">
                <a:cs typeface="Times New Roman" panose="02020603050405020304" pitchFamily="18" charset="0"/>
              </a:rPr>
              <a:t> </a:t>
            </a:r>
            <a:r>
              <a:rPr lang="zh-CN" altLang="en-US" sz="1800" dirty="0">
                <a:solidFill>
                  <a:srgbClr val="CC6600"/>
                </a:solidFill>
                <a:ea typeface="宋体" panose="02010600030101010101" pitchFamily="2" charset="-122"/>
              </a:rPr>
              <a:t>重复</a:t>
            </a:r>
            <a:r>
              <a:rPr lang="zh-CN" altLang="en-US" sz="1800" dirty="0">
                <a:ea typeface="宋体" panose="02010600030101010101" pitchFamily="2" charset="-122"/>
              </a:rPr>
              <a:t>发生</a:t>
            </a:r>
            <a:r>
              <a:rPr lang="en-US" altLang="zh-CN" sz="1800">
                <a:cs typeface="Times New Roman" panose="02020603050405020304" pitchFamily="18" charset="0"/>
              </a:rPr>
              <a:t> </a:t>
            </a:r>
            <a:r>
              <a:rPr lang="zh-CN" altLang="en-US" sz="1800" dirty="0">
                <a:ea typeface="宋体" panose="02010600030101010101" pitchFamily="2" charset="-122"/>
              </a:rPr>
              <a:t>和</a:t>
            </a:r>
            <a:r>
              <a:rPr lang="en-US" altLang="zh-CN" sz="1800">
                <a:cs typeface="Times New Roman" panose="02020603050405020304" pitchFamily="18" charset="0"/>
              </a:rPr>
              <a:t>/</a:t>
            </a:r>
            <a:r>
              <a:rPr lang="zh-CN" altLang="en-US" sz="1800" dirty="0">
                <a:ea typeface="宋体" panose="02010600030101010101" pitchFamily="2" charset="-122"/>
              </a:rPr>
              <a:t>或正常情况下持续</a:t>
            </a:r>
            <a:r>
              <a:rPr lang="zh-CN" altLang="en-US" sz="1800" dirty="0">
                <a:solidFill>
                  <a:schemeClr val="hlink"/>
                </a:solidFill>
                <a:ea typeface="宋体" panose="02010600030101010101" pitchFamily="2" charset="-122"/>
              </a:rPr>
              <a:t>时间长</a:t>
            </a:r>
            <a:r>
              <a:rPr lang="en-US" altLang="zh-CN" sz="1800">
                <a:cs typeface="Times New Roman" panose="02020603050405020304" pitchFamily="18" charset="0"/>
              </a:rPr>
              <a:t> </a:t>
            </a:r>
            <a:endParaRPr lang="en-US" altLang="zh-CN" sz="1800">
              <a:cs typeface="Times New Roman" panose="02020603050405020304" pitchFamily="18" charset="0"/>
            </a:endParaRPr>
          </a:p>
          <a:p>
            <a:pPr lvl="1" algn="just">
              <a:lnSpc>
                <a:spcPct val="80000"/>
              </a:lnSpc>
              <a:buNone/>
            </a:pPr>
            <a:endParaRPr lang="en-US" altLang="zh-CN" i="1" u="sng">
              <a:cs typeface="Times New Roman" panose="02020603050405020304" pitchFamily="18" charset="0"/>
            </a:endParaRPr>
          </a:p>
          <a:p>
            <a:pPr lvl="1" algn="just">
              <a:lnSpc>
                <a:spcPct val="80000"/>
              </a:lnSpc>
              <a:buNone/>
            </a:pPr>
            <a:r>
              <a:rPr lang="en-US" altLang="zh-CN" sz="1200" i="1" u="sng">
                <a:cs typeface="Times New Roman" panose="02020603050405020304" pitchFamily="18" charset="0"/>
              </a:rPr>
              <a:t>*</a:t>
            </a:r>
            <a:r>
              <a:rPr lang="zh-CN" altLang="en-US" sz="1200" i="1" u="sng" dirty="0">
                <a:ea typeface="宋体" panose="02010600030101010101" pitchFamily="2" charset="-122"/>
              </a:rPr>
              <a:t>事变</a:t>
            </a:r>
            <a:r>
              <a:rPr lang="en-US" altLang="zh-CN" sz="1200" i="1" u="sng">
                <a:ea typeface="宋体" panose="02010600030101010101" pitchFamily="2" charset="-122"/>
              </a:rPr>
              <a:t>(</a:t>
            </a:r>
            <a:r>
              <a:rPr lang="en-US" altLang="zh-CN" sz="1200" i="1" u="sng">
                <a:cs typeface="Times New Roman" panose="02020603050405020304" pitchFamily="18" charset="0"/>
              </a:rPr>
              <a:t>Event</a:t>
            </a:r>
            <a:r>
              <a:rPr lang="en-US" altLang="zh-CN" sz="1200" i="1" u="sng">
                <a:ea typeface="宋体" panose="02010600030101010101" pitchFamily="2" charset="-122"/>
              </a:rPr>
              <a:t>)</a:t>
            </a:r>
            <a:r>
              <a:rPr lang="en-US" altLang="zh-CN" sz="1200" i="1">
                <a:cs typeface="Times New Roman" panose="02020603050405020304" pitchFamily="18" charset="0"/>
              </a:rPr>
              <a:t> = </a:t>
            </a:r>
            <a:r>
              <a:rPr lang="zh-CN" altLang="en-US" sz="1200" i="1" dirty="0">
                <a:solidFill>
                  <a:srgbClr val="CC6600"/>
                </a:solidFill>
                <a:ea typeface="宋体" panose="02010600030101010101" pitchFamily="2" charset="-122"/>
              </a:rPr>
              <a:t>事故状态</a:t>
            </a:r>
            <a:r>
              <a:rPr lang="en-US" altLang="zh-CN" sz="1200" i="1">
                <a:cs typeface="Times New Roman" panose="02020603050405020304" pitchFamily="18" charset="0"/>
              </a:rPr>
              <a:t>(</a:t>
            </a:r>
            <a:r>
              <a:rPr lang="en-US" altLang="zh-CN" sz="1200" i="1">
                <a:cs typeface="Times New Roman" panose="02020603050405020304" pitchFamily="18" charset="0"/>
                <a:sym typeface="Wingdings" panose="05000000000000000000" pitchFamily="2" charset="2"/>
              </a:rPr>
              <a:t></a:t>
            </a:r>
            <a:r>
              <a:rPr lang="zh-CN" altLang="en-US" sz="1200" i="1" dirty="0">
                <a:ea typeface="宋体" panose="02010600030101010101" pitchFamily="2" charset="-122"/>
                <a:sym typeface="Wingdings" panose="05000000000000000000" pitchFamily="2" charset="2"/>
              </a:rPr>
              <a:t>伤害</a:t>
            </a:r>
            <a:r>
              <a:rPr lang="en-US" altLang="zh-CN" sz="1200" i="1">
                <a:cs typeface="Times New Roman" panose="02020603050405020304" pitchFamily="18" charset="0"/>
              </a:rPr>
              <a:t>) </a:t>
            </a:r>
            <a:r>
              <a:rPr lang="zh-CN" altLang="en-US" sz="1200" i="1" dirty="0">
                <a:ea typeface="宋体" panose="02010600030101010101" pitchFamily="2" charset="-122"/>
              </a:rPr>
              <a:t>或</a:t>
            </a:r>
            <a:r>
              <a:rPr lang="zh-CN" altLang="en-US" sz="1200" i="1" dirty="0">
                <a:solidFill>
                  <a:schemeClr val="hlink"/>
                </a:solidFill>
                <a:ea typeface="宋体" panose="02010600030101010101" pitchFamily="2" charset="-122"/>
              </a:rPr>
              <a:t>暴露</a:t>
            </a:r>
            <a:r>
              <a:rPr lang="en-US" altLang="zh-CN" sz="1200" i="1">
                <a:cs typeface="Times New Roman" panose="02020603050405020304" pitchFamily="18" charset="0"/>
              </a:rPr>
              <a:t> (</a:t>
            </a:r>
            <a:r>
              <a:rPr lang="en-US" altLang="zh-CN" sz="1200" i="1">
                <a:cs typeface="Times New Roman" panose="02020603050405020304" pitchFamily="18" charset="0"/>
                <a:sym typeface="Wingdings" panose="05000000000000000000" pitchFamily="2" charset="2"/>
              </a:rPr>
              <a:t></a:t>
            </a:r>
            <a:r>
              <a:rPr lang="zh-CN" altLang="en-US" sz="1200" i="1" dirty="0">
                <a:ea typeface="宋体" panose="02010600030101010101" pitchFamily="2" charset="-122"/>
                <a:sym typeface="Wingdings" panose="05000000000000000000" pitchFamily="2" charset="2"/>
              </a:rPr>
              <a:t>疾病</a:t>
            </a:r>
            <a:r>
              <a:rPr lang="en-US" altLang="zh-CN" sz="1200" i="1">
                <a:cs typeface="Times New Roman" panose="02020603050405020304" pitchFamily="18" charset="0"/>
              </a:rPr>
              <a:t>) </a:t>
            </a:r>
            <a:endParaRPr lang="en-US" altLang="zh-CN" sz="1200" i="1">
              <a:ea typeface="宋体" panose="02010600030101010101" pitchFamily="2" charset="-122"/>
            </a:endParaRPr>
          </a:p>
          <a:p>
            <a:pPr lvl="1" algn="just">
              <a:lnSpc>
                <a:spcPct val="80000"/>
              </a:lnSpc>
              <a:buNone/>
            </a:pPr>
            <a:endParaRPr lang="en-US" altLang="zh-CN" sz="1200" i="1">
              <a:cs typeface="Times New Roman" panose="02020603050405020304" pitchFamily="18" charset="0"/>
            </a:endParaRPr>
          </a:p>
          <a:p>
            <a:pPr lvl="1" algn="just">
              <a:lnSpc>
                <a:spcPct val="80000"/>
              </a:lnSpc>
              <a:buNone/>
            </a:pPr>
            <a:endParaRPr lang="fr-FR" altLang="zh-CN" sz="1200" b="1">
              <a:solidFill>
                <a:srgbClr val="FF0000"/>
              </a:solidFill>
              <a:ea typeface="宋体" panose="02010600030101010101" pitchFamily="2" charset="-122"/>
            </a:endParaRPr>
          </a:p>
          <a:p>
            <a:pPr lvl="1" algn="just">
              <a:lnSpc>
                <a:spcPct val="80000"/>
              </a:lnSpc>
              <a:buNone/>
            </a:pPr>
            <a:r>
              <a:rPr lang="zh-CN" altLang="en-US" sz="1600" dirty="0">
                <a:ea typeface="宋体" panose="02010600030101010101" pitchFamily="2" charset="-122"/>
              </a:rPr>
              <a:t>注释 </a:t>
            </a:r>
            <a:r>
              <a:rPr lang="en-US" altLang="zh-CN" sz="1600">
                <a:cs typeface="Times New Roman" panose="02020603050405020304" pitchFamily="18" charset="0"/>
              </a:rPr>
              <a:t>: </a:t>
            </a:r>
            <a:endParaRPr lang="en-US" altLang="zh-CN" sz="1600">
              <a:cs typeface="Times New Roman" panose="02020603050405020304" pitchFamily="18" charset="0"/>
            </a:endParaRPr>
          </a:p>
          <a:p>
            <a:pPr lvl="1" algn="just">
              <a:lnSpc>
                <a:spcPct val="80000"/>
              </a:lnSpc>
              <a:buFontTx/>
              <a:buChar char="-"/>
            </a:pPr>
            <a:r>
              <a:rPr lang="zh-CN" altLang="en-US" sz="1600" dirty="0">
                <a:solidFill>
                  <a:schemeClr val="hlink"/>
                </a:solidFill>
                <a:ea typeface="宋体" panose="02010600030101010101" pitchFamily="2" charset="-122"/>
              </a:rPr>
              <a:t>暴露</a:t>
            </a:r>
            <a:r>
              <a:rPr lang="en-US" altLang="zh-CN" sz="1600">
                <a:cs typeface="Times New Roman" panose="02020603050405020304" pitchFamily="18" charset="0"/>
              </a:rPr>
              <a:t> </a:t>
            </a:r>
            <a:r>
              <a:rPr lang="zh-CN" altLang="en-US" sz="1600" dirty="0">
                <a:ea typeface="宋体" panose="02010600030101010101" pitchFamily="2" charset="-122"/>
              </a:rPr>
              <a:t>毫无疑问是指慢性接触</a:t>
            </a:r>
            <a:r>
              <a:rPr lang="en-US" altLang="zh-CN" sz="1600">
                <a:cs typeface="Times New Roman" panose="02020603050405020304" pitchFamily="18" charset="0"/>
              </a:rPr>
              <a:t>. </a:t>
            </a:r>
            <a:r>
              <a:rPr lang="zh-CN" altLang="en-US" sz="1600" dirty="0">
                <a:ea typeface="宋体" panose="02010600030101010101" pitchFamily="2" charset="-122"/>
              </a:rPr>
              <a:t>急性接触将作为事故状态来考虑</a:t>
            </a:r>
            <a:r>
              <a:rPr lang="en-US" altLang="zh-CN" sz="1600">
                <a:cs typeface="Times New Roman" panose="02020603050405020304" pitchFamily="18" charset="0"/>
              </a:rPr>
              <a:t>. </a:t>
            </a:r>
            <a:r>
              <a:rPr lang="zh-CN" altLang="en-US" sz="1600" dirty="0">
                <a:ea typeface="宋体" panose="02010600030101010101" pitchFamily="2" charset="-122"/>
              </a:rPr>
              <a:t>无论何种情况</a:t>
            </a:r>
            <a:r>
              <a:rPr lang="en-US" altLang="zh-CN" sz="1600">
                <a:ea typeface="宋体" panose="02010600030101010101" pitchFamily="2" charset="-122"/>
              </a:rPr>
              <a:t>,</a:t>
            </a:r>
            <a:r>
              <a:rPr lang="zh-CN" altLang="en-US" sz="1600" dirty="0">
                <a:ea typeface="宋体" panose="02010600030101010101" pitchFamily="2" charset="-122"/>
              </a:rPr>
              <a:t>暴露</a:t>
            </a:r>
            <a:endParaRPr lang="zh-CN" altLang="en-US" sz="1600" dirty="0">
              <a:ea typeface="宋体" panose="02010600030101010101" pitchFamily="2" charset="-122"/>
            </a:endParaRPr>
          </a:p>
          <a:p>
            <a:pPr lvl="1" algn="just">
              <a:lnSpc>
                <a:spcPct val="80000"/>
              </a:lnSpc>
              <a:buFontTx/>
              <a:buChar char="-"/>
            </a:pPr>
            <a:r>
              <a:rPr lang="zh-CN" altLang="en-US" sz="1600" dirty="0">
                <a:ea typeface="宋体" panose="02010600030101010101" pitchFamily="2" charset="-122"/>
              </a:rPr>
              <a:t>必须小于职业接触限值</a:t>
            </a:r>
            <a:r>
              <a:rPr lang="en-US" altLang="zh-CN" sz="1600">
                <a:cs typeface="Times New Roman" panose="02020603050405020304" pitchFamily="18" charset="0"/>
              </a:rPr>
              <a:t>(</a:t>
            </a:r>
            <a:r>
              <a:rPr lang="zh-CN" altLang="en-US" sz="1600" dirty="0">
                <a:ea typeface="宋体" panose="02010600030101010101" pitchFamily="2" charset="-122"/>
              </a:rPr>
              <a:t>参考 </a:t>
            </a:r>
            <a:r>
              <a:rPr lang="en-US" altLang="zh-CN" sz="1600">
                <a:cs typeface="Times New Roman" panose="02020603050405020304" pitchFamily="18" charset="0"/>
              </a:rPr>
              <a:t>MSDS). </a:t>
            </a:r>
            <a:endParaRPr lang="en-US" altLang="zh-CN" sz="1600">
              <a:cs typeface="Times New Roman" panose="02020603050405020304" pitchFamily="18" charset="0"/>
            </a:endParaRPr>
          </a:p>
          <a:p>
            <a:pPr lvl="1" algn="just">
              <a:lnSpc>
                <a:spcPct val="80000"/>
              </a:lnSpc>
              <a:buFontTx/>
              <a:buChar char="-"/>
            </a:pPr>
            <a:r>
              <a:rPr lang="zh-CN" altLang="en-US" sz="1600" b="1" dirty="0">
                <a:ea typeface="宋体" panose="02010600030101010101" pitchFamily="2" charset="-122"/>
              </a:rPr>
              <a:t>首先</a:t>
            </a:r>
            <a:r>
              <a:rPr lang="en-US" altLang="zh-CN" sz="1600">
                <a:cs typeface="Times New Roman" panose="02020603050405020304" pitchFamily="18" charset="0"/>
              </a:rPr>
              <a:t> </a:t>
            </a:r>
            <a:r>
              <a:rPr lang="zh-CN" altLang="en-US" sz="1600" dirty="0">
                <a:ea typeface="宋体" panose="02010600030101010101" pitchFamily="2" charset="-122"/>
              </a:rPr>
              <a:t>考虑你所在单位</a:t>
            </a:r>
            <a:r>
              <a:rPr lang="en-US" altLang="zh-CN" sz="1600" b="1">
                <a:cs typeface="Times New Roman" panose="02020603050405020304" pitchFamily="18" charset="0"/>
              </a:rPr>
              <a:t>. </a:t>
            </a:r>
            <a:r>
              <a:rPr lang="zh-CN" altLang="en-US" sz="1600" b="1" dirty="0">
                <a:ea typeface="宋体" panose="02010600030101010101" pitchFamily="2" charset="-122"/>
              </a:rPr>
              <a:t>然后</a:t>
            </a:r>
            <a:r>
              <a:rPr lang="en-US" altLang="zh-CN" sz="1600" b="1">
                <a:cs typeface="Times New Roman" panose="02020603050405020304" pitchFamily="18" charset="0"/>
              </a:rPr>
              <a:t>, </a:t>
            </a:r>
            <a:r>
              <a:rPr lang="zh-CN" altLang="en-US" sz="1600" dirty="0">
                <a:ea typeface="宋体" panose="02010600030101010101" pitchFamily="2" charset="-122"/>
              </a:rPr>
              <a:t>考虑</a:t>
            </a:r>
            <a:r>
              <a:rPr lang="zh-CN" altLang="en-US" sz="1600" b="1" dirty="0">
                <a:ea typeface="宋体" panose="02010600030101010101" pitchFamily="2" charset="-122"/>
              </a:rPr>
              <a:t>更大的区域</a:t>
            </a:r>
            <a:r>
              <a:rPr lang="en-US" altLang="zh-CN" sz="1600">
                <a:cs typeface="Times New Roman" panose="02020603050405020304" pitchFamily="18" charset="0"/>
              </a:rPr>
              <a:t> (</a:t>
            </a:r>
            <a:r>
              <a:rPr lang="zh-CN" altLang="en-US" sz="1600" dirty="0">
                <a:ea typeface="宋体" panose="02010600030101010101" pitchFamily="2" charset="-122"/>
              </a:rPr>
              <a:t>全球业务线</a:t>
            </a:r>
            <a:r>
              <a:rPr lang="en-US" altLang="zh-CN" sz="1600">
                <a:cs typeface="Times New Roman" panose="02020603050405020304" pitchFamily="18" charset="0"/>
              </a:rPr>
              <a:t>, </a:t>
            </a:r>
            <a:r>
              <a:rPr lang="zh-CN" altLang="en-US" sz="1600" dirty="0">
                <a:ea typeface="宋体" panose="02010600030101010101" pitchFamily="2" charset="-122"/>
              </a:rPr>
              <a:t>液空集团</a:t>
            </a:r>
            <a:r>
              <a:rPr lang="en-US" altLang="zh-CN" sz="1600">
                <a:cs typeface="Times New Roman" panose="02020603050405020304" pitchFamily="18" charset="0"/>
              </a:rPr>
              <a:t>, </a:t>
            </a:r>
            <a:r>
              <a:rPr lang="zh-CN" altLang="en-US" sz="1600" dirty="0">
                <a:ea typeface="宋体" panose="02010600030101010101" pitchFamily="2" charset="-122"/>
              </a:rPr>
              <a:t>与液空相关</a:t>
            </a:r>
            <a:endParaRPr lang="zh-CN" altLang="en-US" sz="1600" dirty="0">
              <a:ea typeface="宋体" panose="02010600030101010101" pitchFamily="2" charset="-122"/>
            </a:endParaRPr>
          </a:p>
          <a:p>
            <a:pPr lvl="1" algn="just">
              <a:lnSpc>
                <a:spcPct val="80000"/>
              </a:lnSpc>
              <a:buFontTx/>
              <a:buChar char="-"/>
            </a:pPr>
            <a:r>
              <a:rPr lang="zh-CN" altLang="en-US" sz="1600" dirty="0">
                <a:ea typeface="宋体" panose="02010600030101010101" pitchFamily="2" charset="-122"/>
              </a:rPr>
              <a:t>的外部事件</a:t>
            </a:r>
            <a:r>
              <a:rPr lang="en-US" altLang="zh-CN" sz="1600">
                <a:cs typeface="Times New Roman" panose="02020603050405020304" pitchFamily="18" charset="0"/>
              </a:rPr>
              <a:t>)</a:t>
            </a:r>
            <a:r>
              <a:rPr lang="zh-CN" altLang="en-US" sz="1600" dirty="0">
                <a:ea typeface="宋体" panose="02010600030101010101" pitchFamily="2" charset="-122"/>
              </a:rPr>
              <a:t>暴露于危险环境中的概率</a:t>
            </a:r>
            <a:r>
              <a:rPr lang="en-US" altLang="zh-CN" sz="1600">
                <a:ea typeface="宋体" panose="02010600030101010101" pitchFamily="2" charset="-122"/>
              </a:rPr>
              <a:t>,</a:t>
            </a:r>
            <a:r>
              <a:rPr lang="zh-CN" altLang="en-US" sz="1600" dirty="0">
                <a:ea typeface="宋体" panose="02010600030101010101" pitchFamily="2" charset="-122"/>
              </a:rPr>
              <a:t>从很小到很不可能都要考虑。 </a:t>
            </a:r>
            <a:endParaRPr lang="en-US" altLang="zh-CN" sz="1600">
              <a:cs typeface="Times New Roman" panose="02020603050405020304" pitchFamily="18" charset="0"/>
            </a:endParaRPr>
          </a:p>
          <a:p>
            <a:pPr lvl="1" algn="just">
              <a:lnSpc>
                <a:spcPct val="80000"/>
              </a:lnSpc>
              <a:buNone/>
            </a:pPr>
            <a:endParaRPr lang="en-US" altLang="zh-CN" sz="1600">
              <a:cs typeface="Times New Roman" panose="02020603050405020304" pitchFamily="18" charset="0"/>
            </a:endParaRPr>
          </a:p>
          <a:p>
            <a:pPr lvl="1" algn="just">
              <a:lnSpc>
                <a:spcPct val="80000"/>
              </a:lnSpc>
              <a:buNone/>
            </a:pPr>
            <a:endParaRPr lang="en-US" altLang="zh-CN" sz="1600">
              <a:ea typeface="Times New Roman" panose="02020603050405020304" pitchFamily="18" charset="0"/>
            </a:endParaRPr>
          </a:p>
        </p:txBody>
      </p:sp>
      <p:pic>
        <p:nvPicPr>
          <p:cNvPr id="4927522" name="图片 4927521" descr="MCPE01984_0000[1]"/>
          <p:cNvPicPr>
            <a:picLocks noChangeAspect="1"/>
          </p:cNvPicPr>
          <p:nvPr/>
        </p:nvPicPr>
        <p:blipFill>
          <a:blip r:embed="rId1"/>
          <a:stretch>
            <a:fillRect/>
          </a:stretch>
        </p:blipFill>
        <p:spPr>
          <a:xfrm>
            <a:off x="7596188" y="2955925"/>
            <a:ext cx="1039812" cy="847725"/>
          </a:xfrm>
          <a:prstGeom prst="rect">
            <a:avLst/>
          </a:prstGeom>
          <a:noFill/>
          <a:ln w="9525">
            <a:noFill/>
          </a:ln>
        </p:spPr>
      </p:pic>
    </p:spTree>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5014530" name="标题 5014529"/>
          <p:cNvSpPr>
            <a:spLocks noGrp="1"/>
          </p:cNvSpPr>
          <p:nvPr>
            <p:ph type="title"/>
          </p:nvPr>
        </p:nvSpPr>
        <p:spPr>
          <a:ln/>
        </p:spPr>
        <p:txBody>
          <a:bodyPr/>
          <a:p>
            <a:r>
              <a:rPr lang="en-US" altLang="zh-CN"/>
              <a:t>JHA </a:t>
            </a:r>
            <a:r>
              <a:rPr lang="zh-CN" altLang="en-US" dirty="0">
                <a:ea typeface="宋体" panose="02010600030101010101" pitchFamily="2" charset="-122"/>
              </a:rPr>
              <a:t>步骤 </a:t>
            </a:r>
            <a:r>
              <a:rPr lang="en-US" altLang="zh-CN"/>
              <a:t>4: </a:t>
            </a:r>
            <a:r>
              <a:rPr lang="zh-CN" altLang="en-US" sz="2400" dirty="0">
                <a:ea typeface="宋体" panose="02010600030101010101" pitchFamily="2" charset="-122"/>
              </a:rPr>
              <a:t>进行风险评估</a:t>
            </a:r>
            <a:endParaRPr lang="zh-CN" altLang="en-US" sz="2400" dirty="0">
              <a:ea typeface="宋体" panose="02010600030101010101" pitchFamily="2" charset="-122"/>
            </a:endParaRPr>
          </a:p>
        </p:txBody>
      </p:sp>
      <p:sp>
        <p:nvSpPr>
          <p:cNvPr id="5014531" name="文本占位符 5014530"/>
          <p:cNvSpPr>
            <a:spLocks noGrp="1"/>
          </p:cNvSpPr>
          <p:nvPr>
            <p:ph type="body" idx="1"/>
          </p:nvPr>
        </p:nvSpPr>
        <p:spPr>
          <a:xfrm>
            <a:off x="619125" y="1060450"/>
            <a:ext cx="8251825" cy="5119688"/>
          </a:xfrm>
          <a:ln/>
        </p:spPr>
        <p:txBody>
          <a:bodyPr/>
          <a:p>
            <a:pPr algn="just">
              <a:lnSpc>
                <a:spcPct val="80000"/>
              </a:lnSpc>
            </a:pPr>
            <a:r>
              <a:rPr lang="zh-CN" altLang="en-US" sz="2400" b="1" u="sng" dirty="0">
                <a:ea typeface="宋体" panose="02010600030101010101" pitchFamily="2" charset="-122"/>
              </a:rPr>
              <a:t>发生概率</a:t>
            </a:r>
            <a:r>
              <a:rPr lang="zh-CN" altLang="en-US" sz="2400" dirty="0">
                <a:ea typeface="宋体" panose="02010600030101010101" pitchFamily="2" charset="-122"/>
              </a:rPr>
              <a:t>的评估</a:t>
            </a:r>
            <a:r>
              <a:rPr lang="en-US" altLang="zh-CN" sz="2400">
                <a:ea typeface="宋体" panose="02010600030101010101" pitchFamily="2" charset="-122"/>
              </a:rPr>
              <a:t> </a:t>
            </a:r>
            <a:endParaRPr lang="en-US" altLang="zh-CN" sz="2400" b="1" u="sng">
              <a:ea typeface="宋体" panose="02010600030101010101" pitchFamily="2" charset="-122"/>
            </a:endParaRPr>
          </a:p>
          <a:p>
            <a:pPr algn="just">
              <a:lnSpc>
                <a:spcPct val="80000"/>
              </a:lnSpc>
              <a:buNone/>
            </a:pPr>
            <a:endParaRPr lang="en-US" altLang="zh-CN" sz="2400" b="1">
              <a:ea typeface="宋体" panose="02010600030101010101" pitchFamily="2" charset="-122"/>
            </a:endParaRPr>
          </a:p>
          <a:p>
            <a:pPr algn="just">
              <a:lnSpc>
                <a:spcPct val="80000"/>
              </a:lnSpc>
              <a:buNone/>
            </a:pPr>
            <a:endParaRPr lang="en-US" altLang="zh-CN" sz="2400" b="1">
              <a:ea typeface="宋体" panose="02010600030101010101" pitchFamily="2" charset="-122"/>
            </a:endParaRPr>
          </a:p>
          <a:p>
            <a:pPr lvl="1" algn="just">
              <a:lnSpc>
                <a:spcPct val="80000"/>
              </a:lnSpc>
              <a:buNone/>
            </a:pPr>
            <a:endParaRPr lang="en-US" altLang="zh-CN" sz="1600">
              <a:ea typeface="宋体" panose="02010600030101010101" pitchFamily="2" charset="-122"/>
            </a:endParaRPr>
          </a:p>
          <a:p>
            <a:pPr lvl="1" algn="just">
              <a:lnSpc>
                <a:spcPct val="80000"/>
              </a:lnSpc>
              <a:buNone/>
            </a:pPr>
            <a:endParaRPr lang="en-US" altLang="zh-CN" sz="1600">
              <a:ea typeface="宋体" panose="02010600030101010101" pitchFamily="2" charset="-122"/>
            </a:endParaRPr>
          </a:p>
          <a:p>
            <a:pPr lvl="1" algn="just">
              <a:lnSpc>
                <a:spcPct val="80000"/>
              </a:lnSpc>
              <a:buNone/>
            </a:pPr>
            <a:endParaRPr lang="en-US" altLang="zh-CN" sz="1600">
              <a:ea typeface="宋体" panose="02010600030101010101" pitchFamily="2" charset="-122"/>
            </a:endParaRPr>
          </a:p>
          <a:p>
            <a:pPr lvl="1" algn="just">
              <a:lnSpc>
                <a:spcPct val="80000"/>
              </a:lnSpc>
              <a:buNone/>
            </a:pPr>
            <a:endParaRPr lang="en-US" altLang="zh-CN" sz="1600">
              <a:ea typeface="宋体" panose="02010600030101010101" pitchFamily="2" charset="-122"/>
            </a:endParaRPr>
          </a:p>
          <a:p>
            <a:pPr lvl="1" algn="just">
              <a:lnSpc>
                <a:spcPct val="80000"/>
              </a:lnSpc>
              <a:buFontTx/>
              <a:buChar char="•"/>
            </a:pPr>
            <a:r>
              <a:rPr lang="en-US" altLang="zh-CN" sz="1600">
                <a:ea typeface="宋体" panose="02010600030101010101" pitchFamily="2" charset="-122"/>
              </a:rPr>
              <a:t>8 </a:t>
            </a:r>
            <a:r>
              <a:rPr lang="zh-CN" altLang="en-US" sz="1600" dirty="0">
                <a:ea typeface="宋体" panose="02010600030101010101" pitchFamily="2" charset="-122"/>
              </a:rPr>
              <a:t>小时是时间长度</a:t>
            </a:r>
            <a:r>
              <a:rPr lang="en-US" altLang="zh-CN" sz="1600">
                <a:ea typeface="宋体" panose="02010600030101010101" pitchFamily="2" charset="-122"/>
              </a:rPr>
              <a:t>, </a:t>
            </a:r>
            <a:r>
              <a:rPr lang="zh-CN" altLang="en-US" sz="1600" dirty="0">
                <a:ea typeface="宋体" panose="02010600030101010101" pitchFamily="2" charset="-122"/>
              </a:rPr>
              <a:t>或者短期暴露的累计。</a:t>
            </a:r>
            <a:endParaRPr lang="en-US" altLang="zh-CN" sz="1600">
              <a:ea typeface="宋体" panose="02010600030101010101" pitchFamily="2" charset="-122"/>
            </a:endParaRPr>
          </a:p>
          <a:p>
            <a:pPr lvl="1" algn="just">
              <a:lnSpc>
                <a:spcPct val="80000"/>
              </a:lnSpc>
              <a:buFontTx/>
              <a:buChar char="•"/>
            </a:pPr>
            <a:endParaRPr lang="en-US" altLang="zh-CN" sz="1600">
              <a:cs typeface="Times New Roman" panose="02020603050405020304" pitchFamily="18" charset="0"/>
            </a:endParaRPr>
          </a:p>
          <a:p>
            <a:pPr lvl="1" algn="just">
              <a:lnSpc>
                <a:spcPct val="80000"/>
              </a:lnSpc>
              <a:buFontTx/>
              <a:buChar char="•"/>
            </a:pPr>
            <a:r>
              <a:rPr lang="zh-CN" altLang="en-US" sz="1600" dirty="0">
                <a:ea typeface="宋体" panose="02010600030101010101" pitchFamily="2" charset="-122"/>
              </a:rPr>
              <a:t>例子</a:t>
            </a:r>
            <a:r>
              <a:rPr lang="en-US" altLang="zh-CN" sz="1600">
                <a:cs typeface="Times New Roman" panose="02020603050405020304" pitchFamily="18" charset="0"/>
              </a:rPr>
              <a:t>:</a:t>
            </a:r>
            <a:endParaRPr lang="en-US" altLang="zh-CN" sz="1600">
              <a:cs typeface="Times New Roman" panose="02020603050405020304" pitchFamily="18" charset="0"/>
            </a:endParaRPr>
          </a:p>
          <a:p>
            <a:pPr lvl="1" algn="just">
              <a:lnSpc>
                <a:spcPct val="80000"/>
              </a:lnSpc>
              <a:buNone/>
            </a:pPr>
            <a:endParaRPr lang="en-US" altLang="zh-CN" sz="1600">
              <a:ea typeface="Times New Roman" panose="02020603050405020304" pitchFamily="18" charset="0"/>
            </a:endParaRPr>
          </a:p>
        </p:txBody>
      </p:sp>
      <p:sp>
        <p:nvSpPr>
          <p:cNvPr id="5014969" name="矩形 5014968"/>
          <p:cNvSpPr/>
          <p:nvPr/>
        </p:nvSpPr>
        <p:spPr>
          <a:xfrm>
            <a:off x="487363" y="5421313"/>
            <a:ext cx="8656637" cy="881062"/>
          </a:xfrm>
          <a:prstGeom prst="rect">
            <a:avLst/>
          </a:prstGeom>
          <a:noFill/>
          <a:ln w="9525">
            <a:noFill/>
          </a:ln>
        </p:spPr>
        <p:txBody>
          <a:bodyPr>
            <a:spAutoFit/>
          </a:bodyPr>
          <a:p>
            <a:pPr lvl="1">
              <a:lnSpc>
                <a:spcPct val="110000"/>
              </a:lnSpc>
              <a:spcBef>
                <a:spcPct val="50000"/>
              </a:spcBef>
            </a:pPr>
            <a:r>
              <a:rPr lang="en-US" altLang="zh-CN" sz="1200" b="0">
                <a:solidFill>
                  <a:schemeClr val="bg2"/>
                </a:solidFill>
              </a:rPr>
              <a:t>OELV : </a:t>
            </a:r>
            <a:r>
              <a:rPr lang="zh-CN" altLang="en-US" sz="1200" b="0" dirty="0">
                <a:solidFill>
                  <a:schemeClr val="bg2"/>
                </a:solidFill>
                <a:ea typeface="宋体" panose="02010600030101010101" pitchFamily="2" charset="-122"/>
              </a:rPr>
              <a:t>职业接触限值</a:t>
            </a:r>
            <a:r>
              <a:rPr lang="en-US" altLang="zh-CN" sz="1200" b="0">
                <a:solidFill>
                  <a:schemeClr val="bg2"/>
                </a:solidFill>
              </a:rPr>
              <a:t> </a:t>
            </a:r>
            <a:r>
              <a:rPr lang="en-US" altLang="zh-CN" sz="1200" b="0">
                <a:solidFill>
                  <a:schemeClr val="bg2"/>
                </a:solidFill>
                <a:ea typeface="宋体" panose="02010600030101010101" pitchFamily="2" charset="-122"/>
              </a:rPr>
              <a:t>(</a:t>
            </a:r>
            <a:r>
              <a:rPr lang="zh-CN" altLang="en-US" sz="1200" b="0" dirty="0">
                <a:solidFill>
                  <a:schemeClr val="bg2"/>
                </a:solidFill>
                <a:ea typeface="宋体" panose="02010600030101010101" pitchFamily="2" charset="-122"/>
              </a:rPr>
              <a:t>欧盟</a:t>
            </a:r>
            <a:r>
              <a:rPr lang="en-US" altLang="zh-CN" sz="1200" b="0">
                <a:solidFill>
                  <a:schemeClr val="bg2"/>
                </a:solidFill>
                <a:ea typeface="宋体" panose="02010600030101010101" pitchFamily="2" charset="-122"/>
              </a:rPr>
              <a:t>)</a:t>
            </a:r>
            <a:endParaRPr lang="en-US" altLang="zh-CN" sz="1200" b="0">
              <a:solidFill>
                <a:schemeClr val="bg2"/>
              </a:solidFill>
              <a:ea typeface="宋体" panose="02010600030101010101" pitchFamily="2" charset="-122"/>
            </a:endParaRPr>
          </a:p>
          <a:p>
            <a:pPr lvl="1">
              <a:lnSpc>
                <a:spcPct val="110000"/>
              </a:lnSpc>
              <a:spcBef>
                <a:spcPct val="50000"/>
              </a:spcBef>
            </a:pPr>
            <a:r>
              <a:rPr lang="en-US" altLang="zh-CN" sz="1200" b="0">
                <a:solidFill>
                  <a:schemeClr val="bg2"/>
                </a:solidFill>
              </a:rPr>
              <a:t>TLV-TWA :</a:t>
            </a:r>
            <a:r>
              <a:rPr lang="zh-CN" altLang="en-US" sz="1200" b="0" dirty="0">
                <a:solidFill>
                  <a:schemeClr val="bg2"/>
                </a:solidFill>
                <a:ea typeface="宋体" panose="02010600030101010101" pitchFamily="2" charset="-122"/>
              </a:rPr>
              <a:t>时间加权平均阈限值</a:t>
            </a:r>
            <a:r>
              <a:rPr lang="en-US" altLang="zh-CN" sz="1200" b="0">
                <a:solidFill>
                  <a:schemeClr val="bg2"/>
                </a:solidFill>
              </a:rPr>
              <a:t> </a:t>
            </a:r>
            <a:r>
              <a:rPr lang="en-US" altLang="zh-CN" sz="1200" b="0">
                <a:solidFill>
                  <a:schemeClr val="bg2"/>
                </a:solidFill>
                <a:ea typeface="宋体" panose="02010600030101010101" pitchFamily="2" charset="-122"/>
              </a:rPr>
              <a:t>(</a:t>
            </a:r>
            <a:r>
              <a:rPr lang="zh-CN" altLang="en-US" sz="1200" b="0" dirty="0">
                <a:solidFill>
                  <a:schemeClr val="bg2"/>
                </a:solidFill>
                <a:ea typeface="宋体" panose="02010600030101010101" pitchFamily="2" charset="-122"/>
              </a:rPr>
              <a:t>美国</a:t>
            </a:r>
            <a:r>
              <a:rPr lang="en-US" altLang="zh-CN" sz="1200" b="0">
                <a:solidFill>
                  <a:schemeClr val="bg2"/>
                </a:solidFill>
                <a:ea typeface="宋体" panose="02010600030101010101" pitchFamily="2" charset="-122"/>
              </a:rPr>
              <a:t>)</a:t>
            </a:r>
            <a:endParaRPr lang="en-US" altLang="zh-CN" sz="1200" b="0">
              <a:solidFill>
                <a:schemeClr val="bg2"/>
              </a:solidFill>
              <a:ea typeface="宋体" panose="02010600030101010101" pitchFamily="2" charset="-122"/>
            </a:endParaRPr>
          </a:p>
          <a:p>
            <a:pPr lvl="1">
              <a:lnSpc>
                <a:spcPct val="110000"/>
              </a:lnSpc>
              <a:spcBef>
                <a:spcPct val="50000"/>
              </a:spcBef>
            </a:pPr>
            <a:r>
              <a:rPr lang="en-US" altLang="zh-CN" sz="1200" b="0">
                <a:solidFill>
                  <a:schemeClr val="bg2"/>
                </a:solidFill>
              </a:rPr>
              <a:t>*OSHA </a:t>
            </a:r>
            <a:r>
              <a:rPr lang="zh-CN" altLang="en-US" sz="1200" b="0" dirty="0">
                <a:solidFill>
                  <a:schemeClr val="bg2"/>
                </a:solidFill>
                <a:ea typeface="宋体" panose="02010600030101010101" pitchFamily="2" charset="-122"/>
              </a:rPr>
              <a:t>标准</a:t>
            </a:r>
            <a:endParaRPr lang="zh-CN" altLang="en-US" sz="1200" b="0" dirty="0">
              <a:solidFill>
                <a:schemeClr val="bg2"/>
              </a:solidFill>
              <a:ea typeface="宋体" panose="02010600030101010101" pitchFamily="2" charset="-122"/>
            </a:endParaRPr>
          </a:p>
        </p:txBody>
      </p:sp>
      <p:pic>
        <p:nvPicPr>
          <p:cNvPr id="5014970" name="图片 5014969" descr="MCPE01984_0000[1]"/>
          <p:cNvPicPr>
            <a:picLocks noChangeAspect="1"/>
          </p:cNvPicPr>
          <p:nvPr/>
        </p:nvPicPr>
        <p:blipFill>
          <a:blip r:embed="rId1"/>
          <a:stretch>
            <a:fillRect/>
          </a:stretch>
        </p:blipFill>
        <p:spPr>
          <a:xfrm>
            <a:off x="7251700" y="5392738"/>
            <a:ext cx="1306513" cy="1065212"/>
          </a:xfrm>
          <a:prstGeom prst="rect">
            <a:avLst/>
          </a:prstGeom>
          <a:noFill/>
          <a:ln w="9525">
            <a:noFill/>
          </a:ln>
        </p:spPr>
      </p:pic>
      <p:graphicFrame>
        <p:nvGraphicFramePr>
          <p:cNvPr id="5014971" name="对象 5014970"/>
          <p:cNvGraphicFramePr/>
          <p:nvPr/>
        </p:nvGraphicFramePr>
        <p:xfrm>
          <a:off x="660400" y="1703388"/>
          <a:ext cx="8039100" cy="1119187"/>
        </p:xfrm>
        <a:graphic>
          <a:graphicData uri="http://schemas.openxmlformats.org/presentationml/2006/ole">
            <mc:AlternateContent xmlns:mc="http://schemas.openxmlformats.org/markup-compatibility/2006">
              <mc:Choice xmlns:v="urn:schemas-microsoft-com:vml" Requires="v">
                <p:oleObj spid="_x0000_s3078" name="" r:id="rId2" imgW="5808980" imgH="779780" progId="Excel.Sheet.8">
                  <p:embed/>
                </p:oleObj>
              </mc:Choice>
              <mc:Fallback>
                <p:oleObj name="" r:id="rId2" imgW="5808980" imgH="779780" progId="Excel.Sheet.8">
                  <p:embed/>
                  <p:pic>
                    <p:nvPicPr>
                      <p:cNvPr id="0" name="图片 3077"/>
                      <p:cNvPicPr/>
                      <p:nvPr/>
                    </p:nvPicPr>
                    <p:blipFill>
                      <a:blip r:embed="rId3"/>
                      <a:stretch>
                        <a:fillRect/>
                      </a:stretch>
                    </p:blipFill>
                    <p:spPr>
                      <a:xfrm>
                        <a:off x="660400" y="1703388"/>
                        <a:ext cx="8039100" cy="1119187"/>
                      </a:xfrm>
                      <a:prstGeom prst="rect">
                        <a:avLst/>
                      </a:prstGeom>
                      <a:noFill/>
                      <a:ln w="38100">
                        <a:noFill/>
                        <a:miter/>
                      </a:ln>
                    </p:spPr>
                  </p:pic>
                </p:oleObj>
              </mc:Fallback>
            </mc:AlternateContent>
          </a:graphicData>
        </a:graphic>
      </p:graphicFrame>
      <p:graphicFrame>
        <p:nvGraphicFramePr>
          <p:cNvPr id="5014972" name="对象 5014971"/>
          <p:cNvGraphicFramePr/>
          <p:nvPr/>
        </p:nvGraphicFramePr>
        <p:xfrm>
          <a:off x="1282700" y="4394200"/>
          <a:ext cx="6735763" cy="768350"/>
        </p:xfrm>
        <a:graphic>
          <a:graphicData uri="http://schemas.openxmlformats.org/presentationml/2006/ole">
            <mc:AlternateContent xmlns:mc="http://schemas.openxmlformats.org/markup-compatibility/2006">
              <mc:Choice xmlns:v="urn:schemas-microsoft-com:vml" Requires="v">
                <p:oleObj spid="_x0000_s3077" name="" r:id="rId4" imgW="4554220" imgH="474980" progId="Excel.Sheet.8">
                  <p:embed/>
                </p:oleObj>
              </mc:Choice>
              <mc:Fallback>
                <p:oleObj name="" r:id="rId4" imgW="4554220" imgH="474980" progId="Excel.Sheet.8">
                  <p:embed/>
                  <p:pic>
                    <p:nvPicPr>
                      <p:cNvPr id="0" name="图片 3076"/>
                      <p:cNvPicPr/>
                      <p:nvPr/>
                    </p:nvPicPr>
                    <p:blipFill>
                      <a:blip r:embed="rId5"/>
                      <a:stretch>
                        <a:fillRect/>
                      </a:stretch>
                    </p:blipFill>
                    <p:spPr>
                      <a:xfrm>
                        <a:off x="1282700" y="4394200"/>
                        <a:ext cx="6735763" cy="768350"/>
                      </a:xfrm>
                      <a:prstGeom prst="rect">
                        <a:avLst/>
                      </a:prstGeom>
                      <a:noFill/>
                      <a:ln w="38100">
                        <a:noFill/>
                        <a:miter/>
                      </a:ln>
                    </p:spPr>
                  </p:pic>
                </p:oleObj>
              </mc:Fallback>
            </mc:AlternateContent>
          </a:graphicData>
        </a:graphic>
      </p:graphicFrame>
    </p:spTree>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4853762" name="标题 4853761"/>
          <p:cNvSpPr>
            <a:spLocks noGrp="1"/>
          </p:cNvSpPr>
          <p:nvPr>
            <p:ph type="title"/>
          </p:nvPr>
        </p:nvSpPr>
        <p:spPr>
          <a:ln/>
        </p:spPr>
        <p:txBody>
          <a:bodyPr/>
          <a:p>
            <a:r>
              <a:rPr lang="en-US" altLang="zh-CN"/>
              <a:t>JHA </a:t>
            </a:r>
            <a:r>
              <a:rPr lang="zh-CN" altLang="en-US" dirty="0">
                <a:ea typeface="宋体" panose="02010600030101010101" pitchFamily="2" charset="-122"/>
              </a:rPr>
              <a:t>步骤 </a:t>
            </a:r>
            <a:r>
              <a:rPr lang="en-US" altLang="zh-CN"/>
              <a:t>4: </a:t>
            </a:r>
            <a:r>
              <a:rPr lang="zh-CN" altLang="en-US" sz="2400" dirty="0">
                <a:ea typeface="宋体" panose="02010600030101010101" pitchFamily="2" charset="-122"/>
              </a:rPr>
              <a:t>进行风险评估</a:t>
            </a:r>
            <a:endParaRPr lang="zh-CN" altLang="en-US" sz="2400" dirty="0">
              <a:ea typeface="宋体" panose="02010600030101010101" pitchFamily="2" charset="-122"/>
            </a:endParaRPr>
          </a:p>
        </p:txBody>
      </p:sp>
      <p:sp>
        <p:nvSpPr>
          <p:cNvPr id="4853763" name="文本占位符 4853762"/>
          <p:cNvSpPr>
            <a:spLocks noGrp="1"/>
          </p:cNvSpPr>
          <p:nvPr>
            <p:ph type="body" idx="1"/>
          </p:nvPr>
        </p:nvSpPr>
        <p:spPr>
          <a:xfrm>
            <a:off x="603250" y="715963"/>
            <a:ext cx="7705725" cy="5048250"/>
          </a:xfrm>
          <a:ln/>
        </p:spPr>
        <p:txBody>
          <a:bodyPr/>
          <a:p>
            <a:pPr algn="just">
              <a:lnSpc>
                <a:spcPct val="90000"/>
              </a:lnSpc>
            </a:pPr>
            <a:endParaRPr lang="en-US" altLang="zh-CN" sz="2500">
              <a:cs typeface="Times New Roman" panose="02020603050405020304" pitchFamily="18" charset="0"/>
            </a:endParaRPr>
          </a:p>
          <a:p>
            <a:pPr algn="just">
              <a:lnSpc>
                <a:spcPct val="90000"/>
              </a:lnSpc>
            </a:pPr>
            <a:r>
              <a:rPr lang="en-US" altLang="zh-CN" sz="2500">
                <a:cs typeface="Times New Roman" panose="02020603050405020304" pitchFamily="18" charset="0"/>
              </a:rPr>
              <a:t> </a:t>
            </a:r>
            <a:r>
              <a:rPr lang="zh-CN" altLang="en-US" sz="2500" dirty="0">
                <a:ea typeface="宋体" panose="02010600030101010101" pitchFamily="2" charset="-122"/>
              </a:rPr>
              <a:t>风险危险程度的评估</a:t>
            </a:r>
            <a:r>
              <a:rPr lang="en-US" altLang="zh-CN" sz="2500">
                <a:ea typeface="宋体" panose="02010600030101010101" pitchFamily="2" charset="-122"/>
              </a:rPr>
              <a:t> </a:t>
            </a:r>
            <a:endParaRPr lang="en-US" altLang="zh-CN" sz="2500">
              <a:ea typeface="宋体" panose="02010600030101010101" pitchFamily="2" charset="-122"/>
            </a:endParaRPr>
          </a:p>
          <a:p>
            <a:pPr algn="just">
              <a:lnSpc>
                <a:spcPct val="90000"/>
              </a:lnSpc>
            </a:pPr>
            <a:endParaRPr lang="en-US" altLang="zh-CN" sz="2500">
              <a:ea typeface="宋体" panose="02010600030101010101" pitchFamily="2" charset="-122"/>
            </a:endParaRPr>
          </a:p>
          <a:p>
            <a:pPr algn="just">
              <a:lnSpc>
                <a:spcPct val="90000"/>
              </a:lnSpc>
            </a:pPr>
            <a:endParaRPr lang="en-US" altLang="zh-CN" sz="2500">
              <a:ea typeface="宋体" panose="02010600030101010101" pitchFamily="2" charset="-122"/>
            </a:endParaRPr>
          </a:p>
          <a:p>
            <a:pPr algn="just">
              <a:lnSpc>
                <a:spcPct val="90000"/>
              </a:lnSpc>
            </a:pPr>
            <a:endParaRPr lang="en-US" altLang="zh-CN" sz="2500">
              <a:ea typeface="宋体" panose="02010600030101010101" pitchFamily="2" charset="-122"/>
            </a:endParaRPr>
          </a:p>
          <a:p>
            <a:pPr algn="just">
              <a:lnSpc>
                <a:spcPct val="90000"/>
              </a:lnSpc>
            </a:pPr>
            <a:endParaRPr lang="en-US" altLang="zh-CN" sz="2500">
              <a:ea typeface="宋体" panose="02010600030101010101" pitchFamily="2" charset="-122"/>
            </a:endParaRPr>
          </a:p>
          <a:p>
            <a:pPr algn="just">
              <a:lnSpc>
                <a:spcPct val="90000"/>
              </a:lnSpc>
            </a:pPr>
            <a:endParaRPr lang="en-US" altLang="zh-CN" sz="1000">
              <a:ea typeface="宋体" panose="02010600030101010101" pitchFamily="2" charset="-122"/>
            </a:endParaRPr>
          </a:p>
          <a:p>
            <a:pPr algn="just">
              <a:lnSpc>
                <a:spcPct val="90000"/>
              </a:lnSpc>
              <a:buNone/>
            </a:pPr>
            <a:r>
              <a:rPr lang="en-US" altLang="zh-CN" sz="1200">
                <a:ea typeface="宋体" panose="02010600030101010101" pitchFamily="2" charset="-122"/>
              </a:rPr>
              <a:t>						</a:t>
            </a:r>
            <a:r>
              <a:rPr lang="zh-CN" altLang="en-US" sz="1200" dirty="0">
                <a:ea typeface="宋体" panose="02010600030101010101" pitchFamily="2" charset="-122"/>
              </a:rPr>
              <a:t>依据于</a:t>
            </a:r>
            <a:r>
              <a:rPr lang="zh-CN" altLang="en-US" sz="2500" dirty="0">
                <a:ea typeface="宋体" panose="02010600030101010101" pitchFamily="2" charset="-122"/>
              </a:rPr>
              <a:t> </a:t>
            </a:r>
            <a:r>
              <a:rPr lang="en-US" altLang="zh-CN" sz="1200">
                <a:cs typeface="Times New Roman" panose="02020603050405020304" pitchFamily="18" charset="0"/>
              </a:rPr>
              <a:t>GT PR COM 020</a:t>
            </a:r>
            <a:endParaRPr lang="en-US" altLang="zh-CN" sz="1200">
              <a:cs typeface="Times New Roman" panose="02020603050405020304" pitchFamily="18" charset="0"/>
            </a:endParaRPr>
          </a:p>
          <a:p>
            <a:pPr algn="just">
              <a:lnSpc>
                <a:spcPct val="90000"/>
              </a:lnSpc>
              <a:buNone/>
            </a:pPr>
            <a:endParaRPr lang="en-US" altLang="zh-CN" sz="2500">
              <a:cs typeface="Times New Roman" panose="02020603050405020304" pitchFamily="18" charset="0"/>
            </a:endParaRPr>
          </a:p>
          <a:p>
            <a:pPr algn="just">
              <a:lnSpc>
                <a:spcPct val="90000"/>
              </a:lnSpc>
            </a:pPr>
            <a:r>
              <a:rPr lang="zh-CN" altLang="en-US" sz="2500" dirty="0">
                <a:ea typeface="宋体" panose="02010600030101010101" pitchFamily="2" charset="-122"/>
              </a:rPr>
              <a:t>纠正措施 </a:t>
            </a:r>
            <a:r>
              <a:rPr lang="en-US" altLang="zh-CN" sz="2500">
                <a:cs typeface="Times New Roman" panose="02020603050405020304" pitchFamily="18" charset="0"/>
              </a:rPr>
              <a:t>:</a:t>
            </a:r>
            <a:r>
              <a:rPr lang="zh-CN" altLang="en-US" sz="2500" dirty="0">
                <a:ea typeface="宋体" panose="02010600030101010101" pitchFamily="2" charset="-122"/>
              </a:rPr>
              <a:t>降低风险</a:t>
            </a:r>
            <a:endParaRPr lang="zh-CN" altLang="en-US" sz="2500" dirty="0">
              <a:ea typeface="宋体" panose="02010600030101010101" pitchFamily="2" charset="-122"/>
            </a:endParaRPr>
          </a:p>
          <a:p>
            <a:pPr lvl="1" algn="just">
              <a:lnSpc>
                <a:spcPct val="90000"/>
              </a:lnSpc>
            </a:pPr>
            <a:r>
              <a:rPr lang="zh-CN" altLang="en-US" sz="2300" dirty="0">
                <a:ea typeface="宋体" panose="02010600030101010101" pitchFamily="2" charset="-122"/>
              </a:rPr>
              <a:t>首先</a:t>
            </a:r>
            <a:r>
              <a:rPr lang="en-US" altLang="zh-CN" sz="2300">
                <a:cs typeface="Times New Roman" panose="02020603050405020304" pitchFamily="18" charset="0"/>
              </a:rPr>
              <a:t>, </a:t>
            </a:r>
            <a:r>
              <a:rPr lang="zh-CN" altLang="en-US" sz="2300" dirty="0">
                <a:ea typeface="宋体" panose="02010600030101010101" pitchFamily="2" charset="-122"/>
              </a:rPr>
              <a:t>不可接受风险 </a:t>
            </a:r>
            <a:r>
              <a:rPr lang="en-US" altLang="zh-CN" sz="2300">
                <a:cs typeface="Times New Roman" panose="02020603050405020304" pitchFamily="18" charset="0"/>
              </a:rPr>
              <a:t>(	</a:t>
            </a:r>
            <a:r>
              <a:rPr lang="en-US" altLang="zh-CN" sz="2300">
                <a:ea typeface="宋体" panose="02010600030101010101" pitchFamily="2" charset="-122"/>
              </a:rPr>
              <a:t>    </a:t>
            </a:r>
            <a:r>
              <a:rPr lang="en-US" altLang="zh-CN" sz="2300">
                <a:cs typeface="Times New Roman" panose="02020603050405020304" pitchFamily="18" charset="0"/>
              </a:rPr>
              <a:t>)</a:t>
            </a:r>
            <a:endParaRPr lang="en-US" altLang="zh-CN" sz="2300">
              <a:cs typeface="Times New Roman" panose="02020603050405020304" pitchFamily="18" charset="0"/>
            </a:endParaRPr>
          </a:p>
          <a:p>
            <a:pPr lvl="1" algn="just">
              <a:lnSpc>
                <a:spcPct val="90000"/>
              </a:lnSpc>
            </a:pPr>
            <a:r>
              <a:rPr lang="zh-CN" altLang="en-US" sz="2300" dirty="0">
                <a:ea typeface="宋体" panose="02010600030101010101" pitchFamily="2" charset="-122"/>
              </a:rPr>
              <a:t>然后</a:t>
            </a:r>
            <a:r>
              <a:rPr lang="en-US" altLang="zh-CN" sz="2300">
                <a:cs typeface="Times New Roman" panose="02020603050405020304" pitchFamily="18" charset="0"/>
              </a:rPr>
              <a:t>, </a:t>
            </a:r>
            <a:r>
              <a:rPr lang="zh-CN" altLang="en-US" sz="2300" dirty="0">
                <a:ea typeface="宋体" panose="02010600030101010101" pitchFamily="2" charset="-122"/>
              </a:rPr>
              <a:t>中等风险区域</a:t>
            </a:r>
            <a:r>
              <a:rPr lang="en-US" altLang="zh-CN" sz="2300">
                <a:cs typeface="Times New Roman" panose="02020603050405020304" pitchFamily="18" charset="0"/>
              </a:rPr>
              <a:t> (       )</a:t>
            </a:r>
            <a:endParaRPr lang="en-US" altLang="zh-CN" sz="2300">
              <a:cs typeface="Times New Roman" panose="02020603050405020304" pitchFamily="18" charset="0"/>
            </a:endParaRPr>
          </a:p>
          <a:p>
            <a:pPr lvl="1" algn="just">
              <a:lnSpc>
                <a:spcPct val="90000"/>
              </a:lnSpc>
            </a:pPr>
            <a:endParaRPr lang="en-US" altLang="zh-CN" sz="2300">
              <a:solidFill>
                <a:srgbClr val="FF0000"/>
              </a:solidFill>
              <a:ea typeface="Times New Roman" panose="02020603050405020304" pitchFamily="18" charset="0"/>
            </a:endParaRPr>
          </a:p>
        </p:txBody>
      </p:sp>
      <p:graphicFrame>
        <p:nvGraphicFramePr>
          <p:cNvPr id="4853830" name="表格 4853829"/>
          <p:cNvGraphicFramePr/>
          <p:nvPr/>
        </p:nvGraphicFramePr>
        <p:xfrm>
          <a:off x="4224338" y="1809750"/>
          <a:ext cx="3703637" cy="1646238"/>
        </p:xfrm>
        <a:graphic>
          <a:graphicData uri="http://schemas.openxmlformats.org/drawingml/2006/table">
            <a:tbl>
              <a:tblPr/>
              <a:tblGrid>
                <a:gridCol w="989013"/>
                <a:gridCol w="542925"/>
                <a:gridCol w="542925"/>
                <a:gridCol w="542925"/>
                <a:gridCol w="542925"/>
                <a:gridCol w="542925"/>
              </a:tblGrid>
              <a:tr h="503238">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spcBef>
                          <a:spcPct val="0"/>
                        </a:spcBef>
                        <a:buClrTx/>
                        <a:buSzTx/>
                        <a:buFontTx/>
                        <a:buNone/>
                      </a:pPr>
                      <a:r>
                        <a:rPr lang="en-GB" altLang="zh-CN" sz="1000" b="1">
                          <a:solidFill>
                            <a:srgbClr val="000000"/>
                          </a:solidFill>
                          <a:cs typeface="Times New Roman" panose="02020603050405020304" pitchFamily="18" charset="0"/>
                        </a:rPr>
                        <a:t>        </a:t>
                      </a:r>
                      <a:r>
                        <a:rPr lang="zh-CN" altLang="en-GB" sz="1000" b="1" dirty="0">
                          <a:solidFill>
                            <a:srgbClr val="000000"/>
                          </a:solidFill>
                          <a:ea typeface="宋体" panose="02010600030101010101" pitchFamily="2" charset="-122"/>
                        </a:rPr>
                        <a:t>严重程度</a:t>
                      </a:r>
                      <a:endParaRPr lang="zh-CN" altLang="en-GB" sz="1000" b="1" dirty="0">
                        <a:solidFill>
                          <a:srgbClr val="000000"/>
                        </a:solidFill>
                        <a:ea typeface="宋体" panose="02010600030101010101" pitchFamily="2" charset="-122"/>
                      </a:endParaRPr>
                    </a:p>
                    <a:p>
                      <a:pPr marL="0" lvl="0" indent="0">
                        <a:spcBef>
                          <a:spcPct val="0"/>
                        </a:spcBef>
                        <a:buClrTx/>
                        <a:buSzTx/>
                        <a:buFontTx/>
                        <a:buNone/>
                      </a:pPr>
                      <a:r>
                        <a:rPr lang="zh-CN" altLang="en-GB" sz="1000" dirty="0">
                          <a:solidFill>
                            <a:srgbClr val="000000"/>
                          </a:solidFill>
                          <a:ea typeface="宋体" panose="02010600030101010101" pitchFamily="2" charset="-122"/>
                        </a:rPr>
                        <a:t>概率</a:t>
                      </a:r>
                      <a:endParaRPr lang="zh-CN" altLang="en-GB" sz="1000" dirty="0">
                        <a:solidFill>
                          <a:srgbClr val="000000"/>
                        </a:solidFill>
                        <a:ea typeface="宋体" panose="02010600030101010101" pitchFamily="2"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b="1">
                          <a:solidFill>
                            <a:srgbClr val="000000"/>
                          </a:solidFill>
                          <a:cs typeface="Times New Roman" panose="02020603050405020304" pitchFamily="18" charset="0"/>
                        </a:rPr>
                        <a:t>0</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b="1">
                          <a:solidFill>
                            <a:srgbClr val="000000"/>
                          </a:solidFill>
                          <a:cs typeface="Times New Roman" panose="02020603050405020304" pitchFamily="18" charset="0"/>
                        </a:rPr>
                        <a:t>1</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b="1">
                          <a:solidFill>
                            <a:srgbClr val="000000"/>
                          </a:solidFill>
                          <a:cs typeface="Times New Roman" panose="02020603050405020304" pitchFamily="18" charset="0"/>
                        </a:rPr>
                        <a:t>2</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b="1">
                          <a:solidFill>
                            <a:srgbClr val="000000"/>
                          </a:solidFill>
                          <a:cs typeface="Times New Roman" panose="02020603050405020304" pitchFamily="18" charset="0"/>
                        </a:rPr>
                        <a:t>3</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b="1">
                          <a:solidFill>
                            <a:srgbClr val="000000"/>
                          </a:solidFill>
                          <a:cs typeface="Times New Roman" panose="02020603050405020304" pitchFamily="18" charset="0"/>
                        </a:rPr>
                        <a:t>4</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r h="228600">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b="1">
                          <a:solidFill>
                            <a:srgbClr val="000000"/>
                          </a:solidFill>
                          <a:cs typeface="Times New Roman" panose="02020603050405020304" pitchFamily="18" charset="0"/>
                        </a:rPr>
                        <a:t>4</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FF"/>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04</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14</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24</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00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34</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00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44</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0000"/>
                    </a:solidFill>
                  </a:tcPr>
                </a:tc>
              </a:tr>
              <a:tr h="228600">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b="1">
                          <a:solidFill>
                            <a:srgbClr val="000000"/>
                          </a:solidFill>
                          <a:cs typeface="Times New Roman" panose="02020603050405020304" pitchFamily="18" charset="0"/>
                        </a:rPr>
                        <a:t>3</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FF"/>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03</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13</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23</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33</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00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43</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0000"/>
                    </a:solidFill>
                  </a:tcPr>
                </a:tc>
              </a:tr>
              <a:tr h="228600">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b="1">
                          <a:solidFill>
                            <a:srgbClr val="000000"/>
                          </a:solidFill>
                          <a:cs typeface="Times New Roman" panose="02020603050405020304" pitchFamily="18" charset="0"/>
                        </a:rPr>
                        <a:t>2</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FF"/>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02</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12</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22</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32</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42</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0000"/>
                    </a:solidFill>
                  </a:tcPr>
                </a:tc>
              </a:tr>
              <a:tr h="228600">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b="1">
                          <a:solidFill>
                            <a:srgbClr val="000000"/>
                          </a:solidFill>
                          <a:cs typeface="Times New Roman" panose="02020603050405020304" pitchFamily="18" charset="0"/>
                        </a:rPr>
                        <a:t>1</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FF"/>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01</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11</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21</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31</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41</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228600">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b="1">
                          <a:solidFill>
                            <a:srgbClr val="000000"/>
                          </a:solidFill>
                          <a:cs typeface="Times New Roman" panose="02020603050405020304" pitchFamily="18" charset="0"/>
                        </a:rPr>
                        <a:t>0</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FF"/>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00</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10</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20</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30</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GB" altLang="zh-CN" sz="900">
                          <a:solidFill>
                            <a:srgbClr val="000000"/>
                          </a:solidFill>
                          <a:cs typeface="Times New Roman" panose="02020603050405020304" pitchFamily="18" charset="0"/>
                        </a:rPr>
                        <a:t>40</a:t>
                      </a:r>
                      <a:endParaRPr lang="en-GB"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r>
            </a:tbl>
          </a:graphicData>
        </a:graphic>
      </p:graphicFrame>
      <p:grpSp>
        <p:nvGrpSpPr>
          <p:cNvPr id="4853825" name="组合 4853824"/>
          <p:cNvGrpSpPr/>
          <p:nvPr/>
        </p:nvGrpSpPr>
        <p:grpSpPr>
          <a:xfrm>
            <a:off x="1468438" y="2319338"/>
            <a:ext cx="2052637" cy="1158875"/>
            <a:chOff x="925" y="1357"/>
            <a:chExt cx="1293" cy="730"/>
          </a:xfrm>
        </p:grpSpPr>
        <p:sp>
          <p:nvSpPr>
            <p:cNvPr id="4853816" name="矩形 4853815"/>
            <p:cNvSpPr/>
            <p:nvPr/>
          </p:nvSpPr>
          <p:spPr>
            <a:xfrm>
              <a:off x="933" y="1933"/>
              <a:ext cx="288" cy="144"/>
            </a:xfrm>
            <a:prstGeom prst="rect">
              <a:avLst/>
            </a:prstGeom>
            <a:solidFill>
              <a:srgbClr val="00FF00"/>
            </a:solidFill>
            <a:ln w="9525" cap="flat" cmpd="sng">
              <a:solidFill>
                <a:srgbClr val="000000"/>
              </a:solidFill>
              <a:prstDash val="solid"/>
              <a:miter/>
              <a:headEnd type="none" w="med" len="med"/>
              <a:tailEnd type="none" w="med" len="med"/>
            </a:ln>
          </p:spPr>
          <p:txBody>
            <a:bodyPr/>
            <a:p>
              <a:endParaRPr lang="zh-CN" altLang="en-US"/>
            </a:p>
          </p:txBody>
        </p:sp>
        <p:sp>
          <p:nvSpPr>
            <p:cNvPr id="4853817" name="矩形 4853816"/>
            <p:cNvSpPr/>
            <p:nvPr/>
          </p:nvSpPr>
          <p:spPr>
            <a:xfrm>
              <a:off x="925" y="1668"/>
              <a:ext cx="288" cy="144"/>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853818" name="矩形 4853817"/>
            <p:cNvSpPr/>
            <p:nvPr/>
          </p:nvSpPr>
          <p:spPr>
            <a:xfrm>
              <a:off x="925" y="1393"/>
              <a:ext cx="288" cy="144"/>
            </a:xfrm>
            <a:prstGeom prst="rect">
              <a:avLst/>
            </a:prstGeom>
            <a:solidFill>
              <a:srgbClr val="FF0000"/>
            </a:solidFill>
            <a:ln w="9525" cap="flat" cmpd="sng">
              <a:solidFill>
                <a:srgbClr val="000000"/>
              </a:solidFill>
              <a:prstDash val="solid"/>
              <a:miter/>
              <a:headEnd type="none" w="med" len="med"/>
              <a:tailEnd type="none" w="med" len="med"/>
            </a:ln>
          </p:spPr>
          <p:txBody>
            <a:bodyPr/>
            <a:p>
              <a:endParaRPr lang="zh-CN" altLang="en-US"/>
            </a:p>
          </p:txBody>
        </p:sp>
        <p:sp>
          <p:nvSpPr>
            <p:cNvPr id="4853819" name="矩形 4853818"/>
            <p:cNvSpPr/>
            <p:nvPr/>
          </p:nvSpPr>
          <p:spPr>
            <a:xfrm>
              <a:off x="1124" y="1357"/>
              <a:ext cx="1094" cy="499"/>
            </a:xfrm>
            <a:prstGeom prst="rect">
              <a:avLst/>
            </a:prstGeom>
            <a:noFill/>
            <a:ln w="9525">
              <a:noFill/>
            </a:ln>
          </p:spPr>
          <p:txBody>
            <a:bodyPr wrap="none" anchor="ctr" anchorCtr="0">
              <a:spAutoFit/>
            </a:bodyPr>
            <a:p>
              <a:pPr indent="180975">
                <a:lnSpc>
                  <a:spcPct val="100000"/>
                </a:lnSpc>
                <a:buNone/>
              </a:pPr>
              <a:r>
                <a:rPr lang="zh-CN" altLang="en-US" sz="1200" b="0" dirty="0">
                  <a:solidFill>
                    <a:srgbClr val="000000"/>
                  </a:solidFill>
                  <a:ea typeface="宋体" panose="02010600030101010101" pitchFamily="2" charset="-122"/>
                </a:rPr>
                <a:t>不可接受的风险区域</a:t>
              </a:r>
              <a:endParaRPr lang="zh-CN" altLang="en-US" sz="1200" b="0" dirty="0">
                <a:solidFill>
                  <a:srgbClr val="000000"/>
                </a:solidFill>
                <a:ea typeface="宋体" panose="02010600030101010101" pitchFamily="2" charset="-122"/>
              </a:endParaRPr>
            </a:p>
            <a:p>
              <a:pPr indent="180975">
                <a:lnSpc>
                  <a:spcPct val="100000"/>
                </a:lnSpc>
                <a:buNone/>
              </a:pPr>
              <a:endParaRPr lang="en-US" altLang="zh-CN" sz="1200" b="0">
                <a:solidFill>
                  <a:srgbClr val="000000"/>
                </a:solidFill>
                <a:ea typeface="宋体" panose="02010600030101010101" pitchFamily="2" charset="-122"/>
              </a:endParaRPr>
            </a:p>
            <a:p>
              <a:pPr indent="180975">
                <a:lnSpc>
                  <a:spcPct val="100000"/>
                </a:lnSpc>
                <a:buNone/>
              </a:pPr>
              <a:endParaRPr lang="en-US" altLang="zh-CN" sz="1000" b="0">
                <a:solidFill>
                  <a:srgbClr val="000000"/>
                </a:solidFill>
                <a:ea typeface="宋体" panose="02010600030101010101" pitchFamily="2" charset="-122"/>
              </a:endParaRPr>
            </a:p>
            <a:p>
              <a:pPr indent="180975">
                <a:lnSpc>
                  <a:spcPct val="100000"/>
                </a:lnSpc>
                <a:buNone/>
              </a:pPr>
              <a:r>
                <a:rPr lang="zh-CN" altLang="en-US" sz="1200" b="0" dirty="0">
                  <a:solidFill>
                    <a:srgbClr val="000000"/>
                  </a:solidFill>
                  <a:ea typeface="宋体" panose="02010600030101010101" pitchFamily="2" charset="-122"/>
                </a:rPr>
                <a:t>中等风险区域</a:t>
              </a:r>
              <a:endParaRPr lang="zh-CN" altLang="en-US" sz="1200" b="0" dirty="0">
                <a:solidFill>
                  <a:srgbClr val="000000"/>
                </a:solidFill>
                <a:ea typeface="宋体" panose="02010600030101010101" pitchFamily="2" charset="-122"/>
              </a:endParaRPr>
            </a:p>
          </p:txBody>
        </p:sp>
        <p:sp>
          <p:nvSpPr>
            <p:cNvPr id="4853820" name="矩形 4853819"/>
            <p:cNvSpPr/>
            <p:nvPr/>
          </p:nvSpPr>
          <p:spPr>
            <a:xfrm>
              <a:off x="1228" y="1914"/>
              <a:ext cx="788" cy="173"/>
            </a:xfrm>
            <a:prstGeom prst="rect">
              <a:avLst/>
            </a:prstGeom>
            <a:noFill/>
            <a:ln w="9525">
              <a:noFill/>
            </a:ln>
          </p:spPr>
          <p:txBody>
            <a:bodyPr wrap="none" anchor="ctr" anchorCtr="0">
              <a:spAutoFit/>
            </a:bodyPr>
            <a:p>
              <a:pPr>
                <a:lnSpc>
                  <a:spcPct val="100000"/>
                </a:lnSpc>
              </a:pPr>
              <a:r>
                <a:rPr lang="zh-CN" altLang="en-US" sz="1200" b="0" dirty="0">
                  <a:solidFill>
                    <a:srgbClr val="000000"/>
                  </a:solidFill>
                  <a:ea typeface="宋体" panose="02010600030101010101" pitchFamily="2" charset="-122"/>
                </a:rPr>
                <a:t>可接受风险区域</a:t>
              </a:r>
              <a:endParaRPr lang="zh-CN" altLang="en-US" sz="1200" b="0" dirty="0">
                <a:solidFill>
                  <a:srgbClr val="000000"/>
                </a:solidFill>
                <a:ea typeface="宋体" panose="02010600030101010101" pitchFamily="2" charset="-122"/>
              </a:endParaRPr>
            </a:p>
          </p:txBody>
        </p:sp>
      </p:grpSp>
      <p:sp>
        <p:nvSpPr>
          <p:cNvPr id="4853821" name="直接连接符 4853820"/>
          <p:cNvSpPr/>
          <p:nvPr/>
        </p:nvSpPr>
        <p:spPr>
          <a:xfrm flipH="1" flipV="1">
            <a:off x="4229100" y="1803400"/>
            <a:ext cx="977900" cy="546100"/>
          </a:xfrm>
          <a:prstGeom prst="line">
            <a:avLst/>
          </a:prstGeom>
          <a:ln w="9525" cap="flat" cmpd="sng">
            <a:solidFill>
              <a:srgbClr val="000000"/>
            </a:solidFill>
            <a:prstDash val="solid"/>
            <a:headEnd type="none" w="med" len="med"/>
            <a:tailEnd type="none" w="med" len="med"/>
          </a:ln>
        </p:spPr>
      </p:sp>
      <p:sp>
        <p:nvSpPr>
          <p:cNvPr id="4853823" name="矩形 4853822"/>
          <p:cNvSpPr/>
          <p:nvPr/>
        </p:nvSpPr>
        <p:spPr>
          <a:xfrm>
            <a:off x="4160838" y="4738688"/>
            <a:ext cx="457200" cy="228600"/>
          </a:xfrm>
          <a:prstGeom prst="rect">
            <a:avLst/>
          </a:prstGeom>
          <a:solidFill>
            <a:srgbClr val="FF0000"/>
          </a:solidFill>
          <a:ln w="9525" cap="flat" cmpd="sng">
            <a:solidFill>
              <a:srgbClr val="000000"/>
            </a:solidFill>
            <a:prstDash val="solid"/>
            <a:miter/>
            <a:headEnd type="none" w="med" len="med"/>
            <a:tailEnd type="none" w="med" len="med"/>
          </a:ln>
        </p:spPr>
        <p:txBody>
          <a:bodyPr/>
          <a:p>
            <a:endParaRPr lang="zh-CN" altLang="en-US"/>
          </a:p>
        </p:txBody>
      </p:sp>
      <p:sp>
        <p:nvSpPr>
          <p:cNvPr id="4853824" name="矩形 4853823"/>
          <p:cNvSpPr/>
          <p:nvPr/>
        </p:nvSpPr>
        <p:spPr>
          <a:xfrm>
            <a:off x="4173538" y="5124450"/>
            <a:ext cx="457200" cy="228600"/>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pic>
        <p:nvPicPr>
          <p:cNvPr id="4853826" name="图片 4853825" descr="MCPE01984_0000[1]"/>
          <p:cNvPicPr>
            <a:picLocks noChangeAspect="1"/>
          </p:cNvPicPr>
          <p:nvPr/>
        </p:nvPicPr>
        <p:blipFill>
          <a:blip r:embed="rId1"/>
          <a:stretch>
            <a:fillRect/>
          </a:stretch>
        </p:blipFill>
        <p:spPr>
          <a:xfrm>
            <a:off x="7137400" y="5380038"/>
            <a:ext cx="1306513" cy="1065212"/>
          </a:xfrm>
          <a:prstGeom prst="rect">
            <a:avLst/>
          </a:prstGeom>
          <a:noFill/>
          <a:ln w="9525">
            <a:noFill/>
          </a:ln>
        </p:spPr>
      </p:pic>
    </p:spTree>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4861954" name="标题 4861953"/>
          <p:cNvSpPr>
            <a:spLocks noGrp="1"/>
          </p:cNvSpPr>
          <p:nvPr>
            <p:ph type="title"/>
          </p:nvPr>
        </p:nvSpPr>
        <p:spPr>
          <a:ln/>
        </p:spPr>
        <p:txBody>
          <a:bodyPr/>
          <a:p>
            <a:r>
              <a:rPr lang="en-US" altLang="zh-CN"/>
              <a:t>JHA </a:t>
            </a:r>
            <a:r>
              <a:rPr lang="zh-CN" altLang="en-US" dirty="0">
                <a:ea typeface="宋体" panose="02010600030101010101" pitchFamily="2" charset="-122"/>
              </a:rPr>
              <a:t>步骤 </a:t>
            </a:r>
            <a:r>
              <a:rPr lang="en-US" altLang="zh-CN"/>
              <a:t>4: </a:t>
            </a:r>
            <a:r>
              <a:rPr lang="zh-CN" altLang="en-US" sz="2400" dirty="0">
                <a:ea typeface="宋体" panose="02010600030101010101" pitchFamily="2" charset="-122"/>
              </a:rPr>
              <a:t>进行风险评估</a:t>
            </a:r>
            <a:endParaRPr lang="zh-CN" altLang="en-US" sz="2400" dirty="0">
              <a:ea typeface="宋体" panose="02010600030101010101" pitchFamily="2" charset="-122"/>
            </a:endParaRPr>
          </a:p>
        </p:txBody>
      </p:sp>
      <p:sp>
        <p:nvSpPr>
          <p:cNvPr id="4861955" name="文本占位符 4861954"/>
          <p:cNvSpPr>
            <a:spLocks noGrp="1"/>
          </p:cNvSpPr>
          <p:nvPr>
            <p:ph type="body" idx="1"/>
          </p:nvPr>
        </p:nvSpPr>
        <p:spPr>
          <a:xfrm>
            <a:off x="509588" y="755650"/>
            <a:ext cx="8634412" cy="5695950"/>
          </a:xfrm>
          <a:ln/>
        </p:spPr>
        <p:txBody>
          <a:bodyPr/>
          <a:p>
            <a:pPr algn="ctr">
              <a:lnSpc>
                <a:spcPct val="90000"/>
              </a:lnSpc>
              <a:buNone/>
            </a:pPr>
            <a:endParaRPr lang="en-US" altLang="zh-CN" sz="2000" b="1"/>
          </a:p>
          <a:p>
            <a:pPr algn="ctr">
              <a:lnSpc>
                <a:spcPct val="90000"/>
              </a:lnSpc>
              <a:buNone/>
            </a:pPr>
            <a:r>
              <a:rPr lang="zh-CN" altLang="en-US" sz="2000" b="1" dirty="0">
                <a:ea typeface="宋体" panose="02010600030101010101" pitchFamily="2" charset="-122"/>
              </a:rPr>
              <a:t>练习 </a:t>
            </a:r>
            <a:r>
              <a:rPr lang="en-US" altLang="zh-CN" sz="2000" b="1"/>
              <a:t># 3</a:t>
            </a:r>
            <a:endParaRPr lang="en-US" altLang="zh-CN" sz="2000" b="1">
              <a:solidFill>
                <a:srgbClr val="FF0000"/>
              </a:solidFill>
            </a:endParaRPr>
          </a:p>
          <a:p>
            <a:pPr>
              <a:lnSpc>
                <a:spcPct val="90000"/>
              </a:lnSpc>
              <a:buNone/>
            </a:pPr>
            <a:endParaRPr lang="en-US" altLang="zh-CN" sz="2000" b="1">
              <a:solidFill>
                <a:srgbClr val="FF0000"/>
              </a:solidFill>
            </a:endParaRPr>
          </a:p>
          <a:p>
            <a:pPr>
              <a:lnSpc>
                <a:spcPct val="90000"/>
              </a:lnSpc>
              <a:buNone/>
            </a:pPr>
            <a:endParaRPr lang="en-US" altLang="zh-CN" sz="2000" b="1">
              <a:solidFill>
                <a:srgbClr val="FF0000"/>
              </a:solidFill>
            </a:endParaRPr>
          </a:p>
          <a:p>
            <a:pPr>
              <a:lnSpc>
                <a:spcPct val="90000"/>
              </a:lnSpc>
              <a:buNone/>
            </a:pPr>
            <a:endParaRPr lang="en-US" altLang="zh-CN" sz="2000" b="1">
              <a:solidFill>
                <a:srgbClr val="FF0000"/>
              </a:solidFill>
            </a:endParaRPr>
          </a:p>
          <a:p>
            <a:pPr>
              <a:lnSpc>
                <a:spcPct val="90000"/>
              </a:lnSpc>
              <a:buNone/>
            </a:pPr>
            <a:endParaRPr lang="en-US" altLang="zh-CN" sz="2000" b="1">
              <a:solidFill>
                <a:srgbClr val="FF0000"/>
              </a:solidFill>
            </a:endParaRPr>
          </a:p>
          <a:p>
            <a:pPr>
              <a:lnSpc>
                <a:spcPct val="90000"/>
              </a:lnSpc>
              <a:buNone/>
            </a:pPr>
            <a:endParaRPr lang="en-US" altLang="zh-CN" sz="2000" b="1">
              <a:solidFill>
                <a:srgbClr val="FF0000"/>
              </a:solidFill>
            </a:endParaRPr>
          </a:p>
          <a:p>
            <a:pPr>
              <a:lnSpc>
                <a:spcPct val="90000"/>
              </a:lnSpc>
              <a:buNone/>
            </a:pPr>
            <a:endParaRPr lang="en-US" altLang="zh-CN" sz="2000" b="1">
              <a:solidFill>
                <a:srgbClr val="FF0000"/>
              </a:solidFill>
            </a:endParaRPr>
          </a:p>
          <a:p>
            <a:pPr>
              <a:lnSpc>
                <a:spcPct val="90000"/>
              </a:lnSpc>
              <a:buNone/>
            </a:pPr>
            <a:endParaRPr lang="en-US" altLang="zh-CN" sz="2000" b="1">
              <a:solidFill>
                <a:srgbClr val="FF0000"/>
              </a:solidFill>
            </a:endParaRPr>
          </a:p>
          <a:p>
            <a:pPr algn="ctr">
              <a:lnSpc>
                <a:spcPct val="90000"/>
              </a:lnSpc>
              <a:buNone/>
            </a:pPr>
            <a:r>
              <a:rPr lang="en-US" altLang="zh-CN" sz="2800" b="1"/>
              <a:t>3) </a:t>
            </a:r>
            <a:r>
              <a:rPr lang="zh-CN" altLang="en-US" sz="2800" b="1" dirty="0">
                <a:ea typeface="宋体" panose="02010600030101010101" pitchFamily="2" charset="-122"/>
              </a:rPr>
              <a:t>评估做过的练习中发现的风险</a:t>
            </a:r>
            <a:r>
              <a:rPr lang="en-US" altLang="zh-CN" sz="2800" b="1"/>
              <a:t>!</a:t>
            </a:r>
            <a:endParaRPr lang="en-US" altLang="zh-CN" sz="2800" b="1"/>
          </a:p>
          <a:p>
            <a:pPr algn="ctr">
              <a:lnSpc>
                <a:spcPct val="90000"/>
              </a:lnSpc>
              <a:buNone/>
            </a:pPr>
            <a:endParaRPr lang="en-US" altLang="zh-CN" sz="2800" b="1"/>
          </a:p>
          <a:p>
            <a:pPr algn="ctr">
              <a:lnSpc>
                <a:spcPct val="90000"/>
              </a:lnSpc>
              <a:buNone/>
            </a:pPr>
            <a:r>
              <a:rPr lang="en-US" altLang="zh-CN" sz="2800" b="1"/>
              <a:t>4) </a:t>
            </a:r>
            <a:r>
              <a:rPr lang="zh-CN" altLang="en-US" sz="2800" b="1" dirty="0">
                <a:ea typeface="宋体" panose="02010600030101010101" pitchFamily="2" charset="-122"/>
              </a:rPr>
              <a:t>评估不同的工作步骤中其他的风险</a:t>
            </a:r>
            <a:r>
              <a:rPr lang="en-US" altLang="zh-CN" sz="2800" b="1"/>
              <a:t>!</a:t>
            </a:r>
            <a:endParaRPr lang="en-US" altLang="zh-CN" sz="2800" b="1"/>
          </a:p>
        </p:txBody>
      </p:sp>
      <p:pic>
        <p:nvPicPr>
          <p:cNvPr id="4861956" name="图片 4861955" descr="MCj04399230000[1]"/>
          <p:cNvPicPr>
            <a:picLocks noChangeAspect="1"/>
          </p:cNvPicPr>
          <p:nvPr/>
        </p:nvPicPr>
        <p:blipFill>
          <a:blip r:embed="rId1"/>
          <a:stretch>
            <a:fillRect/>
          </a:stretch>
        </p:blipFill>
        <p:spPr>
          <a:xfrm>
            <a:off x="3859213" y="2030413"/>
            <a:ext cx="1831975" cy="1323975"/>
          </a:xfrm>
          <a:prstGeom prst="rect">
            <a:avLst/>
          </a:prstGeom>
          <a:noFill/>
          <a:ln w="9525">
            <a:noFill/>
          </a:ln>
        </p:spPr>
      </p:pic>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5048322" name="文本占位符 5048321"/>
          <p:cNvSpPr>
            <a:spLocks noGrp="1"/>
          </p:cNvSpPr>
          <p:nvPr>
            <p:ph type="body" idx="1"/>
          </p:nvPr>
        </p:nvSpPr>
        <p:spPr>
          <a:xfrm>
            <a:off x="509588" y="706438"/>
            <a:ext cx="7915275" cy="5518150"/>
          </a:xfrm>
          <a:ln/>
        </p:spPr>
        <p:txBody>
          <a:bodyPr/>
          <a:p>
            <a:pPr marL="419100" indent="-419100">
              <a:lnSpc>
                <a:spcPct val="90000"/>
              </a:lnSpc>
              <a:spcBef>
                <a:spcPct val="55000"/>
              </a:spcBef>
            </a:pPr>
            <a:r>
              <a:rPr lang="zh-CN" altLang="en-US" sz="2500" b="1" dirty="0">
                <a:ea typeface="宋体" panose="02010600030101010101" pitchFamily="2" charset="-122"/>
              </a:rPr>
              <a:t>控制风险危害的层次</a:t>
            </a:r>
            <a:endParaRPr lang="en-US" altLang="zh-CN" sz="2400" b="1"/>
          </a:p>
          <a:p>
            <a:pPr marL="854075" lvl="1" indent="-381000">
              <a:lnSpc>
                <a:spcPct val="90000"/>
              </a:lnSpc>
              <a:spcBef>
                <a:spcPct val="55000"/>
              </a:spcBef>
            </a:pPr>
            <a:r>
              <a:rPr lang="zh-CN" altLang="en-US" sz="1800" b="1" dirty="0">
                <a:ea typeface="宋体" panose="02010600030101010101" pitchFamily="2" charset="-122"/>
              </a:rPr>
              <a:t>我们是否能消除危害</a:t>
            </a:r>
            <a:r>
              <a:rPr lang="en-US" altLang="zh-CN" sz="1800" b="1"/>
              <a:t>?				</a:t>
            </a:r>
            <a:r>
              <a:rPr lang="en-US" altLang="zh-CN" sz="1800" b="1">
                <a:ea typeface="宋体" panose="02010600030101010101" pitchFamily="2" charset="-122"/>
              </a:rPr>
              <a:t>              </a:t>
            </a:r>
            <a:r>
              <a:rPr lang="zh-CN" altLang="en-US" sz="2800" b="1" dirty="0">
                <a:ea typeface="宋体" panose="02010600030101010101" pitchFamily="2" charset="-122"/>
                <a:sym typeface="Wingdings" panose="05000000000000000000" pitchFamily="2" charset="2"/>
              </a:rPr>
              <a:t></a:t>
            </a:r>
            <a:endParaRPr lang="zh-CN" altLang="en-US" sz="2800" b="1" dirty="0">
              <a:ea typeface="宋体" panose="02010600030101010101" pitchFamily="2" charset="-122"/>
              <a:sym typeface="Wingdings" panose="05000000000000000000" pitchFamily="2" charset="2"/>
            </a:endParaRPr>
          </a:p>
          <a:p>
            <a:pPr marL="854075" lvl="1" indent="-381000">
              <a:lnSpc>
                <a:spcPct val="90000"/>
              </a:lnSpc>
              <a:spcBef>
                <a:spcPct val="55000"/>
              </a:spcBef>
            </a:pPr>
            <a:r>
              <a:rPr lang="en-US" altLang="zh-CN" sz="1800" b="1" err="1">
                <a:ea typeface="宋体" panose="02010600030101010101" pitchFamily="2" charset="-122"/>
              </a:rPr>
              <a:t>我们</a:t>
            </a:r>
            <a:r>
              <a:rPr lang="zh-CN" altLang="en-US" sz="1800" b="1" dirty="0">
                <a:ea typeface="宋体" panose="02010600030101010101" pitchFamily="2" charset="-122"/>
              </a:rPr>
              <a:t>是否可以通过下列措施控制风险</a:t>
            </a:r>
            <a:r>
              <a:rPr lang="en-US" altLang="en-US" sz="1800" b="1"/>
              <a:t>				</a:t>
            </a:r>
            <a:r>
              <a:rPr lang="en-US" altLang="zh-CN" sz="2800" b="1">
                <a:sym typeface="Wingdings" panose="05000000000000000000" pitchFamily="2" charset="2"/>
              </a:rPr>
              <a:t></a:t>
            </a:r>
            <a:endParaRPr lang="en-US" altLang="en-US" sz="2800" b="1"/>
          </a:p>
          <a:p>
            <a:pPr marL="1292225" lvl="2" indent="-342900">
              <a:lnSpc>
                <a:spcPct val="90000"/>
              </a:lnSpc>
            </a:pPr>
            <a:r>
              <a:rPr lang="en-US" altLang="zh-CN" sz="1600" b="1" err="1">
                <a:ea typeface="宋体" panose="02010600030101010101" pitchFamily="2" charset="-122"/>
              </a:rPr>
              <a:t>设计</a:t>
            </a:r>
            <a:r>
              <a:rPr lang="zh-CN" altLang="en-US" sz="1600" b="1" dirty="0">
                <a:ea typeface="宋体" panose="02010600030101010101" pitchFamily="2" charset="-122"/>
              </a:rPr>
              <a:t>或工程解决办法</a:t>
            </a:r>
            <a:r>
              <a:rPr lang="en-US" altLang="en-US" sz="1600" b="1"/>
              <a:t>,</a:t>
            </a:r>
            <a:endParaRPr lang="en-US" altLang="en-US" sz="1600" b="1"/>
          </a:p>
          <a:p>
            <a:pPr marL="1292225" lvl="2" indent="-342900">
              <a:lnSpc>
                <a:spcPct val="90000"/>
              </a:lnSpc>
            </a:pPr>
            <a:r>
              <a:rPr lang="zh-CN" altLang="en-US" sz="1600" b="1" dirty="0">
                <a:ea typeface="宋体" panose="02010600030101010101" pitchFamily="2" charset="-122"/>
              </a:rPr>
              <a:t>组织方式和</a:t>
            </a:r>
            <a:r>
              <a:rPr lang="en-US" altLang="zh-CN" sz="1600" b="1">
                <a:ea typeface="宋体" panose="02010600030101010101" pitchFamily="2" charset="-122"/>
              </a:rPr>
              <a:t>/</a:t>
            </a:r>
            <a:r>
              <a:rPr lang="zh-CN" altLang="en-US" sz="1600" b="1" dirty="0">
                <a:ea typeface="宋体" panose="02010600030101010101" pitchFamily="2" charset="-122"/>
              </a:rPr>
              <a:t>或程序上的办法</a:t>
            </a:r>
            <a:r>
              <a:rPr lang="en-US" altLang="zh-CN" sz="1600" b="1"/>
              <a:t>?</a:t>
            </a:r>
            <a:endParaRPr lang="en-US" altLang="zh-CN" sz="1600" b="1"/>
          </a:p>
          <a:p>
            <a:pPr marL="854075" lvl="1" indent="-381000">
              <a:lnSpc>
                <a:spcPct val="90000"/>
              </a:lnSpc>
            </a:pPr>
            <a:r>
              <a:rPr lang="zh-CN" altLang="en-US" sz="1800" b="1" dirty="0">
                <a:ea typeface="宋体" panose="02010600030101010101" pitchFamily="2" charset="-122"/>
              </a:rPr>
              <a:t>我们是否通过下列措施能降低风险造成的后果 </a:t>
            </a:r>
            <a:r>
              <a:rPr lang="en-US" altLang="zh-CN"/>
              <a:t>		</a:t>
            </a:r>
            <a:r>
              <a:rPr lang="en-US" altLang="zh-CN" sz="2800" b="1">
                <a:sym typeface="Wingdings" panose="05000000000000000000" pitchFamily="2" charset="2"/>
              </a:rPr>
              <a:t></a:t>
            </a:r>
            <a:endParaRPr lang="en-US" altLang="zh-CN" sz="2800" b="1"/>
          </a:p>
          <a:p>
            <a:pPr marL="1292225" lvl="2" indent="-342900">
              <a:lnSpc>
                <a:spcPct val="90000"/>
              </a:lnSpc>
              <a:spcBef>
                <a:spcPct val="55000"/>
              </a:spcBef>
            </a:pPr>
            <a:r>
              <a:rPr lang="zh-CN" altLang="en-US" sz="1600" b="1" dirty="0">
                <a:ea typeface="宋体" panose="02010600030101010101" pitchFamily="2" charset="-122"/>
              </a:rPr>
              <a:t>多人防护设备</a:t>
            </a:r>
            <a:r>
              <a:rPr lang="en-US" altLang="zh-CN" sz="1600" b="1"/>
              <a:t>,</a:t>
            </a:r>
            <a:endParaRPr lang="en-US" altLang="zh-CN" sz="1600" b="1"/>
          </a:p>
          <a:p>
            <a:pPr marL="1292225" lvl="2" indent="-342900">
              <a:lnSpc>
                <a:spcPct val="90000"/>
              </a:lnSpc>
              <a:spcBef>
                <a:spcPct val="55000"/>
              </a:spcBef>
            </a:pPr>
            <a:r>
              <a:rPr lang="zh-CN" altLang="en-US" sz="1600" b="1" dirty="0">
                <a:ea typeface="宋体" panose="02010600030101010101" pitchFamily="2" charset="-122"/>
              </a:rPr>
              <a:t>个体防护装备</a:t>
            </a:r>
            <a:r>
              <a:rPr lang="en-US" altLang="zh-CN" sz="1600" b="1"/>
              <a:t> (PPE)?</a:t>
            </a:r>
            <a:endParaRPr lang="en-US" altLang="zh-CN" sz="1600" b="1"/>
          </a:p>
          <a:p>
            <a:pPr marL="419100" indent="-419100">
              <a:lnSpc>
                <a:spcPct val="90000"/>
              </a:lnSpc>
              <a:spcBef>
                <a:spcPct val="55000"/>
              </a:spcBef>
            </a:pPr>
            <a:r>
              <a:rPr lang="zh-CN" altLang="en-US" sz="2500" b="1" dirty="0">
                <a:ea typeface="宋体" panose="02010600030101010101" pitchFamily="2" charset="-122"/>
              </a:rPr>
              <a:t>为了达到可接受的残余风险水平</a:t>
            </a:r>
            <a:r>
              <a:rPr lang="en-US" altLang="zh-CN" sz="2900"/>
              <a:t> (      )</a:t>
            </a:r>
            <a:endParaRPr lang="en-US" altLang="zh-CN" sz="2900"/>
          </a:p>
          <a:p>
            <a:pPr marL="419100" indent="-419100">
              <a:lnSpc>
                <a:spcPct val="90000"/>
              </a:lnSpc>
              <a:spcBef>
                <a:spcPct val="55000"/>
              </a:spcBef>
            </a:pPr>
            <a:r>
              <a:rPr lang="zh-CN" altLang="en-US" sz="2500" b="1" dirty="0">
                <a:ea typeface="宋体" panose="02010600030101010101" pitchFamily="2" charset="-122"/>
              </a:rPr>
              <a:t>上面的一个或多个防护控制措施可能是必需的</a:t>
            </a:r>
            <a:endParaRPr lang="en-US" altLang="zh-CN" sz="2400" b="1"/>
          </a:p>
          <a:p>
            <a:pPr marL="419100" indent="-419100">
              <a:lnSpc>
                <a:spcPct val="90000"/>
              </a:lnSpc>
            </a:pPr>
            <a:r>
              <a:rPr lang="zh-CN" altLang="en-US" sz="2500" b="1" dirty="0">
                <a:ea typeface="宋体" panose="02010600030101010101" pitchFamily="2" charset="-122"/>
              </a:rPr>
              <a:t>将防护措施和好的操作实践去比较</a:t>
            </a:r>
            <a:r>
              <a:rPr lang="en-US" altLang="zh-CN" sz="2500" b="1">
                <a:ea typeface="宋体" panose="02010600030101010101" pitchFamily="2" charset="-122"/>
              </a:rPr>
              <a:t>, </a:t>
            </a:r>
            <a:r>
              <a:rPr lang="zh-CN" altLang="en-US" sz="2500" b="1" dirty="0">
                <a:ea typeface="宋体" panose="02010600030101010101" pitchFamily="2" charset="-122"/>
              </a:rPr>
              <a:t>可以检查哪些是相关的。</a:t>
            </a:r>
            <a:endParaRPr lang="en-US" altLang="zh-CN" sz="2900" b="1"/>
          </a:p>
          <a:p>
            <a:pPr marL="854075" lvl="1" indent="-381000">
              <a:lnSpc>
                <a:spcPct val="90000"/>
              </a:lnSpc>
              <a:spcBef>
                <a:spcPct val="0"/>
              </a:spcBef>
              <a:buClr>
                <a:schemeClr val="bg1"/>
              </a:buClr>
              <a:buFontTx/>
              <a:buChar char="•"/>
            </a:pPr>
            <a:endParaRPr lang="en-US" altLang="zh-CN" b="1"/>
          </a:p>
        </p:txBody>
      </p:sp>
      <p:pic>
        <p:nvPicPr>
          <p:cNvPr id="5048323" name="图片 5048322" descr="j0136785"/>
          <p:cNvPicPr>
            <a:picLocks noChangeAspect="1"/>
          </p:cNvPicPr>
          <p:nvPr/>
        </p:nvPicPr>
        <p:blipFill>
          <a:blip r:embed="rId1"/>
          <a:stretch>
            <a:fillRect/>
          </a:stretch>
        </p:blipFill>
        <p:spPr>
          <a:xfrm>
            <a:off x="8128000" y="3732213"/>
            <a:ext cx="1016000" cy="1625600"/>
          </a:xfrm>
          <a:prstGeom prst="rect">
            <a:avLst/>
          </a:prstGeom>
          <a:noFill/>
          <a:ln w="9525">
            <a:noFill/>
          </a:ln>
        </p:spPr>
      </p:pic>
      <p:sp>
        <p:nvSpPr>
          <p:cNvPr id="5048324" name="标题 5048323"/>
          <p:cNvSpPr>
            <a:spLocks noGrp="1"/>
          </p:cNvSpPr>
          <p:nvPr>
            <p:ph type="title"/>
          </p:nvPr>
        </p:nvSpPr>
        <p:spPr>
          <a:xfrm>
            <a:off x="558800" y="147638"/>
            <a:ext cx="7319963" cy="541337"/>
          </a:xfrm>
          <a:ln/>
        </p:spPr>
        <p:txBody>
          <a:bodyPr/>
          <a:p>
            <a:pPr marL="495300" indent="-495300"/>
            <a:r>
              <a:rPr lang="en-US" altLang="zh-CN"/>
              <a:t>JHA </a:t>
            </a:r>
            <a:r>
              <a:rPr lang="zh-CN" altLang="en-US" dirty="0">
                <a:ea typeface="宋体" panose="02010600030101010101" pitchFamily="2" charset="-122"/>
              </a:rPr>
              <a:t>步骤 </a:t>
            </a:r>
            <a:r>
              <a:rPr lang="en-US" altLang="zh-CN"/>
              <a:t>5:</a:t>
            </a:r>
            <a:r>
              <a:rPr lang="en-US" altLang="zh-CN" sz="2200"/>
              <a:t> </a:t>
            </a:r>
            <a:r>
              <a:rPr lang="zh-CN" altLang="en-US" sz="2200" dirty="0">
                <a:ea typeface="宋体" panose="02010600030101010101" pitchFamily="2" charset="-122"/>
              </a:rPr>
              <a:t>降低</a:t>
            </a:r>
            <a:r>
              <a:rPr lang="zh-CN" altLang="en-US" sz="2400" dirty="0">
                <a:ea typeface="宋体" panose="02010600030101010101" pitchFamily="2" charset="-122"/>
              </a:rPr>
              <a:t>风险</a:t>
            </a:r>
            <a:br>
              <a:rPr lang="zh-CN" altLang="en-US" sz="2200" dirty="0">
                <a:ea typeface="宋体" panose="02010600030101010101" pitchFamily="2" charset="-122"/>
              </a:rPr>
            </a:br>
            <a:endParaRPr lang="zh-CN" altLang="en-US" sz="2200" dirty="0">
              <a:ea typeface="宋体" panose="02010600030101010101" pitchFamily="2" charset="-122"/>
            </a:endParaRPr>
          </a:p>
        </p:txBody>
      </p:sp>
      <p:sp>
        <p:nvSpPr>
          <p:cNvPr id="5048331" name="矩形 5048330"/>
          <p:cNvSpPr/>
          <p:nvPr/>
        </p:nvSpPr>
        <p:spPr>
          <a:xfrm>
            <a:off x="5748338" y="4408488"/>
            <a:ext cx="457200" cy="228600"/>
          </a:xfrm>
          <a:prstGeom prst="rect">
            <a:avLst/>
          </a:prstGeom>
          <a:solidFill>
            <a:srgbClr val="66FF33"/>
          </a:solidFill>
          <a:ln w="9525" cap="flat" cmpd="sng">
            <a:solidFill>
              <a:srgbClr val="000000"/>
            </a:solidFill>
            <a:prstDash val="solid"/>
            <a:miter/>
            <a:headEnd type="none" w="med" len="med"/>
            <a:tailEnd type="none" w="med" len="med"/>
          </a:ln>
        </p:spPr>
        <p:txBody>
          <a:bodyPr/>
          <a:p>
            <a:endParaRPr lang="zh-CN" altLang="en-US"/>
          </a:p>
        </p:txBody>
      </p:sp>
    </p:spTree>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4855810" name="标题 4855809"/>
          <p:cNvSpPr>
            <a:spLocks noGrp="1"/>
          </p:cNvSpPr>
          <p:nvPr>
            <p:ph type="title"/>
          </p:nvPr>
        </p:nvSpPr>
        <p:spPr>
          <a:ln/>
        </p:spPr>
        <p:txBody>
          <a:bodyPr/>
          <a:p>
            <a:r>
              <a:rPr lang="en-US" altLang="zh-CN"/>
              <a:t>JHA </a:t>
            </a:r>
            <a:r>
              <a:rPr lang="zh-CN" altLang="en-US" dirty="0">
                <a:ea typeface="宋体" panose="02010600030101010101" pitchFamily="2" charset="-122"/>
              </a:rPr>
              <a:t>步骤 </a:t>
            </a:r>
            <a:r>
              <a:rPr lang="en-US" altLang="zh-CN"/>
              <a:t>5: </a:t>
            </a:r>
            <a:r>
              <a:rPr lang="zh-CN" altLang="en-US" sz="2400" dirty="0">
                <a:ea typeface="宋体" panose="02010600030101010101" pitchFamily="2" charset="-122"/>
              </a:rPr>
              <a:t>降低风险</a:t>
            </a:r>
            <a:endParaRPr lang="zh-CN" altLang="en-US" sz="2400" dirty="0">
              <a:ea typeface="宋体" panose="02010600030101010101" pitchFamily="2" charset="-122"/>
            </a:endParaRPr>
          </a:p>
        </p:txBody>
      </p:sp>
      <p:sp>
        <p:nvSpPr>
          <p:cNvPr id="4855811" name="文本占位符 4855810"/>
          <p:cNvSpPr>
            <a:spLocks noGrp="1"/>
          </p:cNvSpPr>
          <p:nvPr>
            <p:ph type="body" idx="1"/>
          </p:nvPr>
        </p:nvSpPr>
        <p:spPr>
          <a:xfrm>
            <a:off x="587375" y="952500"/>
            <a:ext cx="8288338" cy="5048250"/>
          </a:xfrm>
          <a:ln/>
        </p:spPr>
        <p:txBody>
          <a:bodyPr/>
          <a:p>
            <a:pPr algn="just">
              <a:lnSpc>
                <a:spcPct val="90000"/>
              </a:lnSpc>
            </a:pPr>
            <a:r>
              <a:rPr lang="en-US" altLang="zh-CN" sz="2500">
                <a:cs typeface="Times New Roman" panose="02020603050405020304" pitchFamily="18" charset="0"/>
              </a:rPr>
              <a:t>  </a:t>
            </a:r>
            <a:r>
              <a:rPr lang="zh-CN" altLang="en-US" sz="2500" dirty="0">
                <a:ea typeface="宋体" panose="02010600030101010101" pitchFamily="2" charset="-122"/>
              </a:rPr>
              <a:t>核实改进措施是否对作业人员提供充分的防护</a:t>
            </a:r>
            <a:r>
              <a:rPr lang="en-US" altLang="zh-CN" sz="2500">
                <a:cs typeface="Times New Roman" panose="02020603050405020304" pitchFamily="18" charset="0"/>
              </a:rPr>
              <a:t> (</a:t>
            </a:r>
            <a:r>
              <a:rPr lang="zh-CN" altLang="en-US" sz="2500" dirty="0">
                <a:ea typeface="宋体" panose="02010600030101010101" pitchFamily="2" charset="-122"/>
              </a:rPr>
              <a:t>可接受区域</a:t>
            </a:r>
            <a:r>
              <a:rPr lang="en-US" altLang="zh-CN" sz="2500">
                <a:cs typeface="Times New Roman" panose="02020603050405020304" pitchFamily="18" charset="0"/>
              </a:rPr>
              <a:t>)</a:t>
            </a:r>
            <a:endParaRPr lang="en-US" altLang="zh-CN" sz="2500">
              <a:cs typeface="Times New Roman" panose="02020603050405020304" pitchFamily="18" charset="0"/>
            </a:endParaRPr>
          </a:p>
          <a:p>
            <a:pPr algn="just">
              <a:lnSpc>
                <a:spcPct val="90000"/>
              </a:lnSpc>
            </a:pPr>
            <a:endParaRPr lang="en-US" altLang="zh-CN" sz="2500">
              <a:cs typeface="Times New Roman" panose="02020603050405020304" pitchFamily="18" charset="0"/>
            </a:endParaRPr>
          </a:p>
          <a:p>
            <a:pPr algn="just">
              <a:lnSpc>
                <a:spcPct val="90000"/>
              </a:lnSpc>
            </a:pPr>
            <a:endParaRPr lang="en-US" altLang="zh-CN" sz="2500">
              <a:cs typeface="Times New Roman" panose="02020603050405020304" pitchFamily="18" charset="0"/>
            </a:endParaRPr>
          </a:p>
          <a:p>
            <a:pPr algn="just">
              <a:lnSpc>
                <a:spcPct val="90000"/>
              </a:lnSpc>
            </a:pPr>
            <a:endParaRPr lang="en-US" altLang="zh-CN" sz="2500">
              <a:cs typeface="Times New Roman" panose="02020603050405020304" pitchFamily="18" charset="0"/>
            </a:endParaRPr>
          </a:p>
          <a:p>
            <a:pPr algn="just">
              <a:lnSpc>
                <a:spcPct val="90000"/>
              </a:lnSpc>
            </a:pPr>
            <a:endParaRPr lang="en-US" altLang="zh-CN" sz="2500">
              <a:cs typeface="Times New Roman" panose="02020603050405020304" pitchFamily="18" charset="0"/>
            </a:endParaRPr>
          </a:p>
          <a:p>
            <a:pPr algn="just">
              <a:lnSpc>
                <a:spcPct val="90000"/>
              </a:lnSpc>
            </a:pPr>
            <a:endParaRPr lang="en-US" altLang="zh-CN" sz="2500">
              <a:cs typeface="Times New Roman" panose="02020603050405020304" pitchFamily="18" charset="0"/>
            </a:endParaRPr>
          </a:p>
          <a:p>
            <a:pPr algn="just">
              <a:lnSpc>
                <a:spcPct val="90000"/>
              </a:lnSpc>
            </a:pPr>
            <a:endParaRPr lang="en-US" altLang="zh-CN">
              <a:sym typeface="Wingdings 2" pitchFamily="18" charset="2"/>
            </a:endParaRPr>
          </a:p>
          <a:p>
            <a:pPr algn="just">
              <a:lnSpc>
                <a:spcPct val="90000"/>
              </a:lnSpc>
            </a:pPr>
            <a:endParaRPr lang="en-US" altLang="zh-CN">
              <a:sym typeface="Wingdings 2" pitchFamily="18" charset="2"/>
            </a:endParaRPr>
          </a:p>
          <a:p>
            <a:pPr algn="just">
              <a:lnSpc>
                <a:spcPct val="90000"/>
              </a:lnSpc>
            </a:pPr>
            <a:endParaRPr lang="en-US" altLang="zh-CN">
              <a:sym typeface="Wingdings 2" pitchFamily="18" charset="2"/>
            </a:endParaRPr>
          </a:p>
          <a:p>
            <a:pPr algn="just">
              <a:lnSpc>
                <a:spcPct val="90000"/>
              </a:lnSpc>
            </a:pPr>
            <a:endParaRPr lang="en-US" altLang="zh-CN">
              <a:sym typeface="Wingdings 2" pitchFamily="18" charset="2"/>
            </a:endParaRPr>
          </a:p>
          <a:p>
            <a:pPr algn="just">
              <a:lnSpc>
                <a:spcPct val="90000"/>
              </a:lnSpc>
            </a:pPr>
            <a:r>
              <a:rPr lang="zh-CN" altLang="en-US" dirty="0">
                <a:ea typeface="宋体" panose="02010600030101010101" pitchFamily="2" charset="-122"/>
                <a:sym typeface="Wingdings 2" pitchFamily="18" charset="2"/>
              </a:rPr>
              <a:t>根据风险降低措施实施行动方案</a:t>
            </a:r>
            <a:endParaRPr lang="en-US" altLang="zh-CN" sz="2500">
              <a:cs typeface="Times New Roman" panose="02020603050405020304" pitchFamily="18" charset="0"/>
            </a:endParaRPr>
          </a:p>
          <a:p>
            <a:pPr algn="just">
              <a:lnSpc>
                <a:spcPct val="90000"/>
              </a:lnSpc>
            </a:pPr>
            <a:endParaRPr lang="en-US" altLang="zh-CN" sz="2500">
              <a:ea typeface="Times New Roman" panose="02020603050405020304" pitchFamily="18" charset="0"/>
            </a:endParaRPr>
          </a:p>
        </p:txBody>
      </p:sp>
      <p:graphicFrame>
        <p:nvGraphicFramePr>
          <p:cNvPr id="4855812" name="表格 4855811"/>
          <p:cNvGraphicFramePr/>
          <p:nvPr/>
        </p:nvGraphicFramePr>
        <p:xfrm>
          <a:off x="4224338" y="2165350"/>
          <a:ext cx="3703637" cy="1690688"/>
        </p:xfrm>
        <a:graphic>
          <a:graphicData uri="http://schemas.openxmlformats.org/drawingml/2006/table">
            <a:tbl>
              <a:tblPr/>
              <a:tblGrid>
                <a:gridCol w="989013"/>
                <a:gridCol w="542925"/>
                <a:gridCol w="542925"/>
                <a:gridCol w="542925"/>
                <a:gridCol w="542925"/>
                <a:gridCol w="542925"/>
              </a:tblGrid>
              <a:tr h="547688">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spcBef>
                          <a:spcPct val="0"/>
                        </a:spcBef>
                        <a:buClrTx/>
                        <a:buSzTx/>
                        <a:buFontTx/>
                        <a:buNone/>
                      </a:pPr>
                      <a:r>
                        <a:rPr lang="en-US" altLang="zh-CN" sz="1000" b="1">
                          <a:solidFill>
                            <a:srgbClr val="000000"/>
                          </a:solidFill>
                          <a:cs typeface="Times New Roman" panose="02020603050405020304" pitchFamily="18" charset="0"/>
                        </a:rPr>
                        <a:t>        Severity</a:t>
                      </a:r>
                      <a:endParaRPr lang="en-US" altLang="zh-CN" sz="1000" b="1">
                        <a:solidFill>
                          <a:srgbClr val="000000"/>
                        </a:solidFill>
                        <a:cs typeface="Times New Roman" panose="02020603050405020304" pitchFamily="18" charset="0"/>
                      </a:endParaRPr>
                    </a:p>
                    <a:p>
                      <a:pPr marL="0" lvl="0" indent="0">
                        <a:spcBef>
                          <a:spcPct val="0"/>
                        </a:spcBef>
                        <a:buClrTx/>
                        <a:buSzTx/>
                        <a:buFontTx/>
                        <a:buNone/>
                      </a:pPr>
                      <a:endParaRPr lang="en-US" altLang="zh-CN" sz="1000" b="1">
                        <a:solidFill>
                          <a:srgbClr val="000000"/>
                        </a:solidFill>
                        <a:cs typeface="Times New Roman" panose="02020603050405020304" pitchFamily="18" charset="0"/>
                      </a:endParaRPr>
                    </a:p>
                    <a:p>
                      <a:pPr marL="0" lvl="0" indent="0">
                        <a:spcBef>
                          <a:spcPct val="0"/>
                        </a:spcBef>
                        <a:buClrTx/>
                        <a:buSzTx/>
                        <a:buFontTx/>
                        <a:buNone/>
                      </a:pPr>
                      <a:r>
                        <a:rPr lang="en-US" altLang="zh-CN" sz="1000" b="1">
                          <a:solidFill>
                            <a:srgbClr val="000000"/>
                          </a:solidFill>
                          <a:cs typeface="Times New Roman" panose="02020603050405020304" pitchFamily="18" charset="0"/>
                        </a:rPr>
                        <a:t>Probability</a:t>
                      </a:r>
                      <a:endParaRPr lang="en-US" altLang="zh-CN" sz="2400">
                        <a:solidFill>
                          <a:srgbClr val="000000"/>
                        </a:solidFill>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b="1">
                          <a:solidFill>
                            <a:srgbClr val="000000"/>
                          </a:solidFill>
                          <a:cs typeface="Times New Roman" panose="02020603050405020304" pitchFamily="18" charset="0"/>
                        </a:rPr>
                        <a:t>0</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b="1">
                          <a:solidFill>
                            <a:srgbClr val="000000"/>
                          </a:solidFill>
                          <a:cs typeface="Times New Roman" panose="02020603050405020304" pitchFamily="18" charset="0"/>
                        </a:rPr>
                        <a:t>1</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b="1">
                          <a:solidFill>
                            <a:srgbClr val="000000"/>
                          </a:solidFill>
                          <a:cs typeface="Times New Roman" panose="02020603050405020304" pitchFamily="18" charset="0"/>
                        </a:rPr>
                        <a:t>2</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b="1">
                          <a:solidFill>
                            <a:srgbClr val="000000"/>
                          </a:solidFill>
                          <a:cs typeface="Times New Roman" panose="02020603050405020304" pitchFamily="18" charset="0"/>
                        </a:rPr>
                        <a:t>3</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b="1">
                          <a:solidFill>
                            <a:srgbClr val="000000"/>
                          </a:solidFill>
                          <a:cs typeface="Times New Roman" panose="02020603050405020304" pitchFamily="18" charset="0"/>
                        </a:rPr>
                        <a:t>4</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99"/>
                    </a:solidFill>
                  </a:tcPr>
                </a:tc>
              </a:tr>
              <a:tr h="228600">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b="1">
                          <a:solidFill>
                            <a:srgbClr val="000000"/>
                          </a:solidFill>
                          <a:cs typeface="Times New Roman" panose="02020603050405020304" pitchFamily="18" charset="0"/>
                        </a:rPr>
                        <a:t>4</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FF"/>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04</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14</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24</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00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34</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00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44</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0000"/>
                    </a:solidFill>
                  </a:tcPr>
                </a:tc>
              </a:tr>
              <a:tr h="228600">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b="1">
                          <a:solidFill>
                            <a:srgbClr val="000000"/>
                          </a:solidFill>
                          <a:cs typeface="Times New Roman" panose="02020603050405020304" pitchFamily="18" charset="0"/>
                        </a:rPr>
                        <a:t>3</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FF"/>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03</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13</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23</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33</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00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43</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0000"/>
                    </a:solidFill>
                  </a:tcPr>
                </a:tc>
              </a:tr>
              <a:tr h="228600">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b="1">
                          <a:solidFill>
                            <a:srgbClr val="000000"/>
                          </a:solidFill>
                          <a:cs typeface="Times New Roman" panose="02020603050405020304" pitchFamily="18" charset="0"/>
                        </a:rPr>
                        <a:t>2</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FF"/>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02</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12</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22</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32</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42</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0000"/>
                    </a:solidFill>
                  </a:tcPr>
                </a:tc>
              </a:tr>
              <a:tr h="228600">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b="1">
                          <a:solidFill>
                            <a:srgbClr val="000000"/>
                          </a:solidFill>
                          <a:cs typeface="Times New Roman" panose="02020603050405020304" pitchFamily="18" charset="0"/>
                        </a:rPr>
                        <a:t>1</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FF"/>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01</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11</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21</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31</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41</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r>
              <a:tr h="228600">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b="1">
                          <a:solidFill>
                            <a:srgbClr val="000000"/>
                          </a:solidFill>
                          <a:cs typeface="Times New Roman" panose="02020603050405020304" pitchFamily="18" charset="0"/>
                        </a:rPr>
                        <a:t>0</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CFFFF"/>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00</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10</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20</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30</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a:spcBef>
                          <a:spcPct val="0"/>
                        </a:spcBef>
                        <a:buClrTx/>
                        <a:buSzTx/>
                        <a:buFontTx/>
                        <a:buNone/>
                      </a:pPr>
                      <a:r>
                        <a:rPr lang="en-US" altLang="zh-CN" sz="900">
                          <a:solidFill>
                            <a:srgbClr val="000000"/>
                          </a:solidFill>
                          <a:cs typeface="Times New Roman" panose="02020603050405020304" pitchFamily="18" charset="0"/>
                        </a:rPr>
                        <a:t>40</a:t>
                      </a:r>
                      <a:endParaRPr lang="en-US" altLang="zh-CN" sz="2400">
                        <a:solidFill>
                          <a:srgbClr val="000000"/>
                        </a:solidFill>
                      </a:endParaRPr>
                    </a:p>
                  </a:txBody>
                  <a:tcPr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r>
            </a:tbl>
          </a:graphicData>
        </a:graphic>
      </p:graphicFrame>
      <p:sp>
        <p:nvSpPr>
          <p:cNvPr id="4855869" name="直接连接符 4855868"/>
          <p:cNvSpPr/>
          <p:nvPr/>
        </p:nvSpPr>
        <p:spPr>
          <a:xfrm flipH="1" flipV="1">
            <a:off x="4229100" y="2159000"/>
            <a:ext cx="977900" cy="546100"/>
          </a:xfrm>
          <a:prstGeom prst="line">
            <a:avLst/>
          </a:prstGeom>
          <a:ln w="9525" cap="flat" cmpd="sng">
            <a:solidFill>
              <a:srgbClr val="000000"/>
            </a:solidFill>
            <a:prstDash val="solid"/>
            <a:headEnd type="none" w="med" len="med"/>
            <a:tailEnd type="none" w="med" len="med"/>
          </a:ln>
        </p:spPr>
      </p:sp>
      <p:sp>
        <p:nvSpPr>
          <p:cNvPr id="4855870" name="任意多边形 4855869"/>
          <p:cNvSpPr/>
          <p:nvPr/>
        </p:nvSpPr>
        <p:spPr>
          <a:xfrm rot="-14021730" flipV="1">
            <a:off x="7205663" y="3371850"/>
            <a:ext cx="304800" cy="188913"/>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66FF"/>
          </a:solidFill>
          <a:ln w="9525">
            <a:noFill/>
          </a:ln>
        </p:spPr>
        <p:txBody>
          <a:bodyPr/>
          <a:p>
            <a:endParaRPr lang="zh-CN" altLang="en-US"/>
          </a:p>
        </p:txBody>
      </p:sp>
      <p:sp>
        <p:nvSpPr>
          <p:cNvPr id="4855871" name="任意多边形 4855870"/>
          <p:cNvSpPr/>
          <p:nvPr/>
        </p:nvSpPr>
        <p:spPr>
          <a:xfrm rot="-14021730" flipV="1">
            <a:off x="6659563" y="3105150"/>
            <a:ext cx="304800" cy="188913"/>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66FF"/>
          </a:solidFill>
          <a:ln w="9525">
            <a:noFill/>
          </a:ln>
        </p:spPr>
        <p:txBody>
          <a:bodyPr/>
          <a:p>
            <a:endParaRPr lang="zh-CN" altLang="en-US"/>
          </a:p>
        </p:txBody>
      </p:sp>
      <p:sp>
        <p:nvSpPr>
          <p:cNvPr id="4855872" name="任意多边形 4855871"/>
          <p:cNvSpPr/>
          <p:nvPr/>
        </p:nvSpPr>
        <p:spPr>
          <a:xfrm rot="-14021730" flipV="1">
            <a:off x="6126163" y="2851150"/>
            <a:ext cx="304800" cy="188913"/>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66FF"/>
          </a:solidFill>
          <a:ln w="9525">
            <a:noFill/>
          </a:ln>
        </p:spPr>
        <p:txBody>
          <a:bodyPr rot="0" vert="eaVert" wrap="none" anchor="ctr" anchorCtr="0"/>
          <a:p>
            <a:pPr algn="ctr"/>
            <a:endParaRPr lang="en-US" altLang="x-none"/>
          </a:p>
        </p:txBody>
      </p:sp>
      <p:sp>
        <p:nvSpPr>
          <p:cNvPr id="4855873" name="任意多边形 4855872"/>
          <p:cNvSpPr/>
          <p:nvPr/>
        </p:nvSpPr>
        <p:spPr>
          <a:xfrm rot="-14021730" flipV="1">
            <a:off x="6761163" y="3384550"/>
            <a:ext cx="304800" cy="188913"/>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66FF"/>
          </a:solidFill>
          <a:ln w="9525">
            <a:noFill/>
          </a:ln>
        </p:spPr>
        <p:txBody>
          <a:bodyPr/>
          <a:p>
            <a:endParaRPr lang="zh-CN" altLang="en-US"/>
          </a:p>
        </p:txBody>
      </p:sp>
      <p:sp>
        <p:nvSpPr>
          <p:cNvPr id="4855874" name="任意多边形 4855873"/>
          <p:cNvSpPr/>
          <p:nvPr/>
        </p:nvSpPr>
        <p:spPr>
          <a:xfrm rot="-14021730" flipV="1">
            <a:off x="7383463" y="3562350"/>
            <a:ext cx="304800" cy="188913"/>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66FF"/>
          </a:solidFill>
          <a:ln w="9525">
            <a:noFill/>
          </a:ln>
        </p:spPr>
        <p:txBody>
          <a:bodyPr/>
          <a:p>
            <a:endParaRPr lang="zh-CN" altLang="en-US"/>
          </a:p>
        </p:txBody>
      </p:sp>
      <p:sp>
        <p:nvSpPr>
          <p:cNvPr id="4855875" name="任意多边形 4855874"/>
          <p:cNvSpPr/>
          <p:nvPr/>
        </p:nvSpPr>
        <p:spPr>
          <a:xfrm rot="-14021730" flipV="1">
            <a:off x="6215063" y="3117850"/>
            <a:ext cx="304800" cy="188913"/>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66FF"/>
          </a:solidFill>
          <a:ln w="9525">
            <a:noFill/>
          </a:ln>
        </p:spPr>
        <p:txBody>
          <a:bodyPr/>
          <a:p>
            <a:endParaRPr lang="zh-CN" altLang="en-US"/>
          </a:p>
        </p:txBody>
      </p:sp>
      <p:sp>
        <p:nvSpPr>
          <p:cNvPr id="4855876" name="任意多边形 4855875"/>
          <p:cNvSpPr/>
          <p:nvPr/>
        </p:nvSpPr>
        <p:spPr>
          <a:xfrm rot="-14021730" flipV="1">
            <a:off x="5656263" y="2838450"/>
            <a:ext cx="304800" cy="188913"/>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66FF"/>
          </a:solidFill>
          <a:ln w="9525">
            <a:noFill/>
          </a:ln>
        </p:spPr>
        <p:txBody>
          <a:bodyPr/>
          <a:p>
            <a:endParaRPr lang="zh-CN" altLang="en-US"/>
          </a:p>
        </p:txBody>
      </p:sp>
      <p:sp>
        <p:nvSpPr>
          <p:cNvPr id="4855877" name="文本框 4855876"/>
          <p:cNvSpPr txBox="1"/>
          <p:nvPr/>
        </p:nvSpPr>
        <p:spPr>
          <a:xfrm>
            <a:off x="533400" y="4191000"/>
            <a:ext cx="8610600" cy="561975"/>
          </a:xfrm>
          <a:prstGeom prst="rect">
            <a:avLst/>
          </a:prstGeom>
          <a:noFill/>
          <a:ln w="9525">
            <a:noFill/>
          </a:ln>
        </p:spPr>
        <p:txBody>
          <a:bodyPr>
            <a:spAutoFit/>
          </a:bodyPr>
          <a:p>
            <a:pPr algn="ctr">
              <a:spcBef>
                <a:spcPct val="50000"/>
              </a:spcBef>
              <a:buFont typeface="Wingdings 2" pitchFamily="18" charset="2"/>
              <a:buChar char="&lt;"/>
            </a:pPr>
            <a:r>
              <a:rPr lang="en-US" altLang="zh-CN" sz="2800">
                <a:solidFill>
                  <a:srgbClr val="FF0000"/>
                </a:solidFill>
              </a:rPr>
              <a:t> </a:t>
            </a:r>
            <a:r>
              <a:rPr lang="zh-CN" altLang="en-US" sz="2800" dirty="0">
                <a:solidFill>
                  <a:srgbClr val="FF0000"/>
                </a:solidFill>
                <a:ea typeface="宋体" panose="02010600030101010101" pitchFamily="2" charset="-122"/>
              </a:rPr>
              <a:t>现在工作风险处于可接受区域</a:t>
            </a:r>
            <a:endParaRPr lang="en-US" altLang="zh-CN" sz="2800">
              <a:solidFill>
                <a:srgbClr val="FF0000"/>
              </a:solidFill>
            </a:endParaRPr>
          </a:p>
        </p:txBody>
      </p:sp>
      <p:grpSp>
        <p:nvGrpSpPr>
          <p:cNvPr id="4855879" name="组合 4855878"/>
          <p:cNvGrpSpPr/>
          <p:nvPr/>
        </p:nvGrpSpPr>
        <p:grpSpPr>
          <a:xfrm>
            <a:off x="1468438" y="2667000"/>
            <a:ext cx="2281237" cy="1181100"/>
            <a:chOff x="925" y="1352"/>
            <a:chExt cx="1437" cy="744"/>
          </a:xfrm>
        </p:grpSpPr>
        <p:sp>
          <p:nvSpPr>
            <p:cNvPr id="4855880" name="矩形 4855879"/>
            <p:cNvSpPr/>
            <p:nvPr/>
          </p:nvSpPr>
          <p:spPr>
            <a:xfrm>
              <a:off x="933" y="1933"/>
              <a:ext cx="288" cy="144"/>
            </a:xfrm>
            <a:prstGeom prst="rect">
              <a:avLst/>
            </a:prstGeom>
            <a:solidFill>
              <a:srgbClr val="00FF00"/>
            </a:solidFill>
            <a:ln w="9525" cap="flat" cmpd="sng">
              <a:solidFill>
                <a:srgbClr val="000000"/>
              </a:solidFill>
              <a:prstDash val="solid"/>
              <a:miter/>
              <a:headEnd type="none" w="med" len="med"/>
              <a:tailEnd type="none" w="med" len="med"/>
            </a:ln>
          </p:spPr>
          <p:txBody>
            <a:bodyPr/>
            <a:p>
              <a:endParaRPr lang="zh-CN" altLang="en-US"/>
            </a:p>
          </p:txBody>
        </p:sp>
        <p:sp>
          <p:nvSpPr>
            <p:cNvPr id="4855881" name="矩形 4855880"/>
            <p:cNvSpPr/>
            <p:nvPr/>
          </p:nvSpPr>
          <p:spPr>
            <a:xfrm>
              <a:off x="925" y="1668"/>
              <a:ext cx="288" cy="144"/>
            </a:xfrm>
            <a:prstGeom prst="rect">
              <a:avLst/>
            </a:prstGeom>
            <a:solidFill>
              <a:srgbClr val="FFFF00"/>
            </a:solidFill>
            <a:ln w="9525" cap="flat" cmpd="sng">
              <a:solidFill>
                <a:srgbClr val="000000"/>
              </a:solidFill>
              <a:prstDash val="solid"/>
              <a:miter/>
              <a:headEnd type="none" w="med" len="med"/>
              <a:tailEnd type="none" w="med" len="med"/>
            </a:ln>
          </p:spPr>
          <p:txBody>
            <a:bodyPr/>
            <a:p>
              <a:endParaRPr lang="zh-CN" altLang="en-US"/>
            </a:p>
          </p:txBody>
        </p:sp>
        <p:sp>
          <p:nvSpPr>
            <p:cNvPr id="4855882" name="矩形 4855881"/>
            <p:cNvSpPr/>
            <p:nvPr/>
          </p:nvSpPr>
          <p:spPr>
            <a:xfrm>
              <a:off x="925" y="1393"/>
              <a:ext cx="288" cy="144"/>
            </a:xfrm>
            <a:prstGeom prst="rect">
              <a:avLst/>
            </a:prstGeom>
            <a:solidFill>
              <a:srgbClr val="FF0000"/>
            </a:solidFill>
            <a:ln w="9525" cap="flat" cmpd="sng">
              <a:solidFill>
                <a:srgbClr val="000000"/>
              </a:solidFill>
              <a:prstDash val="solid"/>
              <a:miter/>
              <a:headEnd type="none" w="med" len="med"/>
              <a:tailEnd type="none" w="med" len="med"/>
            </a:ln>
          </p:spPr>
          <p:txBody>
            <a:bodyPr/>
            <a:p>
              <a:endParaRPr lang="zh-CN" altLang="en-US"/>
            </a:p>
          </p:txBody>
        </p:sp>
        <p:sp>
          <p:nvSpPr>
            <p:cNvPr id="4855883" name="矩形 4855882"/>
            <p:cNvSpPr/>
            <p:nvPr/>
          </p:nvSpPr>
          <p:spPr>
            <a:xfrm>
              <a:off x="1124" y="1352"/>
              <a:ext cx="1238" cy="508"/>
            </a:xfrm>
            <a:prstGeom prst="rect">
              <a:avLst/>
            </a:prstGeom>
            <a:noFill/>
            <a:ln w="9525">
              <a:noFill/>
            </a:ln>
          </p:spPr>
          <p:txBody>
            <a:bodyPr wrap="none" anchor="ctr" anchorCtr="0">
              <a:spAutoFit/>
            </a:bodyPr>
            <a:p>
              <a:pPr indent="180975">
                <a:lnSpc>
                  <a:spcPct val="100000"/>
                </a:lnSpc>
                <a:buNone/>
              </a:pPr>
              <a:r>
                <a:rPr lang="zh-CN" altLang="en-US" sz="1400" b="0" dirty="0">
                  <a:solidFill>
                    <a:srgbClr val="000000"/>
                  </a:solidFill>
                  <a:ea typeface="宋体" panose="02010600030101010101" pitchFamily="2" charset="-122"/>
                </a:rPr>
                <a:t>不可接受的风险区域</a:t>
              </a:r>
              <a:endParaRPr lang="zh-CN" altLang="en-US" sz="1400" b="0" dirty="0">
                <a:solidFill>
                  <a:srgbClr val="000000"/>
                </a:solidFill>
                <a:ea typeface="宋体" panose="02010600030101010101" pitchFamily="2" charset="-122"/>
              </a:endParaRPr>
            </a:p>
            <a:p>
              <a:pPr indent="180975">
                <a:lnSpc>
                  <a:spcPct val="100000"/>
                </a:lnSpc>
                <a:buNone/>
              </a:pPr>
              <a:endParaRPr lang="en-US" altLang="zh-CN" sz="900" b="0">
                <a:solidFill>
                  <a:srgbClr val="000000"/>
                </a:solidFill>
                <a:ea typeface="宋体" panose="02010600030101010101" pitchFamily="2" charset="-122"/>
              </a:endParaRPr>
            </a:p>
            <a:p>
              <a:pPr indent="180975">
                <a:lnSpc>
                  <a:spcPct val="100000"/>
                </a:lnSpc>
                <a:buNone/>
              </a:pPr>
              <a:endParaRPr lang="en-US" altLang="zh-CN" sz="1000" b="0">
                <a:solidFill>
                  <a:srgbClr val="000000"/>
                </a:solidFill>
                <a:ea typeface="宋体" panose="02010600030101010101" pitchFamily="2" charset="-122"/>
              </a:endParaRPr>
            </a:p>
            <a:p>
              <a:pPr indent="180975">
                <a:lnSpc>
                  <a:spcPct val="100000"/>
                </a:lnSpc>
                <a:buNone/>
              </a:pPr>
              <a:r>
                <a:rPr lang="zh-CN" altLang="en-US" sz="1400" b="0" dirty="0">
                  <a:solidFill>
                    <a:srgbClr val="000000"/>
                  </a:solidFill>
                  <a:ea typeface="宋体" panose="02010600030101010101" pitchFamily="2" charset="-122"/>
                </a:rPr>
                <a:t>中等风险区域</a:t>
              </a:r>
              <a:endParaRPr lang="zh-CN" altLang="en-US" sz="1400" b="0" dirty="0">
                <a:solidFill>
                  <a:srgbClr val="000000"/>
                </a:solidFill>
                <a:ea typeface="宋体" panose="02010600030101010101" pitchFamily="2" charset="-122"/>
              </a:endParaRPr>
            </a:p>
          </p:txBody>
        </p:sp>
        <p:sp>
          <p:nvSpPr>
            <p:cNvPr id="4855884" name="矩形 4855883"/>
            <p:cNvSpPr/>
            <p:nvPr/>
          </p:nvSpPr>
          <p:spPr>
            <a:xfrm>
              <a:off x="1228" y="1904"/>
              <a:ext cx="900" cy="192"/>
            </a:xfrm>
            <a:prstGeom prst="rect">
              <a:avLst/>
            </a:prstGeom>
            <a:noFill/>
            <a:ln w="9525">
              <a:noFill/>
            </a:ln>
          </p:spPr>
          <p:txBody>
            <a:bodyPr wrap="none" anchor="ctr" anchorCtr="0">
              <a:spAutoFit/>
            </a:bodyPr>
            <a:p>
              <a:pPr>
                <a:lnSpc>
                  <a:spcPct val="100000"/>
                </a:lnSpc>
              </a:pPr>
              <a:r>
                <a:rPr lang="zh-CN" altLang="en-US" sz="1400" b="0" dirty="0">
                  <a:solidFill>
                    <a:srgbClr val="000000"/>
                  </a:solidFill>
                  <a:ea typeface="宋体" panose="02010600030101010101" pitchFamily="2" charset="-122"/>
                </a:rPr>
                <a:t>可接受风险区域</a:t>
              </a:r>
              <a:endParaRPr lang="zh-CN" altLang="en-US" sz="1400" b="0" dirty="0">
                <a:solidFill>
                  <a:srgbClr val="000000"/>
                </a:solidFill>
                <a:ea typeface="宋体" panose="02010600030101010101" pitchFamily="2" charset="-122"/>
              </a:endParaRPr>
            </a:p>
          </p:txBody>
        </p:sp>
      </p:grpSp>
    </p:spTree>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4857858" name="标题 4857857"/>
          <p:cNvSpPr>
            <a:spLocks noGrp="1"/>
          </p:cNvSpPr>
          <p:nvPr>
            <p:ph type="title"/>
          </p:nvPr>
        </p:nvSpPr>
        <p:spPr>
          <a:ln/>
        </p:spPr>
        <p:txBody>
          <a:bodyPr/>
          <a:p>
            <a:r>
              <a:rPr lang="en-US" altLang="zh-CN"/>
              <a:t>JHA </a:t>
            </a:r>
            <a:r>
              <a:rPr lang="zh-CN" altLang="en-US" dirty="0">
                <a:ea typeface="宋体" panose="02010600030101010101" pitchFamily="2" charset="-122"/>
              </a:rPr>
              <a:t>步骤 </a:t>
            </a:r>
            <a:r>
              <a:rPr lang="en-US" altLang="zh-CN"/>
              <a:t>5: </a:t>
            </a:r>
            <a:r>
              <a:rPr lang="zh-CN" altLang="en-US" dirty="0">
                <a:ea typeface="宋体" panose="02010600030101010101" pitchFamily="2" charset="-122"/>
              </a:rPr>
              <a:t>降低风险</a:t>
            </a:r>
            <a:endParaRPr lang="en-US" altLang="zh-CN" sz="2400"/>
          </a:p>
        </p:txBody>
      </p:sp>
      <p:sp>
        <p:nvSpPr>
          <p:cNvPr id="4857859" name="文本占位符 4857858"/>
          <p:cNvSpPr>
            <a:spLocks noGrp="1"/>
          </p:cNvSpPr>
          <p:nvPr>
            <p:ph type="body" idx="1"/>
          </p:nvPr>
        </p:nvSpPr>
        <p:spPr>
          <a:xfrm>
            <a:off x="509588" y="755650"/>
            <a:ext cx="8413750" cy="5300663"/>
          </a:xfrm>
          <a:ln/>
        </p:spPr>
        <p:txBody>
          <a:bodyPr/>
          <a:p>
            <a:pPr algn="ctr">
              <a:lnSpc>
                <a:spcPct val="90000"/>
              </a:lnSpc>
              <a:buNone/>
            </a:pPr>
            <a:endParaRPr lang="en-US" altLang="zh-CN" sz="2000" b="1"/>
          </a:p>
          <a:p>
            <a:pPr algn="ctr">
              <a:lnSpc>
                <a:spcPct val="90000"/>
              </a:lnSpc>
              <a:buNone/>
            </a:pPr>
            <a:r>
              <a:rPr lang="zh-CN" altLang="en-US" sz="2000" b="1" dirty="0">
                <a:ea typeface="宋体" panose="02010600030101010101" pitchFamily="2" charset="-122"/>
              </a:rPr>
              <a:t>练习 </a:t>
            </a:r>
            <a:r>
              <a:rPr lang="en-US" altLang="zh-CN" sz="2000" b="1"/>
              <a:t># 3</a:t>
            </a:r>
            <a:endParaRPr lang="en-US" altLang="zh-CN" sz="2000" b="1">
              <a:solidFill>
                <a:srgbClr val="FF0000"/>
              </a:solidFill>
            </a:endParaRPr>
          </a:p>
          <a:p>
            <a:pPr>
              <a:lnSpc>
                <a:spcPct val="90000"/>
              </a:lnSpc>
              <a:buNone/>
            </a:pPr>
            <a:endParaRPr lang="en-US" altLang="zh-CN" sz="2000" b="1">
              <a:solidFill>
                <a:srgbClr val="FF0000"/>
              </a:solidFill>
            </a:endParaRPr>
          </a:p>
          <a:p>
            <a:pPr>
              <a:lnSpc>
                <a:spcPct val="90000"/>
              </a:lnSpc>
              <a:buNone/>
            </a:pPr>
            <a:endParaRPr lang="en-US" altLang="zh-CN" sz="2000" b="1">
              <a:solidFill>
                <a:srgbClr val="FF0000"/>
              </a:solidFill>
            </a:endParaRPr>
          </a:p>
          <a:p>
            <a:pPr>
              <a:lnSpc>
                <a:spcPct val="90000"/>
              </a:lnSpc>
              <a:buNone/>
            </a:pPr>
            <a:endParaRPr lang="en-US" altLang="zh-CN" sz="2000" b="1">
              <a:solidFill>
                <a:srgbClr val="FF0000"/>
              </a:solidFill>
            </a:endParaRPr>
          </a:p>
          <a:p>
            <a:pPr>
              <a:lnSpc>
                <a:spcPct val="90000"/>
              </a:lnSpc>
              <a:buNone/>
            </a:pPr>
            <a:endParaRPr lang="en-US" altLang="zh-CN" sz="2000" b="1">
              <a:solidFill>
                <a:srgbClr val="FF0000"/>
              </a:solidFill>
            </a:endParaRPr>
          </a:p>
          <a:p>
            <a:pPr>
              <a:lnSpc>
                <a:spcPct val="90000"/>
              </a:lnSpc>
              <a:buNone/>
            </a:pPr>
            <a:endParaRPr lang="en-US" altLang="zh-CN" sz="2000" b="1">
              <a:solidFill>
                <a:srgbClr val="FF0000"/>
              </a:solidFill>
            </a:endParaRPr>
          </a:p>
          <a:p>
            <a:pPr>
              <a:lnSpc>
                <a:spcPct val="90000"/>
              </a:lnSpc>
              <a:buNone/>
            </a:pPr>
            <a:endParaRPr lang="en-US" altLang="zh-CN" sz="2000" b="1">
              <a:solidFill>
                <a:srgbClr val="FF0000"/>
              </a:solidFill>
            </a:endParaRPr>
          </a:p>
          <a:p>
            <a:pPr algn="ctr">
              <a:lnSpc>
                <a:spcPct val="90000"/>
              </a:lnSpc>
              <a:spcBef>
                <a:spcPct val="55000"/>
              </a:spcBef>
              <a:buNone/>
            </a:pPr>
            <a:r>
              <a:rPr lang="en-US" altLang="zh-CN" sz="2800" b="1"/>
              <a:t>5) </a:t>
            </a:r>
            <a:r>
              <a:rPr lang="zh-CN" altLang="en-US" sz="2800" b="1" dirty="0">
                <a:ea typeface="宋体" panose="02010600030101010101" pitchFamily="2" charset="-122"/>
              </a:rPr>
              <a:t>观察视频中的灌袋工作</a:t>
            </a:r>
            <a:r>
              <a:rPr lang="en-US" altLang="zh-CN" sz="2800" b="1">
                <a:ea typeface="宋体" panose="02010600030101010101" pitchFamily="2" charset="-122"/>
              </a:rPr>
              <a:t>,</a:t>
            </a:r>
            <a:endParaRPr lang="en-US" altLang="zh-CN" sz="2800" b="1">
              <a:ea typeface="宋体" panose="02010600030101010101" pitchFamily="2" charset="-122"/>
            </a:endParaRPr>
          </a:p>
          <a:p>
            <a:pPr algn="ctr">
              <a:lnSpc>
                <a:spcPct val="90000"/>
              </a:lnSpc>
              <a:spcBef>
                <a:spcPct val="55000"/>
              </a:spcBef>
              <a:buNone/>
            </a:pPr>
            <a:r>
              <a:rPr lang="zh-CN" altLang="en-US" sz="2800" b="1" dirty="0">
                <a:ea typeface="宋体" panose="02010600030101010101" pitchFamily="2" charset="-122"/>
              </a:rPr>
              <a:t>找到方法</a:t>
            </a:r>
            <a:endParaRPr lang="en-US" altLang="zh-CN" sz="2800" b="1"/>
          </a:p>
          <a:p>
            <a:pPr lvl="1" algn="ctr">
              <a:lnSpc>
                <a:spcPct val="90000"/>
              </a:lnSpc>
              <a:spcBef>
                <a:spcPct val="55000"/>
              </a:spcBef>
            </a:pPr>
            <a:r>
              <a:rPr lang="zh-CN" altLang="en-US" sz="1800" b="1" dirty="0">
                <a:ea typeface="宋体" panose="02010600030101010101" pitchFamily="2" charset="-122"/>
              </a:rPr>
              <a:t>消除危害</a:t>
            </a:r>
            <a:endParaRPr lang="en-US" altLang="zh-CN" sz="1800" b="1"/>
          </a:p>
          <a:p>
            <a:pPr lvl="1" algn="ctr">
              <a:lnSpc>
                <a:spcPct val="90000"/>
              </a:lnSpc>
              <a:spcBef>
                <a:spcPct val="55000"/>
              </a:spcBef>
            </a:pPr>
            <a:r>
              <a:rPr lang="en-US" altLang="zh-CN" sz="1800" b="1" err="1">
                <a:ea typeface="宋体" panose="02010600030101010101" pitchFamily="2" charset="-122"/>
              </a:rPr>
              <a:t>控制</a:t>
            </a:r>
            <a:r>
              <a:rPr lang="zh-CN" altLang="en-US" sz="1800" b="1" dirty="0">
                <a:ea typeface="宋体" panose="02010600030101010101" pitchFamily="2" charset="-122"/>
              </a:rPr>
              <a:t>风险</a:t>
            </a:r>
            <a:endParaRPr lang="en-US" altLang="zh-CN" sz="1800"/>
          </a:p>
          <a:p>
            <a:pPr lvl="1" algn="ctr">
              <a:lnSpc>
                <a:spcPct val="90000"/>
              </a:lnSpc>
            </a:pPr>
            <a:r>
              <a:rPr lang="zh-CN" altLang="en-US" b="1" dirty="0">
                <a:ea typeface="宋体" panose="02010600030101010101" pitchFamily="2" charset="-122"/>
              </a:rPr>
              <a:t>降低风险危害的后果</a:t>
            </a:r>
            <a:r>
              <a:rPr lang="en-US" altLang="zh-CN" b="1"/>
              <a:t> </a:t>
            </a:r>
            <a:endParaRPr lang="en-US" altLang="zh-CN" sz="2800" b="1"/>
          </a:p>
        </p:txBody>
      </p:sp>
      <p:pic>
        <p:nvPicPr>
          <p:cNvPr id="4857860" name="图片 4857859" descr="MCj04399230000[1]"/>
          <p:cNvPicPr>
            <a:picLocks noChangeAspect="1"/>
          </p:cNvPicPr>
          <p:nvPr/>
        </p:nvPicPr>
        <p:blipFill>
          <a:blip r:embed="rId1"/>
          <a:stretch>
            <a:fillRect/>
          </a:stretch>
        </p:blipFill>
        <p:spPr>
          <a:xfrm>
            <a:off x="3922713" y="1970088"/>
            <a:ext cx="1831975" cy="1323975"/>
          </a:xfrm>
          <a:prstGeom prst="rect">
            <a:avLst/>
          </a:prstGeom>
          <a:noFill/>
          <a:ln w="9525">
            <a:noFill/>
          </a:ln>
        </p:spPr>
      </p:pic>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1714500"/>
            <a:ext cx="6010910" cy="1899285"/>
          </a:xfrm>
          <a:prstGeom prst="rect">
            <a:avLst/>
          </a:prstGeom>
          <a:noFill/>
        </p:spPr>
        <p:txBody>
          <a:bodyPr wrap="square" rtlCol="0" anchor="t">
            <a:spAutoFit/>
          </a:bodyPr>
          <a:lstStyle/>
          <a:p>
            <a:pPr indent="304800" algn="just">
              <a:lnSpc>
                <a:spcPct val="140000"/>
              </a:lnSpc>
            </a:pP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b="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b="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b="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500" b="1" dirty="0">
                <a:solidFill>
                  <a:schemeClr val="accent5">
                    <a:lumMod val="10000"/>
                  </a:schemeClr>
                </a:solidFill>
                <a:latin typeface="+mn-ea"/>
                <a:cs typeface="楷体" panose="02010609060101010101" charset="-122"/>
                <a:sym typeface="+mn-ea"/>
              </a:rPr>
              <a:t>   </a:t>
            </a:r>
            <a:r>
              <a:rPr lang="zh-CN" altLang="en-US" sz="1500" b="1" dirty="0">
                <a:solidFill>
                  <a:schemeClr val="accent5">
                    <a:lumMod val="10000"/>
                  </a:schemeClr>
                </a:solidFill>
                <a:latin typeface="+mn-ea"/>
                <a:cs typeface="宋体" panose="02010600030101010101" pitchFamily="2" charset="-122"/>
                <a:sym typeface="+mn-ea"/>
              </a:rPr>
              <a:t>博富特认为：一个好的培训课程起始于一个好的设计</a:t>
            </a:r>
            <a:r>
              <a:rPr lang="en-US" altLang="zh-CN" sz="1500" b="1" dirty="0">
                <a:solidFill>
                  <a:schemeClr val="accent5">
                    <a:lumMod val="10000"/>
                  </a:schemeClr>
                </a:solidFill>
                <a:latin typeface="+mn-ea"/>
                <a:cs typeface="宋体" panose="02010600030101010101" pitchFamily="2" charset="-122"/>
                <a:sym typeface="+mn-ea"/>
              </a:rPr>
              <a:t>,</a:t>
            </a:r>
            <a:r>
              <a:rPr lang="zh-CN" altLang="en-US" sz="1500" b="1" dirty="0">
                <a:solidFill>
                  <a:schemeClr val="accent5">
                    <a:lumMod val="10000"/>
                  </a:schemeClr>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accent5">
                  <a:lumMod val="10000"/>
                </a:schemeClr>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606632"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58591"/>
            <a:ext cx="898096" cy="453553"/>
          </a:xfrm>
          <a:prstGeom prst="rect">
            <a:avLst/>
          </a:prstGeom>
        </p:spPr>
      </p:pic>
    </p:spTree>
    <p:custDataLst>
      <p:tags r:id="rId5"/>
    </p:custData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4924418" name="标题 4924417"/>
          <p:cNvSpPr>
            <a:spLocks noGrp="1"/>
          </p:cNvSpPr>
          <p:nvPr>
            <p:ph type="title"/>
          </p:nvPr>
        </p:nvSpPr>
        <p:spPr>
          <a:ln/>
        </p:spPr>
        <p:txBody>
          <a:bodyPr/>
          <a:p>
            <a:r>
              <a:rPr lang="en-US" altLang="zh-CN"/>
              <a:t>JHA </a:t>
            </a:r>
            <a:r>
              <a:rPr lang="zh-CN" altLang="en-US" dirty="0">
                <a:ea typeface="宋体" panose="02010600030101010101" pitchFamily="2" charset="-122"/>
              </a:rPr>
              <a:t>步骤 </a:t>
            </a:r>
            <a:r>
              <a:rPr lang="en-US" altLang="zh-CN"/>
              <a:t>6:</a:t>
            </a:r>
            <a:r>
              <a:rPr lang="en-US" altLang="zh-CN" sz="2400"/>
              <a:t> </a:t>
            </a:r>
            <a:r>
              <a:rPr lang="zh-CN" altLang="en-US" sz="2400" dirty="0">
                <a:ea typeface="宋体" panose="02010600030101010101" pitchFamily="2" charset="-122"/>
              </a:rPr>
              <a:t>实施行动方案</a:t>
            </a:r>
            <a:endParaRPr lang="zh-CN" altLang="en-US" sz="2400" dirty="0">
              <a:ea typeface="宋体" panose="02010600030101010101" pitchFamily="2" charset="-122"/>
            </a:endParaRPr>
          </a:p>
        </p:txBody>
      </p:sp>
      <p:sp>
        <p:nvSpPr>
          <p:cNvPr id="4924419" name="文本占位符 4924418"/>
          <p:cNvSpPr>
            <a:spLocks noGrp="1"/>
          </p:cNvSpPr>
          <p:nvPr>
            <p:ph type="body" idx="1"/>
          </p:nvPr>
        </p:nvSpPr>
        <p:spPr>
          <a:xfrm>
            <a:off x="517525" y="1009650"/>
            <a:ext cx="8366125" cy="4965700"/>
          </a:xfrm>
          <a:ln/>
        </p:spPr>
        <p:txBody>
          <a:bodyPr/>
          <a:p>
            <a:r>
              <a:rPr lang="zh-CN" altLang="en-US" sz="2900" dirty="0">
                <a:ea typeface="宋体" panose="02010600030101010101" pitchFamily="2" charset="-122"/>
              </a:rPr>
              <a:t>一个好的行动方案常常包括几个互补的行动</a:t>
            </a:r>
            <a:r>
              <a:rPr lang="en-US" altLang="zh-CN" sz="2900">
                <a:ea typeface="宋体" panose="02010600030101010101" pitchFamily="2" charset="-122"/>
              </a:rPr>
              <a:t>, </a:t>
            </a:r>
            <a:r>
              <a:rPr lang="zh-CN" altLang="en-US" sz="2900" dirty="0">
                <a:ea typeface="宋体" panose="02010600030101010101" pitchFamily="2" charset="-122"/>
              </a:rPr>
              <a:t>如</a:t>
            </a:r>
            <a:r>
              <a:rPr lang="en-US" altLang="zh-CN" sz="2600"/>
              <a:t>:</a:t>
            </a:r>
            <a:endParaRPr lang="en-US" altLang="zh-CN" sz="2600"/>
          </a:p>
          <a:p>
            <a:pPr lvl="1"/>
            <a:r>
              <a:rPr lang="zh-CN" altLang="en-US" sz="2400" dirty="0">
                <a:ea typeface="宋体" panose="02010600030101010101" pitchFamily="2" charset="-122"/>
              </a:rPr>
              <a:t>少数便宜且易做到的改进措施能够很快的完成</a:t>
            </a:r>
            <a:r>
              <a:rPr lang="en-US" altLang="zh-CN" sz="2400"/>
              <a:t>, </a:t>
            </a:r>
            <a:r>
              <a:rPr lang="zh-CN" altLang="en-US" sz="2400" dirty="0">
                <a:ea typeface="宋体" panose="02010600030101010101" pitchFamily="2" charset="-122"/>
              </a:rPr>
              <a:t>比如</a:t>
            </a:r>
            <a:endParaRPr lang="en-US" altLang="zh-CN" sz="2400"/>
          </a:p>
          <a:p>
            <a:pPr lvl="2"/>
            <a:r>
              <a:rPr lang="zh-CN" altLang="en-US" dirty="0">
                <a:ea typeface="宋体" panose="02010600030101010101" pitchFamily="2" charset="-122"/>
              </a:rPr>
              <a:t>临时方案</a:t>
            </a:r>
            <a:r>
              <a:rPr lang="en-US" altLang="zh-CN">
                <a:ea typeface="宋体" panose="02010600030101010101" pitchFamily="2" charset="-122"/>
              </a:rPr>
              <a:t>, </a:t>
            </a:r>
            <a:r>
              <a:rPr lang="zh-CN" altLang="en-US" dirty="0">
                <a:ea typeface="宋体" panose="02010600030101010101" pitchFamily="2" charset="-122"/>
              </a:rPr>
              <a:t>直到更可靠的控制措施到位</a:t>
            </a:r>
            <a:r>
              <a:rPr lang="en-US" altLang="zh-CN"/>
              <a:t>, *</a:t>
            </a:r>
            <a:endParaRPr lang="en-US" altLang="zh-CN"/>
          </a:p>
          <a:p>
            <a:pPr lvl="2"/>
            <a:r>
              <a:rPr lang="zh-CN" altLang="en-US" dirty="0">
                <a:ea typeface="宋体" panose="02010600030101010101" pitchFamily="2" charset="-122"/>
              </a:rPr>
              <a:t>对更可能导致事故或职业疾病的采取永久性方案</a:t>
            </a:r>
            <a:r>
              <a:rPr lang="en-US" altLang="zh-CN"/>
              <a:t>,</a:t>
            </a:r>
            <a:endParaRPr lang="en-US" altLang="zh-CN"/>
          </a:p>
          <a:p>
            <a:pPr lvl="2"/>
            <a:r>
              <a:rPr lang="zh-CN" altLang="en-US" dirty="0">
                <a:ea typeface="宋体" panose="02010600030101010101" pitchFamily="2" charset="-122"/>
              </a:rPr>
              <a:t>对可能导致极坏后果的采取永久性方案。</a:t>
            </a:r>
            <a:endParaRPr lang="en-US" altLang="zh-CN"/>
          </a:p>
          <a:p>
            <a:pPr lvl="1"/>
            <a:r>
              <a:rPr lang="zh-CN" altLang="en-US" dirty="0">
                <a:ea typeface="宋体" panose="02010600030101010101" pitchFamily="2" charset="-122"/>
              </a:rPr>
              <a:t>定期检查</a:t>
            </a:r>
            <a:r>
              <a:rPr lang="en-US" altLang="zh-CN">
                <a:ea typeface="宋体" panose="02010600030101010101" pitchFamily="2" charset="-122"/>
              </a:rPr>
              <a:t>,</a:t>
            </a:r>
            <a:r>
              <a:rPr lang="zh-CN" altLang="en-US" dirty="0">
                <a:ea typeface="宋体" panose="02010600030101010101" pitchFamily="2" charset="-122"/>
              </a:rPr>
              <a:t>确保防护控制措施在现场有效</a:t>
            </a:r>
            <a:endParaRPr lang="en-US" altLang="zh-CN"/>
          </a:p>
          <a:p>
            <a:pPr lvl="1"/>
            <a:r>
              <a:rPr lang="zh-CN" altLang="en-US" b="1" dirty="0">
                <a:ea typeface="宋体" panose="02010600030101010101" pitchFamily="2" charset="-122"/>
              </a:rPr>
              <a:t>明确责任人和完成时间表</a:t>
            </a:r>
            <a:endParaRPr lang="en-US" altLang="zh-CN"/>
          </a:p>
          <a:p>
            <a:pPr lvl="1"/>
            <a:endParaRPr lang="en-US" altLang="zh-CN"/>
          </a:p>
          <a:p>
            <a:pPr lvl="1">
              <a:buNone/>
            </a:pPr>
            <a:r>
              <a:rPr lang="en-US" altLang="zh-CN"/>
              <a:t>* </a:t>
            </a:r>
            <a:r>
              <a:rPr lang="en-US" altLang="zh-CN" sz="1200"/>
              <a:t> </a:t>
            </a:r>
            <a:r>
              <a:rPr lang="zh-CN" altLang="en-US" sz="1200" dirty="0">
                <a:ea typeface="宋体" panose="02010600030101010101" pitchFamily="2" charset="-122"/>
              </a:rPr>
              <a:t>必须遵守</a:t>
            </a:r>
            <a:r>
              <a:rPr lang="en-US" altLang="zh-CN" sz="1200"/>
              <a:t>IMS-GP13 </a:t>
            </a:r>
            <a:r>
              <a:rPr lang="zh-CN" altLang="en-US" sz="1200" dirty="0">
                <a:ea typeface="宋体" panose="02010600030101010101" pitchFamily="2" charset="-122"/>
              </a:rPr>
              <a:t>规定</a:t>
            </a:r>
            <a:endParaRPr lang="en-US" altLang="zh-CN" sz="1200"/>
          </a:p>
          <a:p>
            <a:pPr lvl="1"/>
            <a:endParaRPr lang="en-US" altLang="zh-CN"/>
          </a:p>
        </p:txBody>
      </p:sp>
      <p:pic>
        <p:nvPicPr>
          <p:cNvPr id="4924420" name="图片 4924419" descr="podium2"/>
          <p:cNvPicPr>
            <a:picLocks noChangeAspect="1"/>
          </p:cNvPicPr>
          <p:nvPr/>
        </p:nvPicPr>
        <p:blipFill>
          <a:blip r:embed="rId1"/>
          <a:stretch>
            <a:fillRect/>
          </a:stretch>
        </p:blipFill>
        <p:spPr>
          <a:xfrm>
            <a:off x="6824663" y="4787900"/>
            <a:ext cx="1131887" cy="903288"/>
          </a:xfrm>
          <a:prstGeom prst="rect">
            <a:avLst/>
          </a:prstGeom>
          <a:noFill/>
          <a:ln w="9525">
            <a:noFill/>
          </a:ln>
        </p:spPr>
      </p:pic>
    </p:spTree>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4678658" name="标题 4678657"/>
          <p:cNvSpPr>
            <a:spLocks noGrp="1"/>
          </p:cNvSpPr>
          <p:nvPr>
            <p:ph type="title"/>
          </p:nvPr>
        </p:nvSpPr>
        <p:spPr>
          <a:ln/>
        </p:spPr>
        <p:txBody>
          <a:bodyPr/>
          <a:p>
            <a:r>
              <a:rPr lang="en-US" altLang="zh-CN"/>
              <a:t>JHA </a:t>
            </a:r>
            <a:r>
              <a:rPr lang="zh-CN" altLang="en-US" dirty="0">
                <a:ea typeface="宋体" panose="02010600030101010101" pitchFamily="2" charset="-122"/>
              </a:rPr>
              <a:t>步骤 </a:t>
            </a:r>
            <a:r>
              <a:rPr lang="en-US" altLang="zh-CN"/>
              <a:t>6:</a:t>
            </a:r>
            <a:r>
              <a:rPr lang="en-US" altLang="zh-CN" sz="2400"/>
              <a:t> </a:t>
            </a:r>
            <a:r>
              <a:rPr lang="zh-CN" altLang="en-US" sz="2400" dirty="0">
                <a:ea typeface="宋体" panose="02010600030101010101" pitchFamily="2" charset="-122"/>
              </a:rPr>
              <a:t>实施行动方案</a:t>
            </a:r>
            <a:endParaRPr lang="zh-CN" altLang="en-US" sz="2400" dirty="0">
              <a:ea typeface="宋体" panose="02010600030101010101" pitchFamily="2" charset="-122"/>
            </a:endParaRPr>
          </a:p>
        </p:txBody>
      </p:sp>
      <p:sp>
        <p:nvSpPr>
          <p:cNvPr id="4678659" name="文本占位符 4678658"/>
          <p:cNvSpPr>
            <a:spLocks noGrp="1"/>
          </p:cNvSpPr>
          <p:nvPr>
            <p:ph type="body" idx="1"/>
          </p:nvPr>
        </p:nvSpPr>
        <p:spPr>
          <a:xfrm>
            <a:off x="533400" y="750888"/>
            <a:ext cx="8610600" cy="5399087"/>
          </a:xfrm>
          <a:ln/>
        </p:spPr>
        <p:txBody>
          <a:bodyPr/>
          <a:p>
            <a:pPr>
              <a:lnSpc>
                <a:spcPct val="80000"/>
              </a:lnSpc>
            </a:pPr>
            <a:r>
              <a:rPr lang="zh-CN" altLang="en-US" sz="2400" dirty="0">
                <a:ea typeface="宋体" panose="02010600030101010101" pitchFamily="2" charset="-122"/>
              </a:rPr>
              <a:t>行动方案可能涉及到</a:t>
            </a:r>
            <a:r>
              <a:rPr lang="en-US" altLang="zh-CN"/>
              <a:t>:</a:t>
            </a:r>
            <a:endParaRPr lang="en-US" altLang="zh-CN"/>
          </a:p>
          <a:p>
            <a:pPr lvl="1">
              <a:lnSpc>
                <a:spcPct val="80000"/>
              </a:lnSpc>
            </a:pPr>
            <a:r>
              <a:rPr lang="zh-CN" altLang="en-US" sz="1800" dirty="0">
                <a:ea typeface="宋体" panose="02010600030101010101" pitchFamily="2" charset="-122"/>
              </a:rPr>
              <a:t>设备或工艺设计的修改</a:t>
            </a:r>
            <a:endParaRPr lang="en-US" altLang="zh-CN" sz="1800"/>
          </a:p>
          <a:p>
            <a:pPr lvl="1">
              <a:lnSpc>
                <a:spcPct val="80000"/>
              </a:lnSpc>
            </a:pPr>
            <a:r>
              <a:rPr lang="zh-CN" altLang="en-US" sz="1800" dirty="0">
                <a:ea typeface="宋体" panose="02010600030101010101" pitchFamily="2" charset="-122"/>
              </a:rPr>
              <a:t>编制标准作业程序</a:t>
            </a:r>
            <a:r>
              <a:rPr lang="en-US" altLang="zh-CN" sz="1800">
                <a:ea typeface="宋体" panose="02010600030101010101" pitchFamily="2" charset="-122"/>
              </a:rPr>
              <a:t>(SOP)</a:t>
            </a:r>
            <a:r>
              <a:rPr lang="zh-CN" altLang="en-US" sz="1800" dirty="0">
                <a:ea typeface="宋体" panose="02010600030101010101" pitchFamily="2" charset="-122"/>
              </a:rPr>
              <a:t>或者更新</a:t>
            </a:r>
            <a:endParaRPr lang="en-US" altLang="zh-CN" sz="1800"/>
          </a:p>
          <a:p>
            <a:pPr lvl="1">
              <a:lnSpc>
                <a:spcPct val="80000"/>
              </a:lnSpc>
            </a:pPr>
            <a:r>
              <a:rPr lang="zh-CN" altLang="en-US" sz="1800" dirty="0">
                <a:ea typeface="宋体" panose="02010600030101010101" pitchFamily="2" charset="-122"/>
              </a:rPr>
              <a:t>培训设计或修改</a:t>
            </a:r>
            <a:endParaRPr lang="en-US" altLang="zh-CN" sz="1800"/>
          </a:p>
          <a:p>
            <a:pPr lvl="1">
              <a:lnSpc>
                <a:spcPct val="80000"/>
              </a:lnSpc>
            </a:pPr>
            <a:r>
              <a:rPr lang="zh-CN" altLang="en-US" sz="1800" dirty="0">
                <a:ea typeface="宋体" panose="02010600030101010101" pitchFamily="2" charset="-122"/>
              </a:rPr>
              <a:t>培训实施</a:t>
            </a:r>
            <a:endParaRPr lang="zh-CN" altLang="en-US" sz="1800" dirty="0">
              <a:ea typeface="宋体" panose="02010600030101010101" pitchFamily="2" charset="-122"/>
            </a:endParaRPr>
          </a:p>
          <a:p>
            <a:pPr lvl="1">
              <a:lnSpc>
                <a:spcPct val="80000"/>
              </a:lnSpc>
            </a:pPr>
            <a:r>
              <a:rPr lang="zh-CN" altLang="en-US" sz="1800" dirty="0">
                <a:ea typeface="宋体" panose="02010600030101010101" pitchFamily="2" charset="-122"/>
              </a:rPr>
              <a:t>多人或个体防护装备的采购</a:t>
            </a:r>
            <a:endParaRPr lang="en-US" altLang="zh-CN" sz="1800"/>
          </a:p>
          <a:p>
            <a:pPr lvl="1">
              <a:lnSpc>
                <a:spcPct val="80000"/>
              </a:lnSpc>
            </a:pPr>
            <a:r>
              <a:rPr lang="zh-CN" altLang="en-US" sz="1800" dirty="0">
                <a:ea typeface="宋体" panose="02010600030101010101" pitchFamily="2" charset="-122"/>
              </a:rPr>
              <a:t>标识</a:t>
            </a:r>
            <a:endParaRPr lang="zh-CN" altLang="en-US" sz="1800" dirty="0">
              <a:ea typeface="宋体" panose="02010600030101010101" pitchFamily="2" charset="-122"/>
            </a:endParaRPr>
          </a:p>
          <a:p>
            <a:pPr lvl="1">
              <a:lnSpc>
                <a:spcPct val="80000"/>
              </a:lnSpc>
            </a:pPr>
            <a:r>
              <a:rPr lang="zh-CN" altLang="en-US" sz="1800" dirty="0">
                <a:ea typeface="宋体" panose="02010600030101010101" pitchFamily="2" charset="-122"/>
              </a:rPr>
              <a:t>将风险告知作业人员</a:t>
            </a:r>
            <a:r>
              <a:rPr lang="en-US" altLang="zh-CN" sz="1800"/>
              <a:t> …</a:t>
            </a:r>
            <a:endParaRPr lang="en-US" altLang="zh-CN" sz="1800"/>
          </a:p>
          <a:p>
            <a:pPr lvl="1">
              <a:lnSpc>
                <a:spcPct val="80000"/>
              </a:lnSpc>
            </a:pPr>
            <a:endParaRPr lang="en-US" altLang="zh-CN" sz="1800"/>
          </a:p>
          <a:p>
            <a:pPr>
              <a:lnSpc>
                <a:spcPct val="80000"/>
              </a:lnSpc>
            </a:pPr>
            <a:r>
              <a:rPr lang="zh-CN" altLang="en-US" dirty="0">
                <a:ea typeface="宋体" panose="02010600030101010101" pitchFamily="2" charset="-122"/>
              </a:rPr>
              <a:t>优先行动</a:t>
            </a:r>
            <a:endParaRPr lang="zh-CN" altLang="en-US" dirty="0">
              <a:ea typeface="宋体" panose="02010600030101010101" pitchFamily="2" charset="-122"/>
            </a:endParaRPr>
          </a:p>
          <a:p>
            <a:pPr lvl="1">
              <a:lnSpc>
                <a:spcPct val="80000"/>
              </a:lnSpc>
            </a:pPr>
            <a:endParaRPr lang="en-US" altLang="zh-CN" sz="1800"/>
          </a:p>
          <a:p>
            <a:pPr lvl="1">
              <a:lnSpc>
                <a:spcPct val="80000"/>
              </a:lnSpc>
            </a:pPr>
            <a:endParaRPr lang="en-US" altLang="zh-CN" sz="1800"/>
          </a:p>
          <a:p>
            <a:pPr lvl="1">
              <a:lnSpc>
                <a:spcPct val="80000"/>
              </a:lnSpc>
            </a:pPr>
            <a:endParaRPr lang="en-US" altLang="zh-CN" sz="1800"/>
          </a:p>
          <a:p>
            <a:pPr lvl="1">
              <a:lnSpc>
                <a:spcPct val="80000"/>
              </a:lnSpc>
            </a:pPr>
            <a:endParaRPr lang="en-US" altLang="zh-CN" sz="1800"/>
          </a:p>
          <a:p>
            <a:pPr>
              <a:lnSpc>
                <a:spcPct val="80000"/>
              </a:lnSpc>
            </a:pPr>
            <a:endParaRPr lang="en-US" altLang="zh-CN" sz="1800"/>
          </a:p>
          <a:p>
            <a:pPr>
              <a:lnSpc>
                <a:spcPct val="80000"/>
              </a:lnSpc>
            </a:pPr>
            <a:r>
              <a:rPr lang="zh-CN" altLang="en-US" sz="2400" dirty="0">
                <a:ea typeface="宋体" panose="02010600030101010101" pitchFamily="2" charset="-122"/>
              </a:rPr>
              <a:t>使用一个实用的文件予以</a:t>
            </a:r>
            <a:r>
              <a:rPr lang="zh-CN" altLang="en-US" sz="2400" b="1" u="sng" dirty="0">
                <a:ea typeface="宋体" panose="02010600030101010101" pitchFamily="2" charset="-122"/>
              </a:rPr>
              <a:t>总结</a:t>
            </a:r>
            <a:endParaRPr lang="zh-CN" altLang="en-US" sz="2400" b="1" u="sng" dirty="0">
              <a:ea typeface="宋体" panose="02010600030101010101" pitchFamily="2" charset="-122"/>
            </a:endParaRPr>
          </a:p>
          <a:p>
            <a:pPr>
              <a:lnSpc>
                <a:spcPct val="80000"/>
              </a:lnSpc>
            </a:pPr>
            <a:r>
              <a:rPr lang="zh-CN" altLang="en-US" sz="2400" dirty="0">
                <a:ea typeface="宋体" panose="02010600030101010101" pitchFamily="2" charset="-122"/>
              </a:rPr>
              <a:t>如</a:t>
            </a:r>
            <a:r>
              <a:rPr lang="en-US" altLang="zh-CN" sz="2400">
                <a:ea typeface="宋体" panose="02010600030101010101" pitchFamily="2" charset="-122"/>
              </a:rPr>
              <a:t>:</a:t>
            </a:r>
            <a:r>
              <a:rPr lang="zh-CN" altLang="en-US" sz="2400" dirty="0">
                <a:ea typeface="宋体" panose="02010600030101010101" pitchFamily="2" charset="-122"/>
              </a:rPr>
              <a:t>在法国</a:t>
            </a:r>
            <a:r>
              <a:rPr lang="en-US" altLang="zh-CN" sz="2400">
                <a:ea typeface="宋体" panose="02010600030101010101" pitchFamily="2" charset="-122"/>
              </a:rPr>
              <a:t>,</a:t>
            </a:r>
            <a:r>
              <a:rPr lang="zh-CN" altLang="en-US" sz="2400" dirty="0">
                <a:ea typeface="宋体" panose="02010600030101010101" pitchFamily="2" charset="-122"/>
              </a:rPr>
              <a:t>使用</a:t>
            </a:r>
            <a:r>
              <a:rPr lang="en-US" altLang="zh-CN" sz="1800"/>
              <a:t>Document Unique</a:t>
            </a:r>
            <a:r>
              <a:rPr lang="zh-CN" altLang="en-US" sz="2400" dirty="0">
                <a:ea typeface="宋体" panose="02010600030101010101" pitchFamily="2" charset="-122"/>
              </a:rPr>
              <a:t>文件记录实施情况</a:t>
            </a:r>
            <a:endParaRPr lang="en-US" altLang="zh-CN" sz="1800"/>
          </a:p>
          <a:p>
            <a:pPr lvl="1">
              <a:lnSpc>
                <a:spcPct val="80000"/>
              </a:lnSpc>
            </a:pPr>
            <a:endParaRPr lang="en-US" altLang="zh-CN" sz="1600"/>
          </a:p>
          <a:p>
            <a:pPr lvl="1">
              <a:lnSpc>
                <a:spcPct val="80000"/>
              </a:lnSpc>
            </a:pPr>
            <a:endParaRPr lang="en-US" altLang="zh-CN" sz="1800"/>
          </a:p>
        </p:txBody>
      </p:sp>
      <p:pic>
        <p:nvPicPr>
          <p:cNvPr id="4678662" name="图片 4678661" descr="Procedures"/>
          <p:cNvPicPr>
            <a:picLocks noChangeAspect="1"/>
          </p:cNvPicPr>
          <p:nvPr/>
        </p:nvPicPr>
        <p:blipFill>
          <a:blip r:embed="rId1"/>
          <a:stretch>
            <a:fillRect/>
          </a:stretch>
        </p:blipFill>
        <p:spPr>
          <a:xfrm>
            <a:off x="7572375" y="5505450"/>
            <a:ext cx="889000" cy="836613"/>
          </a:xfrm>
          <a:prstGeom prst="rect">
            <a:avLst/>
          </a:prstGeom>
          <a:noFill/>
          <a:ln w="9525">
            <a:noFill/>
          </a:ln>
        </p:spPr>
      </p:pic>
      <p:graphicFrame>
        <p:nvGraphicFramePr>
          <p:cNvPr id="4678811" name="表格 4678810"/>
          <p:cNvGraphicFramePr/>
          <p:nvPr/>
        </p:nvGraphicFramePr>
        <p:xfrm>
          <a:off x="693738" y="3257550"/>
          <a:ext cx="7797800" cy="1609725"/>
        </p:xfrm>
        <a:graphic>
          <a:graphicData uri="http://schemas.openxmlformats.org/drawingml/2006/table">
            <a:tbl>
              <a:tblPr/>
              <a:tblGrid>
                <a:gridCol w="1992313"/>
                <a:gridCol w="2259012"/>
                <a:gridCol w="1252538"/>
                <a:gridCol w="1323975"/>
                <a:gridCol w="969962"/>
              </a:tblGrid>
              <a:tr h="395288">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buNone/>
                      </a:pPr>
                      <a:endParaRPr lang="en-US" altLang="x-none">
                        <a:solidFill>
                          <a:srgbClr val="000000"/>
                        </a:solidFill>
                      </a:endParaRPr>
                    </a:p>
                  </a:txBody>
                  <a:tcPr anchor="b" anchorCtr="0">
                    <a:lnL cap="flat">
                      <a:noFill/>
                    </a:lnL>
                    <a:lnR>
                      <a:noFill/>
                    </a:lnR>
                    <a:lnT cap="flat">
                      <a:noFill/>
                    </a:lnT>
                    <a:lnB>
                      <a:noFill/>
                    </a:lnB>
                    <a:lnTlToBr>
                      <a:noFill/>
                    </a:lnTlToBr>
                    <a:lnBlToTr>
                      <a:noFill/>
                    </a:lnBlToTr>
                    <a:no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buNone/>
                      </a:pPr>
                      <a:endParaRPr lang="en-US" altLang="x-none">
                        <a:solidFill>
                          <a:srgbClr val="000000"/>
                        </a:solidFill>
                      </a:endParaRPr>
                    </a:p>
                  </a:txBody>
                  <a:tcPr anchor="b" anchorCtr="0">
                    <a:lnL>
                      <a:noFill/>
                    </a:lnL>
                    <a:lnR w="12700" cap="flat" cmpd="sng">
                      <a:solidFill>
                        <a:srgbClr val="000000"/>
                      </a:solidFill>
                      <a:prstDash val="solid"/>
                      <a:headEnd type="none" w="med" len="med"/>
                      <a:tailEnd type="none" w="med" len="med"/>
                    </a:lnR>
                    <a:lnT cap="flat">
                      <a:noFill/>
                    </a:lnT>
                    <a:lnB>
                      <a:noFill/>
                    </a:lnB>
                    <a:lnTlToBr>
                      <a:noFill/>
                    </a:lnTlToBr>
                    <a:lnBlToTr>
                      <a:noFill/>
                    </a:lnBlToTr>
                    <a:noFill/>
                  </a:tcPr>
                </a:tc>
                <a:tc gridSpan="3">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fontAlgn="b">
                        <a:spcBef>
                          <a:spcPct val="0"/>
                        </a:spcBef>
                        <a:buClrTx/>
                        <a:buSzTx/>
                        <a:buFontTx/>
                        <a:buNone/>
                      </a:pPr>
                      <a:r>
                        <a:rPr lang="zh-CN" altLang="en-US" sz="1200" b="1" dirty="0">
                          <a:solidFill>
                            <a:srgbClr val="000000"/>
                          </a:solidFill>
                          <a:ea typeface="宋体" panose="02010600030101010101" pitchFamily="2" charset="-122"/>
                        </a:rPr>
                        <a:t>要完成的行动是</a:t>
                      </a:r>
                      <a:endParaRPr lang="zh-CN" altLang="en-US" sz="1200" b="1" dirty="0">
                        <a:solidFill>
                          <a:srgbClr val="000000"/>
                        </a:solidFill>
                        <a:ea typeface="宋体" panose="02010600030101010101" pitchFamily="2" charset="-122"/>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0C0C0"/>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95287">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buNone/>
                      </a:pPr>
                      <a:endParaRPr lang="en-US" altLang="x-none">
                        <a:solidFill>
                          <a:srgbClr val="000000"/>
                        </a:solidFill>
                      </a:endParaRPr>
                    </a:p>
                  </a:txBody>
                  <a:tcPr anchor="b" anchorCtr="0">
                    <a:lnL cap="flat">
                      <a:noFill/>
                    </a:lnL>
                    <a:lnR>
                      <a:noFill/>
                    </a:lnR>
                    <a:lnT>
                      <a:noFill/>
                    </a:lnT>
                    <a:lnB w="12700" cap="flat" cmpd="sng">
                      <a:solidFill>
                        <a:srgbClr val="000000"/>
                      </a:solidFill>
                      <a:prstDash val="solid"/>
                      <a:headEnd type="none" w="med" len="med"/>
                      <a:tailEnd type="none" w="med" len="med"/>
                    </a:lnB>
                    <a:lnTlToBr>
                      <a:noFill/>
                    </a:lnTlToBr>
                    <a:lnBlToTr>
                      <a:noFill/>
                    </a:lnBlToTr>
                    <a:no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buNone/>
                      </a:pPr>
                      <a:endParaRPr lang="en-US" altLang="x-none">
                        <a:solidFill>
                          <a:srgbClr val="000000"/>
                        </a:solidFill>
                      </a:endParaRPr>
                    </a:p>
                  </a:txBody>
                  <a:tcPr anchor="b" anchorCtr="0">
                    <a:lnL>
                      <a:noFill/>
                    </a:lnL>
                    <a:lnR w="12700" cap="flat" cmpd="sng">
                      <a:solidFill>
                        <a:srgbClr val="000000"/>
                      </a:solidFill>
                      <a:prstDash val="solid"/>
                      <a:headEnd type="none" w="med" len="med"/>
                      <a:tailEnd type="none" w="med" len="med"/>
                    </a:lnR>
                    <a:lnT>
                      <a:noFill/>
                    </a:lnT>
                    <a:lnB w="12700" cap="flat" cmpd="sng">
                      <a:solidFill>
                        <a:srgbClr val="000000"/>
                      </a:solidFill>
                      <a:prstDash val="solid"/>
                      <a:headEnd type="none" w="med" len="med"/>
                      <a:tailEnd type="none" w="med" len="med"/>
                    </a:lnB>
                    <a:lnTlToBr>
                      <a:noFill/>
                    </a:lnTlToBr>
                    <a:lnBlToTr>
                      <a:noFill/>
                    </a:lnBlToTr>
                    <a:no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fontAlgn="b">
                        <a:spcBef>
                          <a:spcPct val="0"/>
                        </a:spcBef>
                        <a:buClrTx/>
                        <a:buSzTx/>
                        <a:buFontTx/>
                        <a:buNone/>
                      </a:pPr>
                      <a:r>
                        <a:rPr lang="zh-CN" altLang="en-US" sz="1200" dirty="0">
                          <a:solidFill>
                            <a:srgbClr val="000000"/>
                          </a:solidFill>
                          <a:ea typeface="宋体" panose="02010600030101010101" pitchFamily="2" charset="-122"/>
                        </a:rPr>
                        <a:t>难</a:t>
                      </a:r>
                      <a:endParaRPr lang="zh-CN" altLang="en-US" sz="1200" dirty="0">
                        <a:solidFill>
                          <a:srgbClr val="000000"/>
                        </a:solidFill>
                        <a:ea typeface="宋体" panose="02010600030101010101" pitchFamily="2" charset="-122"/>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0C0C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fontAlgn="b">
                        <a:spcBef>
                          <a:spcPct val="0"/>
                        </a:spcBef>
                        <a:buClrTx/>
                        <a:buSzTx/>
                        <a:buFontTx/>
                        <a:buNone/>
                      </a:pPr>
                      <a:r>
                        <a:rPr lang="zh-CN" altLang="en-US" sz="1200" dirty="0">
                          <a:solidFill>
                            <a:srgbClr val="000000"/>
                          </a:solidFill>
                          <a:ea typeface="宋体" panose="02010600030101010101" pitchFamily="2" charset="-122"/>
                        </a:rPr>
                        <a:t>中等</a:t>
                      </a:r>
                      <a:endParaRPr lang="zh-CN" altLang="en-US" sz="1200" dirty="0">
                        <a:solidFill>
                          <a:srgbClr val="000000"/>
                        </a:solidFill>
                        <a:ea typeface="宋体" panose="02010600030101010101" pitchFamily="2" charset="-122"/>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0C0C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fontAlgn="b">
                        <a:spcBef>
                          <a:spcPct val="0"/>
                        </a:spcBef>
                        <a:buClrTx/>
                        <a:buSzTx/>
                        <a:buFontTx/>
                        <a:buNone/>
                      </a:pPr>
                      <a:r>
                        <a:rPr lang="zh-CN" altLang="en-US" sz="1200" dirty="0">
                          <a:solidFill>
                            <a:srgbClr val="000000"/>
                          </a:solidFill>
                          <a:ea typeface="宋体" panose="02010600030101010101" pitchFamily="2" charset="-122"/>
                        </a:rPr>
                        <a:t>易</a:t>
                      </a:r>
                      <a:endParaRPr lang="zh-CN" altLang="en-US" sz="1200" dirty="0">
                        <a:solidFill>
                          <a:srgbClr val="000000"/>
                        </a:solidFill>
                        <a:ea typeface="宋体" panose="02010600030101010101" pitchFamily="2" charset="-122"/>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0C0C0"/>
                    </a:solidFill>
                  </a:tcPr>
                </a:tc>
              </a:tr>
              <a:tr h="273050">
                <a:tc rowSpan="3">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fontAlgn="b">
                        <a:spcBef>
                          <a:spcPct val="0"/>
                        </a:spcBef>
                        <a:buClrTx/>
                        <a:buSzTx/>
                        <a:buFontTx/>
                        <a:buNone/>
                      </a:pPr>
                      <a:r>
                        <a:rPr lang="zh-CN" altLang="en-US" sz="1400" b="1" dirty="0">
                          <a:solidFill>
                            <a:srgbClr val="000000"/>
                          </a:solidFill>
                          <a:ea typeface="宋体" panose="02010600030101010101" pitchFamily="2" charset="-122"/>
                        </a:rPr>
                        <a:t>风险程度等级</a:t>
                      </a:r>
                      <a:endParaRPr lang="zh-CN" altLang="en-US" sz="1400" b="1" dirty="0">
                        <a:solidFill>
                          <a:srgbClr val="000000"/>
                        </a:solidFill>
                        <a:ea typeface="宋体" panose="02010600030101010101" pitchFamily="2" charset="-122"/>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C0C0C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fontAlgn="b">
                        <a:spcBef>
                          <a:spcPct val="0"/>
                        </a:spcBef>
                        <a:buClrTx/>
                        <a:buSzTx/>
                        <a:buFontTx/>
                        <a:buNone/>
                      </a:pPr>
                      <a:r>
                        <a:rPr lang="zh-CN" altLang="en-US" sz="1200" dirty="0">
                          <a:solidFill>
                            <a:srgbClr val="000000"/>
                          </a:solidFill>
                          <a:ea typeface="宋体" panose="02010600030101010101" pitchFamily="2" charset="-122"/>
                        </a:rPr>
                        <a:t>不可接受风险区域</a:t>
                      </a:r>
                      <a:endParaRPr lang="zh-CN" altLang="en-US" sz="1200" dirty="0">
                        <a:solidFill>
                          <a:srgbClr val="000000"/>
                        </a:solidFill>
                        <a:ea typeface="宋体" panose="02010600030101010101" pitchFamily="2" charset="-122"/>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00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fontAlgn="b">
                        <a:spcBef>
                          <a:spcPct val="0"/>
                        </a:spcBef>
                        <a:buClrTx/>
                        <a:buSzTx/>
                        <a:buFontTx/>
                        <a:buNone/>
                      </a:pPr>
                      <a:r>
                        <a:rPr lang="en-US" altLang="zh-CN" sz="1000">
                          <a:solidFill>
                            <a:srgbClr val="000000"/>
                          </a:solidFill>
                          <a:cs typeface="Arial" panose="020B0604020202020204" pitchFamily="34" charset="0"/>
                        </a:rPr>
                        <a:t>3</a:t>
                      </a:r>
                      <a:endParaRPr lang="en-US" altLang="zh-CN" sz="2400">
                        <a:solidFill>
                          <a:srgbClr val="000000"/>
                        </a:solidFill>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fontAlgn="b">
                        <a:spcBef>
                          <a:spcPct val="0"/>
                        </a:spcBef>
                        <a:buClrTx/>
                        <a:buSzTx/>
                        <a:buFontTx/>
                        <a:buNone/>
                      </a:pPr>
                      <a:r>
                        <a:rPr lang="en-US" altLang="zh-CN" sz="1000">
                          <a:solidFill>
                            <a:srgbClr val="000000"/>
                          </a:solidFill>
                          <a:cs typeface="Arial" panose="020B0604020202020204" pitchFamily="34" charset="0"/>
                        </a:rPr>
                        <a:t>2</a:t>
                      </a:r>
                      <a:endParaRPr lang="en-US" altLang="zh-CN" sz="2400">
                        <a:solidFill>
                          <a:srgbClr val="000000"/>
                        </a:solidFill>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fontAlgn="b">
                        <a:spcBef>
                          <a:spcPct val="0"/>
                        </a:spcBef>
                        <a:buClrTx/>
                        <a:buSzTx/>
                        <a:buFontTx/>
                        <a:buNone/>
                      </a:pPr>
                      <a:r>
                        <a:rPr lang="en-US" altLang="zh-CN" sz="1000">
                          <a:solidFill>
                            <a:srgbClr val="000000"/>
                          </a:solidFill>
                          <a:cs typeface="Arial" panose="020B0604020202020204" pitchFamily="34" charset="0"/>
                        </a:rPr>
                        <a:t>1</a:t>
                      </a:r>
                      <a:endParaRPr lang="en-US" altLang="zh-CN" sz="2400">
                        <a:solidFill>
                          <a:srgbClr val="000000"/>
                        </a:solidFill>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fontAlgn="b">
                        <a:spcBef>
                          <a:spcPct val="0"/>
                        </a:spcBef>
                        <a:buClrTx/>
                        <a:buSzTx/>
                        <a:buFontTx/>
                        <a:buNone/>
                      </a:pPr>
                      <a:r>
                        <a:rPr lang="zh-CN" altLang="en-US" sz="1200" dirty="0">
                          <a:solidFill>
                            <a:srgbClr val="000000"/>
                          </a:solidFill>
                          <a:ea typeface="宋体" panose="02010600030101010101" pitchFamily="2" charset="-122"/>
                        </a:rPr>
                        <a:t>中等风险区域</a:t>
                      </a:r>
                      <a:endParaRPr lang="zh-CN" altLang="en-US" sz="1200" dirty="0">
                        <a:solidFill>
                          <a:srgbClr val="000000"/>
                        </a:solidFill>
                        <a:ea typeface="宋体" panose="02010600030101010101" pitchFamily="2" charset="-122"/>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fontAlgn="b">
                        <a:spcBef>
                          <a:spcPct val="0"/>
                        </a:spcBef>
                        <a:buClrTx/>
                        <a:buSzTx/>
                        <a:buFontTx/>
                        <a:buNone/>
                      </a:pPr>
                      <a:r>
                        <a:rPr lang="en-US" altLang="zh-CN" sz="1000">
                          <a:solidFill>
                            <a:srgbClr val="000000"/>
                          </a:solidFill>
                          <a:cs typeface="Arial" panose="020B0604020202020204" pitchFamily="34" charset="0"/>
                        </a:rPr>
                        <a:t>4</a:t>
                      </a:r>
                      <a:endParaRPr lang="en-US" altLang="zh-CN" sz="2400">
                        <a:solidFill>
                          <a:srgbClr val="000000"/>
                        </a:solidFill>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fontAlgn="b">
                        <a:spcBef>
                          <a:spcPct val="0"/>
                        </a:spcBef>
                        <a:buClrTx/>
                        <a:buSzTx/>
                        <a:buFontTx/>
                        <a:buNone/>
                      </a:pPr>
                      <a:r>
                        <a:rPr lang="en-US" altLang="zh-CN" sz="1000">
                          <a:solidFill>
                            <a:srgbClr val="000000"/>
                          </a:solidFill>
                          <a:cs typeface="Arial" panose="020B0604020202020204" pitchFamily="34" charset="0"/>
                        </a:rPr>
                        <a:t>3</a:t>
                      </a:r>
                      <a:endParaRPr lang="en-US" altLang="zh-CN" sz="2400">
                        <a:solidFill>
                          <a:srgbClr val="000000"/>
                        </a:solidFill>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fontAlgn="b">
                        <a:spcBef>
                          <a:spcPct val="0"/>
                        </a:spcBef>
                        <a:buClrTx/>
                        <a:buSzTx/>
                        <a:buFontTx/>
                        <a:buNone/>
                      </a:pPr>
                      <a:r>
                        <a:rPr lang="en-US" altLang="zh-CN" sz="1000">
                          <a:solidFill>
                            <a:srgbClr val="000000"/>
                          </a:solidFill>
                          <a:cs typeface="Arial" panose="020B0604020202020204" pitchFamily="34" charset="0"/>
                        </a:rPr>
                        <a:t>2</a:t>
                      </a:r>
                      <a:endParaRPr lang="en-US" altLang="zh-CN" sz="2400">
                        <a:solidFill>
                          <a:srgbClr val="000000"/>
                        </a:solidFill>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fontAlgn="b">
                        <a:spcBef>
                          <a:spcPct val="0"/>
                        </a:spcBef>
                        <a:buClrTx/>
                        <a:buSzTx/>
                        <a:buFontTx/>
                        <a:buNone/>
                      </a:pPr>
                      <a:r>
                        <a:rPr lang="zh-CN" altLang="en-US" sz="1200" dirty="0">
                          <a:solidFill>
                            <a:srgbClr val="000000"/>
                          </a:solidFill>
                          <a:ea typeface="宋体" panose="02010600030101010101" pitchFamily="2" charset="-122"/>
                        </a:rPr>
                        <a:t>可接受风险区域</a:t>
                      </a:r>
                      <a:endParaRPr lang="zh-CN" altLang="en-US" sz="1200" dirty="0">
                        <a:solidFill>
                          <a:srgbClr val="000000"/>
                        </a:solidFill>
                        <a:ea typeface="宋体" panose="02010600030101010101" pitchFamily="2" charset="-122"/>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FF00"/>
                    </a:solid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fontAlgn="b">
                        <a:spcBef>
                          <a:spcPct val="0"/>
                        </a:spcBef>
                        <a:buClrTx/>
                        <a:buSzTx/>
                        <a:buFontTx/>
                        <a:buNone/>
                      </a:pPr>
                      <a:r>
                        <a:rPr lang="en-US" altLang="zh-CN" sz="1000">
                          <a:solidFill>
                            <a:srgbClr val="000000"/>
                          </a:solidFill>
                          <a:cs typeface="Arial" panose="020B0604020202020204" pitchFamily="34" charset="0"/>
                        </a:rPr>
                        <a:t>4</a:t>
                      </a:r>
                      <a:endParaRPr lang="en-US" altLang="zh-CN" sz="2400">
                        <a:solidFill>
                          <a:srgbClr val="000000"/>
                        </a:solidFill>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fontAlgn="b">
                        <a:spcBef>
                          <a:spcPct val="0"/>
                        </a:spcBef>
                        <a:buClrTx/>
                        <a:buSzTx/>
                        <a:buFontTx/>
                        <a:buNone/>
                      </a:pPr>
                      <a:r>
                        <a:rPr lang="en-US" altLang="zh-CN" sz="1000">
                          <a:solidFill>
                            <a:srgbClr val="000000"/>
                          </a:solidFill>
                          <a:cs typeface="Arial" panose="020B0604020202020204" pitchFamily="34" charset="0"/>
                        </a:rPr>
                        <a:t>4</a:t>
                      </a:r>
                      <a:endParaRPr lang="en-US" altLang="zh-CN" sz="2400">
                        <a:solidFill>
                          <a:srgbClr val="000000"/>
                        </a:solidFill>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282575" lvl="0" indent="-282575" algn="l" defTabSz="914400" rtl="0" eaLnBrk="0" fontAlgn="base" latinLnBrk="0" hangingPunct="0">
                        <a:lnSpc>
                          <a:spcPct val="100000"/>
                        </a:lnSpc>
                        <a:spcBef>
                          <a:spcPct val="20000"/>
                        </a:spcBef>
                        <a:spcAft>
                          <a:spcPct val="0"/>
                        </a:spcAft>
                        <a:buClr>
                          <a:srgbClr val="C6BE74"/>
                        </a:buClr>
                        <a:buSzPct val="80000"/>
                        <a:buFont typeface="Wingdings 2" pitchFamily="18" charset="2"/>
                        <a:buChar char="¢"/>
                        <a:defRPr sz="2000" u="none" kern="1200" baseline="0">
                          <a:solidFill>
                            <a:schemeClr val="bg2"/>
                          </a:solidFill>
                          <a:latin typeface="Arial" panose="020B0604020202020204" pitchFamily="34" charset="0"/>
                        </a:defRPr>
                      </a:lvl1pPr>
                      <a:lvl2pPr marL="757555" lvl="1" indent="-284480" algn="l" defTabSz="914400" rtl="0" eaLnBrk="0" fontAlgn="base" latinLnBrk="0" hangingPunct="0">
                        <a:lnSpc>
                          <a:spcPct val="100000"/>
                        </a:lnSpc>
                        <a:spcBef>
                          <a:spcPct val="20000"/>
                        </a:spcBef>
                        <a:spcAft>
                          <a:spcPct val="0"/>
                        </a:spcAft>
                        <a:buClr>
                          <a:srgbClr val="C6BE74"/>
                        </a:buClr>
                        <a:buSzTx/>
                        <a:buFont typeface="Webdings" panose="05030102010509060703" pitchFamily="18" charset="2"/>
                        <a:buChar char="a"/>
                        <a:defRPr sz="1800" b="0" i="0" u="none" kern="1200" baseline="0">
                          <a:solidFill>
                            <a:schemeClr val="bg2"/>
                          </a:solidFill>
                          <a:latin typeface="Arial" panose="020B0604020202020204" pitchFamily="34" charset="0"/>
                        </a:defRPr>
                      </a:lvl2pPr>
                      <a:lvl3pPr marL="1148080" lvl="2" indent="-198755" algn="l" defTabSz="914400" rtl="0" eaLnBrk="0" fontAlgn="base" latinLnBrk="0" hangingPunct="0">
                        <a:lnSpc>
                          <a:spcPct val="100000"/>
                        </a:lnSpc>
                        <a:spcBef>
                          <a:spcPct val="20000"/>
                        </a:spcBef>
                        <a:spcAft>
                          <a:spcPct val="0"/>
                        </a:spcAft>
                        <a:buClr>
                          <a:srgbClr val="C6BE74"/>
                        </a:buClr>
                        <a:buSzTx/>
                        <a:buFontTx/>
                        <a:buChar char="•"/>
                        <a:defRPr sz="1600" b="0" i="0" u="none" kern="1200" baseline="0">
                          <a:solidFill>
                            <a:schemeClr val="bg2"/>
                          </a:solidFill>
                          <a:latin typeface="Arial" panose="020B0604020202020204" pitchFamily="34" charset="0"/>
                        </a:defRPr>
                      </a:lvl3pPr>
                      <a:lvl4pPr marL="1659255" lvl="3" indent="-228600" algn="l" defTabSz="914400" rtl="0" eaLnBrk="0" fontAlgn="base" latinLnBrk="0" hangingPunct="0">
                        <a:lnSpc>
                          <a:spcPct val="100000"/>
                        </a:lnSpc>
                        <a:spcBef>
                          <a:spcPct val="20000"/>
                        </a:spcBef>
                        <a:spcAft>
                          <a:spcPct val="0"/>
                        </a:spcAft>
                        <a:buClr>
                          <a:srgbClr val="C6BE74"/>
                        </a:buClr>
                        <a:buSzTx/>
                        <a:buFontTx/>
                        <a:buChar char="•"/>
                        <a:defRPr sz="1400" b="0" i="1" u="none" kern="1200" baseline="0">
                          <a:solidFill>
                            <a:schemeClr val="bg2"/>
                          </a:solidFill>
                          <a:latin typeface="Arial" panose="020B0604020202020204" pitchFamily="34" charset="0"/>
                        </a:defRPr>
                      </a:lvl4pPr>
                      <a:lvl5pPr marL="2078355" lvl="4" indent="-228600" algn="l" defTabSz="914400" rtl="0" eaLnBrk="0" fontAlgn="base" latinLnBrk="0" hangingPunct="0">
                        <a:lnSpc>
                          <a:spcPct val="100000"/>
                        </a:lnSpc>
                        <a:spcBef>
                          <a:spcPct val="20000"/>
                        </a:spcBef>
                        <a:spcAft>
                          <a:spcPct val="0"/>
                        </a:spcAft>
                        <a:buClrTx/>
                        <a:buSzTx/>
                        <a:buFontTx/>
                        <a:buChar char="–"/>
                        <a:defRPr sz="1800" b="0" i="0" u="none" kern="1200" baseline="0">
                          <a:solidFill>
                            <a:srgbClr val="666699"/>
                          </a:solidFill>
                          <a:latin typeface="Arial" panose="020B0604020202020204" pitchFamily="34" charset="0"/>
                        </a:defRPr>
                      </a:lvl5pPr>
                    </a:lstStyle>
                    <a:p>
                      <a:pPr marL="0" lvl="0" indent="0" algn="ctr" fontAlgn="b">
                        <a:spcBef>
                          <a:spcPct val="0"/>
                        </a:spcBef>
                        <a:buClrTx/>
                        <a:buSzTx/>
                        <a:buFontTx/>
                        <a:buNone/>
                      </a:pPr>
                      <a:r>
                        <a:rPr lang="en-US" altLang="zh-CN" sz="1000">
                          <a:solidFill>
                            <a:srgbClr val="000000"/>
                          </a:solidFill>
                          <a:cs typeface="Arial" panose="020B0604020202020204" pitchFamily="34" charset="0"/>
                        </a:rPr>
                        <a:t>3</a:t>
                      </a:r>
                      <a:endParaRPr lang="en-US" altLang="zh-CN" sz="2400">
                        <a:solidFill>
                          <a:srgbClr val="000000"/>
                        </a:solidFill>
                      </a:endParaRPr>
                    </a:p>
                  </a:txBody>
                  <a:tcPr anchor="b"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5069826" name="标题 5069825"/>
          <p:cNvSpPr>
            <a:spLocks noGrp="1"/>
          </p:cNvSpPr>
          <p:nvPr>
            <p:ph type="title"/>
          </p:nvPr>
        </p:nvSpPr>
        <p:spPr>
          <a:ln/>
        </p:spPr>
        <p:txBody>
          <a:bodyPr/>
          <a:p>
            <a:r>
              <a:rPr lang="en-US" altLang="zh-CN"/>
              <a:t>JHA </a:t>
            </a:r>
            <a:r>
              <a:rPr lang="zh-CN" altLang="en-US" dirty="0">
                <a:ea typeface="宋体" panose="02010600030101010101" pitchFamily="2" charset="-122"/>
              </a:rPr>
              <a:t>步骤 </a:t>
            </a:r>
            <a:r>
              <a:rPr lang="en-US" altLang="zh-CN"/>
              <a:t>6: </a:t>
            </a:r>
            <a:r>
              <a:rPr lang="zh-CN" altLang="en-US" sz="2400" dirty="0">
                <a:ea typeface="宋体" panose="02010600030101010101" pitchFamily="2" charset="-122"/>
              </a:rPr>
              <a:t>实施行动方案</a:t>
            </a:r>
            <a:endParaRPr lang="zh-CN" altLang="en-US" sz="2400" dirty="0">
              <a:ea typeface="宋体" panose="02010600030101010101" pitchFamily="2" charset="-122"/>
            </a:endParaRPr>
          </a:p>
        </p:txBody>
      </p:sp>
      <p:sp>
        <p:nvSpPr>
          <p:cNvPr id="5069827" name="文本占位符 5069826"/>
          <p:cNvSpPr>
            <a:spLocks noGrp="1"/>
          </p:cNvSpPr>
          <p:nvPr>
            <p:ph type="body" idx="1"/>
          </p:nvPr>
        </p:nvSpPr>
        <p:spPr>
          <a:xfrm>
            <a:off x="509588" y="755650"/>
            <a:ext cx="8413750" cy="5300663"/>
          </a:xfrm>
          <a:ln/>
        </p:spPr>
        <p:txBody>
          <a:bodyPr/>
          <a:p>
            <a:pPr algn="ctr">
              <a:buNone/>
            </a:pPr>
            <a:endParaRPr lang="en-US" altLang="zh-CN" sz="2000" b="1"/>
          </a:p>
          <a:p>
            <a:pPr algn="ctr">
              <a:buNone/>
            </a:pPr>
            <a:r>
              <a:rPr lang="zh-CN" altLang="en-US" sz="2000" b="1" dirty="0">
                <a:ea typeface="宋体" panose="02010600030101010101" pitchFamily="2" charset="-122"/>
              </a:rPr>
              <a:t>练习 </a:t>
            </a:r>
            <a:r>
              <a:rPr lang="en-US" altLang="zh-CN" sz="2000" b="1"/>
              <a:t># 3</a:t>
            </a:r>
            <a:endParaRPr lang="en-US" altLang="zh-CN" sz="2000" b="1">
              <a:solidFill>
                <a:srgbClr val="FF0000"/>
              </a:solidFill>
            </a:endParaRPr>
          </a:p>
          <a:p>
            <a:pPr>
              <a:buNone/>
            </a:pPr>
            <a:endParaRPr lang="en-US" altLang="zh-CN" sz="2000" b="1">
              <a:solidFill>
                <a:srgbClr val="FF0000"/>
              </a:solidFill>
            </a:endParaRPr>
          </a:p>
          <a:p>
            <a:pPr>
              <a:buNone/>
            </a:pPr>
            <a:endParaRPr lang="en-US" altLang="zh-CN" sz="2000" b="1">
              <a:solidFill>
                <a:srgbClr val="FF0000"/>
              </a:solidFill>
            </a:endParaRPr>
          </a:p>
          <a:p>
            <a:pPr>
              <a:buNone/>
            </a:pPr>
            <a:endParaRPr lang="en-US" altLang="zh-CN" sz="2000" b="1">
              <a:solidFill>
                <a:srgbClr val="FF0000"/>
              </a:solidFill>
            </a:endParaRPr>
          </a:p>
          <a:p>
            <a:pPr>
              <a:buNone/>
            </a:pPr>
            <a:endParaRPr lang="en-US" altLang="zh-CN" sz="2000" b="1">
              <a:solidFill>
                <a:srgbClr val="FF0000"/>
              </a:solidFill>
            </a:endParaRPr>
          </a:p>
          <a:p>
            <a:pPr>
              <a:buNone/>
            </a:pPr>
            <a:endParaRPr lang="en-US" altLang="zh-CN" sz="2000" b="1">
              <a:solidFill>
                <a:srgbClr val="FF0000"/>
              </a:solidFill>
            </a:endParaRPr>
          </a:p>
          <a:p>
            <a:pPr>
              <a:buNone/>
            </a:pPr>
            <a:endParaRPr lang="en-US" altLang="zh-CN" sz="2000" b="1">
              <a:solidFill>
                <a:srgbClr val="FF0000"/>
              </a:solidFill>
            </a:endParaRPr>
          </a:p>
          <a:p>
            <a:pPr>
              <a:buNone/>
            </a:pPr>
            <a:endParaRPr lang="en-US" altLang="zh-CN" sz="2000" b="1">
              <a:solidFill>
                <a:srgbClr val="FF0000"/>
              </a:solidFill>
            </a:endParaRPr>
          </a:p>
          <a:p>
            <a:pPr algn="ctr">
              <a:spcBef>
                <a:spcPct val="55000"/>
              </a:spcBef>
              <a:buNone/>
            </a:pPr>
            <a:r>
              <a:rPr lang="en-US" altLang="zh-CN" sz="2800" b="1"/>
              <a:t>6) </a:t>
            </a:r>
            <a:r>
              <a:rPr lang="zh-CN" altLang="en-US" sz="2800" b="1" dirty="0">
                <a:ea typeface="宋体" panose="02010600030101010101" pitchFamily="2" charset="-122"/>
              </a:rPr>
              <a:t>发现并实施优先行动</a:t>
            </a:r>
            <a:r>
              <a:rPr lang="en-US" altLang="zh-CN" sz="2800" b="1"/>
              <a:t>!</a:t>
            </a:r>
            <a:endParaRPr lang="en-US" altLang="zh-CN" sz="3100" b="1"/>
          </a:p>
        </p:txBody>
      </p:sp>
      <p:pic>
        <p:nvPicPr>
          <p:cNvPr id="5069828" name="图片 5069827" descr="MCj04399230000[1]"/>
          <p:cNvPicPr>
            <a:picLocks noChangeAspect="1"/>
          </p:cNvPicPr>
          <p:nvPr/>
        </p:nvPicPr>
        <p:blipFill>
          <a:blip r:embed="rId1"/>
          <a:stretch>
            <a:fillRect/>
          </a:stretch>
        </p:blipFill>
        <p:spPr>
          <a:xfrm>
            <a:off x="3922713" y="2109788"/>
            <a:ext cx="1831975" cy="1323975"/>
          </a:xfrm>
          <a:prstGeom prst="rect">
            <a:avLst/>
          </a:prstGeom>
          <a:noFill/>
          <a:ln w="9525">
            <a:noFill/>
          </a:ln>
        </p:spPr>
      </p:pic>
    </p:spTree>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5058562" name="标题 5058561"/>
          <p:cNvSpPr>
            <a:spLocks noGrp="1"/>
          </p:cNvSpPr>
          <p:nvPr>
            <p:ph type="title"/>
          </p:nvPr>
        </p:nvSpPr>
        <p:spPr>
          <a:ln/>
        </p:spPr>
        <p:txBody>
          <a:bodyPr/>
          <a:p>
            <a:r>
              <a:rPr lang="en-US" altLang="zh-CN"/>
              <a:t>JHA </a:t>
            </a:r>
            <a:r>
              <a:rPr lang="zh-CN" altLang="en-US" dirty="0">
                <a:ea typeface="宋体" panose="02010600030101010101" pitchFamily="2" charset="-122"/>
              </a:rPr>
              <a:t>步骤 </a:t>
            </a:r>
            <a:r>
              <a:rPr lang="en-US" altLang="zh-CN"/>
              <a:t>7: </a:t>
            </a:r>
            <a:r>
              <a:rPr lang="zh-CN" altLang="en-US" sz="2400" dirty="0">
                <a:ea typeface="宋体" panose="02010600030101010101" pitchFamily="2" charset="-122"/>
              </a:rPr>
              <a:t>定期复审</a:t>
            </a:r>
            <a:endParaRPr lang="zh-CN" altLang="en-US" sz="2400" dirty="0">
              <a:ea typeface="宋体" panose="02010600030101010101" pitchFamily="2" charset="-122"/>
            </a:endParaRPr>
          </a:p>
        </p:txBody>
      </p:sp>
      <p:sp>
        <p:nvSpPr>
          <p:cNvPr id="5058563" name="文本占位符 5058562"/>
          <p:cNvSpPr>
            <a:spLocks noGrp="1"/>
          </p:cNvSpPr>
          <p:nvPr>
            <p:ph type="body" idx="1"/>
          </p:nvPr>
        </p:nvSpPr>
        <p:spPr>
          <a:xfrm>
            <a:off x="508000" y="754063"/>
            <a:ext cx="8636000" cy="5332412"/>
          </a:xfrm>
          <a:ln/>
        </p:spPr>
        <p:txBody>
          <a:bodyPr/>
          <a:p>
            <a:pPr>
              <a:lnSpc>
                <a:spcPct val="80000"/>
              </a:lnSpc>
            </a:pPr>
            <a:r>
              <a:rPr lang="zh-CN" altLang="en-US" sz="2900" dirty="0">
                <a:ea typeface="宋体" panose="02010600030101010101" pitchFamily="2" charset="-122"/>
              </a:rPr>
              <a:t>确保风险危害状况是</a:t>
            </a:r>
            <a:r>
              <a:rPr lang="en-US" altLang="zh-CN" sz="2600"/>
              <a:t> </a:t>
            </a:r>
            <a:endParaRPr lang="en-US" altLang="zh-CN" sz="2600"/>
          </a:p>
          <a:p>
            <a:pPr lvl="1">
              <a:lnSpc>
                <a:spcPct val="80000"/>
              </a:lnSpc>
            </a:pPr>
            <a:r>
              <a:rPr lang="zh-CN" altLang="en-US" sz="1600" dirty="0">
                <a:ea typeface="宋体" panose="02010600030101010101" pitchFamily="2" charset="-122"/>
              </a:rPr>
              <a:t>相关人员知道的</a:t>
            </a:r>
            <a:endParaRPr lang="en-US" altLang="zh-CN" sz="1600"/>
          </a:p>
          <a:p>
            <a:pPr>
              <a:lnSpc>
                <a:spcPct val="80000"/>
              </a:lnSpc>
            </a:pPr>
            <a:r>
              <a:rPr lang="zh-CN" altLang="en-US" sz="2900" dirty="0">
                <a:ea typeface="宋体" panose="02010600030101010101" pitchFamily="2" charset="-122"/>
              </a:rPr>
              <a:t>确保</a:t>
            </a:r>
            <a:r>
              <a:rPr lang="en-US" altLang="zh-CN" sz="2900">
                <a:ea typeface="宋体" panose="02010600030101010101" pitchFamily="2" charset="-122"/>
              </a:rPr>
              <a:t>“</a:t>
            </a:r>
            <a:r>
              <a:rPr lang="zh-CN" altLang="en-US" sz="2900" dirty="0">
                <a:ea typeface="宋体" panose="02010600030101010101" pitchFamily="2" charset="-122"/>
              </a:rPr>
              <a:t>规定</a:t>
            </a:r>
            <a:r>
              <a:rPr lang="en-US" altLang="zh-CN" sz="2900">
                <a:ea typeface="宋体" panose="02010600030101010101" pitchFamily="2" charset="-122"/>
              </a:rPr>
              <a:t>"</a:t>
            </a:r>
            <a:r>
              <a:rPr lang="zh-CN" altLang="en-US" sz="2900" dirty="0">
                <a:ea typeface="宋体" panose="02010600030101010101" pitchFamily="2" charset="-122"/>
              </a:rPr>
              <a:t>是</a:t>
            </a:r>
            <a:r>
              <a:rPr lang="en-US" altLang="zh-CN" sz="2600"/>
              <a:t> </a:t>
            </a:r>
            <a:endParaRPr lang="en-US" altLang="zh-CN" sz="2600"/>
          </a:p>
          <a:p>
            <a:pPr lvl="1">
              <a:lnSpc>
                <a:spcPct val="80000"/>
              </a:lnSpc>
            </a:pPr>
            <a:r>
              <a:rPr lang="zh-CN" altLang="en-US" sz="1600" dirty="0">
                <a:ea typeface="宋体" panose="02010600030101010101" pitchFamily="2" charset="-122"/>
              </a:rPr>
              <a:t>了解的</a:t>
            </a:r>
            <a:endParaRPr lang="en-US" altLang="zh-CN" sz="1600"/>
          </a:p>
          <a:p>
            <a:pPr lvl="1">
              <a:lnSpc>
                <a:spcPct val="80000"/>
              </a:lnSpc>
            </a:pPr>
            <a:r>
              <a:rPr lang="zh-CN" altLang="en-US" sz="1600" dirty="0">
                <a:ea typeface="宋体" panose="02010600030101010101" pitchFamily="2" charset="-122"/>
              </a:rPr>
              <a:t>运用的</a:t>
            </a:r>
            <a:r>
              <a:rPr lang="en-US" altLang="zh-CN" sz="1600"/>
              <a:t> </a:t>
            </a:r>
            <a:endParaRPr lang="en-US" altLang="zh-CN" sz="1600"/>
          </a:p>
          <a:p>
            <a:pPr lvl="1">
              <a:lnSpc>
                <a:spcPct val="80000"/>
              </a:lnSpc>
            </a:pPr>
            <a:r>
              <a:rPr lang="zh-CN" altLang="en-US" sz="1600" dirty="0">
                <a:ea typeface="宋体" panose="02010600030101010101" pitchFamily="2" charset="-122"/>
              </a:rPr>
              <a:t>有效的</a:t>
            </a:r>
            <a:endParaRPr lang="en-US" altLang="zh-CN" sz="1600"/>
          </a:p>
          <a:p>
            <a:pPr lvl="3">
              <a:lnSpc>
                <a:spcPct val="80000"/>
              </a:lnSpc>
              <a:buNone/>
            </a:pPr>
            <a:r>
              <a:rPr lang="en-US" altLang="zh-CN" b="1" i="0">
                <a:solidFill>
                  <a:srgbClr val="FF0000"/>
                </a:solidFill>
                <a:sym typeface="Wingdings 2" pitchFamily="18" charset="2"/>
              </a:rPr>
              <a:t></a:t>
            </a:r>
            <a:r>
              <a:rPr lang="zh-CN" altLang="en-US" b="1" i="0" dirty="0">
                <a:solidFill>
                  <a:srgbClr val="FF0000"/>
                </a:solidFill>
                <a:ea typeface="宋体" panose="02010600030101010101" pitchFamily="2" charset="-122"/>
                <a:sym typeface="Wingdings 2" pitchFamily="18" charset="2"/>
              </a:rPr>
              <a:t>你可以使用行为安全观察</a:t>
            </a:r>
            <a:r>
              <a:rPr lang="en-US" altLang="zh-CN" b="1" i="0">
                <a:solidFill>
                  <a:srgbClr val="FF0000"/>
                </a:solidFill>
                <a:ea typeface="宋体" panose="02010600030101010101" pitchFamily="2" charset="-122"/>
                <a:sym typeface="Wingdings 2" pitchFamily="18" charset="2"/>
              </a:rPr>
              <a:t>(</a:t>
            </a:r>
            <a:r>
              <a:rPr lang="en-US" altLang="zh-CN" b="1" i="0">
                <a:solidFill>
                  <a:srgbClr val="FF0000"/>
                </a:solidFill>
              </a:rPr>
              <a:t> BSV</a:t>
            </a:r>
            <a:r>
              <a:rPr lang="en-US" altLang="zh-CN" b="1" i="0">
                <a:solidFill>
                  <a:srgbClr val="FF0000"/>
                </a:solidFill>
                <a:ea typeface="宋体" panose="02010600030101010101" pitchFamily="2" charset="-122"/>
              </a:rPr>
              <a:t>)</a:t>
            </a:r>
            <a:r>
              <a:rPr lang="en-US" altLang="zh-CN" b="1" i="0">
                <a:solidFill>
                  <a:srgbClr val="FF0000"/>
                </a:solidFill>
              </a:rPr>
              <a:t>, </a:t>
            </a:r>
            <a:r>
              <a:rPr lang="zh-CN" altLang="en-US" b="1" i="0" dirty="0">
                <a:solidFill>
                  <a:srgbClr val="FF0000"/>
                </a:solidFill>
                <a:ea typeface="宋体" panose="02010600030101010101" pitchFamily="2" charset="-122"/>
              </a:rPr>
              <a:t>审计</a:t>
            </a:r>
            <a:r>
              <a:rPr lang="en-US" altLang="zh-CN" b="1" i="0">
                <a:solidFill>
                  <a:srgbClr val="FF0000"/>
                </a:solidFill>
              </a:rPr>
              <a:t>, </a:t>
            </a:r>
            <a:r>
              <a:rPr lang="zh-CN" altLang="en-US" b="1" i="0" dirty="0">
                <a:solidFill>
                  <a:srgbClr val="FF0000"/>
                </a:solidFill>
                <a:ea typeface="宋体" panose="02010600030101010101" pitchFamily="2" charset="-122"/>
              </a:rPr>
              <a:t>人体工程学研究</a:t>
            </a:r>
            <a:r>
              <a:rPr lang="en-US" altLang="zh-CN" b="1" i="0">
                <a:solidFill>
                  <a:srgbClr val="FF0000"/>
                </a:solidFill>
              </a:rPr>
              <a:t>, …</a:t>
            </a:r>
            <a:endParaRPr lang="en-US" altLang="zh-CN" b="1" i="0">
              <a:solidFill>
                <a:srgbClr val="FF0000"/>
              </a:solidFill>
            </a:endParaRPr>
          </a:p>
          <a:p>
            <a:pPr>
              <a:lnSpc>
                <a:spcPct val="80000"/>
              </a:lnSpc>
              <a:spcBef>
                <a:spcPct val="55000"/>
              </a:spcBef>
            </a:pPr>
            <a:r>
              <a:rPr lang="zh-CN" altLang="en-US" sz="2900" dirty="0">
                <a:ea typeface="宋体" panose="02010600030101010101" pitchFamily="2" charset="-122"/>
              </a:rPr>
              <a:t>应考虑下列事项</a:t>
            </a:r>
            <a:r>
              <a:rPr lang="en-US" altLang="zh-CN" sz="2600"/>
              <a:t> </a:t>
            </a:r>
            <a:endParaRPr lang="en-US" altLang="zh-CN" sz="2600"/>
          </a:p>
          <a:p>
            <a:pPr lvl="1">
              <a:lnSpc>
                <a:spcPct val="80000"/>
              </a:lnSpc>
            </a:pPr>
            <a:r>
              <a:rPr lang="zh-CN" altLang="en-US" sz="1600" dirty="0">
                <a:ea typeface="宋体" panose="02010600030101010101" pitchFamily="2" charset="-122"/>
              </a:rPr>
              <a:t>执行规定</a:t>
            </a:r>
            <a:r>
              <a:rPr lang="en-US" altLang="zh-CN" sz="1600">
                <a:ea typeface="宋体" panose="02010600030101010101" pitchFamily="2" charset="-122"/>
              </a:rPr>
              <a:t>, </a:t>
            </a:r>
            <a:r>
              <a:rPr lang="zh-CN" altLang="en-US" sz="1600" dirty="0">
                <a:ea typeface="宋体" panose="02010600030101010101" pitchFamily="2" charset="-122"/>
              </a:rPr>
              <a:t>标准操作程序</a:t>
            </a:r>
            <a:r>
              <a:rPr lang="en-US" altLang="zh-CN" sz="1600">
                <a:ea typeface="宋体" panose="02010600030101010101" pitchFamily="2" charset="-122"/>
              </a:rPr>
              <a:t>(</a:t>
            </a:r>
            <a:r>
              <a:rPr lang="en-US" altLang="zh-CN" sz="1600"/>
              <a:t>SOP</a:t>
            </a:r>
            <a:r>
              <a:rPr lang="en-US" altLang="zh-CN" sz="1600">
                <a:ea typeface="宋体" panose="02010600030101010101" pitchFamily="2" charset="-122"/>
              </a:rPr>
              <a:t>)</a:t>
            </a:r>
            <a:r>
              <a:rPr lang="zh-CN" altLang="en-US" sz="1600" dirty="0">
                <a:ea typeface="宋体" panose="02010600030101010101" pitchFamily="2" charset="-122"/>
              </a:rPr>
              <a:t>遇到的困难</a:t>
            </a:r>
            <a:r>
              <a:rPr lang="en-US" altLang="zh-CN" sz="1600">
                <a:ea typeface="宋体" panose="02010600030101010101" pitchFamily="2" charset="-122"/>
              </a:rPr>
              <a:t>,</a:t>
            </a:r>
            <a:r>
              <a:rPr lang="en-US" altLang="zh-CN" sz="1600"/>
              <a:t> …</a:t>
            </a:r>
            <a:endParaRPr lang="en-US" altLang="zh-CN" sz="1600"/>
          </a:p>
          <a:p>
            <a:pPr lvl="1">
              <a:lnSpc>
                <a:spcPct val="80000"/>
              </a:lnSpc>
            </a:pPr>
            <a:r>
              <a:rPr lang="zh-CN" altLang="en-US" sz="1600" dirty="0">
                <a:ea typeface="宋体" panose="02010600030101010101" pitchFamily="2" charset="-122"/>
              </a:rPr>
              <a:t>缺少安全装置或程序</a:t>
            </a:r>
            <a:r>
              <a:rPr lang="en-US" altLang="zh-CN" sz="1600"/>
              <a:t>, …</a:t>
            </a:r>
            <a:endParaRPr lang="en-US" altLang="zh-CN" sz="1600" b="1">
              <a:solidFill>
                <a:srgbClr val="FF0000"/>
              </a:solidFill>
            </a:endParaRPr>
          </a:p>
          <a:p>
            <a:pPr lvl="1">
              <a:lnSpc>
                <a:spcPct val="80000"/>
              </a:lnSpc>
            </a:pPr>
            <a:r>
              <a:rPr lang="zh-CN" altLang="en-US" sz="1600" dirty="0">
                <a:ea typeface="宋体" panose="02010600030101010101" pitchFamily="2" charset="-122"/>
              </a:rPr>
              <a:t>法规</a:t>
            </a:r>
            <a:r>
              <a:rPr lang="en-US" altLang="zh-CN" sz="1600">
                <a:ea typeface="宋体" panose="02010600030101010101" pitchFamily="2" charset="-122"/>
              </a:rPr>
              <a:t>,</a:t>
            </a:r>
            <a:r>
              <a:rPr lang="zh-CN" altLang="en-US" sz="1600" dirty="0">
                <a:ea typeface="宋体" panose="02010600030101010101" pitchFamily="2" charset="-122"/>
              </a:rPr>
              <a:t>规定的变动</a:t>
            </a:r>
            <a:r>
              <a:rPr lang="en-US" altLang="zh-CN" sz="1600"/>
              <a:t>, </a:t>
            </a:r>
            <a:endParaRPr lang="en-US" altLang="zh-CN" sz="1600"/>
          </a:p>
          <a:p>
            <a:pPr lvl="1">
              <a:lnSpc>
                <a:spcPct val="80000"/>
              </a:lnSpc>
            </a:pPr>
            <a:r>
              <a:rPr lang="zh-CN" altLang="en-US" sz="1600" dirty="0">
                <a:ea typeface="宋体" panose="02010600030101010101" pitchFamily="2" charset="-122"/>
              </a:rPr>
              <a:t>装置</a:t>
            </a:r>
            <a:r>
              <a:rPr lang="en-US" altLang="zh-CN" sz="1600">
                <a:ea typeface="宋体" panose="02010600030101010101" pitchFamily="2" charset="-122"/>
              </a:rPr>
              <a:t>/</a:t>
            </a:r>
            <a:r>
              <a:rPr lang="zh-CN" altLang="en-US" sz="1600" dirty="0">
                <a:ea typeface="宋体" panose="02010600030101010101" pitchFamily="2" charset="-122"/>
              </a:rPr>
              <a:t>设施的变更</a:t>
            </a:r>
            <a:endParaRPr lang="en-US" altLang="zh-CN" sz="1600"/>
          </a:p>
          <a:p>
            <a:pPr lvl="1">
              <a:lnSpc>
                <a:spcPct val="80000"/>
              </a:lnSpc>
            </a:pPr>
            <a:r>
              <a:rPr lang="zh-CN" altLang="en-US" sz="1600" dirty="0">
                <a:ea typeface="宋体" panose="02010600030101010101" pitchFamily="2" charset="-122"/>
              </a:rPr>
              <a:t>工作任务的变化</a:t>
            </a:r>
            <a:endParaRPr lang="en-US" altLang="zh-CN" sz="1600"/>
          </a:p>
          <a:p>
            <a:pPr lvl="1">
              <a:lnSpc>
                <a:spcPct val="80000"/>
              </a:lnSpc>
            </a:pPr>
            <a:r>
              <a:rPr lang="zh-CN" altLang="en-US" sz="1600" dirty="0">
                <a:ea typeface="宋体" panose="02010600030101010101" pitchFamily="2" charset="-122"/>
              </a:rPr>
              <a:t>任一</a:t>
            </a:r>
            <a:r>
              <a:rPr lang="en-US" altLang="zh-CN" sz="1600"/>
              <a:t> “</a:t>
            </a:r>
            <a:r>
              <a:rPr lang="zh-CN" altLang="en-US" sz="1600" dirty="0">
                <a:ea typeface="宋体" panose="02010600030101010101" pitchFamily="2" charset="-122"/>
              </a:rPr>
              <a:t>新的</a:t>
            </a:r>
            <a:r>
              <a:rPr lang="en-US" altLang="zh-CN" sz="1600"/>
              <a:t>” </a:t>
            </a:r>
            <a:r>
              <a:rPr lang="zh-CN" altLang="en-US" sz="1600" dirty="0">
                <a:ea typeface="宋体" panose="02010600030101010101" pitchFamily="2" charset="-122"/>
              </a:rPr>
              <a:t>事件</a:t>
            </a:r>
            <a:r>
              <a:rPr lang="en-US" altLang="zh-CN" sz="1600">
                <a:ea typeface="宋体" panose="02010600030101010101" pitchFamily="2" charset="-122"/>
              </a:rPr>
              <a:t>/</a:t>
            </a:r>
            <a:r>
              <a:rPr lang="zh-CN" altLang="en-US" sz="1600" dirty="0">
                <a:ea typeface="宋体" panose="02010600030101010101" pitchFamily="2" charset="-122"/>
              </a:rPr>
              <a:t>事故</a:t>
            </a:r>
            <a:endParaRPr lang="en-US" altLang="zh-CN" sz="1600"/>
          </a:p>
          <a:p>
            <a:pPr>
              <a:lnSpc>
                <a:spcPct val="80000"/>
              </a:lnSpc>
            </a:pPr>
            <a:r>
              <a:rPr lang="zh-CN" altLang="en-US" sz="2900" dirty="0">
                <a:ea typeface="宋体" panose="02010600030101010101" pitchFamily="2" charset="-122"/>
              </a:rPr>
              <a:t>为改进预防</a:t>
            </a:r>
            <a:r>
              <a:rPr lang="en-US" altLang="zh-CN" sz="2900">
                <a:ea typeface="宋体" panose="02010600030101010101" pitchFamily="2" charset="-122"/>
              </a:rPr>
              <a:t>/</a:t>
            </a:r>
            <a:r>
              <a:rPr lang="zh-CN" altLang="en-US" sz="2900" dirty="0">
                <a:ea typeface="宋体" panose="02010600030101010101" pitchFamily="2" charset="-122"/>
              </a:rPr>
              <a:t>保护措施</a:t>
            </a:r>
            <a:endParaRPr lang="en-US" altLang="zh-CN" sz="2600"/>
          </a:p>
          <a:p>
            <a:pPr>
              <a:lnSpc>
                <a:spcPct val="80000"/>
              </a:lnSpc>
            </a:pPr>
            <a:endParaRPr lang="en-US" altLang="zh-CN" sz="800" i="1">
              <a:solidFill>
                <a:srgbClr val="FF0000"/>
              </a:solidFill>
            </a:endParaRPr>
          </a:p>
          <a:p>
            <a:pPr algn="ctr">
              <a:lnSpc>
                <a:spcPct val="80000"/>
              </a:lnSpc>
              <a:buNone/>
            </a:pPr>
            <a:r>
              <a:rPr lang="en-US" altLang="zh-CN" sz="1800" b="1">
                <a:solidFill>
                  <a:srgbClr val="FF0000"/>
                </a:solidFill>
                <a:sym typeface="Wingdings 2" pitchFamily="18" charset="2"/>
              </a:rPr>
              <a:t></a:t>
            </a:r>
            <a:r>
              <a:rPr lang="zh-CN" altLang="en-US" sz="1800" b="1" dirty="0">
                <a:solidFill>
                  <a:srgbClr val="FF0000"/>
                </a:solidFill>
                <a:ea typeface="宋体" panose="02010600030101010101" pitchFamily="2" charset="-122"/>
                <a:sym typeface="Wingdings 2" pitchFamily="18" charset="2"/>
              </a:rPr>
              <a:t>关闭</a:t>
            </a:r>
            <a:r>
              <a:rPr lang="en-US" altLang="zh-CN" sz="1800" b="1">
                <a:solidFill>
                  <a:srgbClr val="FF0000"/>
                </a:solidFill>
                <a:ea typeface="宋体" panose="02010600030101010101" pitchFamily="2" charset="-122"/>
                <a:sym typeface="Wingdings 2" pitchFamily="18" charset="2"/>
              </a:rPr>
              <a:t>, </a:t>
            </a:r>
            <a:r>
              <a:rPr lang="zh-CN" altLang="en-US" sz="1800" b="1" dirty="0">
                <a:solidFill>
                  <a:srgbClr val="FF0000"/>
                </a:solidFill>
                <a:ea typeface="宋体" panose="02010600030101010101" pitchFamily="2" charset="-122"/>
                <a:sym typeface="Wingdings 2" pitchFamily="18" charset="2"/>
              </a:rPr>
              <a:t>定期更新</a:t>
            </a:r>
            <a:r>
              <a:rPr lang="en-US" altLang="zh-CN" sz="1600" b="1">
                <a:solidFill>
                  <a:srgbClr val="FF0000"/>
                </a:solidFill>
              </a:rPr>
              <a:t> JHA</a:t>
            </a:r>
            <a:r>
              <a:rPr lang="en-US" altLang="zh-CN" sz="1800" b="1">
                <a:solidFill>
                  <a:srgbClr val="FF0000"/>
                </a:solidFill>
                <a:sym typeface="Wingdings 2" pitchFamily="18" charset="2"/>
              </a:rPr>
              <a:t> </a:t>
            </a:r>
            <a:r>
              <a:rPr lang="en-US" altLang="zh-CN" sz="1600" b="1">
                <a:solidFill>
                  <a:srgbClr val="FF0000"/>
                </a:solidFill>
              </a:rPr>
              <a:t>*</a:t>
            </a:r>
            <a:endParaRPr lang="en-US" altLang="zh-CN" sz="1600" b="1">
              <a:solidFill>
                <a:srgbClr val="FF0000"/>
              </a:solidFill>
            </a:endParaRPr>
          </a:p>
        </p:txBody>
      </p:sp>
      <p:sp>
        <p:nvSpPr>
          <p:cNvPr id="5058564" name="文本框 5058563"/>
          <p:cNvSpPr txBox="1"/>
          <p:nvPr/>
        </p:nvSpPr>
        <p:spPr>
          <a:xfrm>
            <a:off x="574675" y="5983288"/>
            <a:ext cx="5372100" cy="427037"/>
          </a:xfrm>
          <a:prstGeom prst="rect">
            <a:avLst/>
          </a:prstGeom>
          <a:noFill/>
          <a:ln w="9525">
            <a:noFill/>
          </a:ln>
        </p:spPr>
        <p:txBody>
          <a:bodyPr>
            <a:spAutoFit/>
          </a:bodyPr>
          <a:p>
            <a:pPr>
              <a:spcBef>
                <a:spcPct val="50000"/>
              </a:spcBef>
            </a:pPr>
            <a:r>
              <a:rPr lang="en-US" altLang="zh-CN" sz="1400" b="0"/>
              <a:t>*</a:t>
            </a:r>
            <a:r>
              <a:rPr lang="zh-CN" altLang="en-US" b="0" dirty="0">
                <a:ea typeface="宋体" panose="02010600030101010101" pitchFamily="2" charset="-122"/>
              </a:rPr>
              <a:t>在许多国家</a:t>
            </a:r>
            <a:r>
              <a:rPr lang="en-US" altLang="zh-CN" b="0">
                <a:ea typeface="宋体" panose="02010600030101010101" pitchFamily="2" charset="-122"/>
              </a:rPr>
              <a:t>,  </a:t>
            </a:r>
            <a:r>
              <a:rPr lang="zh-CN" altLang="en-US" b="0" dirty="0">
                <a:ea typeface="宋体" panose="02010600030101010101" pitchFamily="2" charset="-122"/>
              </a:rPr>
              <a:t>法规要求每年复审一次</a:t>
            </a:r>
            <a:endParaRPr lang="en-US" altLang="zh-CN" b="0">
              <a:ea typeface="宋体" panose="02010600030101010101" pitchFamily="2" charset="-122"/>
            </a:endParaRPr>
          </a:p>
        </p:txBody>
      </p:sp>
    </p:spTree>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5064706" name="标题 5064705"/>
          <p:cNvSpPr/>
          <p:nvPr>
            <p:ph type="title"/>
          </p:nvPr>
        </p:nvSpPr>
        <p:spPr>
          <a:ln>
            <a:solidFill>
              <a:schemeClr val="tx1">
                <a:alpha val="100000"/>
              </a:schemeClr>
            </a:solidFill>
            <a:miter lim="800000"/>
          </a:ln>
        </p:spPr>
        <p:txBody>
          <a:bodyPr vert="horz" wrap="square" lIns="91440" tIns="45720" rIns="91440" bIns="45720" anchor="t" anchorCtr="0"/>
          <a:p>
            <a:pPr>
              <a:lnSpc>
                <a:spcPct val="100000"/>
              </a:lnSpc>
            </a:pPr>
            <a:r>
              <a:rPr lang="en-US" altLang="zh-CN" sz="2200">
                <a:ea typeface="宋体" panose="02010600030101010101" pitchFamily="2" charset="-122"/>
              </a:rPr>
              <a:t>JHA</a:t>
            </a:r>
            <a:r>
              <a:rPr lang="zh-CN" altLang="en-US" sz="2200" dirty="0">
                <a:ea typeface="宋体" panose="02010600030101010101" pitchFamily="2" charset="-122"/>
              </a:rPr>
              <a:t>记录表单示例</a:t>
            </a:r>
            <a:endParaRPr lang="en-US" altLang="zh-CN" sz="2200">
              <a:ea typeface="宋体" panose="02010600030101010101" pitchFamily="2" charset="-122"/>
            </a:endParaRPr>
          </a:p>
        </p:txBody>
      </p:sp>
      <p:sp>
        <p:nvSpPr>
          <p:cNvPr id="5064708" name="文本框 5064707"/>
          <p:cNvSpPr txBox="1"/>
          <p:nvPr/>
        </p:nvSpPr>
        <p:spPr>
          <a:xfrm>
            <a:off x="1851025" y="912813"/>
            <a:ext cx="5164138" cy="1431925"/>
          </a:xfrm>
          <a:prstGeom prst="rect">
            <a:avLst/>
          </a:prstGeom>
          <a:noFill/>
          <a:ln w="9525">
            <a:noFill/>
          </a:ln>
        </p:spPr>
        <p:txBody>
          <a:bodyPr wrap="none" anchor="t" anchorCtr="0">
            <a:spAutoFit/>
          </a:bodyPr>
          <a:p>
            <a:endParaRPr lang="en-US" altLang="zh-CN"/>
          </a:p>
          <a:p>
            <a:r>
              <a:rPr lang="zh-CN" altLang="en-US" dirty="0">
                <a:ea typeface="宋体" panose="02010600030101010101" pitchFamily="2" charset="-122"/>
              </a:rPr>
              <a:t>为记录</a:t>
            </a:r>
            <a:r>
              <a:rPr lang="en-US" altLang="zh-CN">
                <a:ea typeface="宋体" panose="02010600030101010101" pitchFamily="2" charset="-122"/>
              </a:rPr>
              <a:t>JHA</a:t>
            </a:r>
            <a:r>
              <a:rPr lang="zh-CN" altLang="en-US" dirty="0">
                <a:ea typeface="宋体" panose="02010600030101010101" pitchFamily="2" charset="-122"/>
              </a:rPr>
              <a:t>的结果</a:t>
            </a:r>
            <a:r>
              <a:rPr lang="en-US" altLang="zh-CN">
                <a:ea typeface="宋体" panose="02010600030101010101" pitchFamily="2" charset="-122"/>
              </a:rPr>
              <a:t>, </a:t>
            </a:r>
            <a:r>
              <a:rPr lang="zh-CN" altLang="en-US" dirty="0">
                <a:ea typeface="宋体" panose="02010600030101010101" pitchFamily="2" charset="-122"/>
              </a:rPr>
              <a:t>可以使用一个</a:t>
            </a:r>
            <a:r>
              <a:rPr lang="en-US" altLang="zh-CN">
                <a:ea typeface="宋体" panose="02010600030101010101" pitchFamily="2" charset="-122"/>
              </a:rPr>
              <a:t>excel</a:t>
            </a:r>
            <a:r>
              <a:rPr lang="zh-CN" altLang="en-US" dirty="0">
                <a:ea typeface="宋体" panose="02010600030101010101" pitchFamily="2" charset="-122"/>
              </a:rPr>
              <a:t>表格 </a:t>
            </a:r>
            <a:r>
              <a:rPr lang="en-US" altLang="zh-CN">
                <a:ea typeface="宋体" panose="02010600030101010101" pitchFamily="2" charset="-122"/>
              </a:rPr>
              <a:t> </a:t>
            </a:r>
            <a:endParaRPr lang="en-US" altLang="zh-CN">
              <a:ea typeface="宋体" panose="02010600030101010101" pitchFamily="2" charset="-122"/>
            </a:endParaRPr>
          </a:p>
          <a:p>
            <a:endParaRPr lang="en-US" altLang="zh-CN">
              <a:ea typeface="宋体" panose="02010600030101010101" pitchFamily="2" charset="-122"/>
            </a:endParaRPr>
          </a:p>
          <a:p>
            <a:r>
              <a:rPr lang="zh-CN" altLang="en-US" dirty="0">
                <a:ea typeface="宋体" panose="02010600030101010101" pitchFamily="2" charset="-122"/>
              </a:rPr>
              <a:t>参见下面表单</a:t>
            </a:r>
            <a:r>
              <a:rPr lang="en-US" altLang="zh-CN"/>
              <a:t> </a:t>
            </a:r>
            <a:endParaRPr lang="en-US" altLang="zh-CN"/>
          </a:p>
        </p:txBody>
      </p:sp>
      <p:graphicFrame>
        <p:nvGraphicFramePr>
          <p:cNvPr id="5064711" name="对象 5064710"/>
          <p:cNvGraphicFramePr/>
          <p:nvPr/>
        </p:nvGraphicFramePr>
        <p:xfrm>
          <a:off x="4114800" y="3086100"/>
          <a:ext cx="914400" cy="685800"/>
        </p:xfrm>
        <a:graphic>
          <a:graphicData uri="http://schemas.openxmlformats.org/presentationml/2006/ole">
            <mc:AlternateContent xmlns:mc="http://schemas.openxmlformats.org/markup-compatibility/2006">
              <mc:Choice xmlns:v="urn:schemas-microsoft-com:vml" Requires="v">
                <p:oleObj spid="_x0000_s3076" name="" showAsIcon="1" r:id="rId1" imgW="914400" imgH="685800" progId="Excel.Sheet.8">
                  <p:embed/>
                </p:oleObj>
              </mc:Choice>
              <mc:Fallback>
                <p:oleObj name="" showAsIcon="1" r:id="rId1" imgW="914400" imgH="685800" progId="Excel.Sheet.8">
                  <p:embed/>
                  <p:pic>
                    <p:nvPicPr>
                      <p:cNvPr id="0" name="图片 3075"/>
                      <p:cNvPicPr/>
                      <p:nvPr/>
                    </p:nvPicPr>
                    <p:blipFill>
                      <a:blip r:embed="rId2"/>
                      <a:stretch>
                        <a:fillRect/>
                      </a:stretch>
                    </p:blipFill>
                    <p:spPr>
                      <a:xfrm>
                        <a:off x="4114800" y="3086100"/>
                        <a:ext cx="914400" cy="685800"/>
                      </a:xfrm>
                      <a:prstGeom prst="rect">
                        <a:avLst/>
                      </a:prstGeom>
                      <a:noFill/>
                      <a:ln w="38100">
                        <a:noFill/>
                        <a:miter/>
                      </a:ln>
                    </p:spPr>
                  </p:pic>
                </p:oleObj>
              </mc:Fallback>
            </mc:AlternateContent>
          </a:graphicData>
        </a:graphic>
      </p:graphicFrame>
    </p:spTree>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5060610" name="标题 5060609"/>
          <p:cNvSpPr>
            <a:spLocks noGrp="1"/>
          </p:cNvSpPr>
          <p:nvPr>
            <p:ph type="title"/>
          </p:nvPr>
        </p:nvSpPr>
        <p:spPr>
          <a:xfrm>
            <a:off x="558800" y="147638"/>
            <a:ext cx="7319963" cy="528637"/>
          </a:xfrm>
          <a:ln/>
        </p:spPr>
        <p:txBody>
          <a:bodyPr/>
          <a:p>
            <a:r>
              <a:rPr lang="zh-CN" altLang="en-US" dirty="0">
                <a:ea typeface="宋体" panose="02010600030101010101" pitchFamily="2" charset="-122"/>
              </a:rPr>
              <a:t>相关程序文件</a:t>
            </a:r>
            <a:endParaRPr lang="zh-CN" altLang="en-US" dirty="0">
              <a:ea typeface="宋体" panose="02010600030101010101" pitchFamily="2" charset="-122"/>
            </a:endParaRPr>
          </a:p>
        </p:txBody>
      </p:sp>
      <p:sp>
        <p:nvSpPr>
          <p:cNvPr id="5060611" name="文本占位符 5060610"/>
          <p:cNvSpPr>
            <a:spLocks noGrp="1"/>
          </p:cNvSpPr>
          <p:nvPr>
            <p:ph type="body" idx="1"/>
          </p:nvPr>
        </p:nvSpPr>
        <p:spPr>
          <a:xfrm>
            <a:off x="533400" y="727075"/>
            <a:ext cx="8610600" cy="5684838"/>
          </a:xfrm>
          <a:ln/>
        </p:spPr>
        <p:txBody>
          <a:bodyPr/>
          <a:p>
            <a:pPr marL="419100" indent="-419100">
              <a:lnSpc>
                <a:spcPct val="80000"/>
              </a:lnSpc>
            </a:pPr>
            <a:endParaRPr lang="en-US" altLang="zh-CN" sz="2800"/>
          </a:p>
          <a:p>
            <a:pPr marL="419100" indent="-419100">
              <a:lnSpc>
                <a:spcPct val="80000"/>
              </a:lnSpc>
            </a:pPr>
            <a:r>
              <a:rPr lang="zh-CN" altLang="en-US" sz="2800" dirty="0">
                <a:ea typeface="宋体" panose="02010600030101010101" pitchFamily="2" charset="-122"/>
              </a:rPr>
              <a:t>液空文件 </a:t>
            </a:r>
            <a:endParaRPr lang="zh-CN" altLang="en-US" sz="2800" dirty="0">
              <a:ea typeface="宋体" panose="02010600030101010101" pitchFamily="2" charset="-122"/>
            </a:endParaRPr>
          </a:p>
          <a:p>
            <a:pPr marL="854075" lvl="1" indent="-381000">
              <a:lnSpc>
                <a:spcPct val="80000"/>
              </a:lnSpc>
            </a:pPr>
            <a:r>
              <a:rPr lang="en-US" altLang="zh-CN" sz="1800"/>
              <a:t>GP 06 : </a:t>
            </a:r>
            <a:r>
              <a:rPr lang="en-US" altLang="zh-CN" sz="1800" u="sng"/>
              <a:t>OCCUPATIONAL HSE MANAGEMENT</a:t>
            </a:r>
            <a:endParaRPr lang="en-US" altLang="zh-CN" sz="1800" u="sng"/>
          </a:p>
          <a:p>
            <a:pPr marL="854075" lvl="1" indent="-381000">
              <a:lnSpc>
                <a:spcPct val="80000"/>
              </a:lnSpc>
            </a:pPr>
            <a:r>
              <a:rPr lang="en-US" altLang="zh-CN" sz="1800"/>
              <a:t>GT PR HMS 003 : </a:t>
            </a:r>
            <a:r>
              <a:rPr lang="en-US" altLang="zh-CN" sz="1800" u="sng"/>
              <a:t>PERSONAL PROTECTIVE EQUIPMENT FOR HOMECARE OPERATIONS</a:t>
            </a:r>
            <a:endParaRPr lang="en-US" altLang="zh-CN" sz="1800" u="sng"/>
          </a:p>
          <a:p>
            <a:pPr marL="854075" lvl="1" indent="-381000">
              <a:lnSpc>
                <a:spcPct val="80000"/>
              </a:lnSpc>
            </a:pPr>
            <a:r>
              <a:rPr lang="en-US" altLang="zh-CN" sz="1800"/>
              <a:t>GT PR HSE 009 : </a:t>
            </a:r>
            <a:r>
              <a:rPr lang="en-US" altLang="zh-CN" sz="1800" u="sng"/>
              <a:t>FLAME RETARDANT AND ANTISTATIC PPE CLOTHING </a:t>
            </a:r>
            <a:endParaRPr lang="en-US" altLang="zh-CN" sz="1800" u="sng"/>
          </a:p>
          <a:p>
            <a:pPr marL="854075" lvl="1" indent="-381000">
              <a:lnSpc>
                <a:spcPct val="80000"/>
              </a:lnSpc>
            </a:pPr>
            <a:r>
              <a:rPr lang="en-US" altLang="zh-CN" sz="1800"/>
              <a:t>GT PR HSE 014 : </a:t>
            </a:r>
            <a:r>
              <a:rPr lang="en-US" altLang="zh-CN" sz="1800" u="sng"/>
              <a:t>PERSONAL PROTECTION FOR MACHINES</a:t>
            </a:r>
            <a:endParaRPr lang="en-US" altLang="zh-CN" sz="1800" u="sng"/>
          </a:p>
          <a:p>
            <a:pPr marL="854075" lvl="1" indent="-381000">
              <a:lnSpc>
                <a:spcPct val="80000"/>
              </a:lnSpc>
            </a:pPr>
            <a:r>
              <a:rPr lang="en-US" altLang="zh-CN" sz="1800"/>
              <a:t>GT PR ELS 003 : </a:t>
            </a:r>
            <a:r>
              <a:rPr lang="en-US" altLang="zh-CN" sz="1800" u="sng"/>
              <a:t>PERSONAL PROTECTIVE EQUIPMENT FOR ELECTRONICS OPERATIONS</a:t>
            </a:r>
            <a:endParaRPr lang="en-US" altLang="zh-CN" sz="1800" u="sng"/>
          </a:p>
          <a:p>
            <a:pPr marL="854075" lvl="1" indent="-381000">
              <a:lnSpc>
                <a:spcPct val="80000"/>
              </a:lnSpc>
            </a:pPr>
            <a:r>
              <a:rPr lang="en-US" altLang="zh-CN" sz="1800"/>
              <a:t>GT-PR-HSE-015 : </a:t>
            </a:r>
            <a:r>
              <a:rPr lang="en-US" altLang="zh-CN" sz="1800" u="sng"/>
              <a:t>PERSONAL PROTECTIVE EQUIPMENT TO BE WORN ON ASU, COGEN, HYCO, HPU SITES</a:t>
            </a:r>
            <a:endParaRPr lang="en-US" altLang="zh-CN" sz="1800" u="sng"/>
          </a:p>
          <a:p>
            <a:pPr marL="854075" lvl="1" indent="-381000">
              <a:lnSpc>
                <a:spcPct val="80000"/>
              </a:lnSpc>
            </a:pPr>
            <a:r>
              <a:rPr lang="en-US" altLang="zh-CN" sz="1800"/>
              <a:t>GT PR COM 020 : </a:t>
            </a:r>
            <a:r>
              <a:rPr lang="en-US" altLang="zh-CN" sz="1800" u="sng"/>
              <a:t>CRITICALITY MATRIX FOR INDUSTRIAL RISK MANAGEMENT</a:t>
            </a:r>
            <a:endParaRPr lang="en-US" altLang="zh-CN" sz="1800" u="sng"/>
          </a:p>
          <a:p>
            <a:pPr marL="854075" lvl="1" indent="-381000">
              <a:lnSpc>
                <a:spcPct val="80000"/>
              </a:lnSpc>
            </a:pPr>
            <a:endParaRPr lang="en-US" altLang="zh-CN" sz="1800" u="sng"/>
          </a:p>
          <a:p>
            <a:pPr marL="419100" indent="-419100">
              <a:lnSpc>
                <a:spcPct val="80000"/>
              </a:lnSpc>
            </a:pPr>
            <a:r>
              <a:rPr lang="zh-CN" altLang="en-US" sz="2800" dirty="0">
                <a:ea typeface="宋体" panose="02010600030101010101" pitchFamily="2" charset="-122"/>
              </a:rPr>
              <a:t>其他文件</a:t>
            </a:r>
            <a:endParaRPr lang="zh-CN" altLang="en-US" sz="2800" dirty="0">
              <a:ea typeface="宋体" panose="02010600030101010101" pitchFamily="2" charset="-122"/>
            </a:endParaRPr>
          </a:p>
          <a:p>
            <a:pPr marL="854075" lvl="1" indent="-381000">
              <a:lnSpc>
                <a:spcPct val="80000"/>
              </a:lnSpc>
            </a:pPr>
            <a:r>
              <a:rPr lang="en-US" altLang="zh-CN" sz="1800" u="sng"/>
              <a:t>International </a:t>
            </a:r>
            <a:r>
              <a:rPr lang="en-US" altLang="zh-CN" sz="1800" u="sng" err="1"/>
              <a:t>Labour</a:t>
            </a:r>
            <a:r>
              <a:rPr lang="en-US" altLang="zh-CN" sz="1800" u="sng"/>
              <a:t> </a:t>
            </a:r>
            <a:r>
              <a:rPr lang="en-US" altLang="zh-CN" sz="1800" u="sng" err="1"/>
              <a:t>Organisation</a:t>
            </a:r>
            <a:r>
              <a:rPr lang="en-US" altLang="zh-CN" sz="1800" u="sng"/>
              <a:t> (ILO)</a:t>
            </a:r>
            <a:endParaRPr lang="en-US" altLang="zh-CN" sz="1800" u="sng"/>
          </a:p>
          <a:p>
            <a:pPr marL="854075" lvl="1" indent="-381000">
              <a:lnSpc>
                <a:spcPct val="80000"/>
              </a:lnSpc>
            </a:pPr>
            <a:r>
              <a:rPr lang="en-US" altLang="zh-CN" sz="1800" u="sng"/>
              <a:t>INRS (Fr)</a:t>
            </a:r>
            <a:endParaRPr lang="en-US" altLang="zh-CN" sz="1800" u="sng"/>
          </a:p>
          <a:p>
            <a:pPr marL="854075" lvl="1" indent="-381000">
              <a:lnSpc>
                <a:spcPct val="80000"/>
              </a:lnSpc>
            </a:pPr>
            <a:r>
              <a:rPr lang="en-US" altLang="zh-CN" sz="1800" u="sng"/>
              <a:t>HSE-UK (GB)</a:t>
            </a:r>
            <a:endParaRPr lang="en-US" altLang="zh-CN" sz="1800" u="sng"/>
          </a:p>
          <a:p>
            <a:pPr marL="854075" lvl="1" indent="-381000">
              <a:lnSpc>
                <a:spcPct val="80000"/>
              </a:lnSpc>
            </a:pPr>
            <a:r>
              <a:rPr lang="en-US" altLang="zh-CN" sz="1800" u="sng"/>
              <a:t>http://</a:t>
            </a:r>
            <a:r>
              <a:rPr lang="en-US" altLang="zh-CN" sz="1800" u="sng" err="1"/>
              <a:t>www.hse.gov.uk/risk/getstart.htm</a:t>
            </a:r>
            <a:endParaRPr lang="en-US" altLang="zh-CN" sz="1800" u="sng"/>
          </a:p>
          <a:p>
            <a:pPr marL="419100" indent="-419100">
              <a:lnSpc>
                <a:spcPct val="80000"/>
              </a:lnSpc>
            </a:pPr>
            <a:endParaRPr lang="en-US" altLang="zh-CN" sz="1800" u="sng"/>
          </a:p>
          <a:p>
            <a:pPr marL="419100" indent="-419100">
              <a:lnSpc>
                <a:spcPct val="80000"/>
              </a:lnSpc>
            </a:pPr>
            <a:endParaRPr lang="en-US" altLang="zh-CN" sz="1800"/>
          </a:p>
        </p:txBody>
      </p:sp>
    </p:spTree>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accent5">
                    <a:lumMod val="10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accent5">
                  <a:lumMod val="1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566410" y="3968750"/>
            <a:ext cx="318389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47080" y="4231005"/>
            <a:ext cx="102425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31775"/>
          </a:xfrm>
          <a:prstGeom prst="rect">
            <a:avLst/>
          </a:prstGeom>
          <a:noFill/>
        </p:spPr>
        <p:txBody>
          <a:bodyPr wrap="square" rtlCol="0">
            <a:spAutoFit/>
          </a:bodyPr>
          <a:lstStyle/>
          <a:p>
            <a:pPr algn="ctr"/>
            <a:r>
              <a:rPr lang="zh-CN" altLang="en-US" sz="825" dirty="0">
                <a:solidFill>
                  <a:schemeClr val="tx1"/>
                </a:solidFill>
              </a:rPr>
              <a:t>微信公众号</a:t>
            </a:r>
            <a:endParaRPr lang="zh-CN" altLang="en-US" sz="825" dirty="0">
              <a:solidFill>
                <a:schemeClr val="tx1"/>
              </a:solidFill>
            </a:endParaRPr>
          </a:p>
        </p:txBody>
      </p:sp>
      <p:sp>
        <p:nvSpPr>
          <p:cNvPr id="9" name="文本框 8"/>
          <p:cNvSpPr txBox="1"/>
          <p:nvPr/>
        </p:nvSpPr>
        <p:spPr>
          <a:xfrm>
            <a:off x="7942499" y="4907220"/>
            <a:ext cx="702078" cy="231775"/>
          </a:xfrm>
          <a:prstGeom prst="rect">
            <a:avLst/>
          </a:prstGeom>
          <a:noFill/>
        </p:spPr>
        <p:txBody>
          <a:bodyPr wrap="square" rtlCol="0">
            <a:spAutoFit/>
          </a:bodyPr>
          <a:lstStyle/>
          <a:p>
            <a:pPr algn="ctr"/>
            <a:r>
              <a:rPr lang="zh-CN" altLang="en-US" sz="825" dirty="0">
                <a:solidFill>
                  <a:schemeClr val="tx1"/>
                </a:solidFill>
              </a:rPr>
              <a:t>抖音</a:t>
            </a:r>
            <a:endParaRPr lang="zh-CN" altLang="en-US" sz="825" dirty="0">
              <a:solidFill>
                <a:schemeClr val="tx1"/>
              </a:solidFill>
            </a:endParaRPr>
          </a:p>
        </p:txBody>
      </p:sp>
    </p:spTree>
    <p:custDataLst>
      <p:tags r:id="rId8"/>
    </p:custData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4899842" name="标题 4899841"/>
          <p:cNvSpPr>
            <a:spLocks noGrp="1"/>
          </p:cNvSpPr>
          <p:nvPr>
            <p:ph type="title"/>
          </p:nvPr>
        </p:nvSpPr>
        <p:spPr>
          <a:ln/>
        </p:spPr>
        <p:txBody>
          <a:bodyPr/>
          <a:p>
            <a:r>
              <a:rPr lang="zh-CN" altLang="en-US" dirty="0">
                <a:ea typeface="宋体" panose="02010600030101010101" pitchFamily="2" charset="-122"/>
              </a:rPr>
              <a:t>工作危害分析</a:t>
            </a:r>
            <a:r>
              <a:rPr lang="en-US" altLang="zh-CN"/>
              <a:t> (JHA)</a:t>
            </a:r>
            <a:endParaRPr lang="en-US" altLang="zh-CN"/>
          </a:p>
        </p:txBody>
      </p:sp>
      <p:sp>
        <p:nvSpPr>
          <p:cNvPr id="4899843" name="文本占位符 4899842"/>
          <p:cNvSpPr>
            <a:spLocks noGrp="1"/>
          </p:cNvSpPr>
          <p:nvPr>
            <p:ph type="body" idx="1"/>
          </p:nvPr>
        </p:nvSpPr>
        <p:spPr>
          <a:xfrm>
            <a:off x="522288" y="692150"/>
            <a:ext cx="7705725" cy="5778500"/>
          </a:xfrm>
          <a:ln/>
        </p:spPr>
        <p:txBody>
          <a:bodyPr/>
          <a:p>
            <a:pPr>
              <a:lnSpc>
                <a:spcPct val="90000"/>
              </a:lnSpc>
            </a:pPr>
            <a:r>
              <a:rPr lang="zh-CN" altLang="en-US" sz="2500" b="1" dirty="0">
                <a:ea typeface="宋体" panose="02010600030101010101" pitchFamily="2" charset="-122"/>
              </a:rPr>
              <a:t>测试 </a:t>
            </a:r>
            <a:r>
              <a:rPr lang="en-US" altLang="zh-CN" sz="2500" b="1"/>
              <a:t>#1</a:t>
            </a:r>
            <a:endParaRPr lang="en-US" altLang="zh-CN" sz="2500" b="1"/>
          </a:p>
          <a:p>
            <a:pPr>
              <a:lnSpc>
                <a:spcPct val="90000"/>
              </a:lnSpc>
            </a:pPr>
            <a:endParaRPr lang="en-US" altLang="zh-CN" sz="2500" b="1"/>
          </a:p>
          <a:p>
            <a:pPr>
              <a:lnSpc>
                <a:spcPct val="90000"/>
              </a:lnSpc>
            </a:pPr>
            <a:r>
              <a:rPr lang="zh-CN" altLang="en-US" sz="2500" b="1" dirty="0">
                <a:ea typeface="宋体" panose="02010600030101010101" pitchFamily="2" charset="-122"/>
              </a:rPr>
              <a:t>回顾</a:t>
            </a:r>
            <a:endParaRPr lang="en-US" altLang="zh-CN" sz="2500" b="1"/>
          </a:p>
          <a:p>
            <a:pPr lvl="1">
              <a:lnSpc>
                <a:spcPct val="90000"/>
              </a:lnSpc>
            </a:pPr>
            <a:r>
              <a:rPr lang="zh-CN" altLang="en-US" sz="1900" b="1" dirty="0">
                <a:ea typeface="宋体" panose="02010600030101010101" pitchFamily="2" charset="-122"/>
              </a:rPr>
              <a:t>需要执行</a:t>
            </a:r>
            <a:r>
              <a:rPr lang="en-US" altLang="zh-CN" sz="1900" b="1"/>
              <a:t> JHA </a:t>
            </a:r>
            <a:r>
              <a:rPr lang="zh-CN" altLang="en-US" sz="1900" b="1" dirty="0">
                <a:ea typeface="宋体" panose="02010600030101010101" pitchFamily="2" charset="-122"/>
              </a:rPr>
              <a:t>的情形</a:t>
            </a:r>
            <a:r>
              <a:rPr lang="en-US" altLang="zh-CN" sz="1900" b="1"/>
              <a:t> …		</a:t>
            </a:r>
            <a:endParaRPr lang="en-US" altLang="zh-CN" sz="1900" b="1"/>
          </a:p>
          <a:p>
            <a:pPr lvl="1">
              <a:lnSpc>
                <a:spcPct val="90000"/>
              </a:lnSpc>
            </a:pPr>
            <a:r>
              <a:rPr lang="en-US" altLang="zh-CN" sz="1900" b="1"/>
              <a:t>JHA </a:t>
            </a:r>
            <a:r>
              <a:rPr lang="zh-CN" altLang="en-US" sz="1900" b="1" dirty="0">
                <a:ea typeface="宋体" panose="02010600030101010101" pitchFamily="2" charset="-122"/>
              </a:rPr>
              <a:t>是团队的努力结果</a:t>
            </a:r>
            <a:r>
              <a:rPr lang="en-US" altLang="zh-CN" sz="1900" b="1"/>
              <a:t>	</a:t>
            </a:r>
            <a:endParaRPr lang="en-US" altLang="zh-CN" sz="1900" b="1"/>
          </a:p>
          <a:p>
            <a:pPr>
              <a:lnSpc>
                <a:spcPct val="90000"/>
              </a:lnSpc>
            </a:pPr>
            <a:endParaRPr lang="en-US" altLang="zh-CN" sz="2500" b="1"/>
          </a:p>
          <a:p>
            <a:pPr>
              <a:lnSpc>
                <a:spcPct val="90000"/>
              </a:lnSpc>
            </a:pPr>
            <a:r>
              <a:rPr lang="en-US" altLang="zh-CN" sz="2500" b="1"/>
              <a:t>JHA </a:t>
            </a:r>
            <a:r>
              <a:rPr lang="zh-CN" altLang="en-US" sz="2500" b="1" dirty="0">
                <a:ea typeface="宋体" panose="02010600030101010101" pitchFamily="2" charset="-122"/>
              </a:rPr>
              <a:t>分为</a:t>
            </a:r>
            <a:r>
              <a:rPr lang="en-US" altLang="zh-CN" sz="2500" b="1">
                <a:solidFill>
                  <a:srgbClr val="33CC33"/>
                </a:solidFill>
              </a:rPr>
              <a:t>7 </a:t>
            </a:r>
            <a:r>
              <a:rPr lang="zh-CN" altLang="en-US" sz="2500" b="1" dirty="0">
                <a:solidFill>
                  <a:srgbClr val="33CC33"/>
                </a:solidFill>
                <a:ea typeface="宋体" panose="02010600030101010101" pitchFamily="2" charset="-122"/>
              </a:rPr>
              <a:t>个步骤</a:t>
            </a:r>
            <a:endParaRPr lang="en-US" altLang="zh-CN" sz="2500" b="1">
              <a:solidFill>
                <a:srgbClr val="33CC33"/>
              </a:solidFill>
            </a:endParaRPr>
          </a:p>
          <a:p>
            <a:pPr lvl="1">
              <a:lnSpc>
                <a:spcPct val="90000"/>
              </a:lnSpc>
            </a:pPr>
            <a:r>
              <a:rPr lang="zh-CN" altLang="en-US" sz="1900" b="1" dirty="0">
                <a:ea typeface="宋体" panose="02010600030101010101" pitchFamily="2" charset="-122"/>
              </a:rPr>
              <a:t>选择要进行</a:t>
            </a:r>
            <a:r>
              <a:rPr lang="en-US" altLang="zh-CN" sz="1900" b="1">
                <a:ea typeface="宋体" panose="02010600030101010101" pitchFamily="2" charset="-122"/>
              </a:rPr>
              <a:t>JHA</a:t>
            </a:r>
            <a:r>
              <a:rPr lang="zh-CN" altLang="en-US" sz="1900" b="1" dirty="0">
                <a:ea typeface="宋体" panose="02010600030101010101" pitchFamily="2" charset="-122"/>
              </a:rPr>
              <a:t>的工作</a:t>
            </a:r>
            <a:endParaRPr lang="en-US" altLang="zh-CN" sz="1900" b="1"/>
          </a:p>
          <a:p>
            <a:pPr lvl="1">
              <a:lnSpc>
                <a:spcPct val="90000"/>
              </a:lnSpc>
            </a:pPr>
            <a:r>
              <a:rPr lang="zh-CN" altLang="en-US" sz="1900" b="1" dirty="0">
                <a:ea typeface="宋体" panose="02010600030101010101" pitchFamily="2" charset="-122"/>
              </a:rPr>
              <a:t>把工作分为若干个作业活动</a:t>
            </a:r>
            <a:r>
              <a:rPr lang="en-US" altLang="zh-CN" sz="1900" b="1">
                <a:ea typeface="宋体" panose="02010600030101010101" pitchFamily="2" charset="-122"/>
              </a:rPr>
              <a:t>(</a:t>
            </a:r>
            <a:r>
              <a:rPr lang="zh-CN" altLang="en-US" sz="1900" b="1" dirty="0">
                <a:ea typeface="宋体" panose="02010600030101010101" pitchFamily="2" charset="-122"/>
              </a:rPr>
              <a:t>工作步骤</a:t>
            </a:r>
            <a:r>
              <a:rPr lang="en-US" altLang="zh-CN" sz="1900" b="1">
                <a:ea typeface="宋体" panose="02010600030101010101" pitchFamily="2" charset="-122"/>
              </a:rPr>
              <a:t>) 	</a:t>
            </a:r>
            <a:r>
              <a:rPr lang="en-US" altLang="zh-CN" sz="1900" b="1">
                <a:solidFill>
                  <a:srgbClr val="00CC00"/>
                </a:solidFill>
                <a:ea typeface="宋体" panose="02010600030101010101" pitchFamily="2" charset="-122"/>
                <a:sym typeface="Wingdings" panose="05000000000000000000" pitchFamily="2" charset="2"/>
              </a:rPr>
              <a:t>  	</a:t>
            </a:r>
            <a:r>
              <a:rPr lang="zh-CN" altLang="en-US" sz="1900" b="1" dirty="0">
                <a:solidFill>
                  <a:srgbClr val="00CC00"/>
                </a:solidFill>
                <a:ea typeface="宋体" panose="02010600030101010101" pitchFamily="2" charset="-122"/>
                <a:sym typeface="Wingdings" panose="05000000000000000000" pitchFamily="2" charset="2"/>
              </a:rPr>
              <a:t>练习</a:t>
            </a:r>
            <a:endParaRPr lang="zh-CN" altLang="en-US" sz="1900" b="1" dirty="0">
              <a:solidFill>
                <a:srgbClr val="00CC00"/>
              </a:solidFill>
              <a:ea typeface="宋体" panose="02010600030101010101" pitchFamily="2" charset="-122"/>
            </a:endParaRPr>
          </a:p>
          <a:p>
            <a:pPr lvl="1">
              <a:lnSpc>
                <a:spcPct val="90000"/>
              </a:lnSpc>
            </a:pPr>
            <a:r>
              <a:rPr lang="zh-CN" altLang="en-US" sz="1900" b="1" dirty="0">
                <a:ea typeface="宋体" panose="02010600030101010101" pitchFamily="2" charset="-122"/>
              </a:rPr>
              <a:t>识别危害</a:t>
            </a:r>
            <a:r>
              <a:rPr lang="en-US" altLang="zh-CN" sz="1900" b="1"/>
              <a:t>				</a:t>
            </a:r>
            <a:r>
              <a:rPr lang="en-US" altLang="zh-CN" sz="1900" b="1">
                <a:ea typeface="宋体" panose="02010600030101010101" pitchFamily="2" charset="-122"/>
              </a:rPr>
              <a:t>              </a:t>
            </a:r>
            <a:r>
              <a:rPr lang="en-US" altLang="zh-CN" sz="1900" b="1">
                <a:solidFill>
                  <a:srgbClr val="00CC00"/>
                </a:solidFill>
                <a:sym typeface="Wingdings" panose="05000000000000000000" pitchFamily="2" charset="2"/>
              </a:rPr>
              <a:t>  	</a:t>
            </a:r>
            <a:r>
              <a:rPr lang="zh-CN" altLang="en-US" sz="1900" b="1" dirty="0">
                <a:solidFill>
                  <a:srgbClr val="00CC00"/>
                </a:solidFill>
                <a:ea typeface="宋体" panose="02010600030101010101" pitchFamily="2" charset="-122"/>
                <a:sym typeface="Wingdings" panose="05000000000000000000" pitchFamily="2" charset="2"/>
              </a:rPr>
              <a:t>练习</a:t>
            </a:r>
            <a:endParaRPr lang="zh-CN" altLang="en-US" sz="1900" b="1" dirty="0">
              <a:solidFill>
                <a:srgbClr val="00CC00"/>
              </a:solidFill>
              <a:ea typeface="宋体" panose="02010600030101010101" pitchFamily="2" charset="-122"/>
            </a:endParaRPr>
          </a:p>
          <a:p>
            <a:pPr lvl="1">
              <a:lnSpc>
                <a:spcPct val="90000"/>
              </a:lnSpc>
            </a:pPr>
            <a:r>
              <a:rPr lang="zh-CN" altLang="en-US" sz="1900" b="1" dirty="0">
                <a:solidFill>
                  <a:srgbClr val="00CC00"/>
                </a:solidFill>
                <a:ea typeface="宋体" panose="02010600030101010101" pitchFamily="2" charset="-122"/>
              </a:rPr>
              <a:t>进行风险分析</a:t>
            </a:r>
            <a:r>
              <a:rPr lang="en-US" altLang="zh-CN" sz="1900" b="1">
                <a:solidFill>
                  <a:srgbClr val="00CC00"/>
                </a:solidFill>
              </a:rPr>
              <a:t> 		</a:t>
            </a:r>
            <a:r>
              <a:rPr lang="en-US" altLang="zh-CN" sz="1900" b="1">
                <a:solidFill>
                  <a:srgbClr val="00CC00"/>
                </a:solidFill>
                <a:ea typeface="宋体" panose="02010600030101010101" pitchFamily="2" charset="-122"/>
              </a:rPr>
              <a:t>                            </a:t>
            </a:r>
            <a:r>
              <a:rPr lang="en-US" altLang="zh-CN" sz="1900" b="1">
                <a:solidFill>
                  <a:srgbClr val="00CC00"/>
                </a:solidFill>
                <a:sym typeface="Wingdings" panose="05000000000000000000" pitchFamily="2" charset="2"/>
              </a:rPr>
              <a:t>  	</a:t>
            </a:r>
            <a:r>
              <a:rPr lang="zh-CN" altLang="en-US" sz="1900" b="1" dirty="0">
                <a:solidFill>
                  <a:srgbClr val="00CC00"/>
                </a:solidFill>
                <a:ea typeface="宋体" panose="02010600030101010101" pitchFamily="2" charset="-122"/>
                <a:sym typeface="Wingdings" panose="05000000000000000000" pitchFamily="2" charset="2"/>
              </a:rPr>
              <a:t>练习</a:t>
            </a:r>
            <a:endParaRPr lang="zh-CN" altLang="en-US" sz="1900" b="1" dirty="0">
              <a:solidFill>
                <a:srgbClr val="00CC00"/>
              </a:solidFill>
              <a:ea typeface="宋体" panose="02010600030101010101" pitchFamily="2" charset="-122"/>
            </a:endParaRPr>
          </a:p>
          <a:p>
            <a:pPr lvl="1">
              <a:lnSpc>
                <a:spcPct val="90000"/>
              </a:lnSpc>
            </a:pPr>
            <a:r>
              <a:rPr lang="zh-CN" altLang="en-US" sz="1900" b="1" dirty="0">
                <a:ea typeface="宋体" panose="02010600030101010101" pitchFamily="2" charset="-122"/>
              </a:rPr>
              <a:t>削减风险</a:t>
            </a:r>
            <a:r>
              <a:rPr lang="en-US" altLang="zh-CN" sz="1900" b="1"/>
              <a:t>				</a:t>
            </a:r>
            <a:r>
              <a:rPr lang="en-US" altLang="zh-CN" sz="1900" b="1">
                <a:ea typeface="宋体" panose="02010600030101010101" pitchFamily="2" charset="-122"/>
              </a:rPr>
              <a:t>              </a:t>
            </a:r>
            <a:r>
              <a:rPr lang="en-US" altLang="zh-CN" sz="1900" b="1">
                <a:solidFill>
                  <a:srgbClr val="00CC00"/>
                </a:solidFill>
                <a:sym typeface="Wingdings" panose="05000000000000000000" pitchFamily="2" charset="2"/>
              </a:rPr>
              <a:t>  	</a:t>
            </a:r>
            <a:r>
              <a:rPr lang="zh-CN" altLang="en-US" sz="1900" b="1" dirty="0">
                <a:solidFill>
                  <a:srgbClr val="00CC00"/>
                </a:solidFill>
                <a:ea typeface="宋体" panose="02010600030101010101" pitchFamily="2" charset="-122"/>
                <a:sym typeface="Wingdings" panose="05000000000000000000" pitchFamily="2" charset="2"/>
              </a:rPr>
              <a:t>练习</a:t>
            </a:r>
            <a:endParaRPr lang="zh-CN" altLang="en-US" sz="1900" b="1" dirty="0">
              <a:solidFill>
                <a:srgbClr val="00CC00"/>
              </a:solidFill>
              <a:ea typeface="宋体" panose="02010600030101010101" pitchFamily="2" charset="-122"/>
            </a:endParaRPr>
          </a:p>
          <a:p>
            <a:pPr lvl="1">
              <a:lnSpc>
                <a:spcPct val="90000"/>
              </a:lnSpc>
            </a:pPr>
            <a:r>
              <a:rPr lang="zh-CN" altLang="en-US" sz="1900" b="1" dirty="0">
                <a:solidFill>
                  <a:srgbClr val="00CC00"/>
                </a:solidFill>
                <a:ea typeface="宋体" panose="02010600030101010101" pitchFamily="2" charset="-122"/>
              </a:rPr>
              <a:t>执行行动方案</a:t>
            </a:r>
            <a:r>
              <a:rPr lang="en-US" altLang="zh-CN" sz="1900" b="1"/>
              <a:t>		</a:t>
            </a:r>
            <a:r>
              <a:rPr lang="en-US" altLang="zh-CN" sz="1900" b="1">
                <a:ea typeface="宋体" panose="02010600030101010101" pitchFamily="2" charset="-122"/>
              </a:rPr>
              <a:t>                            </a:t>
            </a:r>
            <a:r>
              <a:rPr lang="en-US" altLang="zh-CN" sz="1900" b="1">
                <a:solidFill>
                  <a:srgbClr val="00CC00"/>
                </a:solidFill>
                <a:sym typeface="Wingdings" panose="05000000000000000000" pitchFamily="2" charset="2"/>
              </a:rPr>
              <a:t>  	</a:t>
            </a:r>
            <a:r>
              <a:rPr lang="zh-CN" altLang="en-US" sz="1900" b="1" dirty="0">
                <a:solidFill>
                  <a:srgbClr val="00CC00"/>
                </a:solidFill>
                <a:ea typeface="宋体" panose="02010600030101010101" pitchFamily="2" charset="-122"/>
                <a:sym typeface="Wingdings" panose="05000000000000000000" pitchFamily="2" charset="2"/>
              </a:rPr>
              <a:t>练习</a:t>
            </a:r>
            <a:endParaRPr lang="zh-CN" altLang="en-US" sz="1900" b="1" dirty="0">
              <a:solidFill>
                <a:srgbClr val="FF0000"/>
              </a:solidFill>
              <a:ea typeface="宋体" panose="02010600030101010101" pitchFamily="2" charset="-122"/>
            </a:endParaRPr>
          </a:p>
          <a:p>
            <a:pPr lvl="1">
              <a:lnSpc>
                <a:spcPct val="90000"/>
              </a:lnSpc>
            </a:pPr>
            <a:r>
              <a:rPr lang="zh-CN" altLang="en-US" sz="1900" b="1" dirty="0">
                <a:ea typeface="宋体" panose="02010600030101010101" pitchFamily="2" charset="-122"/>
              </a:rPr>
              <a:t>定期审查</a:t>
            </a:r>
            <a:endParaRPr lang="en-US" altLang="zh-CN" sz="1900" b="1"/>
          </a:p>
          <a:p>
            <a:pPr lvl="1">
              <a:lnSpc>
                <a:spcPct val="90000"/>
              </a:lnSpc>
            </a:pPr>
            <a:endParaRPr lang="en-US" altLang="zh-CN" sz="1900" b="1"/>
          </a:p>
          <a:p>
            <a:pPr>
              <a:lnSpc>
                <a:spcPct val="90000"/>
              </a:lnSpc>
            </a:pPr>
            <a:r>
              <a:rPr lang="zh-CN" altLang="en-US" sz="2500" b="1" dirty="0">
                <a:ea typeface="宋体" panose="02010600030101010101" pitchFamily="2" charset="-122"/>
              </a:rPr>
              <a:t>测试</a:t>
            </a:r>
            <a:r>
              <a:rPr lang="en-US" altLang="zh-CN" sz="2500" b="1"/>
              <a:t> #2</a:t>
            </a:r>
            <a:endParaRPr lang="en-US" altLang="zh-CN" sz="2500" b="1"/>
          </a:p>
        </p:txBody>
      </p:sp>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5037058" name="标题 5037057"/>
          <p:cNvSpPr>
            <a:spLocks noGrp="1"/>
          </p:cNvSpPr>
          <p:nvPr>
            <p:ph type="title"/>
          </p:nvPr>
        </p:nvSpPr>
        <p:spPr>
          <a:ln/>
        </p:spPr>
        <p:txBody>
          <a:bodyPr/>
          <a:p>
            <a:r>
              <a:rPr lang="en-IN" altLang="zh-CN"/>
              <a:t>JHA </a:t>
            </a:r>
            <a:r>
              <a:rPr lang="zh-CN" altLang="en-IN" dirty="0">
                <a:ea typeface="宋体" panose="02010600030101010101" pitchFamily="2" charset="-122"/>
              </a:rPr>
              <a:t>是必需的</a:t>
            </a:r>
            <a:r>
              <a:rPr lang="en-IN" altLang="zh-CN">
                <a:ea typeface="宋体" panose="02010600030101010101" pitchFamily="2" charset="-122"/>
              </a:rPr>
              <a:t>,</a:t>
            </a:r>
            <a:r>
              <a:rPr lang="zh-CN" altLang="en-IN" dirty="0">
                <a:ea typeface="宋体" panose="02010600030101010101" pitchFamily="2" charset="-122"/>
              </a:rPr>
              <a:t>当</a:t>
            </a:r>
            <a:r>
              <a:rPr lang="en-IN" altLang="zh-CN"/>
              <a:t> …</a:t>
            </a:r>
            <a:endParaRPr lang="en-US" altLang="zh-CN"/>
          </a:p>
        </p:txBody>
      </p:sp>
      <p:sp>
        <p:nvSpPr>
          <p:cNvPr id="5037059" name="文本占位符 5037058"/>
          <p:cNvSpPr>
            <a:spLocks noGrp="1"/>
          </p:cNvSpPr>
          <p:nvPr>
            <p:ph type="body" idx="1"/>
          </p:nvPr>
        </p:nvSpPr>
        <p:spPr>
          <a:xfrm>
            <a:off x="498475" y="749300"/>
            <a:ext cx="8645525" cy="5373688"/>
          </a:xfrm>
          <a:ln/>
        </p:spPr>
        <p:txBody>
          <a:bodyPr/>
          <a:p>
            <a:r>
              <a:rPr lang="zh-CN" altLang="en-US" sz="2000" b="1" dirty="0">
                <a:ea typeface="宋体" panose="02010600030101010101" pitchFamily="2" charset="-122"/>
              </a:rPr>
              <a:t>现场有 </a:t>
            </a:r>
            <a:r>
              <a:rPr lang="en-US" altLang="zh-CN" sz="2000" b="1"/>
              <a:t>:</a:t>
            </a:r>
            <a:endParaRPr lang="en-US" altLang="zh-CN" sz="2000" b="1"/>
          </a:p>
          <a:p>
            <a:pPr lvl="1"/>
            <a:endParaRPr lang="en-US" altLang="zh-CN" sz="1800"/>
          </a:p>
          <a:p>
            <a:pPr lvl="1"/>
            <a:endParaRPr lang="en-US" altLang="zh-CN" sz="1800"/>
          </a:p>
          <a:p>
            <a:pPr lvl="1"/>
            <a:endParaRPr lang="en-US" altLang="zh-CN" sz="1800"/>
          </a:p>
          <a:p>
            <a:pPr lvl="1"/>
            <a:endParaRPr lang="en-US" altLang="zh-CN" sz="1800"/>
          </a:p>
          <a:p>
            <a:pPr lvl="1"/>
            <a:endParaRPr lang="en-US" altLang="zh-CN" sz="1800"/>
          </a:p>
          <a:p>
            <a:pPr lvl="1"/>
            <a:endParaRPr lang="en-US" altLang="zh-CN" sz="1800"/>
          </a:p>
          <a:p>
            <a:pPr lvl="1"/>
            <a:endParaRPr lang="en-US" altLang="zh-CN" sz="1800"/>
          </a:p>
          <a:p>
            <a:pPr lvl="1"/>
            <a:endParaRPr lang="en-US" altLang="zh-CN" sz="1800"/>
          </a:p>
          <a:p>
            <a:pPr lvl="1"/>
            <a:endParaRPr lang="en-US" altLang="zh-CN" sz="1800"/>
          </a:p>
          <a:p>
            <a:pPr lvl="1"/>
            <a:endParaRPr lang="en-US" altLang="zh-CN" sz="1800"/>
          </a:p>
          <a:p>
            <a:pPr lvl="1"/>
            <a:endParaRPr lang="en-US" altLang="zh-CN" sz="1800"/>
          </a:p>
          <a:p>
            <a:pPr lvl="1"/>
            <a:endParaRPr lang="en-US" altLang="zh-CN" sz="1800"/>
          </a:p>
          <a:p>
            <a:pPr lvl="1"/>
            <a:endParaRPr lang="en-US" altLang="zh-CN" sz="1800"/>
          </a:p>
          <a:p>
            <a:pPr lvl="1"/>
            <a:endParaRPr lang="en-US" altLang="zh-CN" sz="1800"/>
          </a:p>
          <a:p>
            <a:pPr lvl="1"/>
            <a:endParaRPr lang="en-US" altLang="zh-CN" sz="1800"/>
          </a:p>
          <a:p>
            <a:pPr lvl="1"/>
            <a:endParaRPr lang="en-US" altLang="zh-CN" sz="1800"/>
          </a:p>
          <a:p>
            <a:pPr lvl="1"/>
            <a:endParaRPr lang="en-US" altLang="zh-CN" sz="1800"/>
          </a:p>
          <a:p>
            <a:pPr lvl="1"/>
            <a:endParaRPr lang="en-US" altLang="zh-CN" b="1">
              <a:solidFill>
                <a:srgbClr val="FF0000"/>
              </a:solidFill>
            </a:endParaRPr>
          </a:p>
          <a:p>
            <a:pPr lvl="1"/>
            <a:endParaRPr lang="en-US" altLang="zh-CN"/>
          </a:p>
          <a:p>
            <a:pPr lvl="1"/>
            <a:endParaRPr lang="en-US" altLang="zh-CN"/>
          </a:p>
          <a:p>
            <a:pPr lvl="1"/>
            <a:endParaRPr lang="en-US" altLang="en-US"/>
          </a:p>
        </p:txBody>
      </p:sp>
      <p:pic>
        <p:nvPicPr>
          <p:cNvPr id="5037060" name="图片 5037059" descr="MCj04338830000[1]"/>
          <p:cNvPicPr>
            <a:picLocks noChangeAspect="1"/>
          </p:cNvPicPr>
          <p:nvPr/>
        </p:nvPicPr>
        <p:blipFill>
          <a:blip r:embed="rId1"/>
          <a:stretch>
            <a:fillRect/>
          </a:stretch>
        </p:blipFill>
        <p:spPr>
          <a:xfrm>
            <a:off x="3670300" y="3165475"/>
            <a:ext cx="1828800" cy="1828800"/>
          </a:xfrm>
          <a:prstGeom prst="rect">
            <a:avLst/>
          </a:prstGeom>
          <a:noFill/>
          <a:ln w="9525">
            <a:noFill/>
          </a:ln>
        </p:spPr>
      </p:pic>
      <p:sp>
        <p:nvSpPr>
          <p:cNvPr id="5037061" name="文本框 5037060"/>
          <p:cNvSpPr txBox="1"/>
          <p:nvPr/>
        </p:nvSpPr>
        <p:spPr>
          <a:xfrm>
            <a:off x="3467100" y="2441575"/>
            <a:ext cx="2197100" cy="427038"/>
          </a:xfrm>
          <a:prstGeom prst="rect">
            <a:avLst/>
          </a:prstGeom>
          <a:noFill/>
          <a:ln w="9525">
            <a:noFill/>
          </a:ln>
        </p:spPr>
        <p:txBody>
          <a:bodyPr>
            <a:spAutoFit/>
          </a:bodyPr>
          <a:p>
            <a:pPr algn="ctr">
              <a:spcBef>
                <a:spcPct val="50000"/>
              </a:spcBef>
            </a:pPr>
            <a:r>
              <a:rPr lang="zh-CN" altLang="en-US" dirty="0">
                <a:ea typeface="宋体" panose="02010600030101010101" pitchFamily="2" charset="-122"/>
              </a:rPr>
              <a:t>员工</a:t>
            </a:r>
            <a:endParaRPr lang="zh-CN" altLang="en-US" dirty="0">
              <a:ea typeface="宋体" panose="02010600030101010101" pitchFamily="2" charset="-122"/>
            </a:endParaRPr>
          </a:p>
        </p:txBody>
      </p:sp>
      <p:sp>
        <p:nvSpPr>
          <p:cNvPr id="5037062" name="文本框 5037061"/>
          <p:cNvSpPr txBox="1"/>
          <p:nvPr/>
        </p:nvSpPr>
        <p:spPr>
          <a:xfrm>
            <a:off x="800100" y="5286375"/>
            <a:ext cx="2197100" cy="427038"/>
          </a:xfrm>
          <a:prstGeom prst="rect">
            <a:avLst/>
          </a:prstGeom>
          <a:noFill/>
          <a:ln w="9525">
            <a:noFill/>
          </a:ln>
        </p:spPr>
        <p:txBody>
          <a:bodyPr>
            <a:spAutoFit/>
          </a:bodyPr>
          <a:p>
            <a:pPr algn="ctr">
              <a:spcBef>
                <a:spcPct val="50000"/>
              </a:spcBef>
            </a:pPr>
            <a:r>
              <a:rPr lang="zh-CN" altLang="en-US" dirty="0">
                <a:ea typeface="宋体" panose="02010600030101010101" pitchFamily="2" charset="-122"/>
              </a:rPr>
              <a:t>危险</a:t>
            </a:r>
            <a:endParaRPr lang="zh-CN" altLang="en-US" dirty="0">
              <a:ea typeface="宋体" panose="02010600030101010101" pitchFamily="2" charset="-122"/>
            </a:endParaRPr>
          </a:p>
        </p:txBody>
      </p:sp>
      <p:sp>
        <p:nvSpPr>
          <p:cNvPr id="5037063" name="文本框 5037062"/>
          <p:cNvSpPr txBox="1"/>
          <p:nvPr/>
        </p:nvSpPr>
        <p:spPr>
          <a:xfrm>
            <a:off x="6008688" y="5387975"/>
            <a:ext cx="2716212" cy="427038"/>
          </a:xfrm>
          <a:prstGeom prst="rect">
            <a:avLst/>
          </a:prstGeom>
          <a:noFill/>
          <a:ln w="9525">
            <a:noFill/>
          </a:ln>
        </p:spPr>
        <p:txBody>
          <a:bodyPr>
            <a:spAutoFit/>
          </a:bodyPr>
          <a:p>
            <a:pPr algn="ctr">
              <a:spcBef>
                <a:spcPct val="50000"/>
              </a:spcBef>
            </a:pPr>
            <a:r>
              <a:rPr lang="zh-CN" altLang="en-IN" dirty="0">
                <a:ea typeface="宋体" panose="02010600030101010101" pitchFamily="2" charset="-122"/>
              </a:rPr>
              <a:t>工作</a:t>
            </a:r>
            <a:r>
              <a:rPr lang="en-IN" altLang="zh-CN">
                <a:ea typeface="宋体" panose="02010600030101010101" pitchFamily="2" charset="-122"/>
              </a:rPr>
              <a:t>/</a:t>
            </a:r>
            <a:r>
              <a:rPr lang="zh-CN" altLang="en-IN" dirty="0">
                <a:ea typeface="宋体" panose="02010600030101010101" pitchFamily="2" charset="-122"/>
              </a:rPr>
              <a:t>任务</a:t>
            </a:r>
            <a:r>
              <a:rPr lang="en-IN" altLang="zh-CN">
                <a:ea typeface="宋体" panose="02010600030101010101" pitchFamily="2" charset="-122"/>
              </a:rPr>
              <a:t>/</a:t>
            </a:r>
            <a:r>
              <a:rPr lang="zh-CN" altLang="en-IN" dirty="0">
                <a:ea typeface="宋体" panose="02010600030101010101" pitchFamily="2" charset="-122"/>
              </a:rPr>
              <a:t>作业 区间</a:t>
            </a:r>
            <a:endParaRPr lang="en-US" altLang="zh-CN">
              <a:ea typeface="宋体" panose="02010600030101010101" pitchFamily="2" charset="-122"/>
            </a:endParaRPr>
          </a:p>
        </p:txBody>
      </p:sp>
      <p:pic>
        <p:nvPicPr>
          <p:cNvPr id="5037064" name="图片 5037063" descr="employe2"/>
          <p:cNvPicPr>
            <a:picLocks noChangeAspect="1"/>
          </p:cNvPicPr>
          <p:nvPr/>
        </p:nvPicPr>
        <p:blipFill>
          <a:blip r:embed="rId2"/>
          <a:stretch>
            <a:fillRect/>
          </a:stretch>
        </p:blipFill>
        <p:spPr>
          <a:xfrm>
            <a:off x="3509963" y="982663"/>
            <a:ext cx="2128837" cy="1393825"/>
          </a:xfrm>
          <a:prstGeom prst="rect">
            <a:avLst/>
          </a:prstGeom>
          <a:noFill/>
          <a:ln w="9525">
            <a:noFill/>
          </a:ln>
        </p:spPr>
      </p:pic>
      <p:pic>
        <p:nvPicPr>
          <p:cNvPr id="5037065" name="图片 5037064" descr="operation"/>
          <p:cNvPicPr>
            <a:picLocks noChangeAspect="1"/>
          </p:cNvPicPr>
          <p:nvPr/>
        </p:nvPicPr>
        <p:blipFill>
          <a:blip r:embed="rId3"/>
          <a:stretch>
            <a:fillRect/>
          </a:stretch>
        </p:blipFill>
        <p:spPr>
          <a:xfrm>
            <a:off x="6302375" y="3752850"/>
            <a:ext cx="2228850" cy="1476375"/>
          </a:xfrm>
          <a:prstGeom prst="rect">
            <a:avLst/>
          </a:prstGeom>
          <a:noFill/>
          <a:ln w="9525">
            <a:noFill/>
          </a:ln>
        </p:spPr>
      </p:pic>
      <p:pic>
        <p:nvPicPr>
          <p:cNvPr id="5037066" name="图片 5037065" descr="cryo"/>
          <p:cNvPicPr>
            <a:picLocks noChangeAspect="1"/>
          </p:cNvPicPr>
          <p:nvPr/>
        </p:nvPicPr>
        <p:blipFill>
          <a:blip r:embed="rId4"/>
          <a:stretch>
            <a:fillRect/>
          </a:stretch>
        </p:blipFill>
        <p:spPr>
          <a:xfrm>
            <a:off x="1060450" y="3722688"/>
            <a:ext cx="1741488" cy="1408112"/>
          </a:xfrm>
          <a:prstGeom prst="rect">
            <a:avLst/>
          </a:prstGeom>
          <a:noFill/>
          <a:ln w="9525">
            <a:noFill/>
          </a:ln>
        </p:spPr>
      </p:pic>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5041154" name="标题 5041153"/>
          <p:cNvSpPr>
            <a:spLocks noGrp="1"/>
          </p:cNvSpPr>
          <p:nvPr>
            <p:ph type="title"/>
          </p:nvPr>
        </p:nvSpPr>
        <p:spPr>
          <a:ln/>
        </p:spPr>
        <p:txBody>
          <a:bodyPr/>
          <a:p>
            <a:r>
              <a:rPr lang="en-US" altLang="zh-CN"/>
              <a:t>JHA </a:t>
            </a:r>
            <a:r>
              <a:rPr lang="zh-CN" altLang="en-US" dirty="0">
                <a:ea typeface="宋体" panose="02010600030101010101" pitchFamily="2" charset="-122"/>
              </a:rPr>
              <a:t>是一个团队工作</a:t>
            </a:r>
            <a:endParaRPr lang="en-US" altLang="zh-CN"/>
          </a:p>
        </p:txBody>
      </p:sp>
      <p:sp>
        <p:nvSpPr>
          <p:cNvPr id="5041155" name="文本占位符 5041154"/>
          <p:cNvSpPr>
            <a:spLocks noGrp="1"/>
          </p:cNvSpPr>
          <p:nvPr>
            <p:ph type="body" idx="1"/>
          </p:nvPr>
        </p:nvSpPr>
        <p:spPr>
          <a:xfrm>
            <a:off x="735013" y="1035050"/>
            <a:ext cx="6116637" cy="5106988"/>
          </a:xfrm>
          <a:ln/>
        </p:spPr>
        <p:txBody>
          <a:bodyPr/>
          <a:p>
            <a:pPr>
              <a:lnSpc>
                <a:spcPct val="90000"/>
              </a:lnSpc>
            </a:pPr>
            <a:r>
              <a:rPr lang="zh-CN" altLang="en-US" sz="2800" dirty="0">
                <a:ea typeface="宋体" panose="02010600030101010101" pitchFamily="2" charset="-122"/>
              </a:rPr>
              <a:t>谁是负责人</a:t>
            </a:r>
            <a:r>
              <a:rPr lang="en-US" altLang="zh-CN" sz="2800"/>
              <a:t>?</a:t>
            </a:r>
            <a:endParaRPr lang="en-US" altLang="zh-CN" sz="2800"/>
          </a:p>
          <a:p>
            <a:pPr>
              <a:lnSpc>
                <a:spcPct val="90000"/>
              </a:lnSpc>
            </a:pPr>
            <a:endParaRPr lang="en-US" altLang="zh-CN" sz="2800"/>
          </a:p>
          <a:p>
            <a:pPr lvl="1">
              <a:lnSpc>
                <a:spcPct val="90000"/>
              </a:lnSpc>
            </a:pPr>
            <a:r>
              <a:rPr lang="zh-CN" altLang="en-US" sz="1600" dirty="0">
                <a:ea typeface="宋体" panose="02010600030101010101" pitchFamily="2" charset="-122"/>
              </a:rPr>
              <a:t>装置</a:t>
            </a:r>
            <a:r>
              <a:rPr lang="en-US" altLang="zh-CN" sz="1600">
                <a:ea typeface="宋体" panose="02010600030101010101" pitchFamily="2" charset="-122"/>
              </a:rPr>
              <a:t>/</a:t>
            </a:r>
            <a:r>
              <a:rPr lang="zh-CN" altLang="en-US" sz="1600" dirty="0">
                <a:ea typeface="宋体" panose="02010600030101010101" pitchFamily="2" charset="-122"/>
              </a:rPr>
              <a:t>现场经理</a:t>
            </a:r>
            <a:r>
              <a:rPr lang="en-US" altLang="zh-CN" sz="1600"/>
              <a:t> (IMS-GP06)</a:t>
            </a:r>
            <a:r>
              <a:rPr lang="zh-CN" altLang="en-US" sz="1600" dirty="0">
                <a:ea typeface="宋体" panose="02010600030101010101" pitchFamily="2" charset="-122"/>
              </a:rPr>
              <a:t>和</a:t>
            </a:r>
            <a:r>
              <a:rPr lang="en-US" altLang="zh-CN" sz="1600"/>
              <a:t> HSE</a:t>
            </a:r>
            <a:r>
              <a:rPr lang="zh-CN" altLang="en-US" sz="1600" dirty="0">
                <a:ea typeface="宋体" panose="02010600030101010101" pitchFamily="2" charset="-122"/>
              </a:rPr>
              <a:t>经理提供的支持</a:t>
            </a:r>
            <a:endParaRPr lang="en-US" altLang="zh-CN" sz="1600"/>
          </a:p>
          <a:p>
            <a:pPr>
              <a:lnSpc>
                <a:spcPct val="90000"/>
              </a:lnSpc>
            </a:pPr>
            <a:endParaRPr lang="en-US" altLang="zh-CN" sz="2800"/>
          </a:p>
          <a:p>
            <a:pPr>
              <a:lnSpc>
                <a:spcPct val="90000"/>
              </a:lnSpc>
            </a:pPr>
            <a:endParaRPr lang="en-US" altLang="zh-CN" sz="2800"/>
          </a:p>
          <a:p>
            <a:pPr>
              <a:lnSpc>
                <a:spcPct val="90000"/>
              </a:lnSpc>
            </a:pPr>
            <a:r>
              <a:rPr lang="zh-CN" altLang="en-US" sz="2800" dirty="0">
                <a:ea typeface="宋体" panose="02010600030101010101" pitchFamily="2" charset="-122"/>
              </a:rPr>
              <a:t>谁应该参加</a:t>
            </a:r>
            <a:r>
              <a:rPr lang="en-US" altLang="zh-CN" sz="2800"/>
              <a:t>JHA?</a:t>
            </a:r>
            <a:endParaRPr lang="en-US" altLang="zh-CN" sz="2800"/>
          </a:p>
          <a:p>
            <a:pPr>
              <a:lnSpc>
                <a:spcPct val="90000"/>
              </a:lnSpc>
            </a:pPr>
            <a:endParaRPr lang="en-US" altLang="zh-CN" sz="2800"/>
          </a:p>
          <a:p>
            <a:pPr lvl="1">
              <a:lnSpc>
                <a:spcPct val="90000"/>
              </a:lnSpc>
            </a:pPr>
            <a:r>
              <a:rPr lang="zh-CN" altLang="en-US" sz="1400" dirty="0">
                <a:ea typeface="宋体" panose="02010600030101010101" pitchFamily="2" charset="-122"/>
              </a:rPr>
              <a:t>员工</a:t>
            </a:r>
            <a:r>
              <a:rPr lang="en-US" altLang="zh-CN" sz="1400"/>
              <a:t> (</a:t>
            </a:r>
            <a:r>
              <a:rPr lang="zh-CN" altLang="en-US" sz="1400" u="sng" dirty="0">
                <a:ea typeface="宋体" panose="02010600030101010101" pitchFamily="2" charset="-122"/>
              </a:rPr>
              <a:t>强制性</a:t>
            </a:r>
            <a:r>
              <a:rPr lang="en-US" altLang="zh-CN" sz="1400"/>
              <a:t>)</a:t>
            </a:r>
            <a:endParaRPr lang="en-US" altLang="zh-CN" sz="1400"/>
          </a:p>
          <a:p>
            <a:pPr lvl="1">
              <a:lnSpc>
                <a:spcPct val="90000"/>
              </a:lnSpc>
            </a:pPr>
            <a:r>
              <a:rPr lang="zh-CN" altLang="en-US" sz="1400" dirty="0">
                <a:ea typeface="宋体" panose="02010600030101010101" pitchFamily="2" charset="-122"/>
              </a:rPr>
              <a:t>直接主管</a:t>
            </a:r>
            <a:r>
              <a:rPr lang="en-US" altLang="zh-CN" sz="1400"/>
              <a:t> (</a:t>
            </a:r>
            <a:r>
              <a:rPr lang="zh-CN" altLang="en-US" sz="1400" u="sng" dirty="0">
                <a:ea typeface="宋体" panose="02010600030101010101" pitchFamily="2" charset="-122"/>
              </a:rPr>
              <a:t>强制性</a:t>
            </a:r>
            <a:r>
              <a:rPr lang="en-US" altLang="zh-CN" sz="1400"/>
              <a:t>)</a:t>
            </a:r>
            <a:endParaRPr lang="en-US" altLang="zh-CN" sz="1400"/>
          </a:p>
          <a:p>
            <a:pPr lvl="1">
              <a:lnSpc>
                <a:spcPct val="90000"/>
              </a:lnSpc>
            </a:pPr>
            <a:r>
              <a:rPr lang="zh-CN" altLang="en-US" sz="1400" dirty="0">
                <a:ea typeface="宋体" panose="02010600030101010101" pitchFamily="2" charset="-122"/>
              </a:rPr>
              <a:t>人力资源经理</a:t>
            </a:r>
            <a:endParaRPr lang="en-US" altLang="zh-CN" sz="1400"/>
          </a:p>
          <a:p>
            <a:pPr lvl="1">
              <a:lnSpc>
                <a:spcPct val="90000"/>
              </a:lnSpc>
            </a:pPr>
            <a:r>
              <a:rPr lang="zh-CN" altLang="en-US" sz="1400" dirty="0">
                <a:ea typeface="宋体" panose="02010600030101010101" pitchFamily="2" charset="-122"/>
              </a:rPr>
              <a:t>主管</a:t>
            </a:r>
            <a:endParaRPr lang="en-US" altLang="zh-CN" sz="1400"/>
          </a:p>
          <a:p>
            <a:pPr lvl="1">
              <a:lnSpc>
                <a:spcPct val="90000"/>
              </a:lnSpc>
            </a:pPr>
            <a:r>
              <a:rPr lang="zh-CN" altLang="en-US" sz="1400" dirty="0">
                <a:ea typeface="宋体" panose="02010600030101010101" pitchFamily="2" charset="-122"/>
              </a:rPr>
              <a:t>医疗和技术专家</a:t>
            </a:r>
            <a:endParaRPr lang="en-US" altLang="zh-CN" sz="1400"/>
          </a:p>
          <a:p>
            <a:pPr lvl="1">
              <a:lnSpc>
                <a:spcPct val="90000"/>
              </a:lnSpc>
            </a:pPr>
            <a:r>
              <a:rPr lang="zh-CN" altLang="en-US" sz="1400" dirty="0">
                <a:ea typeface="宋体" panose="02010600030101010101" pitchFamily="2" charset="-122"/>
              </a:rPr>
              <a:t>当地社区代表</a:t>
            </a:r>
            <a:endParaRPr lang="en-US" altLang="zh-CN" sz="1400"/>
          </a:p>
          <a:p>
            <a:pPr lvl="1">
              <a:lnSpc>
                <a:spcPct val="90000"/>
              </a:lnSpc>
            </a:pPr>
            <a:r>
              <a:rPr lang="zh-CN" altLang="en-US" sz="1400" dirty="0">
                <a:ea typeface="宋体" panose="02010600030101010101" pitchFamily="2" charset="-122"/>
              </a:rPr>
              <a:t>第三方专家</a:t>
            </a:r>
            <a:endParaRPr lang="en-US" altLang="zh-CN" sz="1600"/>
          </a:p>
          <a:p>
            <a:pPr lvl="1">
              <a:lnSpc>
                <a:spcPct val="90000"/>
              </a:lnSpc>
            </a:pPr>
            <a:r>
              <a:rPr lang="en-US" altLang="zh-CN" sz="1400"/>
              <a:t>…</a:t>
            </a:r>
            <a:endParaRPr lang="en-US" altLang="zh-CN" sz="1400"/>
          </a:p>
          <a:p>
            <a:pPr lvl="1">
              <a:lnSpc>
                <a:spcPct val="90000"/>
              </a:lnSpc>
            </a:pPr>
            <a:endParaRPr lang="en-US" altLang="zh-CN" sz="1400"/>
          </a:p>
        </p:txBody>
      </p:sp>
      <p:grpSp>
        <p:nvGrpSpPr>
          <p:cNvPr id="5041156" name="组合 5041155"/>
          <p:cNvGrpSpPr/>
          <p:nvPr/>
        </p:nvGrpSpPr>
        <p:grpSpPr>
          <a:xfrm>
            <a:off x="7327900" y="1155700"/>
            <a:ext cx="1054100" cy="1257300"/>
            <a:chOff x="3832" y="680"/>
            <a:chExt cx="1152" cy="1200"/>
          </a:xfrm>
        </p:grpSpPr>
        <p:pic>
          <p:nvPicPr>
            <p:cNvPr id="5041157" name="图片 5041156" descr="MCj04348220000[1]"/>
            <p:cNvPicPr>
              <a:picLocks noChangeAspect="1"/>
            </p:cNvPicPr>
            <p:nvPr/>
          </p:nvPicPr>
          <p:blipFill>
            <a:blip r:embed="rId1"/>
            <a:stretch>
              <a:fillRect/>
            </a:stretch>
          </p:blipFill>
          <p:spPr>
            <a:xfrm>
              <a:off x="3832" y="728"/>
              <a:ext cx="1152" cy="1152"/>
            </a:xfrm>
            <a:prstGeom prst="rect">
              <a:avLst/>
            </a:prstGeom>
            <a:noFill/>
            <a:ln w="9525">
              <a:noFill/>
            </a:ln>
          </p:spPr>
        </p:pic>
        <p:sp>
          <p:nvSpPr>
            <p:cNvPr id="5041158" name="椭圆 5041157"/>
            <p:cNvSpPr/>
            <p:nvPr/>
          </p:nvSpPr>
          <p:spPr>
            <a:xfrm>
              <a:off x="3848" y="680"/>
              <a:ext cx="1128" cy="560"/>
            </a:xfrm>
            <a:prstGeom prst="ellipse">
              <a:avLst/>
            </a:prstGeom>
            <a:noFill/>
            <a:ln w="9525">
              <a:noFill/>
            </a:ln>
          </p:spPr>
          <p:txBody>
            <a:bodyPr wrap="none" anchor="ctr" anchorCtr="0"/>
            <a:p>
              <a:pPr algn="ctr"/>
              <a:endParaRPr lang="en-US" altLang="x-none">
                <a:solidFill>
                  <a:srgbClr val="FF0000"/>
                </a:solidFill>
              </a:endParaRPr>
            </a:p>
          </p:txBody>
        </p:sp>
        <p:sp>
          <p:nvSpPr>
            <p:cNvPr id="5041159" name="椭圆 5041158"/>
            <p:cNvSpPr/>
            <p:nvPr/>
          </p:nvSpPr>
          <p:spPr>
            <a:xfrm>
              <a:off x="4048" y="792"/>
              <a:ext cx="720" cy="376"/>
            </a:xfrm>
            <a:prstGeom prst="ellipse">
              <a:avLst/>
            </a:prstGeom>
            <a:noFill/>
            <a:ln w="28575" cap="flat" cmpd="sng">
              <a:solidFill>
                <a:srgbClr val="FF0000"/>
              </a:solidFill>
              <a:prstDash val="solid"/>
              <a:headEnd type="none" w="med" len="med"/>
              <a:tailEnd type="none" w="med" len="med"/>
            </a:ln>
          </p:spPr>
          <p:txBody>
            <a:bodyPr/>
            <a:p>
              <a:endParaRPr lang="zh-CN" altLang="en-US"/>
            </a:p>
          </p:txBody>
        </p:sp>
      </p:grpSp>
      <p:pic>
        <p:nvPicPr>
          <p:cNvPr id="5041160" name="图片 5041159" descr="MPj04393560000[1]"/>
          <p:cNvPicPr>
            <a:picLocks noChangeAspect="1"/>
          </p:cNvPicPr>
          <p:nvPr/>
        </p:nvPicPr>
        <p:blipFill>
          <a:blip r:embed="rId2"/>
          <a:stretch>
            <a:fillRect/>
          </a:stretch>
        </p:blipFill>
        <p:spPr>
          <a:xfrm>
            <a:off x="6413500" y="4000500"/>
            <a:ext cx="1765300" cy="1765300"/>
          </a:xfrm>
          <a:prstGeom prst="rect">
            <a:avLst/>
          </a:prstGeom>
          <a:noFill/>
          <a:ln w="9525">
            <a:noFill/>
          </a:ln>
        </p:spPr>
      </p:pic>
    </p:spTree>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pic>
        <p:nvPicPr>
          <p:cNvPr id="5046274" name="图片 5046273" descr="inspect_valve"/>
          <p:cNvPicPr>
            <a:picLocks noChangeAspect="1"/>
          </p:cNvPicPr>
          <p:nvPr/>
        </p:nvPicPr>
        <p:blipFill>
          <a:blip r:embed="rId1"/>
          <a:stretch>
            <a:fillRect/>
          </a:stretch>
        </p:blipFill>
        <p:spPr>
          <a:xfrm>
            <a:off x="3862388" y="2814638"/>
            <a:ext cx="1874837" cy="1717675"/>
          </a:xfrm>
          <a:prstGeom prst="rect">
            <a:avLst/>
          </a:prstGeom>
          <a:noFill/>
          <a:ln w="9525">
            <a:noFill/>
          </a:ln>
        </p:spPr>
      </p:pic>
      <p:sp>
        <p:nvSpPr>
          <p:cNvPr id="5046275" name="标题 5046274"/>
          <p:cNvSpPr>
            <a:spLocks noGrp="1"/>
          </p:cNvSpPr>
          <p:nvPr>
            <p:ph type="title"/>
          </p:nvPr>
        </p:nvSpPr>
        <p:spPr>
          <a:ln/>
        </p:spPr>
        <p:txBody>
          <a:bodyPr/>
          <a:p>
            <a:r>
              <a:rPr lang="zh-CN" altLang="en-US" dirty="0">
                <a:ea typeface="宋体" panose="02010600030101010101" pitchFamily="2" charset="-122"/>
              </a:rPr>
              <a:t>实施</a:t>
            </a:r>
            <a:r>
              <a:rPr lang="en-IN" altLang="zh-CN"/>
              <a:t>JHA</a:t>
            </a:r>
            <a:r>
              <a:rPr lang="zh-CN" altLang="en-IN" dirty="0">
                <a:ea typeface="宋体" panose="02010600030101010101" pitchFamily="2" charset="-122"/>
              </a:rPr>
              <a:t>的</a:t>
            </a:r>
            <a:r>
              <a:rPr lang="en-IN" altLang="zh-CN">
                <a:ea typeface="宋体" panose="02010600030101010101" pitchFamily="2" charset="-122"/>
              </a:rPr>
              <a:t>7</a:t>
            </a:r>
            <a:r>
              <a:rPr lang="zh-CN" altLang="en-IN" dirty="0">
                <a:ea typeface="宋体" panose="02010600030101010101" pitchFamily="2" charset="-122"/>
              </a:rPr>
              <a:t>个步骤</a:t>
            </a:r>
            <a:endParaRPr lang="en-US" altLang="zh-CN">
              <a:ea typeface="宋体" panose="02010600030101010101" pitchFamily="2" charset="-122"/>
            </a:endParaRPr>
          </a:p>
        </p:txBody>
      </p:sp>
      <p:sp>
        <p:nvSpPr>
          <p:cNvPr id="5046276" name="文本框 5046275"/>
          <p:cNvSpPr txBox="1"/>
          <p:nvPr/>
        </p:nvSpPr>
        <p:spPr>
          <a:xfrm>
            <a:off x="3492500" y="1295400"/>
            <a:ext cx="2628900" cy="585788"/>
          </a:xfrm>
          <a:prstGeom prst="rect">
            <a:avLst/>
          </a:prstGeom>
          <a:solidFill>
            <a:srgbClr val="0033CC"/>
          </a:solidFill>
          <a:ln w="9525">
            <a:noFill/>
          </a:ln>
        </p:spPr>
        <p:txBody>
          <a:bodyPr>
            <a:spAutoFit/>
          </a:bodyPr>
          <a:p>
            <a:pPr algn="ctr">
              <a:lnSpc>
                <a:spcPct val="80000"/>
              </a:lnSpc>
              <a:spcBef>
                <a:spcPct val="20000"/>
              </a:spcBef>
              <a:buClr>
                <a:srgbClr val="C6BE74"/>
              </a:buClr>
              <a:buSzPct val="80000"/>
              <a:buFont typeface="Wingdings 2" pitchFamily="18" charset="2"/>
            </a:pPr>
            <a:r>
              <a:rPr lang="zh-CN" altLang="en-US" sz="1800" dirty="0">
                <a:solidFill>
                  <a:schemeClr val="tx1"/>
                </a:solidFill>
                <a:ea typeface="宋体" panose="02010600030101010101" pitchFamily="2" charset="-122"/>
              </a:rPr>
              <a:t>步骤 </a:t>
            </a:r>
            <a:r>
              <a:rPr lang="en-US" altLang="zh-CN" sz="1800">
                <a:solidFill>
                  <a:schemeClr val="tx1"/>
                </a:solidFill>
              </a:rPr>
              <a:t>1</a:t>
            </a:r>
            <a:endParaRPr lang="en-US" altLang="zh-CN" sz="1800">
              <a:solidFill>
                <a:schemeClr val="tx1"/>
              </a:solidFill>
            </a:endParaRPr>
          </a:p>
          <a:p>
            <a:pPr algn="ctr">
              <a:lnSpc>
                <a:spcPct val="80000"/>
              </a:lnSpc>
              <a:spcBef>
                <a:spcPct val="20000"/>
              </a:spcBef>
              <a:buClr>
                <a:srgbClr val="C6BE74"/>
              </a:buClr>
              <a:buSzPct val="80000"/>
              <a:buFont typeface="Wingdings 2" pitchFamily="18" charset="2"/>
            </a:pPr>
            <a:r>
              <a:rPr lang="zh-CN" altLang="en-US" sz="1800" dirty="0">
                <a:solidFill>
                  <a:schemeClr val="tx1"/>
                </a:solidFill>
                <a:ea typeface="宋体" panose="02010600030101010101" pitchFamily="2" charset="-122"/>
              </a:rPr>
              <a:t>选择工作</a:t>
            </a:r>
            <a:endParaRPr lang="zh-CN" altLang="fr-FR" dirty="0">
              <a:solidFill>
                <a:schemeClr val="tx1"/>
              </a:solidFill>
              <a:ea typeface="宋体" panose="02010600030101010101" pitchFamily="2" charset="-122"/>
            </a:endParaRPr>
          </a:p>
        </p:txBody>
      </p:sp>
      <p:sp>
        <p:nvSpPr>
          <p:cNvPr id="5046277" name="文本框 5046276"/>
          <p:cNvSpPr txBox="1"/>
          <p:nvPr/>
        </p:nvSpPr>
        <p:spPr>
          <a:xfrm>
            <a:off x="6413500" y="2540000"/>
            <a:ext cx="2628900" cy="869950"/>
          </a:xfrm>
          <a:prstGeom prst="rect">
            <a:avLst/>
          </a:prstGeom>
          <a:solidFill>
            <a:srgbClr val="3399FF"/>
          </a:solidFill>
          <a:ln w="9525" cap="flat" cmpd="sng">
            <a:solidFill>
              <a:srgbClr val="3399FF"/>
            </a:solidFill>
            <a:prstDash val="solid"/>
            <a:miter/>
            <a:headEnd type="none" w="med" len="med"/>
            <a:tailEnd type="none" w="med" len="med"/>
          </a:ln>
        </p:spPr>
        <p:txBody>
          <a:bodyPr>
            <a:spAutoFit/>
          </a:bodyPr>
          <a:p>
            <a:pPr algn="ctr">
              <a:lnSpc>
                <a:spcPct val="80000"/>
              </a:lnSpc>
              <a:spcBef>
                <a:spcPct val="20000"/>
              </a:spcBef>
              <a:buClr>
                <a:srgbClr val="C6BE74"/>
              </a:buClr>
              <a:buSzPct val="80000"/>
              <a:buFont typeface="Wingdings 2" pitchFamily="18" charset="2"/>
            </a:pPr>
            <a:r>
              <a:rPr lang="zh-CN" altLang="en-US" sz="1800" dirty="0">
                <a:solidFill>
                  <a:schemeClr val="tx1"/>
                </a:solidFill>
                <a:ea typeface="宋体" panose="02010600030101010101" pitchFamily="2" charset="-122"/>
              </a:rPr>
              <a:t>步骤 </a:t>
            </a:r>
            <a:r>
              <a:rPr lang="en-US" altLang="zh-CN" sz="1800">
                <a:solidFill>
                  <a:schemeClr val="tx1"/>
                </a:solidFill>
              </a:rPr>
              <a:t>2</a:t>
            </a:r>
            <a:endParaRPr lang="en-US" altLang="zh-CN" sz="1800">
              <a:solidFill>
                <a:schemeClr val="tx1"/>
              </a:solidFill>
            </a:endParaRPr>
          </a:p>
          <a:p>
            <a:pPr algn="ctr">
              <a:lnSpc>
                <a:spcPct val="80000"/>
              </a:lnSpc>
              <a:spcBef>
                <a:spcPct val="20000"/>
              </a:spcBef>
              <a:buClr>
                <a:srgbClr val="C6BE74"/>
              </a:buClr>
              <a:buSzPct val="80000"/>
              <a:buFont typeface="Wingdings 2" pitchFamily="18" charset="2"/>
            </a:pPr>
            <a:r>
              <a:rPr lang="zh-CN" altLang="en-US" dirty="0">
                <a:solidFill>
                  <a:schemeClr val="tx1"/>
                </a:solidFill>
                <a:ea typeface="宋体" panose="02010600030101010101" pitchFamily="2" charset="-122"/>
              </a:rPr>
              <a:t>把工作分为若干个作业活动</a:t>
            </a:r>
            <a:r>
              <a:rPr lang="en-US" altLang="zh-CN">
                <a:solidFill>
                  <a:schemeClr val="tx1"/>
                </a:solidFill>
                <a:ea typeface="宋体" panose="02010600030101010101" pitchFamily="2" charset="-122"/>
              </a:rPr>
              <a:t>(</a:t>
            </a:r>
            <a:r>
              <a:rPr lang="zh-CN" altLang="en-US" dirty="0">
                <a:solidFill>
                  <a:schemeClr val="tx1"/>
                </a:solidFill>
                <a:ea typeface="宋体" panose="02010600030101010101" pitchFamily="2" charset="-122"/>
              </a:rPr>
              <a:t>作业步骤</a:t>
            </a:r>
            <a:r>
              <a:rPr lang="en-US" altLang="zh-CN">
                <a:solidFill>
                  <a:schemeClr val="tx1"/>
                </a:solidFill>
                <a:ea typeface="宋体" panose="02010600030101010101" pitchFamily="2" charset="-122"/>
              </a:rPr>
              <a:t>)</a:t>
            </a:r>
            <a:endParaRPr lang="fr-FR" altLang="zh-CN">
              <a:solidFill>
                <a:schemeClr val="tx1"/>
              </a:solidFill>
              <a:ea typeface="宋体" panose="02010600030101010101" pitchFamily="2" charset="-122"/>
            </a:endParaRPr>
          </a:p>
        </p:txBody>
      </p:sp>
      <p:sp>
        <p:nvSpPr>
          <p:cNvPr id="5046278" name="文本框 5046277"/>
          <p:cNvSpPr txBox="1"/>
          <p:nvPr/>
        </p:nvSpPr>
        <p:spPr>
          <a:xfrm>
            <a:off x="6413500" y="4102100"/>
            <a:ext cx="2628900" cy="585788"/>
          </a:xfrm>
          <a:prstGeom prst="rect">
            <a:avLst/>
          </a:prstGeom>
          <a:solidFill>
            <a:srgbClr val="66CCFF"/>
          </a:solidFill>
          <a:ln w="9525">
            <a:noFill/>
          </a:ln>
        </p:spPr>
        <p:txBody>
          <a:bodyPr>
            <a:spAutoFit/>
          </a:bodyPr>
          <a:p>
            <a:pPr algn="ctr">
              <a:lnSpc>
                <a:spcPct val="80000"/>
              </a:lnSpc>
              <a:spcBef>
                <a:spcPct val="20000"/>
              </a:spcBef>
              <a:buClr>
                <a:srgbClr val="C6BE74"/>
              </a:buClr>
              <a:buSzPct val="80000"/>
              <a:buFont typeface="Wingdings 2" pitchFamily="18" charset="2"/>
            </a:pPr>
            <a:r>
              <a:rPr lang="zh-CN" altLang="en-US" sz="1800" dirty="0">
                <a:solidFill>
                  <a:srgbClr val="000000"/>
                </a:solidFill>
                <a:ea typeface="宋体" panose="02010600030101010101" pitchFamily="2" charset="-122"/>
              </a:rPr>
              <a:t>步骤 </a:t>
            </a:r>
            <a:r>
              <a:rPr lang="en-US" altLang="zh-CN" sz="1800">
                <a:solidFill>
                  <a:srgbClr val="000000"/>
                </a:solidFill>
              </a:rPr>
              <a:t>3</a:t>
            </a:r>
            <a:endParaRPr lang="en-US" altLang="zh-CN" sz="1800">
              <a:solidFill>
                <a:srgbClr val="000000"/>
              </a:solidFill>
            </a:endParaRPr>
          </a:p>
          <a:p>
            <a:pPr algn="ctr">
              <a:lnSpc>
                <a:spcPct val="80000"/>
              </a:lnSpc>
              <a:spcBef>
                <a:spcPct val="20000"/>
              </a:spcBef>
              <a:buClr>
                <a:srgbClr val="C6BE74"/>
              </a:buClr>
              <a:buSzPct val="80000"/>
              <a:buFont typeface="Wingdings 2" pitchFamily="18" charset="2"/>
            </a:pPr>
            <a:r>
              <a:rPr lang="zh-CN" altLang="en-US" sz="1800" dirty="0">
                <a:solidFill>
                  <a:srgbClr val="000000"/>
                </a:solidFill>
                <a:ea typeface="宋体" panose="02010600030101010101" pitchFamily="2" charset="-122"/>
              </a:rPr>
              <a:t>识别危害</a:t>
            </a:r>
            <a:endParaRPr lang="zh-CN" altLang="fr-FR" sz="1800" dirty="0">
              <a:solidFill>
                <a:srgbClr val="000000"/>
              </a:solidFill>
              <a:ea typeface="宋体" panose="02010600030101010101" pitchFamily="2" charset="-122"/>
            </a:endParaRPr>
          </a:p>
        </p:txBody>
      </p:sp>
      <p:sp>
        <p:nvSpPr>
          <p:cNvPr id="5046279" name="文本框 5046278"/>
          <p:cNvSpPr txBox="1"/>
          <p:nvPr/>
        </p:nvSpPr>
        <p:spPr>
          <a:xfrm>
            <a:off x="5299075" y="5257800"/>
            <a:ext cx="3124200" cy="595313"/>
          </a:xfrm>
          <a:prstGeom prst="rect">
            <a:avLst/>
          </a:prstGeom>
          <a:solidFill>
            <a:srgbClr val="CCECFF"/>
          </a:solidFill>
          <a:ln w="9525" cap="flat" cmpd="sng">
            <a:solidFill>
              <a:srgbClr val="CCECFF"/>
            </a:solidFill>
            <a:prstDash val="solid"/>
            <a:miter/>
            <a:headEnd type="none" w="med" len="med"/>
            <a:tailEnd type="none" w="med" len="med"/>
          </a:ln>
        </p:spPr>
        <p:txBody>
          <a:bodyPr>
            <a:spAutoFit/>
          </a:bodyPr>
          <a:p>
            <a:pPr algn="ctr">
              <a:lnSpc>
                <a:spcPct val="80000"/>
              </a:lnSpc>
              <a:spcBef>
                <a:spcPct val="20000"/>
              </a:spcBef>
              <a:buClr>
                <a:srgbClr val="C6BE74"/>
              </a:buClr>
              <a:buSzPct val="80000"/>
              <a:buFont typeface="Wingdings 2" pitchFamily="18" charset="2"/>
            </a:pPr>
            <a:r>
              <a:rPr lang="zh-CN" altLang="en-US" sz="1800" dirty="0">
                <a:solidFill>
                  <a:srgbClr val="000000"/>
                </a:solidFill>
                <a:ea typeface="宋体" panose="02010600030101010101" pitchFamily="2" charset="-122"/>
              </a:rPr>
              <a:t>步骤 </a:t>
            </a:r>
            <a:r>
              <a:rPr lang="en-US" altLang="zh-CN" sz="1800">
                <a:solidFill>
                  <a:srgbClr val="000000"/>
                </a:solidFill>
              </a:rPr>
              <a:t>4</a:t>
            </a:r>
            <a:endParaRPr lang="en-US" altLang="zh-CN" sz="1800">
              <a:solidFill>
                <a:srgbClr val="000000"/>
              </a:solidFill>
            </a:endParaRPr>
          </a:p>
          <a:p>
            <a:pPr algn="ctr">
              <a:lnSpc>
                <a:spcPct val="80000"/>
              </a:lnSpc>
              <a:spcBef>
                <a:spcPct val="20000"/>
              </a:spcBef>
              <a:buClr>
                <a:srgbClr val="C6BE74"/>
              </a:buClr>
              <a:buSzPct val="80000"/>
              <a:buFont typeface="Wingdings 2" pitchFamily="18" charset="2"/>
            </a:pPr>
            <a:r>
              <a:rPr lang="zh-CN" altLang="en-US" sz="1800" dirty="0">
                <a:solidFill>
                  <a:srgbClr val="000000"/>
                </a:solidFill>
                <a:ea typeface="宋体" panose="02010600030101010101" pitchFamily="2" charset="-122"/>
              </a:rPr>
              <a:t>进行风险评估</a:t>
            </a:r>
            <a:endParaRPr lang="zh-CN" altLang="fr-FR" sz="1800" dirty="0">
              <a:solidFill>
                <a:srgbClr val="000000"/>
              </a:solidFill>
              <a:ea typeface="宋体" panose="02010600030101010101" pitchFamily="2" charset="-122"/>
            </a:endParaRPr>
          </a:p>
        </p:txBody>
      </p:sp>
      <p:sp>
        <p:nvSpPr>
          <p:cNvPr id="5046280" name="文本框 5046279"/>
          <p:cNvSpPr txBox="1"/>
          <p:nvPr/>
        </p:nvSpPr>
        <p:spPr>
          <a:xfrm>
            <a:off x="1828800" y="5270500"/>
            <a:ext cx="2628900" cy="585788"/>
          </a:xfrm>
          <a:prstGeom prst="rect">
            <a:avLst/>
          </a:prstGeom>
          <a:solidFill>
            <a:srgbClr val="FFCCCC"/>
          </a:solidFill>
          <a:ln w="9525">
            <a:noFill/>
          </a:ln>
        </p:spPr>
        <p:txBody>
          <a:bodyPr>
            <a:spAutoFit/>
          </a:bodyPr>
          <a:p>
            <a:pPr algn="ctr">
              <a:lnSpc>
                <a:spcPct val="80000"/>
              </a:lnSpc>
              <a:spcBef>
                <a:spcPct val="20000"/>
              </a:spcBef>
              <a:buClr>
                <a:srgbClr val="C6BE74"/>
              </a:buClr>
              <a:buSzPct val="80000"/>
              <a:buFont typeface="Wingdings 2" pitchFamily="18" charset="2"/>
            </a:pPr>
            <a:r>
              <a:rPr lang="zh-CN" altLang="en-US" sz="1800" dirty="0">
                <a:solidFill>
                  <a:srgbClr val="000000"/>
                </a:solidFill>
                <a:ea typeface="宋体" panose="02010600030101010101" pitchFamily="2" charset="-122"/>
              </a:rPr>
              <a:t>步骤 </a:t>
            </a:r>
            <a:r>
              <a:rPr lang="en-US" altLang="zh-CN" sz="1800">
                <a:solidFill>
                  <a:srgbClr val="000000"/>
                </a:solidFill>
              </a:rPr>
              <a:t>5</a:t>
            </a:r>
            <a:endParaRPr lang="en-US" altLang="zh-CN" sz="1800">
              <a:solidFill>
                <a:srgbClr val="000000"/>
              </a:solidFill>
            </a:endParaRPr>
          </a:p>
          <a:p>
            <a:pPr algn="ctr">
              <a:lnSpc>
                <a:spcPct val="80000"/>
              </a:lnSpc>
              <a:spcBef>
                <a:spcPct val="20000"/>
              </a:spcBef>
              <a:buClr>
                <a:srgbClr val="C6BE74"/>
              </a:buClr>
              <a:buSzPct val="80000"/>
              <a:buFont typeface="Wingdings 2" pitchFamily="18" charset="2"/>
            </a:pPr>
            <a:r>
              <a:rPr lang="zh-CN" altLang="en-US" sz="1800" dirty="0">
                <a:solidFill>
                  <a:srgbClr val="000000"/>
                </a:solidFill>
                <a:ea typeface="宋体" panose="02010600030101010101" pitchFamily="2" charset="-122"/>
              </a:rPr>
              <a:t>降低风险</a:t>
            </a:r>
            <a:endParaRPr lang="zh-CN" altLang="fr-FR" sz="1800" dirty="0">
              <a:solidFill>
                <a:srgbClr val="000000"/>
              </a:solidFill>
              <a:ea typeface="宋体" panose="02010600030101010101" pitchFamily="2" charset="-122"/>
            </a:endParaRPr>
          </a:p>
        </p:txBody>
      </p:sp>
      <p:sp>
        <p:nvSpPr>
          <p:cNvPr id="5046281" name="文本框 5046280"/>
          <p:cNvSpPr txBox="1"/>
          <p:nvPr/>
        </p:nvSpPr>
        <p:spPr>
          <a:xfrm>
            <a:off x="609600" y="4089400"/>
            <a:ext cx="2679700" cy="585788"/>
          </a:xfrm>
          <a:prstGeom prst="rect">
            <a:avLst/>
          </a:prstGeom>
          <a:solidFill>
            <a:srgbClr val="FF9966"/>
          </a:solidFill>
          <a:ln w="9525">
            <a:noFill/>
          </a:ln>
        </p:spPr>
        <p:txBody>
          <a:bodyPr>
            <a:spAutoFit/>
          </a:bodyPr>
          <a:p>
            <a:pPr algn="ctr">
              <a:lnSpc>
                <a:spcPct val="80000"/>
              </a:lnSpc>
              <a:spcBef>
                <a:spcPct val="20000"/>
              </a:spcBef>
              <a:buClr>
                <a:srgbClr val="C6BE74"/>
              </a:buClr>
              <a:buSzPct val="80000"/>
              <a:buFont typeface="Wingdings 2" pitchFamily="18" charset="2"/>
            </a:pPr>
            <a:r>
              <a:rPr lang="zh-CN" altLang="en-US" sz="1800" dirty="0">
                <a:solidFill>
                  <a:srgbClr val="000000"/>
                </a:solidFill>
                <a:ea typeface="宋体" panose="02010600030101010101" pitchFamily="2" charset="-122"/>
              </a:rPr>
              <a:t>步骤 </a:t>
            </a:r>
            <a:r>
              <a:rPr lang="en-US" altLang="zh-CN" sz="1800">
                <a:solidFill>
                  <a:srgbClr val="000000"/>
                </a:solidFill>
              </a:rPr>
              <a:t>6</a:t>
            </a:r>
            <a:endParaRPr lang="en-US" altLang="zh-CN" sz="1800">
              <a:solidFill>
                <a:srgbClr val="000000"/>
              </a:solidFill>
            </a:endParaRPr>
          </a:p>
          <a:p>
            <a:pPr algn="ctr">
              <a:lnSpc>
                <a:spcPct val="80000"/>
              </a:lnSpc>
              <a:spcBef>
                <a:spcPct val="20000"/>
              </a:spcBef>
              <a:buClr>
                <a:srgbClr val="C6BE74"/>
              </a:buClr>
              <a:buSzPct val="80000"/>
              <a:buFont typeface="Wingdings 2" pitchFamily="18" charset="2"/>
            </a:pPr>
            <a:r>
              <a:rPr lang="zh-CN" altLang="en-US" sz="1800" dirty="0">
                <a:solidFill>
                  <a:srgbClr val="000000"/>
                </a:solidFill>
                <a:ea typeface="宋体" panose="02010600030101010101" pitchFamily="2" charset="-122"/>
              </a:rPr>
              <a:t>执行行动计划</a:t>
            </a:r>
            <a:endParaRPr lang="zh-CN" altLang="fr-FR" sz="1800" dirty="0">
              <a:solidFill>
                <a:srgbClr val="000000"/>
              </a:solidFill>
              <a:ea typeface="宋体" panose="02010600030101010101" pitchFamily="2" charset="-122"/>
            </a:endParaRPr>
          </a:p>
        </p:txBody>
      </p:sp>
      <p:sp>
        <p:nvSpPr>
          <p:cNvPr id="5046282" name="文本框 5046281"/>
          <p:cNvSpPr txBox="1"/>
          <p:nvPr/>
        </p:nvSpPr>
        <p:spPr>
          <a:xfrm>
            <a:off x="609600" y="2578100"/>
            <a:ext cx="2692400" cy="585788"/>
          </a:xfrm>
          <a:prstGeom prst="rect">
            <a:avLst/>
          </a:prstGeom>
          <a:solidFill>
            <a:srgbClr val="990000"/>
          </a:solidFill>
          <a:ln w="9525">
            <a:noFill/>
          </a:ln>
        </p:spPr>
        <p:txBody>
          <a:bodyPr>
            <a:spAutoFit/>
          </a:bodyPr>
          <a:p>
            <a:pPr algn="ctr">
              <a:lnSpc>
                <a:spcPct val="80000"/>
              </a:lnSpc>
              <a:spcBef>
                <a:spcPct val="20000"/>
              </a:spcBef>
              <a:buClr>
                <a:srgbClr val="C6BE74"/>
              </a:buClr>
              <a:buSzPct val="80000"/>
              <a:buFont typeface="Wingdings 2" pitchFamily="18" charset="2"/>
            </a:pPr>
            <a:r>
              <a:rPr lang="zh-CN" altLang="en-US" sz="1800" dirty="0">
                <a:solidFill>
                  <a:schemeClr val="tx1"/>
                </a:solidFill>
                <a:ea typeface="宋体" panose="02010600030101010101" pitchFamily="2" charset="-122"/>
              </a:rPr>
              <a:t>步骤 </a:t>
            </a:r>
            <a:r>
              <a:rPr lang="en-US" altLang="zh-CN" sz="1800">
                <a:solidFill>
                  <a:schemeClr val="tx1"/>
                </a:solidFill>
              </a:rPr>
              <a:t>7</a:t>
            </a:r>
            <a:endParaRPr lang="en-US" altLang="zh-CN" sz="1800">
              <a:solidFill>
                <a:schemeClr val="tx1"/>
              </a:solidFill>
            </a:endParaRPr>
          </a:p>
          <a:p>
            <a:pPr algn="ctr">
              <a:lnSpc>
                <a:spcPct val="80000"/>
              </a:lnSpc>
              <a:spcBef>
                <a:spcPct val="20000"/>
              </a:spcBef>
              <a:buClr>
                <a:srgbClr val="C6BE74"/>
              </a:buClr>
              <a:buSzPct val="80000"/>
              <a:buFont typeface="Wingdings 2" pitchFamily="18" charset="2"/>
            </a:pPr>
            <a:r>
              <a:rPr lang="zh-CN" altLang="en-US" sz="1800" dirty="0">
                <a:solidFill>
                  <a:schemeClr val="tx1"/>
                </a:solidFill>
                <a:ea typeface="宋体" panose="02010600030101010101" pitchFamily="2" charset="-122"/>
              </a:rPr>
              <a:t>定期复审</a:t>
            </a:r>
            <a:endParaRPr lang="zh-CN" altLang="fr-FR" sz="1800" dirty="0">
              <a:solidFill>
                <a:schemeClr val="tx1"/>
              </a:solidFill>
              <a:ea typeface="宋体" panose="02010600030101010101" pitchFamily="2" charset="-122"/>
            </a:endParaRPr>
          </a:p>
        </p:txBody>
      </p:sp>
      <p:sp>
        <p:nvSpPr>
          <p:cNvPr id="5046283" name="上弧形箭头 5046282"/>
          <p:cNvSpPr/>
          <p:nvPr/>
        </p:nvSpPr>
        <p:spPr>
          <a:xfrm rot="5222234">
            <a:off x="4416425" y="3138488"/>
            <a:ext cx="2489200" cy="1096962"/>
          </a:xfrm>
          <a:prstGeom prst="curvedDownArrow">
            <a:avLst>
              <a:gd name="adj1" fmla="val 45383"/>
              <a:gd name="adj2" fmla="val 90767"/>
              <a:gd name="adj3" fmla="val 33333"/>
            </a:avLst>
          </a:prstGeom>
          <a:solidFill>
            <a:srgbClr val="E67676"/>
          </a:solidFill>
          <a:ln w="9525">
            <a:noFill/>
          </a:ln>
        </p:spPr>
        <p:txBody>
          <a:bodyPr/>
          <a:p>
            <a:endParaRPr lang="zh-CN" altLang="en-US"/>
          </a:p>
        </p:txBody>
      </p:sp>
      <p:sp>
        <p:nvSpPr>
          <p:cNvPr id="5046284" name="上弧形箭头 5046283"/>
          <p:cNvSpPr/>
          <p:nvPr/>
        </p:nvSpPr>
        <p:spPr>
          <a:xfrm rot="16200000">
            <a:off x="2801938" y="3000375"/>
            <a:ext cx="2509837" cy="1058863"/>
          </a:xfrm>
          <a:prstGeom prst="curvedDownArrow">
            <a:avLst>
              <a:gd name="adj1" fmla="val 47406"/>
              <a:gd name="adj2" fmla="val 94812"/>
              <a:gd name="adj3" fmla="val 33333"/>
            </a:avLst>
          </a:prstGeom>
          <a:solidFill>
            <a:srgbClr val="E67676"/>
          </a:solidFill>
          <a:ln w="9525">
            <a:noFill/>
          </a:ln>
        </p:spPr>
        <p:txBody>
          <a:bodyPr rot="0" vert="eaVert" wrap="none" anchor="ctr" anchorCtr="0"/>
          <a:p>
            <a:pPr algn="ctr"/>
            <a:endParaRPr lang="en-US" altLang="x-none">
              <a:solidFill>
                <a:srgbClr val="C09C9D"/>
              </a:solidFill>
            </a:endParaRPr>
          </a:p>
        </p:txBody>
      </p:sp>
    </p:spTree>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5050370" name="标题 5050369"/>
          <p:cNvSpPr>
            <a:spLocks noGrp="1"/>
          </p:cNvSpPr>
          <p:nvPr>
            <p:ph type="title"/>
          </p:nvPr>
        </p:nvSpPr>
        <p:spPr>
          <a:xfrm>
            <a:off x="558800" y="109538"/>
            <a:ext cx="7319963" cy="922337"/>
          </a:xfrm>
          <a:ln/>
        </p:spPr>
        <p:txBody>
          <a:bodyPr/>
          <a:p>
            <a:r>
              <a:rPr lang="en-US" altLang="zh-CN"/>
              <a:t>JHA </a:t>
            </a:r>
            <a:r>
              <a:rPr lang="zh-CN" altLang="en-US" dirty="0">
                <a:ea typeface="宋体" panose="02010600030101010101" pitchFamily="2" charset="-122"/>
              </a:rPr>
              <a:t>步骤 </a:t>
            </a:r>
            <a:r>
              <a:rPr lang="en-US" altLang="zh-CN"/>
              <a:t>1 </a:t>
            </a:r>
            <a:r>
              <a:rPr lang="zh-CN" altLang="en-US" dirty="0">
                <a:ea typeface="宋体" panose="02010600030101010101" pitchFamily="2" charset="-122"/>
              </a:rPr>
              <a:t>和 </a:t>
            </a:r>
            <a:r>
              <a:rPr lang="en-US" altLang="zh-CN"/>
              <a:t>2:</a:t>
            </a:r>
            <a:r>
              <a:rPr lang="en-US" altLang="zh-CN" sz="2000"/>
              <a:t> </a:t>
            </a:r>
            <a:r>
              <a:rPr lang="zh-CN" altLang="en-US" sz="2400" dirty="0">
                <a:ea typeface="宋体" panose="02010600030101010101" pitchFamily="2" charset="-122"/>
              </a:rPr>
              <a:t>选择工作</a:t>
            </a:r>
            <a:r>
              <a:rPr lang="en-US" altLang="zh-CN" sz="2400">
                <a:ea typeface="宋体" panose="02010600030101010101" pitchFamily="2" charset="-122"/>
              </a:rPr>
              <a:t>, </a:t>
            </a:r>
            <a:r>
              <a:rPr lang="zh-CN" altLang="en-US" sz="2400" dirty="0">
                <a:ea typeface="宋体" panose="02010600030101010101" pitchFamily="2" charset="-122"/>
              </a:rPr>
              <a:t>将工作分成若干步骤</a:t>
            </a:r>
            <a:endParaRPr lang="zh-CN" altLang="en-US" sz="2400" dirty="0">
              <a:ea typeface="宋体" panose="02010600030101010101" pitchFamily="2" charset="-122"/>
            </a:endParaRPr>
          </a:p>
        </p:txBody>
      </p:sp>
      <p:sp>
        <p:nvSpPr>
          <p:cNvPr id="5050371" name="文本占位符 5050370"/>
          <p:cNvSpPr>
            <a:spLocks noGrp="1"/>
          </p:cNvSpPr>
          <p:nvPr>
            <p:ph type="body" idx="1"/>
          </p:nvPr>
        </p:nvSpPr>
        <p:spPr>
          <a:xfrm>
            <a:off x="546100" y="766763"/>
            <a:ext cx="6819900" cy="5327650"/>
          </a:xfrm>
          <a:ln/>
        </p:spPr>
        <p:txBody>
          <a:bodyPr/>
          <a:p>
            <a:endParaRPr lang="en-US" altLang="zh-CN" sz="2000"/>
          </a:p>
          <a:p>
            <a:r>
              <a:rPr lang="zh-CN" altLang="en-US" sz="2000" dirty="0">
                <a:ea typeface="宋体" panose="02010600030101010101" pitchFamily="2" charset="-122"/>
              </a:rPr>
              <a:t>参见标准培训材料</a:t>
            </a:r>
            <a:endParaRPr lang="en-US" altLang="zh-CN" sz="2000"/>
          </a:p>
          <a:p>
            <a:endParaRPr lang="en-US" altLang="zh-CN" sz="2000"/>
          </a:p>
          <a:p>
            <a:endParaRPr lang="en-US" altLang="zh-CN" sz="2000"/>
          </a:p>
          <a:p>
            <a:endParaRPr lang="en-US" altLang="zh-CN" sz="2000"/>
          </a:p>
          <a:p>
            <a:r>
              <a:rPr lang="zh-CN" altLang="en-US" sz="2000" dirty="0">
                <a:ea typeface="宋体" panose="02010600030101010101" pitchFamily="2" charset="-122"/>
              </a:rPr>
              <a:t>观察工作</a:t>
            </a:r>
            <a:r>
              <a:rPr lang="en-US" altLang="zh-CN" sz="2000">
                <a:ea typeface="宋体" panose="02010600030101010101" pitchFamily="2" charset="-122"/>
              </a:rPr>
              <a:t>, </a:t>
            </a:r>
            <a:r>
              <a:rPr lang="zh-CN" altLang="en-US" sz="2000" dirty="0">
                <a:ea typeface="宋体" panose="02010600030101010101" pitchFamily="2" charset="-122"/>
              </a:rPr>
              <a:t>和员工交谈</a:t>
            </a:r>
            <a:endParaRPr lang="en-US" altLang="zh-CN" sz="2000"/>
          </a:p>
          <a:p>
            <a:endParaRPr lang="en-US" altLang="zh-CN" sz="2000"/>
          </a:p>
          <a:p>
            <a:endParaRPr lang="en-US" altLang="zh-CN" sz="2000"/>
          </a:p>
          <a:p>
            <a:endParaRPr lang="en-US" altLang="zh-CN" sz="2000"/>
          </a:p>
          <a:p>
            <a:endParaRPr lang="en-US" altLang="zh-CN" sz="2000"/>
          </a:p>
          <a:p>
            <a:r>
              <a:rPr lang="zh-CN" altLang="en-US" sz="2000" dirty="0">
                <a:ea typeface="宋体" panose="02010600030101010101" pitchFamily="2" charset="-122"/>
              </a:rPr>
              <a:t>列出观察的已知的工作步骤</a:t>
            </a:r>
            <a:r>
              <a:rPr lang="en-US" altLang="zh-CN" sz="2000"/>
              <a:t> </a:t>
            </a:r>
            <a:endParaRPr lang="en-US" altLang="zh-CN" sz="2000"/>
          </a:p>
        </p:txBody>
      </p:sp>
      <p:grpSp>
        <p:nvGrpSpPr>
          <p:cNvPr id="5050372" name="组合 5050371"/>
          <p:cNvGrpSpPr/>
          <p:nvPr/>
        </p:nvGrpSpPr>
        <p:grpSpPr>
          <a:xfrm>
            <a:off x="5092700" y="3998913"/>
            <a:ext cx="1606550" cy="2436812"/>
            <a:chOff x="639" y="672"/>
            <a:chExt cx="667" cy="1036"/>
          </a:xfrm>
        </p:grpSpPr>
        <p:sp>
          <p:nvSpPr>
            <p:cNvPr id="5050373" name="任意多边形 5050372"/>
            <p:cNvSpPr/>
            <p:nvPr/>
          </p:nvSpPr>
          <p:spPr>
            <a:xfrm>
              <a:off x="1299" y="672"/>
              <a:ext cx="4" cy="1"/>
            </a:xfrm>
            <a:custGeom>
              <a:avLst/>
              <a:gdLst/>
              <a:ahLst/>
              <a:cxnLst/>
              <a:pathLst>
                <a:path w="13">
                  <a:moveTo>
                    <a:pt x="0" y="0"/>
                  </a:moveTo>
                  <a:lnTo>
                    <a:pt x="13" y="0"/>
                  </a:lnTo>
                  <a:lnTo>
                    <a:pt x="0" y="0"/>
                  </a:lnTo>
                  <a:close/>
                </a:path>
              </a:pathLst>
            </a:custGeom>
            <a:solidFill>
              <a:srgbClr val="000000"/>
            </a:solidFill>
            <a:ln w="9525">
              <a:noFill/>
            </a:ln>
          </p:spPr>
          <p:txBody>
            <a:bodyPr/>
            <a:p>
              <a:endParaRPr lang="zh-CN" altLang="en-US"/>
            </a:p>
          </p:txBody>
        </p:sp>
        <p:sp>
          <p:nvSpPr>
            <p:cNvPr id="5050374" name="任意多边形 5050373"/>
            <p:cNvSpPr/>
            <p:nvPr/>
          </p:nvSpPr>
          <p:spPr>
            <a:xfrm>
              <a:off x="639" y="687"/>
              <a:ext cx="667" cy="895"/>
            </a:xfrm>
            <a:custGeom>
              <a:avLst/>
              <a:gdLst/>
              <a:ahLst/>
              <a:cxnLst/>
              <a:pathLst>
                <a:path w="2001" h="2686">
                  <a:moveTo>
                    <a:pt x="1988" y="3"/>
                  </a:moveTo>
                  <a:lnTo>
                    <a:pt x="1993" y="34"/>
                  </a:lnTo>
                  <a:lnTo>
                    <a:pt x="1993" y="774"/>
                  </a:lnTo>
                  <a:lnTo>
                    <a:pt x="1996" y="1923"/>
                  </a:lnTo>
                  <a:lnTo>
                    <a:pt x="2001" y="1934"/>
                  </a:lnTo>
                  <a:lnTo>
                    <a:pt x="1996" y="1939"/>
                  </a:lnTo>
                  <a:lnTo>
                    <a:pt x="1998" y="2676"/>
                  </a:lnTo>
                  <a:lnTo>
                    <a:pt x="1993" y="2683"/>
                  </a:lnTo>
                  <a:lnTo>
                    <a:pt x="84" y="2686"/>
                  </a:lnTo>
                  <a:lnTo>
                    <a:pt x="5" y="2686"/>
                  </a:lnTo>
                  <a:lnTo>
                    <a:pt x="0" y="2681"/>
                  </a:lnTo>
                  <a:lnTo>
                    <a:pt x="0" y="0"/>
                  </a:lnTo>
                  <a:lnTo>
                    <a:pt x="1849" y="3"/>
                  </a:lnTo>
                  <a:lnTo>
                    <a:pt x="1988" y="3"/>
                  </a:lnTo>
                  <a:close/>
                </a:path>
              </a:pathLst>
            </a:custGeom>
            <a:solidFill>
              <a:srgbClr val="000000"/>
            </a:solidFill>
            <a:ln w="9525">
              <a:noFill/>
            </a:ln>
          </p:spPr>
          <p:txBody>
            <a:bodyPr/>
            <a:p>
              <a:endParaRPr lang="zh-CN" altLang="en-US"/>
            </a:p>
          </p:txBody>
        </p:sp>
        <p:sp>
          <p:nvSpPr>
            <p:cNvPr id="5050375" name="任意多边形 5050374"/>
            <p:cNvSpPr/>
            <p:nvPr/>
          </p:nvSpPr>
          <p:spPr>
            <a:xfrm>
              <a:off x="953" y="806"/>
              <a:ext cx="143" cy="81"/>
            </a:xfrm>
            <a:custGeom>
              <a:avLst/>
              <a:gdLst/>
              <a:ahLst/>
              <a:cxnLst/>
              <a:pathLst>
                <a:path w="430" h="244">
                  <a:moveTo>
                    <a:pt x="299" y="16"/>
                  </a:moveTo>
                  <a:lnTo>
                    <a:pt x="336" y="36"/>
                  </a:lnTo>
                  <a:lnTo>
                    <a:pt x="341" y="36"/>
                  </a:lnTo>
                  <a:lnTo>
                    <a:pt x="394" y="100"/>
                  </a:lnTo>
                  <a:lnTo>
                    <a:pt x="430" y="213"/>
                  </a:lnTo>
                  <a:lnTo>
                    <a:pt x="428" y="242"/>
                  </a:lnTo>
                  <a:lnTo>
                    <a:pt x="404" y="244"/>
                  </a:lnTo>
                  <a:lnTo>
                    <a:pt x="394" y="234"/>
                  </a:lnTo>
                  <a:lnTo>
                    <a:pt x="365" y="231"/>
                  </a:lnTo>
                  <a:lnTo>
                    <a:pt x="357" y="226"/>
                  </a:lnTo>
                  <a:lnTo>
                    <a:pt x="370" y="205"/>
                  </a:lnTo>
                  <a:lnTo>
                    <a:pt x="370" y="174"/>
                  </a:lnTo>
                  <a:lnTo>
                    <a:pt x="357" y="145"/>
                  </a:lnTo>
                  <a:lnTo>
                    <a:pt x="328" y="126"/>
                  </a:lnTo>
                  <a:lnTo>
                    <a:pt x="302" y="129"/>
                  </a:lnTo>
                  <a:lnTo>
                    <a:pt x="282" y="158"/>
                  </a:lnTo>
                  <a:lnTo>
                    <a:pt x="282" y="160"/>
                  </a:lnTo>
                  <a:lnTo>
                    <a:pt x="258" y="160"/>
                  </a:lnTo>
                  <a:lnTo>
                    <a:pt x="245" y="150"/>
                  </a:lnTo>
                  <a:lnTo>
                    <a:pt x="241" y="126"/>
                  </a:lnTo>
                  <a:lnTo>
                    <a:pt x="194" y="77"/>
                  </a:lnTo>
                  <a:lnTo>
                    <a:pt x="173" y="65"/>
                  </a:lnTo>
                  <a:lnTo>
                    <a:pt x="158" y="65"/>
                  </a:lnTo>
                  <a:lnTo>
                    <a:pt x="148" y="74"/>
                  </a:lnTo>
                  <a:lnTo>
                    <a:pt x="127" y="77"/>
                  </a:lnTo>
                  <a:lnTo>
                    <a:pt x="103" y="94"/>
                  </a:lnTo>
                  <a:lnTo>
                    <a:pt x="95" y="111"/>
                  </a:lnTo>
                  <a:lnTo>
                    <a:pt x="80" y="121"/>
                  </a:lnTo>
                  <a:lnTo>
                    <a:pt x="48" y="160"/>
                  </a:lnTo>
                  <a:lnTo>
                    <a:pt x="3" y="197"/>
                  </a:lnTo>
                  <a:lnTo>
                    <a:pt x="0" y="150"/>
                  </a:lnTo>
                  <a:lnTo>
                    <a:pt x="14" y="129"/>
                  </a:lnTo>
                  <a:lnTo>
                    <a:pt x="14" y="118"/>
                  </a:lnTo>
                  <a:lnTo>
                    <a:pt x="51" y="79"/>
                  </a:lnTo>
                  <a:lnTo>
                    <a:pt x="87" y="43"/>
                  </a:lnTo>
                  <a:lnTo>
                    <a:pt x="168" y="14"/>
                  </a:lnTo>
                  <a:lnTo>
                    <a:pt x="173" y="9"/>
                  </a:lnTo>
                  <a:lnTo>
                    <a:pt x="179" y="11"/>
                  </a:lnTo>
                  <a:lnTo>
                    <a:pt x="213" y="0"/>
                  </a:lnTo>
                  <a:lnTo>
                    <a:pt x="273" y="6"/>
                  </a:lnTo>
                  <a:lnTo>
                    <a:pt x="299" y="16"/>
                  </a:lnTo>
                  <a:close/>
                </a:path>
              </a:pathLst>
            </a:custGeom>
            <a:solidFill>
              <a:srgbClr val="6E4822"/>
            </a:solidFill>
            <a:ln w="9525">
              <a:noFill/>
            </a:ln>
          </p:spPr>
          <p:txBody>
            <a:bodyPr/>
            <a:p>
              <a:endParaRPr lang="zh-CN" altLang="en-US"/>
            </a:p>
          </p:txBody>
        </p:sp>
        <p:sp>
          <p:nvSpPr>
            <p:cNvPr id="5050376" name="任意多边形 5050375"/>
            <p:cNvSpPr/>
            <p:nvPr/>
          </p:nvSpPr>
          <p:spPr>
            <a:xfrm>
              <a:off x="958" y="832"/>
              <a:ext cx="114" cy="128"/>
            </a:xfrm>
            <a:custGeom>
              <a:avLst/>
              <a:gdLst/>
              <a:ahLst/>
              <a:cxnLst/>
              <a:pathLst>
                <a:path w="343" h="383">
                  <a:moveTo>
                    <a:pt x="199" y="32"/>
                  </a:moveTo>
                  <a:lnTo>
                    <a:pt x="217" y="63"/>
                  </a:lnTo>
                  <a:lnTo>
                    <a:pt x="217" y="79"/>
                  </a:lnTo>
                  <a:lnTo>
                    <a:pt x="254" y="103"/>
                  </a:lnTo>
                  <a:lnTo>
                    <a:pt x="268" y="100"/>
                  </a:lnTo>
                  <a:lnTo>
                    <a:pt x="270" y="97"/>
                  </a:lnTo>
                  <a:lnTo>
                    <a:pt x="280" y="92"/>
                  </a:lnTo>
                  <a:lnTo>
                    <a:pt x="283" y="79"/>
                  </a:lnTo>
                  <a:lnTo>
                    <a:pt x="285" y="76"/>
                  </a:lnTo>
                  <a:lnTo>
                    <a:pt x="285" y="81"/>
                  </a:lnTo>
                  <a:lnTo>
                    <a:pt x="290" y="86"/>
                  </a:lnTo>
                  <a:lnTo>
                    <a:pt x="309" y="76"/>
                  </a:lnTo>
                  <a:lnTo>
                    <a:pt x="322" y="92"/>
                  </a:lnTo>
                  <a:lnTo>
                    <a:pt x="327" y="115"/>
                  </a:lnTo>
                  <a:lnTo>
                    <a:pt x="330" y="118"/>
                  </a:lnTo>
                  <a:lnTo>
                    <a:pt x="335" y="118"/>
                  </a:lnTo>
                  <a:lnTo>
                    <a:pt x="340" y="113"/>
                  </a:lnTo>
                  <a:lnTo>
                    <a:pt x="330" y="76"/>
                  </a:lnTo>
                  <a:lnTo>
                    <a:pt x="317" y="63"/>
                  </a:lnTo>
                  <a:lnTo>
                    <a:pt x="297" y="68"/>
                  </a:lnTo>
                  <a:lnTo>
                    <a:pt x="293" y="68"/>
                  </a:lnTo>
                  <a:lnTo>
                    <a:pt x="293" y="66"/>
                  </a:lnTo>
                  <a:lnTo>
                    <a:pt x="299" y="61"/>
                  </a:lnTo>
                  <a:lnTo>
                    <a:pt x="324" y="66"/>
                  </a:lnTo>
                  <a:lnTo>
                    <a:pt x="343" y="97"/>
                  </a:lnTo>
                  <a:lnTo>
                    <a:pt x="343" y="126"/>
                  </a:lnTo>
                  <a:lnTo>
                    <a:pt x="338" y="134"/>
                  </a:lnTo>
                  <a:lnTo>
                    <a:pt x="333" y="139"/>
                  </a:lnTo>
                  <a:lnTo>
                    <a:pt x="319" y="136"/>
                  </a:lnTo>
                  <a:lnTo>
                    <a:pt x="319" y="173"/>
                  </a:lnTo>
                  <a:lnTo>
                    <a:pt x="324" y="192"/>
                  </a:lnTo>
                  <a:lnTo>
                    <a:pt x="317" y="246"/>
                  </a:lnTo>
                  <a:lnTo>
                    <a:pt x="288" y="304"/>
                  </a:lnTo>
                  <a:lnTo>
                    <a:pt x="265" y="343"/>
                  </a:lnTo>
                  <a:lnTo>
                    <a:pt x="236" y="372"/>
                  </a:lnTo>
                  <a:lnTo>
                    <a:pt x="209" y="380"/>
                  </a:lnTo>
                  <a:lnTo>
                    <a:pt x="197" y="383"/>
                  </a:lnTo>
                  <a:lnTo>
                    <a:pt x="188" y="383"/>
                  </a:lnTo>
                  <a:lnTo>
                    <a:pt x="173" y="357"/>
                  </a:lnTo>
                  <a:lnTo>
                    <a:pt x="168" y="338"/>
                  </a:lnTo>
                  <a:lnTo>
                    <a:pt x="165" y="336"/>
                  </a:lnTo>
                  <a:lnTo>
                    <a:pt x="188" y="326"/>
                  </a:lnTo>
                  <a:lnTo>
                    <a:pt x="191" y="323"/>
                  </a:lnTo>
                  <a:lnTo>
                    <a:pt x="183" y="309"/>
                  </a:lnTo>
                  <a:lnTo>
                    <a:pt x="180" y="307"/>
                  </a:lnTo>
                  <a:lnTo>
                    <a:pt x="165" y="321"/>
                  </a:lnTo>
                  <a:lnTo>
                    <a:pt x="146" y="328"/>
                  </a:lnTo>
                  <a:lnTo>
                    <a:pt x="146" y="318"/>
                  </a:lnTo>
                  <a:lnTo>
                    <a:pt x="173" y="304"/>
                  </a:lnTo>
                  <a:lnTo>
                    <a:pt x="207" y="292"/>
                  </a:lnTo>
                  <a:lnTo>
                    <a:pt x="220" y="292"/>
                  </a:lnTo>
                  <a:lnTo>
                    <a:pt x="227" y="283"/>
                  </a:lnTo>
                  <a:lnTo>
                    <a:pt x="225" y="273"/>
                  </a:lnTo>
                  <a:lnTo>
                    <a:pt x="215" y="265"/>
                  </a:lnTo>
                  <a:lnTo>
                    <a:pt x="173" y="260"/>
                  </a:lnTo>
                  <a:lnTo>
                    <a:pt x="154" y="260"/>
                  </a:lnTo>
                  <a:lnTo>
                    <a:pt x="151" y="263"/>
                  </a:lnTo>
                  <a:lnTo>
                    <a:pt x="149" y="249"/>
                  </a:lnTo>
                  <a:lnTo>
                    <a:pt x="139" y="239"/>
                  </a:lnTo>
                  <a:lnTo>
                    <a:pt x="134" y="239"/>
                  </a:lnTo>
                  <a:lnTo>
                    <a:pt x="125" y="249"/>
                  </a:lnTo>
                  <a:lnTo>
                    <a:pt x="134" y="260"/>
                  </a:lnTo>
                  <a:lnTo>
                    <a:pt x="91" y="286"/>
                  </a:lnTo>
                  <a:lnTo>
                    <a:pt x="81" y="270"/>
                  </a:lnTo>
                  <a:lnTo>
                    <a:pt x="79" y="239"/>
                  </a:lnTo>
                  <a:lnTo>
                    <a:pt x="71" y="215"/>
                  </a:lnTo>
                  <a:lnTo>
                    <a:pt x="71" y="204"/>
                  </a:lnTo>
                  <a:lnTo>
                    <a:pt x="91" y="215"/>
                  </a:lnTo>
                  <a:lnTo>
                    <a:pt x="120" y="210"/>
                  </a:lnTo>
                  <a:lnTo>
                    <a:pt x="136" y="204"/>
                  </a:lnTo>
                  <a:lnTo>
                    <a:pt x="157" y="181"/>
                  </a:lnTo>
                  <a:lnTo>
                    <a:pt x="157" y="149"/>
                  </a:lnTo>
                  <a:lnTo>
                    <a:pt x="136" y="124"/>
                  </a:lnTo>
                  <a:lnTo>
                    <a:pt x="129" y="118"/>
                  </a:lnTo>
                  <a:lnTo>
                    <a:pt x="97" y="118"/>
                  </a:lnTo>
                  <a:lnTo>
                    <a:pt x="79" y="129"/>
                  </a:lnTo>
                  <a:lnTo>
                    <a:pt x="68" y="142"/>
                  </a:lnTo>
                  <a:lnTo>
                    <a:pt x="63" y="142"/>
                  </a:lnTo>
                  <a:lnTo>
                    <a:pt x="55" y="155"/>
                  </a:lnTo>
                  <a:lnTo>
                    <a:pt x="55" y="181"/>
                  </a:lnTo>
                  <a:lnTo>
                    <a:pt x="47" y="183"/>
                  </a:lnTo>
                  <a:lnTo>
                    <a:pt x="42" y="183"/>
                  </a:lnTo>
                  <a:lnTo>
                    <a:pt x="5" y="144"/>
                  </a:lnTo>
                  <a:lnTo>
                    <a:pt x="0" y="131"/>
                  </a:lnTo>
                  <a:lnTo>
                    <a:pt x="0" y="126"/>
                  </a:lnTo>
                  <a:lnTo>
                    <a:pt x="10" y="120"/>
                  </a:lnTo>
                  <a:lnTo>
                    <a:pt x="97" y="32"/>
                  </a:lnTo>
                  <a:lnTo>
                    <a:pt x="100" y="23"/>
                  </a:lnTo>
                  <a:lnTo>
                    <a:pt x="129" y="8"/>
                  </a:lnTo>
                  <a:lnTo>
                    <a:pt x="146" y="3"/>
                  </a:lnTo>
                  <a:lnTo>
                    <a:pt x="149" y="0"/>
                  </a:lnTo>
                  <a:lnTo>
                    <a:pt x="165" y="3"/>
                  </a:lnTo>
                  <a:lnTo>
                    <a:pt x="199" y="32"/>
                  </a:lnTo>
                  <a:close/>
                </a:path>
              </a:pathLst>
            </a:custGeom>
            <a:solidFill>
              <a:srgbClr val="FFCC99"/>
            </a:solidFill>
            <a:ln w="9525">
              <a:noFill/>
            </a:ln>
          </p:spPr>
          <p:txBody>
            <a:bodyPr/>
            <a:p>
              <a:endParaRPr lang="zh-CN" altLang="en-US"/>
            </a:p>
          </p:txBody>
        </p:sp>
        <p:sp>
          <p:nvSpPr>
            <p:cNvPr id="5050377" name="任意多边形 5050376"/>
            <p:cNvSpPr/>
            <p:nvPr/>
          </p:nvSpPr>
          <p:spPr>
            <a:xfrm>
              <a:off x="981" y="876"/>
              <a:ext cx="25" cy="22"/>
            </a:xfrm>
            <a:custGeom>
              <a:avLst/>
              <a:gdLst/>
              <a:ahLst/>
              <a:cxnLst/>
              <a:pathLst>
                <a:path w="73" h="68">
                  <a:moveTo>
                    <a:pt x="70" y="21"/>
                  </a:moveTo>
                  <a:lnTo>
                    <a:pt x="73" y="37"/>
                  </a:lnTo>
                  <a:lnTo>
                    <a:pt x="73" y="44"/>
                  </a:lnTo>
                  <a:lnTo>
                    <a:pt x="44" y="68"/>
                  </a:lnTo>
                  <a:lnTo>
                    <a:pt x="13" y="66"/>
                  </a:lnTo>
                  <a:lnTo>
                    <a:pt x="0" y="47"/>
                  </a:lnTo>
                  <a:lnTo>
                    <a:pt x="0" y="27"/>
                  </a:lnTo>
                  <a:lnTo>
                    <a:pt x="29" y="3"/>
                  </a:lnTo>
                  <a:lnTo>
                    <a:pt x="34" y="0"/>
                  </a:lnTo>
                  <a:lnTo>
                    <a:pt x="52" y="0"/>
                  </a:lnTo>
                  <a:lnTo>
                    <a:pt x="70" y="21"/>
                  </a:lnTo>
                  <a:close/>
                </a:path>
              </a:pathLst>
            </a:custGeom>
            <a:solidFill>
              <a:srgbClr val="FBE5CF"/>
            </a:solidFill>
            <a:ln w="9525">
              <a:noFill/>
            </a:ln>
          </p:spPr>
          <p:txBody>
            <a:bodyPr/>
            <a:p>
              <a:endParaRPr lang="zh-CN" altLang="en-US"/>
            </a:p>
          </p:txBody>
        </p:sp>
        <p:sp>
          <p:nvSpPr>
            <p:cNvPr id="5050378" name="任意多边形 5050377"/>
            <p:cNvSpPr/>
            <p:nvPr/>
          </p:nvSpPr>
          <p:spPr>
            <a:xfrm>
              <a:off x="991" y="878"/>
              <a:ext cx="13" cy="13"/>
            </a:xfrm>
            <a:custGeom>
              <a:avLst/>
              <a:gdLst/>
              <a:ahLst/>
              <a:cxnLst/>
              <a:pathLst>
                <a:path w="39" h="39">
                  <a:moveTo>
                    <a:pt x="15" y="16"/>
                  </a:moveTo>
                  <a:lnTo>
                    <a:pt x="20" y="21"/>
                  </a:lnTo>
                  <a:lnTo>
                    <a:pt x="34" y="19"/>
                  </a:lnTo>
                  <a:lnTo>
                    <a:pt x="36" y="19"/>
                  </a:lnTo>
                  <a:lnTo>
                    <a:pt x="39" y="21"/>
                  </a:lnTo>
                  <a:lnTo>
                    <a:pt x="25" y="31"/>
                  </a:lnTo>
                  <a:lnTo>
                    <a:pt x="8" y="39"/>
                  </a:lnTo>
                  <a:lnTo>
                    <a:pt x="0" y="39"/>
                  </a:lnTo>
                  <a:lnTo>
                    <a:pt x="8" y="24"/>
                  </a:lnTo>
                  <a:lnTo>
                    <a:pt x="8" y="0"/>
                  </a:lnTo>
                  <a:lnTo>
                    <a:pt x="15" y="8"/>
                  </a:lnTo>
                  <a:lnTo>
                    <a:pt x="15" y="16"/>
                  </a:lnTo>
                  <a:close/>
                </a:path>
              </a:pathLst>
            </a:custGeom>
            <a:solidFill>
              <a:srgbClr val="000000"/>
            </a:solidFill>
            <a:ln w="9525">
              <a:noFill/>
            </a:ln>
          </p:spPr>
          <p:txBody>
            <a:bodyPr/>
            <a:p>
              <a:endParaRPr lang="zh-CN" altLang="en-US"/>
            </a:p>
          </p:txBody>
        </p:sp>
        <p:sp>
          <p:nvSpPr>
            <p:cNvPr id="5050379" name="任意多边形 5050378"/>
            <p:cNvSpPr/>
            <p:nvPr/>
          </p:nvSpPr>
          <p:spPr>
            <a:xfrm>
              <a:off x="1036" y="885"/>
              <a:ext cx="72" cy="132"/>
            </a:xfrm>
            <a:custGeom>
              <a:avLst/>
              <a:gdLst/>
              <a:ahLst/>
              <a:cxnLst/>
              <a:pathLst>
                <a:path w="214" h="396">
                  <a:moveTo>
                    <a:pt x="131" y="5"/>
                  </a:moveTo>
                  <a:lnTo>
                    <a:pt x="149" y="15"/>
                  </a:lnTo>
                  <a:lnTo>
                    <a:pt x="175" y="18"/>
                  </a:lnTo>
                  <a:lnTo>
                    <a:pt x="180" y="18"/>
                  </a:lnTo>
                  <a:lnTo>
                    <a:pt x="202" y="66"/>
                  </a:lnTo>
                  <a:lnTo>
                    <a:pt x="214" y="81"/>
                  </a:lnTo>
                  <a:lnTo>
                    <a:pt x="202" y="139"/>
                  </a:lnTo>
                  <a:lnTo>
                    <a:pt x="185" y="171"/>
                  </a:lnTo>
                  <a:lnTo>
                    <a:pt x="185" y="181"/>
                  </a:lnTo>
                  <a:lnTo>
                    <a:pt x="133" y="260"/>
                  </a:lnTo>
                  <a:lnTo>
                    <a:pt x="115" y="294"/>
                  </a:lnTo>
                  <a:lnTo>
                    <a:pt x="99" y="360"/>
                  </a:lnTo>
                  <a:lnTo>
                    <a:pt x="94" y="396"/>
                  </a:lnTo>
                  <a:lnTo>
                    <a:pt x="68" y="365"/>
                  </a:lnTo>
                  <a:lnTo>
                    <a:pt x="18" y="283"/>
                  </a:lnTo>
                  <a:lnTo>
                    <a:pt x="0" y="233"/>
                  </a:lnTo>
                  <a:lnTo>
                    <a:pt x="0" y="228"/>
                  </a:lnTo>
                  <a:lnTo>
                    <a:pt x="15" y="220"/>
                  </a:lnTo>
                  <a:lnTo>
                    <a:pt x="52" y="176"/>
                  </a:lnTo>
                  <a:lnTo>
                    <a:pt x="88" y="110"/>
                  </a:lnTo>
                  <a:lnTo>
                    <a:pt x="94" y="92"/>
                  </a:lnTo>
                  <a:lnTo>
                    <a:pt x="102" y="57"/>
                  </a:lnTo>
                  <a:lnTo>
                    <a:pt x="102" y="18"/>
                  </a:lnTo>
                  <a:lnTo>
                    <a:pt x="99" y="0"/>
                  </a:lnTo>
                  <a:lnTo>
                    <a:pt x="122" y="8"/>
                  </a:lnTo>
                  <a:lnTo>
                    <a:pt x="131" y="5"/>
                  </a:lnTo>
                  <a:close/>
                </a:path>
              </a:pathLst>
            </a:custGeom>
            <a:solidFill>
              <a:srgbClr val="FFCC99"/>
            </a:solidFill>
            <a:ln w="9525">
              <a:noFill/>
            </a:ln>
          </p:spPr>
          <p:txBody>
            <a:bodyPr/>
            <a:p>
              <a:endParaRPr lang="zh-CN" altLang="en-US"/>
            </a:p>
          </p:txBody>
        </p:sp>
        <p:sp>
          <p:nvSpPr>
            <p:cNvPr id="5050380" name="任意多边形 5050379"/>
            <p:cNvSpPr/>
            <p:nvPr/>
          </p:nvSpPr>
          <p:spPr>
            <a:xfrm>
              <a:off x="965" y="898"/>
              <a:ext cx="14" cy="20"/>
            </a:xfrm>
            <a:custGeom>
              <a:avLst/>
              <a:gdLst/>
              <a:ahLst/>
              <a:cxnLst/>
              <a:pathLst>
                <a:path w="42" h="60">
                  <a:moveTo>
                    <a:pt x="21" y="20"/>
                  </a:moveTo>
                  <a:lnTo>
                    <a:pt x="21" y="29"/>
                  </a:lnTo>
                  <a:lnTo>
                    <a:pt x="23" y="31"/>
                  </a:lnTo>
                  <a:lnTo>
                    <a:pt x="31" y="31"/>
                  </a:lnTo>
                  <a:lnTo>
                    <a:pt x="36" y="24"/>
                  </a:lnTo>
                  <a:lnTo>
                    <a:pt x="42" y="42"/>
                  </a:lnTo>
                  <a:lnTo>
                    <a:pt x="36" y="55"/>
                  </a:lnTo>
                  <a:lnTo>
                    <a:pt x="26" y="60"/>
                  </a:lnTo>
                  <a:lnTo>
                    <a:pt x="13" y="52"/>
                  </a:lnTo>
                  <a:lnTo>
                    <a:pt x="0" y="29"/>
                  </a:lnTo>
                  <a:lnTo>
                    <a:pt x="2" y="13"/>
                  </a:lnTo>
                  <a:lnTo>
                    <a:pt x="23" y="0"/>
                  </a:lnTo>
                  <a:lnTo>
                    <a:pt x="31" y="7"/>
                  </a:lnTo>
                  <a:lnTo>
                    <a:pt x="21" y="20"/>
                  </a:lnTo>
                  <a:close/>
                </a:path>
              </a:pathLst>
            </a:custGeom>
            <a:solidFill>
              <a:srgbClr val="FBE5CF"/>
            </a:solidFill>
            <a:ln w="9525">
              <a:noFill/>
            </a:ln>
          </p:spPr>
          <p:txBody>
            <a:bodyPr/>
            <a:p>
              <a:endParaRPr lang="zh-CN" altLang="en-US"/>
            </a:p>
          </p:txBody>
        </p:sp>
        <p:sp>
          <p:nvSpPr>
            <p:cNvPr id="5050381" name="任意多边形 5050380"/>
            <p:cNvSpPr/>
            <p:nvPr/>
          </p:nvSpPr>
          <p:spPr>
            <a:xfrm>
              <a:off x="1076" y="912"/>
              <a:ext cx="54" cy="82"/>
            </a:xfrm>
            <a:custGeom>
              <a:avLst/>
              <a:gdLst/>
              <a:ahLst/>
              <a:cxnLst/>
              <a:pathLst>
                <a:path w="160" h="247">
                  <a:moveTo>
                    <a:pt x="160" y="36"/>
                  </a:moveTo>
                  <a:lnTo>
                    <a:pt x="160" y="44"/>
                  </a:lnTo>
                  <a:lnTo>
                    <a:pt x="150" y="58"/>
                  </a:lnTo>
                  <a:lnTo>
                    <a:pt x="136" y="120"/>
                  </a:lnTo>
                  <a:lnTo>
                    <a:pt x="131" y="201"/>
                  </a:lnTo>
                  <a:lnTo>
                    <a:pt x="97" y="199"/>
                  </a:lnTo>
                  <a:lnTo>
                    <a:pt x="77" y="194"/>
                  </a:lnTo>
                  <a:lnTo>
                    <a:pt x="40" y="204"/>
                  </a:lnTo>
                  <a:lnTo>
                    <a:pt x="21" y="228"/>
                  </a:lnTo>
                  <a:lnTo>
                    <a:pt x="8" y="238"/>
                  </a:lnTo>
                  <a:lnTo>
                    <a:pt x="0" y="247"/>
                  </a:lnTo>
                  <a:lnTo>
                    <a:pt x="11" y="210"/>
                  </a:lnTo>
                  <a:lnTo>
                    <a:pt x="26" y="191"/>
                  </a:lnTo>
                  <a:lnTo>
                    <a:pt x="36" y="162"/>
                  </a:lnTo>
                  <a:lnTo>
                    <a:pt x="77" y="109"/>
                  </a:lnTo>
                  <a:lnTo>
                    <a:pt x="87" y="75"/>
                  </a:lnTo>
                  <a:lnTo>
                    <a:pt x="97" y="55"/>
                  </a:lnTo>
                  <a:lnTo>
                    <a:pt x="111" y="0"/>
                  </a:lnTo>
                  <a:lnTo>
                    <a:pt x="118" y="0"/>
                  </a:lnTo>
                  <a:lnTo>
                    <a:pt x="160" y="36"/>
                  </a:lnTo>
                  <a:close/>
                </a:path>
              </a:pathLst>
            </a:custGeom>
            <a:solidFill>
              <a:srgbClr val="99FFFF"/>
            </a:solidFill>
            <a:ln w="9525">
              <a:noFill/>
            </a:ln>
          </p:spPr>
          <p:txBody>
            <a:bodyPr/>
            <a:p>
              <a:endParaRPr lang="zh-CN" altLang="en-US"/>
            </a:p>
          </p:txBody>
        </p:sp>
        <p:sp>
          <p:nvSpPr>
            <p:cNvPr id="5050382" name="任意多边形 5050381"/>
            <p:cNvSpPr/>
            <p:nvPr/>
          </p:nvSpPr>
          <p:spPr>
            <a:xfrm>
              <a:off x="1001" y="923"/>
              <a:ext cx="23" cy="11"/>
            </a:xfrm>
            <a:custGeom>
              <a:avLst/>
              <a:gdLst/>
              <a:ahLst/>
              <a:cxnLst/>
              <a:pathLst>
                <a:path w="70" h="34">
                  <a:moveTo>
                    <a:pt x="68" y="5"/>
                  </a:moveTo>
                  <a:lnTo>
                    <a:pt x="70" y="7"/>
                  </a:lnTo>
                  <a:lnTo>
                    <a:pt x="12" y="29"/>
                  </a:lnTo>
                  <a:lnTo>
                    <a:pt x="5" y="34"/>
                  </a:lnTo>
                  <a:lnTo>
                    <a:pt x="0" y="34"/>
                  </a:lnTo>
                  <a:lnTo>
                    <a:pt x="0" y="10"/>
                  </a:lnTo>
                  <a:lnTo>
                    <a:pt x="30" y="0"/>
                  </a:lnTo>
                  <a:lnTo>
                    <a:pt x="49" y="2"/>
                  </a:lnTo>
                  <a:lnTo>
                    <a:pt x="68" y="5"/>
                  </a:lnTo>
                  <a:close/>
                </a:path>
              </a:pathLst>
            </a:custGeom>
            <a:solidFill>
              <a:srgbClr val="6E4822"/>
            </a:solidFill>
            <a:ln w="9525">
              <a:noFill/>
            </a:ln>
          </p:spPr>
          <p:txBody>
            <a:bodyPr/>
            <a:p>
              <a:endParaRPr lang="zh-CN" altLang="en-US"/>
            </a:p>
          </p:txBody>
        </p:sp>
        <p:sp>
          <p:nvSpPr>
            <p:cNvPr id="5050383" name="任意多边形 5050382"/>
            <p:cNvSpPr/>
            <p:nvPr/>
          </p:nvSpPr>
          <p:spPr>
            <a:xfrm>
              <a:off x="974" y="928"/>
              <a:ext cx="272" cy="193"/>
            </a:xfrm>
            <a:custGeom>
              <a:avLst/>
              <a:gdLst/>
              <a:ahLst/>
              <a:cxnLst/>
              <a:pathLst>
                <a:path w="815" h="579">
                  <a:moveTo>
                    <a:pt x="643" y="73"/>
                  </a:moveTo>
                  <a:lnTo>
                    <a:pt x="728" y="131"/>
                  </a:lnTo>
                  <a:lnTo>
                    <a:pt x="783" y="277"/>
                  </a:lnTo>
                  <a:lnTo>
                    <a:pt x="815" y="456"/>
                  </a:lnTo>
                  <a:lnTo>
                    <a:pt x="728" y="459"/>
                  </a:lnTo>
                  <a:lnTo>
                    <a:pt x="602" y="488"/>
                  </a:lnTo>
                  <a:lnTo>
                    <a:pt x="597" y="493"/>
                  </a:lnTo>
                  <a:lnTo>
                    <a:pt x="587" y="459"/>
                  </a:lnTo>
                  <a:lnTo>
                    <a:pt x="592" y="379"/>
                  </a:lnTo>
                  <a:lnTo>
                    <a:pt x="613" y="333"/>
                  </a:lnTo>
                  <a:lnTo>
                    <a:pt x="621" y="311"/>
                  </a:lnTo>
                  <a:lnTo>
                    <a:pt x="616" y="306"/>
                  </a:lnTo>
                  <a:lnTo>
                    <a:pt x="602" y="319"/>
                  </a:lnTo>
                  <a:lnTo>
                    <a:pt x="594" y="345"/>
                  </a:lnTo>
                  <a:lnTo>
                    <a:pt x="584" y="362"/>
                  </a:lnTo>
                  <a:lnTo>
                    <a:pt x="584" y="369"/>
                  </a:lnTo>
                  <a:lnTo>
                    <a:pt x="582" y="372"/>
                  </a:lnTo>
                  <a:lnTo>
                    <a:pt x="582" y="322"/>
                  </a:lnTo>
                  <a:lnTo>
                    <a:pt x="605" y="197"/>
                  </a:lnTo>
                  <a:lnTo>
                    <a:pt x="605" y="191"/>
                  </a:lnTo>
                  <a:lnTo>
                    <a:pt x="602" y="188"/>
                  </a:lnTo>
                  <a:lnTo>
                    <a:pt x="589" y="209"/>
                  </a:lnTo>
                  <a:lnTo>
                    <a:pt x="576" y="291"/>
                  </a:lnTo>
                  <a:lnTo>
                    <a:pt x="568" y="345"/>
                  </a:lnTo>
                  <a:lnTo>
                    <a:pt x="560" y="291"/>
                  </a:lnTo>
                  <a:lnTo>
                    <a:pt x="560" y="251"/>
                  </a:lnTo>
                  <a:lnTo>
                    <a:pt x="555" y="246"/>
                  </a:lnTo>
                  <a:lnTo>
                    <a:pt x="550" y="251"/>
                  </a:lnTo>
                  <a:lnTo>
                    <a:pt x="553" y="335"/>
                  </a:lnTo>
                  <a:lnTo>
                    <a:pt x="571" y="411"/>
                  </a:lnTo>
                  <a:lnTo>
                    <a:pt x="579" y="488"/>
                  </a:lnTo>
                  <a:lnTo>
                    <a:pt x="584" y="534"/>
                  </a:lnTo>
                  <a:lnTo>
                    <a:pt x="582" y="542"/>
                  </a:lnTo>
                  <a:lnTo>
                    <a:pt x="582" y="551"/>
                  </a:lnTo>
                  <a:lnTo>
                    <a:pt x="510" y="566"/>
                  </a:lnTo>
                  <a:lnTo>
                    <a:pt x="479" y="579"/>
                  </a:lnTo>
                  <a:lnTo>
                    <a:pt x="458" y="513"/>
                  </a:lnTo>
                  <a:lnTo>
                    <a:pt x="446" y="461"/>
                  </a:lnTo>
                  <a:lnTo>
                    <a:pt x="437" y="454"/>
                  </a:lnTo>
                  <a:lnTo>
                    <a:pt x="369" y="451"/>
                  </a:lnTo>
                  <a:lnTo>
                    <a:pt x="115" y="425"/>
                  </a:lnTo>
                  <a:lnTo>
                    <a:pt x="41" y="411"/>
                  </a:lnTo>
                  <a:lnTo>
                    <a:pt x="0" y="408"/>
                  </a:lnTo>
                  <a:lnTo>
                    <a:pt x="18" y="338"/>
                  </a:lnTo>
                  <a:lnTo>
                    <a:pt x="44" y="288"/>
                  </a:lnTo>
                  <a:lnTo>
                    <a:pt x="109" y="243"/>
                  </a:lnTo>
                  <a:lnTo>
                    <a:pt x="128" y="233"/>
                  </a:lnTo>
                  <a:lnTo>
                    <a:pt x="143" y="217"/>
                  </a:lnTo>
                  <a:lnTo>
                    <a:pt x="141" y="228"/>
                  </a:lnTo>
                  <a:lnTo>
                    <a:pt x="141" y="236"/>
                  </a:lnTo>
                  <a:lnTo>
                    <a:pt x="147" y="241"/>
                  </a:lnTo>
                  <a:lnTo>
                    <a:pt x="159" y="238"/>
                  </a:lnTo>
                  <a:lnTo>
                    <a:pt x="186" y="241"/>
                  </a:lnTo>
                  <a:lnTo>
                    <a:pt x="225" y="275"/>
                  </a:lnTo>
                  <a:lnTo>
                    <a:pt x="257" y="296"/>
                  </a:lnTo>
                  <a:lnTo>
                    <a:pt x="269" y="298"/>
                  </a:lnTo>
                  <a:lnTo>
                    <a:pt x="274" y="298"/>
                  </a:lnTo>
                  <a:lnTo>
                    <a:pt x="280" y="319"/>
                  </a:lnTo>
                  <a:lnTo>
                    <a:pt x="280" y="322"/>
                  </a:lnTo>
                  <a:lnTo>
                    <a:pt x="285" y="327"/>
                  </a:lnTo>
                  <a:lnTo>
                    <a:pt x="290" y="322"/>
                  </a:lnTo>
                  <a:lnTo>
                    <a:pt x="295" y="246"/>
                  </a:lnTo>
                  <a:lnTo>
                    <a:pt x="298" y="236"/>
                  </a:lnTo>
                  <a:lnTo>
                    <a:pt x="298" y="228"/>
                  </a:lnTo>
                  <a:lnTo>
                    <a:pt x="325" y="199"/>
                  </a:lnTo>
                  <a:lnTo>
                    <a:pt x="348" y="173"/>
                  </a:lnTo>
                  <a:lnTo>
                    <a:pt x="359" y="162"/>
                  </a:lnTo>
                  <a:lnTo>
                    <a:pt x="385" y="154"/>
                  </a:lnTo>
                  <a:lnTo>
                    <a:pt x="424" y="165"/>
                  </a:lnTo>
                  <a:lnTo>
                    <a:pt x="435" y="165"/>
                  </a:lnTo>
                  <a:lnTo>
                    <a:pt x="437" y="168"/>
                  </a:lnTo>
                  <a:lnTo>
                    <a:pt x="446" y="168"/>
                  </a:lnTo>
                  <a:lnTo>
                    <a:pt x="453" y="154"/>
                  </a:lnTo>
                  <a:lnTo>
                    <a:pt x="461" y="47"/>
                  </a:lnTo>
                  <a:lnTo>
                    <a:pt x="471" y="10"/>
                  </a:lnTo>
                  <a:lnTo>
                    <a:pt x="479" y="0"/>
                  </a:lnTo>
                  <a:lnTo>
                    <a:pt x="613" y="63"/>
                  </a:lnTo>
                  <a:lnTo>
                    <a:pt x="643" y="73"/>
                  </a:lnTo>
                  <a:close/>
                </a:path>
              </a:pathLst>
            </a:custGeom>
            <a:solidFill>
              <a:srgbClr val="99FFFF"/>
            </a:solidFill>
            <a:ln w="9525">
              <a:noFill/>
            </a:ln>
          </p:spPr>
          <p:txBody>
            <a:bodyPr/>
            <a:p>
              <a:endParaRPr lang="zh-CN" altLang="en-US"/>
            </a:p>
          </p:txBody>
        </p:sp>
        <p:sp>
          <p:nvSpPr>
            <p:cNvPr id="5050384" name="任意多边形 5050383"/>
            <p:cNvSpPr/>
            <p:nvPr/>
          </p:nvSpPr>
          <p:spPr>
            <a:xfrm>
              <a:off x="645" y="938"/>
              <a:ext cx="12" cy="131"/>
            </a:xfrm>
            <a:custGeom>
              <a:avLst/>
              <a:gdLst/>
              <a:ahLst/>
              <a:cxnLst/>
              <a:pathLst>
                <a:path w="36" h="393">
                  <a:moveTo>
                    <a:pt x="22" y="59"/>
                  </a:moveTo>
                  <a:lnTo>
                    <a:pt x="22" y="141"/>
                  </a:lnTo>
                  <a:lnTo>
                    <a:pt x="30" y="350"/>
                  </a:lnTo>
                  <a:lnTo>
                    <a:pt x="36" y="387"/>
                  </a:lnTo>
                  <a:lnTo>
                    <a:pt x="34" y="391"/>
                  </a:lnTo>
                  <a:lnTo>
                    <a:pt x="2" y="393"/>
                  </a:lnTo>
                  <a:lnTo>
                    <a:pt x="0" y="0"/>
                  </a:lnTo>
                  <a:lnTo>
                    <a:pt x="17" y="3"/>
                  </a:lnTo>
                  <a:lnTo>
                    <a:pt x="22" y="59"/>
                  </a:lnTo>
                  <a:close/>
                </a:path>
              </a:pathLst>
            </a:custGeom>
            <a:solidFill>
              <a:srgbClr val="D7D7AB"/>
            </a:solidFill>
            <a:ln w="9525">
              <a:noFill/>
            </a:ln>
          </p:spPr>
          <p:txBody>
            <a:bodyPr/>
            <a:p>
              <a:endParaRPr lang="zh-CN" altLang="en-US"/>
            </a:p>
          </p:txBody>
        </p:sp>
        <p:sp>
          <p:nvSpPr>
            <p:cNvPr id="5050385" name="任意多边形 5050384"/>
            <p:cNvSpPr/>
            <p:nvPr/>
          </p:nvSpPr>
          <p:spPr>
            <a:xfrm>
              <a:off x="657" y="939"/>
              <a:ext cx="23" cy="130"/>
            </a:xfrm>
            <a:custGeom>
              <a:avLst/>
              <a:gdLst/>
              <a:ahLst/>
              <a:cxnLst/>
              <a:pathLst>
                <a:path w="70" h="390">
                  <a:moveTo>
                    <a:pt x="70" y="390"/>
                  </a:moveTo>
                  <a:lnTo>
                    <a:pt x="15" y="388"/>
                  </a:lnTo>
                  <a:lnTo>
                    <a:pt x="10" y="303"/>
                  </a:lnTo>
                  <a:lnTo>
                    <a:pt x="0" y="67"/>
                  </a:lnTo>
                  <a:lnTo>
                    <a:pt x="2" y="0"/>
                  </a:lnTo>
                  <a:lnTo>
                    <a:pt x="62" y="5"/>
                  </a:lnTo>
                  <a:lnTo>
                    <a:pt x="70" y="390"/>
                  </a:lnTo>
                  <a:close/>
                </a:path>
              </a:pathLst>
            </a:custGeom>
            <a:solidFill>
              <a:srgbClr val="D3D34B"/>
            </a:solidFill>
            <a:ln w="9525">
              <a:noFill/>
            </a:ln>
          </p:spPr>
          <p:txBody>
            <a:bodyPr/>
            <a:p>
              <a:endParaRPr lang="zh-CN" altLang="en-US"/>
            </a:p>
          </p:txBody>
        </p:sp>
        <p:sp>
          <p:nvSpPr>
            <p:cNvPr id="5050386" name="任意多边形 5050385"/>
            <p:cNvSpPr/>
            <p:nvPr/>
          </p:nvSpPr>
          <p:spPr>
            <a:xfrm>
              <a:off x="683" y="941"/>
              <a:ext cx="61" cy="130"/>
            </a:xfrm>
            <a:custGeom>
              <a:avLst/>
              <a:gdLst/>
              <a:ahLst/>
              <a:cxnLst/>
              <a:pathLst>
                <a:path w="185" h="390">
                  <a:moveTo>
                    <a:pt x="170" y="46"/>
                  </a:moveTo>
                  <a:lnTo>
                    <a:pt x="183" y="351"/>
                  </a:lnTo>
                  <a:lnTo>
                    <a:pt x="185" y="388"/>
                  </a:lnTo>
                  <a:lnTo>
                    <a:pt x="185" y="390"/>
                  </a:lnTo>
                  <a:lnTo>
                    <a:pt x="133" y="390"/>
                  </a:lnTo>
                  <a:lnTo>
                    <a:pt x="8" y="385"/>
                  </a:lnTo>
                  <a:lnTo>
                    <a:pt x="3" y="325"/>
                  </a:lnTo>
                  <a:lnTo>
                    <a:pt x="3" y="228"/>
                  </a:lnTo>
                  <a:lnTo>
                    <a:pt x="0" y="46"/>
                  </a:lnTo>
                  <a:lnTo>
                    <a:pt x="0" y="0"/>
                  </a:lnTo>
                  <a:lnTo>
                    <a:pt x="170" y="10"/>
                  </a:lnTo>
                  <a:lnTo>
                    <a:pt x="170" y="46"/>
                  </a:lnTo>
                  <a:close/>
                </a:path>
              </a:pathLst>
            </a:custGeom>
            <a:solidFill>
              <a:srgbClr val="D7D7AB"/>
            </a:solidFill>
            <a:ln w="9525">
              <a:noFill/>
            </a:ln>
          </p:spPr>
          <p:txBody>
            <a:bodyPr/>
            <a:p>
              <a:endParaRPr lang="zh-CN" altLang="en-US"/>
            </a:p>
          </p:txBody>
        </p:sp>
        <p:sp>
          <p:nvSpPr>
            <p:cNvPr id="5050387" name="任意多边形 5050386"/>
            <p:cNvSpPr/>
            <p:nvPr/>
          </p:nvSpPr>
          <p:spPr>
            <a:xfrm>
              <a:off x="744" y="945"/>
              <a:ext cx="67" cy="129"/>
            </a:xfrm>
            <a:custGeom>
              <a:avLst/>
              <a:gdLst/>
              <a:ahLst/>
              <a:cxnLst/>
              <a:pathLst>
                <a:path w="202" h="389">
                  <a:moveTo>
                    <a:pt x="194" y="14"/>
                  </a:moveTo>
                  <a:lnTo>
                    <a:pt x="199" y="79"/>
                  </a:lnTo>
                  <a:lnTo>
                    <a:pt x="199" y="352"/>
                  </a:lnTo>
                  <a:lnTo>
                    <a:pt x="202" y="389"/>
                  </a:lnTo>
                  <a:lnTo>
                    <a:pt x="68" y="386"/>
                  </a:lnTo>
                  <a:lnTo>
                    <a:pt x="50" y="381"/>
                  </a:lnTo>
                  <a:lnTo>
                    <a:pt x="24" y="383"/>
                  </a:lnTo>
                  <a:lnTo>
                    <a:pt x="21" y="383"/>
                  </a:lnTo>
                  <a:lnTo>
                    <a:pt x="16" y="371"/>
                  </a:lnTo>
                  <a:lnTo>
                    <a:pt x="0" y="0"/>
                  </a:lnTo>
                  <a:lnTo>
                    <a:pt x="128" y="8"/>
                  </a:lnTo>
                  <a:lnTo>
                    <a:pt x="194" y="14"/>
                  </a:lnTo>
                  <a:close/>
                </a:path>
              </a:pathLst>
            </a:custGeom>
            <a:solidFill>
              <a:srgbClr val="D7D7AB"/>
            </a:solidFill>
            <a:ln w="9525">
              <a:noFill/>
            </a:ln>
          </p:spPr>
          <p:txBody>
            <a:bodyPr/>
            <a:p>
              <a:endParaRPr lang="zh-CN" altLang="en-US"/>
            </a:p>
          </p:txBody>
        </p:sp>
        <p:sp>
          <p:nvSpPr>
            <p:cNvPr id="5050388" name="任意多边形 5050387"/>
            <p:cNvSpPr/>
            <p:nvPr/>
          </p:nvSpPr>
          <p:spPr>
            <a:xfrm>
              <a:off x="815" y="949"/>
              <a:ext cx="17" cy="126"/>
            </a:xfrm>
            <a:custGeom>
              <a:avLst/>
              <a:gdLst/>
              <a:ahLst/>
              <a:cxnLst/>
              <a:pathLst>
                <a:path w="51" h="377">
                  <a:moveTo>
                    <a:pt x="46" y="304"/>
                  </a:moveTo>
                  <a:lnTo>
                    <a:pt x="51" y="367"/>
                  </a:lnTo>
                  <a:lnTo>
                    <a:pt x="51" y="377"/>
                  </a:lnTo>
                  <a:lnTo>
                    <a:pt x="12" y="375"/>
                  </a:lnTo>
                  <a:lnTo>
                    <a:pt x="5" y="375"/>
                  </a:lnTo>
                  <a:lnTo>
                    <a:pt x="0" y="91"/>
                  </a:lnTo>
                  <a:lnTo>
                    <a:pt x="2" y="0"/>
                  </a:lnTo>
                  <a:lnTo>
                    <a:pt x="46" y="2"/>
                  </a:lnTo>
                  <a:lnTo>
                    <a:pt x="46" y="304"/>
                  </a:lnTo>
                  <a:close/>
                </a:path>
              </a:pathLst>
            </a:custGeom>
            <a:solidFill>
              <a:srgbClr val="D3D34B"/>
            </a:solidFill>
            <a:ln w="9525">
              <a:noFill/>
            </a:ln>
          </p:spPr>
          <p:txBody>
            <a:bodyPr/>
            <a:p>
              <a:endParaRPr lang="zh-CN" altLang="en-US"/>
            </a:p>
          </p:txBody>
        </p:sp>
        <p:sp>
          <p:nvSpPr>
            <p:cNvPr id="5050389" name="任意多边形 5050388"/>
            <p:cNvSpPr/>
            <p:nvPr/>
          </p:nvSpPr>
          <p:spPr>
            <a:xfrm>
              <a:off x="835" y="951"/>
              <a:ext cx="69" cy="127"/>
            </a:xfrm>
            <a:custGeom>
              <a:avLst/>
              <a:gdLst/>
              <a:ahLst/>
              <a:cxnLst/>
              <a:pathLst>
                <a:path w="207" h="380">
                  <a:moveTo>
                    <a:pt x="197" y="18"/>
                  </a:moveTo>
                  <a:lnTo>
                    <a:pt x="202" y="47"/>
                  </a:lnTo>
                  <a:lnTo>
                    <a:pt x="202" y="170"/>
                  </a:lnTo>
                  <a:lnTo>
                    <a:pt x="207" y="238"/>
                  </a:lnTo>
                  <a:lnTo>
                    <a:pt x="205" y="346"/>
                  </a:lnTo>
                  <a:lnTo>
                    <a:pt x="116" y="370"/>
                  </a:lnTo>
                  <a:lnTo>
                    <a:pt x="84" y="380"/>
                  </a:lnTo>
                  <a:lnTo>
                    <a:pt x="6" y="375"/>
                  </a:lnTo>
                  <a:lnTo>
                    <a:pt x="6" y="338"/>
                  </a:lnTo>
                  <a:lnTo>
                    <a:pt x="0" y="282"/>
                  </a:lnTo>
                  <a:lnTo>
                    <a:pt x="0" y="94"/>
                  </a:lnTo>
                  <a:lnTo>
                    <a:pt x="3" y="0"/>
                  </a:lnTo>
                  <a:lnTo>
                    <a:pt x="176" y="12"/>
                  </a:lnTo>
                  <a:lnTo>
                    <a:pt x="197" y="18"/>
                  </a:lnTo>
                  <a:close/>
                </a:path>
              </a:pathLst>
            </a:custGeom>
            <a:solidFill>
              <a:srgbClr val="D7D7AB"/>
            </a:solidFill>
            <a:ln w="9525">
              <a:noFill/>
            </a:ln>
          </p:spPr>
          <p:txBody>
            <a:bodyPr/>
            <a:p>
              <a:endParaRPr lang="zh-CN" altLang="en-US"/>
            </a:p>
          </p:txBody>
        </p:sp>
        <p:sp>
          <p:nvSpPr>
            <p:cNvPr id="5050390" name="任意多边形 5050389"/>
            <p:cNvSpPr/>
            <p:nvPr/>
          </p:nvSpPr>
          <p:spPr>
            <a:xfrm>
              <a:off x="1027" y="972"/>
              <a:ext cx="40" cy="53"/>
            </a:xfrm>
            <a:custGeom>
              <a:avLst/>
              <a:gdLst/>
              <a:ahLst/>
              <a:cxnLst/>
              <a:pathLst>
                <a:path w="118" h="160">
                  <a:moveTo>
                    <a:pt x="118" y="154"/>
                  </a:moveTo>
                  <a:lnTo>
                    <a:pt x="118" y="160"/>
                  </a:lnTo>
                  <a:lnTo>
                    <a:pt x="98" y="154"/>
                  </a:lnTo>
                  <a:lnTo>
                    <a:pt x="71" y="134"/>
                  </a:lnTo>
                  <a:lnTo>
                    <a:pt x="32" y="100"/>
                  </a:lnTo>
                  <a:lnTo>
                    <a:pt x="0" y="92"/>
                  </a:lnTo>
                  <a:lnTo>
                    <a:pt x="11" y="23"/>
                  </a:lnTo>
                  <a:lnTo>
                    <a:pt x="22" y="0"/>
                  </a:lnTo>
                  <a:lnTo>
                    <a:pt x="40" y="39"/>
                  </a:lnTo>
                  <a:lnTo>
                    <a:pt x="118" y="154"/>
                  </a:lnTo>
                  <a:close/>
                </a:path>
              </a:pathLst>
            </a:custGeom>
            <a:solidFill>
              <a:srgbClr val="99FFFF"/>
            </a:solidFill>
            <a:ln w="9525">
              <a:noFill/>
            </a:ln>
          </p:spPr>
          <p:txBody>
            <a:bodyPr/>
            <a:p>
              <a:endParaRPr lang="zh-CN" altLang="en-US"/>
            </a:p>
          </p:txBody>
        </p:sp>
        <p:sp>
          <p:nvSpPr>
            <p:cNvPr id="5050391" name="任意多边形 5050390"/>
            <p:cNvSpPr/>
            <p:nvPr/>
          </p:nvSpPr>
          <p:spPr>
            <a:xfrm>
              <a:off x="887" y="1064"/>
              <a:ext cx="91" cy="22"/>
            </a:xfrm>
            <a:custGeom>
              <a:avLst/>
              <a:gdLst/>
              <a:ahLst/>
              <a:cxnLst/>
              <a:pathLst>
                <a:path w="273" h="66">
                  <a:moveTo>
                    <a:pt x="242" y="14"/>
                  </a:moveTo>
                  <a:lnTo>
                    <a:pt x="257" y="19"/>
                  </a:lnTo>
                  <a:lnTo>
                    <a:pt x="273" y="19"/>
                  </a:lnTo>
                  <a:lnTo>
                    <a:pt x="187" y="55"/>
                  </a:lnTo>
                  <a:lnTo>
                    <a:pt x="145" y="66"/>
                  </a:lnTo>
                  <a:lnTo>
                    <a:pt x="121" y="63"/>
                  </a:lnTo>
                  <a:lnTo>
                    <a:pt x="111" y="58"/>
                  </a:lnTo>
                  <a:lnTo>
                    <a:pt x="43" y="45"/>
                  </a:lnTo>
                  <a:lnTo>
                    <a:pt x="0" y="34"/>
                  </a:lnTo>
                  <a:lnTo>
                    <a:pt x="119" y="0"/>
                  </a:lnTo>
                  <a:lnTo>
                    <a:pt x="211" y="8"/>
                  </a:lnTo>
                  <a:lnTo>
                    <a:pt x="242" y="14"/>
                  </a:lnTo>
                  <a:close/>
                </a:path>
              </a:pathLst>
            </a:custGeom>
            <a:solidFill>
              <a:srgbClr val="FFFFCC"/>
            </a:solidFill>
            <a:ln w="9525">
              <a:noFill/>
            </a:ln>
          </p:spPr>
          <p:txBody>
            <a:bodyPr/>
            <a:p>
              <a:endParaRPr lang="zh-CN" altLang="en-US"/>
            </a:p>
          </p:txBody>
        </p:sp>
        <p:sp>
          <p:nvSpPr>
            <p:cNvPr id="5050392" name="任意多边形 5050391"/>
            <p:cNvSpPr/>
            <p:nvPr/>
          </p:nvSpPr>
          <p:spPr>
            <a:xfrm>
              <a:off x="943" y="1071"/>
              <a:ext cx="71" cy="21"/>
            </a:xfrm>
            <a:custGeom>
              <a:avLst/>
              <a:gdLst/>
              <a:ahLst/>
              <a:cxnLst/>
              <a:pathLst>
                <a:path w="215" h="63">
                  <a:moveTo>
                    <a:pt x="215" y="11"/>
                  </a:moveTo>
                  <a:lnTo>
                    <a:pt x="121" y="45"/>
                  </a:lnTo>
                  <a:lnTo>
                    <a:pt x="55" y="63"/>
                  </a:lnTo>
                  <a:lnTo>
                    <a:pt x="37" y="61"/>
                  </a:lnTo>
                  <a:lnTo>
                    <a:pt x="19" y="58"/>
                  </a:lnTo>
                  <a:lnTo>
                    <a:pt x="5" y="52"/>
                  </a:lnTo>
                  <a:lnTo>
                    <a:pt x="0" y="52"/>
                  </a:lnTo>
                  <a:lnTo>
                    <a:pt x="43" y="34"/>
                  </a:lnTo>
                  <a:lnTo>
                    <a:pt x="74" y="27"/>
                  </a:lnTo>
                  <a:lnTo>
                    <a:pt x="126" y="3"/>
                  </a:lnTo>
                  <a:lnTo>
                    <a:pt x="134" y="0"/>
                  </a:lnTo>
                  <a:lnTo>
                    <a:pt x="213" y="8"/>
                  </a:lnTo>
                  <a:lnTo>
                    <a:pt x="215" y="11"/>
                  </a:lnTo>
                  <a:close/>
                </a:path>
              </a:pathLst>
            </a:custGeom>
            <a:solidFill>
              <a:srgbClr val="FFFF66"/>
            </a:solidFill>
            <a:ln w="9525">
              <a:noFill/>
            </a:ln>
          </p:spPr>
          <p:txBody>
            <a:bodyPr/>
            <a:p>
              <a:endParaRPr lang="zh-CN" altLang="en-US"/>
            </a:p>
          </p:txBody>
        </p:sp>
        <p:sp>
          <p:nvSpPr>
            <p:cNvPr id="5050393" name="任意多边形 5050392"/>
            <p:cNvSpPr/>
            <p:nvPr/>
          </p:nvSpPr>
          <p:spPr>
            <a:xfrm>
              <a:off x="645" y="1073"/>
              <a:ext cx="18" cy="104"/>
            </a:xfrm>
            <a:custGeom>
              <a:avLst/>
              <a:gdLst/>
              <a:ahLst/>
              <a:cxnLst/>
              <a:pathLst>
                <a:path w="54" h="310">
                  <a:moveTo>
                    <a:pt x="51" y="218"/>
                  </a:moveTo>
                  <a:lnTo>
                    <a:pt x="54" y="298"/>
                  </a:lnTo>
                  <a:lnTo>
                    <a:pt x="54" y="310"/>
                  </a:lnTo>
                  <a:lnTo>
                    <a:pt x="10" y="306"/>
                  </a:lnTo>
                  <a:lnTo>
                    <a:pt x="7" y="304"/>
                  </a:lnTo>
                  <a:lnTo>
                    <a:pt x="0" y="304"/>
                  </a:lnTo>
                  <a:lnTo>
                    <a:pt x="0" y="0"/>
                  </a:lnTo>
                  <a:lnTo>
                    <a:pt x="51" y="3"/>
                  </a:lnTo>
                  <a:lnTo>
                    <a:pt x="51" y="218"/>
                  </a:lnTo>
                  <a:close/>
                </a:path>
              </a:pathLst>
            </a:custGeom>
            <a:solidFill>
              <a:srgbClr val="D7D7AB"/>
            </a:solidFill>
            <a:ln w="9525">
              <a:noFill/>
            </a:ln>
          </p:spPr>
          <p:txBody>
            <a:bodyPr/>
            <a:p>
              <a:endParaRPr lang="zh-CN" altLang="en-US"/>
            </a:p>
          </p:txBody>
        </p:sp>
        <p:sp>
          <p:nvSpPr>
            <p:cNvPr id="5050394" name="任意多边形 5050393"/>
            <p:cNvSpPr/>
            <p:nvPr/>
          </p:nvSpPr>
          <p:spPr>
            <a:xfrm>
              <a:off x="667" y="1073"/>
              <a:ext cx="18" cy="104"/>
            </a:xfrm>
            <a:custGeom>
              <a:avLst/>
              <a:gdLst/>
              <a:ahLst/>
              <a:cxnLst/>
              <a:pathLst>
                <a:path w="55" h="310">
                  <a:moveTo>
                    <a:pt x="44" y="8"/>
                  </a:moveTo>
                  <a:lnTo>
                    <a:pt x="52" y="8"/>
                  </a:lnTo>
                  <a:lnTo>
                    <a:pt x="55" y="310"/>
                  </a:lnTo>
                  <a:lnTo>
                    <a:pt x="5" y="310"/>
                  </a:lnTo>
                  <a:lnTo>
                    <a:pt x="0" y="31"/>
                  </a:lnTo>
                  <a:lnTo>
                    <a:pt x="5" y="13"/>
                  </a:lnTo>
                  <a:lnTo>
                    <a:pt x="5" y="0"/>
                  </a:lnTo>
                  <a:lnTo>
                    <a:pt x="39" y="0"/>
                  </a:lnTo>
                  <a:lnTo>
                    <a:pt x="44" y="8"/>
                  </a:lnTo>
                  <a:close/>
                </a:path>
              </a:pathLst>
            </a:custGeom>
            <a:solidFill>
              <a:srgbClr val="D3D34B"/>
            </a:solidFill>
            <a:ln w="9525">
              <a:noFill/>
            </a:ln>
          </p:spPr>
          <p:txBody>
            <a:bodyPr/>
            <a:p>
              <a:endParaRPr lang="zh-CN" altLang="en-US"/>
            </a:p>
          </p:txBody>
        </p:sp>
        <p:sp>
          <p:nvSpPr>
            <p:cNvPr id="5050395" name="任意多边形 5050394"/>
            <p:cNvSpPr/>
            <p:nvPr/>
          </p:nvSpPr>
          <p:spPr>
            <a:xfrm>
              <a:off x="689" y="1074"/>
              <a:ext cx="63" cy="103"/>
            </a:xfrm>
            <a:custGeom>
              <a:avLst/>
              <a:gdLst/>
              <a:ahLst/>
              <a:cxnLst/>
              <a:pathLst>
                <a:path w="191" h="309">
                  <a:moveTo>
                    <a:pt x="184" y="7"/>
                  </a:moveTo>
                  <a:lnTo>
                    <a:pt x="191" y="309"/>
                  </a:lnTo>
                  <a:lnTo>
                    <a:pt x="6" y="307"/>
                  </a:lnTo>
                  <a:lnTo>
                    <a:pt x="0" y="149"/>
                  </a:lnTo>
                  <a:lnTo>
                    <a:pt x="6" y="0"/>
                  </a:lnTo>
                  <a:lnTo>
                    <a:pt x="131" y="2"/>
                  </a:lnTo>
                  <a:lnTo>
                    <a:pt x="184" y="7"/>
                  </a:lnTo>
                  <a:close/>
                </a:path>
              </a:pathLst>
            </a:custGeom>
            <a:solidFill>
              <a:srgbClr val="D7D7AB"/>
            </a:solidFill>
            <a:ln w="9525">
              <a:noFill/>
            </a:ln>
          </p:spPr>
          <p:txBody>
            <a:bodyPr/>
            <a:p>
              <a:endParaRPr lang="zh-CN" altLang="en-US"/>
            </a:p>
          </p:txBody>
        </p:sp>
        <p:sp>
          <p:nvSpPr>
            <p:cNvPr id="5050396" name="任意多边形 5050395"/>
            <p:cNvSpPr/>
            <p:nvPr/>
          </p:nvSpPr>
          <p:spPr>
            <a:xfrm>
              <a:off x="967" y="1075"/>
              <a:ext cx="137" cy="29"/>
            </a:xfrm>
            <a:custGeom>
              <a:avLst/>
              <a:gdLst/>
              <a:ahLst/>
              <a:cxnLst/>
              <a:pathLst>
                <a:path w="411" h="87">
                  <a:moveTo>
                    <a:pt x="411" y="26"/>
                  </a:moveTo>
                  <a:lnTo>
                    <a:pt x="314" y="58"/>
                  </a:lnTo>
                  <a:lnTo>
                    <a:pt x="212" y="87"/>
                  </a:lnTo>
                  <a:lnTo>
                    <a:pt x="154" y="79"/>
                  </a:lnTo>
                  <a:lnTo>
                    <a:pt x="74" y="73"/>
                  </a:lnTo>
                  <a:lnTo>
                    <a:pt x="26" y="65"/>
                  </a:lnTo>
                  <a:lnTo>
                    <a:pt x="0" y="55"/>
                  </a:lnTo>
                  <a:lnTo>
                    <a:pt x="94" y="26"/>
                  </a:lnTo>
                  <a:lnTo>
                    <a:pt x="162" y="5"/>
                  </a:lnTo>
                  <a:lnTo>
                    <a:pt x="168" y="0"/>
                  </a:lnTo>
                  <a:lnTo>
                    <a:pt x="343" y="19"/>
                  </a:lnTo>
                  <a:lnTo>
                    <a:pt x="411" y="26"/>
                  </a:lnTo>
                  <a:close/>
                </a:path>
              </a:pathLst>
            </a:custGeom>
            <a:solidFill>
              <a:srgbClr val="FFFFCC"/>
            </a:solidFill>
            <a:ln w="9525">
              <a:noFill/>
            </a:ln>
          </p:spPr>
          <p:txBody>
            <a:bodyPr/>
            <a:p>
              <a:endParaRPr lang="zh-CN" altLang="en-US"/>
            </a:p>
          </p:txBody>
        </p:sp>
        <p:sp>
          <p:nvSpPr>
            <p:cNvPr id="5050397" name="任意多边形 5050396"/>
            <p:cNvSpPr/>
            <p:nvPr/>
          </p:nvSpPr>
          <p:spPr>
            <a:xfrm>
              <a:off x="756" y="1077"/>
              <a:ext cx="61" cy="101"/>
            </a:xfrm>
            <a:custGeom>
              <a:avLst/>
              <a:gdLst/>
              <a:ahLst/>
              <a:cxnLst/>
              <a:pathLst>
                <a:path w="182" h="305">
                  <a:moveTo>
                    <a:pt x="172" y="6"/>
                  </a:moveTo>
                  <a:lnTo>
                    <a:pt x="177" y="19"/>
                  </a:lnTo>
                  <a:lnTo>
                    <a:pt x="175" y="50"/>
                  </a:lnTo>
                  <a:lnTo>
                    <a:pt x="143" y="60"/>
                  </a:lnTo>
                  <a:lnTo>
                    <a:pt x="114" y="71"/>
                  </a:lnTo>
                  <a:lnTo>
                    <a:pt x="112" y="79"/>
                  </a:lnTo>
                  <a:lnTo>
                    <a:pt x="151" y="205"/>
                  </a:lnTo>
                  <a:lnTo>
                    <a:pt x="170" y="257"/>
                  </a:lnTo>
                  <a:lnTo>
                    <a:pt x="182" y="305"/>
                  </a:lnTo>
                  <a:lnTo>
                    <a:pt x="5" y="302"/>
                  </a:lnTo>
                  <a:lnTo>
                    <a:pt x="0" y="271"/>
                  </a:lnTo>
                  <a:lnTo>
                    <a:pt x="0" y="0"/>
                  </a:lnTo>
                  <a:lnTo>
                    <a:pt x="164" y="6"/>
                  </a:lnTo>
                  <a:lnTo>
                    <a:pt x="172" y="6"/>
                  </a:lnTo>
                  <a:close/>
                </a:path>
              </a:pathLst>
            </a:custGeom>
            <a:solidFill>
              <a:srgbClr val="D7D7AB"/>
            </a:solidFill>
            <a:ln w="9525">
              <a:noFill/>
            </a:ln>
          </p:spPr>
          <p:txBody>
            <a:bodyPr/>
            <a:p>
              <a:endParaRPr lang="zh-CN" altLang="en-US"/>
            </a:p>
          </p:txBody>
        </p:sp>
        <p:sp>
          <p:nvSpPr>
            <p:cNvPr id="5050398" name="任意多边形 5050397"/>
            <p:cNvSpPr/>
            <p:nvPr/>
          </p:nvSpPr>
          <p:spPr>
            <a:xfrm>
              <a:off x="862" y="1079"/>
              <a:ext cx="165" cy="34"/>
            </a:xfrm>
            <a:custGeom>
              <a:avLst/>
              <a:gdLst/>
              <a:ahLst/>
              <a:cxnLst/>
              <a:pathLst>
                <a:path w="497" h="102">
                  <a:moveTo>
                    <a:pt x="204" y="32"/>
                  </a:moveTo>
                  <a:lnTo>
                    <a:pt x="204" y="34"/>
                  </a:lnTo>
                  <a:lnTo>
                    <a:pt x="209" y="39"/>
                  </a:lnTo>
                  <a:lnTo>
                    <a:pt x="248" y="39"/>
                  </a:lnTo>
                  <a:lnTo>
                    <a:pt x="277" y="49"/>
                  </a:lnTo>
                  <a:lnTo>
                    <a:pt x="277" y="52"/>
                  </a:lnTo>
                  <a:lnTo>
                    <a:pt x="283" y="57"/>
                  </a:lnTo>
                  <a:lnTo>
                    <a:pt x="317" y="57"/>
                  </a:lnTo>
                  <a:lnTo>
                    <a:pt x="385" y="73"/>
                  </a:lnTo>
                  <a:lnTo>
                    <a:pt x="481" y="83"/>
                  </a:lnTo>
                  <a:lnTo>
                    <a:pt x="497" y="83"/>
                  </a:lnTo>
                  <a:lnTo>
                    <a:pt x="445" y="102"/>
                  </a:lnTo>
                  <a:lnTo>
                    <a:pt x="345" y="88"/>
                  </a:lnTo>
                  <a:lnTo>
                    <a:pt x="343" y="91"/>
                  </a:lnTo>
                  <a:lnTo>
                    <a:pt x="332" y="86"/>
                  </a:lnTo>
                  <a:lnTo>
                    <a:pt x="262" y="81"/>
                  </a:lnTo>
                  <a:lnTo>
                    <a:pt x="165" y="62"/>
                  </a:lnTo>
                  <a:lnTo>
                    <a:pt x="136" y="52"/>
                  </a:lnTo>
                  <a:lnTo>
                    <a:pt x="128" y="52"/>
                  </a:lnTo>
                  <a:lnTo>
                    <a:pt x="126" y="54"/>
                  </a:lnTo>
                  <a:lnTo>
                    <a:pt x="114" y="47"/>
                  </a:lnTo>
                  <a:lnTo>
                    <a:pt x="0" y="15"/>
                  </a:lnTo>
                  <a:lnTo>
                    <a:pt x="26" y="3"/>
                  </a:lnTo>
                  <a:lnTo>
                    <a:pt x="37" y="3"/>
                  </a:lnTo>
                  <a:lnTo>
                    <a:pt x="39" y="0"/>
                  </a:lnTo>
                  <a:lnTo>
                    <a:pt x="121" y="10"/>
                  </a:lnTo>
                  <a:lnTo>
                    <a:pt x="204" y="32"/>
                  </a:lnTo>
                  <a:close/>
                </a:path>
              </a:pathLst>
            </a:custGeom>
            <a:solidFill>
              <a:srgbClr val="FFFF66"/>
            </a:solidFill>
            <a:ln w="9525">
              <a:noFill/>
            </a:ln>
          </p:spPr>
          <p:txBody>
            <a:bodyPr/>
            <a:p>
              <a:endParaRPr lang="zh-CN" altLang="en-US"/>
            </a:p>
          </p:txBody>
        </p:sp>
        <p:sp>
          <p:nvSpPr>
            <p:cNvPr id="5050399" name="任意多边形 5050398"/>
            <p:cNvSpPr/>
            <p:nvPr/>
          </p:nvSpPr>
          <p:spPr>
            <a:xfrm>
              <a:off x="820" y="1080"/>
              <a:ext cx="19" cy="11"/>
            </a:xfrm>
            <a:custGeom>
              <a:avLst/>
              <a:gdLst/>
              <a:ahLst/>
              <a:cxnLst/>
              <a:pathLst>
                <a:path w="56" h="34">
                  <a:moveTo>
                    <a:pt x="56" y="15"/>
                  </a:moveTo>
                  <a:lnTo>
                    <a:pt x="5" y="34"/>
                  </a:lnTo>
                  <a:lnTo>
                    <a:pt x="0" y="34"/>
                  </a:lnTo>
                  <a:lnTo>
                    <a:pt x="0" y="0"/>
                  </a:lnTo>
                  <a:lnTo>
                    <a:pt x="51" y="2"/>
                  </a:lnTo>
                  <a:lnTo>
                    <a:pt x="56" y="15"/>
                  </a:lnTo>
                  <a:close/>
                </a:path>
              </a:pathLst>
            </a:custGeom>
            <a:solidFill>
              <a:srgbClr val="D3D34B"/>
            </a:solidFill>
            <a:ln w="9525">
              <a:noFill/>
            </a:ln>
          </p:spPr>
          <p:txBody>
            <a:bodyPr/>
            <a:p>
              <a:endParaRPr lang="zh-CN" altLang="en-US"/>
            </a:p>
          </p:txBody>
        </p:sp>
        <p:sp>
          <p:nvSpPr>
            <p:cNvPr id="5050400" name="任意多边形 5050399"/>
            <p:cNvSpPr/>
            <p:nvPr/>
          </p:nvSpPr>
          <p:spPr>
            <a:xfrm>
              <a:off x="1050" y="1085"/>
              <a:ext cx="78" cy="53"/>
            </a:xfrm>
            <a:custGeom>
              <a:avLst/>
              <a:gdLst/>
              <a:ahLst/>
              <a:cxnLst/>
              <a:pathLst>
                <a:path w="233" h="160">
                  <a:moveTo>
                    <a:pt x="233" y="116"/>
                  </a:moveTo>
                  <a:lnTo>
                    <a:pt x="218" y="126"/>
                  </a:lnTo>
                  <a:lnTo>
                    <a:pt x="141" y="152"/>
                  </a:lnTo>
                  <a:lnTo>
                    <a:pt x="97" y="160"/>
                  </a:lnTo>
                  <a:lnTo>
                    <a:pt x="62" y="160"/>
                  </a:lnTo>
                  <a:lnTo>
                    <a:pt x="26" y="141"/>
                  </a:lnTo>
                  <a:lnTo>
                    <a:pt x="21" y="141"/>
                  </a:lnTo>
                  <a:lnTo>
                    <a:pt x="0" y="60"/>
                  </a:lnTo>
                  <a:lnTo>
                    <a:pt x="148" y="16"/>
                  </a:lnTo>
                  <a:lnTo>
                    <a:pt x="196" y="0"/>
                  </a:lnTo>
                  <a:lnTo>
                    <a:pt x="201" y="0"/>
                  </a:lnTo>
                  <a:lnTo>
                    <a:pt x="233" y="116"/>
                  </a:lnTo>
                  <a:close/>
                </a:path>
              </a:pathLst>
            </a:custGeom>
            <a:solidFill>
              <a:srgbClr val="D7D7AB"/>
            </a:solidFill>
            <a:ln w="9525">
              <a:noFill/>
            </a:ln>
          </p:spPr>
          <p:txBody>
            <a:bodyPr/>
            <a:p>
              <a:endParaRPr lang="zh-CN" altLang="en-US"/>
            </a:p>
          </p:txBody>
        </p:sp>
        <p:sp>
          <p:nvSpPr>
            <p:cNvPr id="5050401" name="任意多边形 5050400"/>
            <p:cNvSpPr/>
            <p:nvPr/>
          </p:nvSpPr>
          <p:spPr>
            <a:xfrm>
              <a:off x="1225" y="1085"/>
              <a:ext cx="23" cy="11"/>
            </a:xfrm>
            <a:custGeom>
              <a:avLst/>
              <a:gdLst/>
              <a:ahLst/>
              <a:cxnLst/>
              <a:pathLst>
                <a:path w="68" h="34">
                  <a:moveTo>
                    <a:pt x="68" y="8"/>
                  </a:moveTo>
                  <a:lnTo>
                    <a:pt x="47" y="21"/>
                  </a:lnTo>
                  <a:lnTo>
                    <a:pt x="13" y="34"/>
                  </a:lnTo>
                  <a:lnTo>
                    <a:pt x="0" y="34"/>
                  </a:lnTo>
                  <a:lnTo>
                    <a:pt x="2" y="5"/>
                  </a:lnTo>
                  <a:lnTo>
                    <a:pt x="44" y="0"/>
                  </a:lnTo>
                  <a:lnTo>
                    <a:pt x="65" y="5"/>
                  </a:lnTo>
                  <a:lnTo>
                    <a:pt x="68" y="8"/>
                  </a:lnTo>
                  <a:close/>
                </a:path>
              </a:pathLst>
            </a:custGeom>
            <a:solidFill>
              <a:srgbClr val="7CD3D3"/>
            </a:solidFill>
            <a:ln w="9525">
              <a:noFill/>
            </a:ln>
          </p:spPr>
          <p:txBody>
            <a:bodyPr/>
            <a:p>
              <a:endParaRPr lang="zh-CN" altLang="en-US"/>
            </a:p>
          </p:txBody>
        </p:sp>
        <p:sp>
          <p:nvSpPr>
            <p:cNvPr id="5050402" name="任意多边形 5050401"/>
            <p:cNvSpPr/>
            <p:nvPr/>
          </p:nvSpPr>
          <p:spPr>
            <a:xfrm>
              <a:off x="980" y="1086"/>
              <a:ext cx="240" cy="131"/>
            </a:xfrm>
            <a:custGeom>
              <a:avLst/>
              <a:gdLst/>
              <a:ahLst/>
              <a:cxnLst/>
              <a:pathLst>
                <a:path w="722" h="393">
                  <a:moveTo>
                    <a:pt x="720" y="36"/>
                  </a:moveTo>
                  <a:lnTo>
                    <a:pt x="702" y="160"/>
                  </a:lnTo>
                  <a:lnTo>
                    <a:pt x="685" y="197"/>
                  </a:lnTo>
                  <a:lnTo>
                    <a:pt x="610" y="220"/>
                  </a:lnTo>
                  <a:lnTo>
                    <a:pt x="549" y="228"/>
                  </a:lnTo>
                  <a:lnTo>
                    <a:pt x="466" y="239"/>
                  </a:lnTo>
                  <a:lnTo>
                    <a:pt x="364" y="262"/>
                  </a:lnTo>
                  <a:lnTo>
                    <a:pt x="274" y="288"/>
                  </a:lnTo>
                  <a:lnTo>
                    <a:pt x="233" y="317"/>
                  </a:lnTo>
                  <a:lnTo>
                    <a:pt x="165" y="354"/>
                  </a:lnTo>
                  <a:lnTo>
                    <a:pt x="154" y="364"/>
                  </a:lnTo>
                  <a:lnTo>
                    <a:pt x="114" y="381"/>
                  </a:lnTo>
                  <a:lnTo>
                    <a:pt x="91" y="393"/>
                  </a:lnTo>
                  <a:lnTo>
                    <a:pt x="83" y="393"/>
                  </a:lnTo>
                  <a:lnTo>
                    <a:pt x="80" y="391"/>
                  </a:lnTo>
                  <a:lnTo>
                    <a:pt x="85" y="378"/>
                  </a:lnTo>
                  <a:lnTo>
                    <a:pt x="127" y="349"/>
                  </a:lnTo>
                  <a:lnTo>
                    <a:pt x="141" y="330"/>
                  </a:lnTo>
                  <a:lnTo>
                    <a:pt x="141" y="328"/>
                  </a:lnTo>
                  <a:lnTo>
                    <a:pt x="136" y="323"/>
                  </a:lnTo>
                  <a:lnTo>
                    <a:pt x="85" y="334"/>
                  </a:lnTo>
                  <a:lnTo>
                    <a:pt x="42" y="357"/>
                  </a:lnTo>
                  <a:lnTo>
                    <a:pt x="28" y="354"/>
                  </a:lnTo>
                  <a:lnTo>
                    <a:pt x="34" y="344"/>
                  </a:lnTo>
                  <a:lnTo>
                    <a:pt x="107" y="305"/>
                  </a:lnTo>
                  <a:lnTo>
                    <a:pt x="112" y="302"/>
                  </a:lnTo>
                  <a:lnTo>
                    <a:pt x="120" y="294"/>
                  </a:lnTo>
                  <a:lnTo>
                    <a:pt x="120" y="288"/>
                  </a:lnTo>
                  <a:lnTo>
                    <a:pt x="109" y="281"/>
                  </a:lnTo>
                  <a:lnTo>
                    <a:pt x="85" y="283"/>
                  </a:lnTo>
                  <a:lnTo>
                    <a:pt x="2" y="307"/>
                  </a:lnTo>
                  <a:lnTo>
                    <a:pt x="2" y="296"/>
                  </a:lnTo>
                  <a:lnTo>
                    <a:pt x="44" y="273"/>
                  </a:lnTo>
                  <a:lnTo>
                    <a:pt x="109" y="249"/>
                  </a:lnTo>
                  <a:lnTo>
                    <a:pt x="114" y="244"/>
                  </a:lnTo>
                  <a:lnTo>
                    <a:pt x="114" y="235"/>
                  </a:lnTo>
                  <a:lnTo>
                    <a:pt x="107" y="228"/>
                  </a:lnTo>
                  <a:lnTo>
                    <a:pt x="5" y="244"/>
                  </a:lnTo>
                  <a:lnTo>
                    <a:pt x="0" y="244"/>
                  </a:lnTo>
                  <a:lnTo>
                    <a:pt x="18" y="230"/>
                  </a:lnTo>
                  <a:lnTo>
                    <a:pt x="104" y="197"/>
                  </a:lnTo>
                  <a:lnTo>
                    <a:pt x="133" y="187"/>
                  </a:lnTo>
                  <a:lnTo>
                    <a:pt x="141" y="179"/>
                  </a:lnTo>
                  <a:lnTo>
                    <a:pt x="141" y="170"/>
                  </a:lnTo>
                  <a:lnTo>
                    <a:pt x="99" y="147"/>
                  </a:lnTo>
                  <a:lnTo>
                    <a:pt x="83" y="145"/>
                  </a:lnTo>
                  <a:lnTo>
                    <a:pt x="78" y="140"/>
                  </a:lnTo>
                  <a:lnTo>
                    <a:pt x="104" y="134"/>
                  </a:lnTo>
                  <a:lnTo>
                    <a:pt x="159" y="140"/>
                  </a:lnTo>
                  <a:lnTo>
                    <a:pt x="204" y="142"/>
                  </a:lnTo>
                  <a:lnTo>
                    <a:pt x="243" y="155"/>
                  </a:lnTo>
                  <a:lnTo>
                    <a:pt x="272" y="170"/>
                  </a:lnTo>
                  <a:lnTo>
                    <a:pt x="303" y="170"/>
                  </a:lnTo>
                  <a:lnTo>
                    <a:pt x="316" y="165"/>
                  </a:lnTo>
                  <a:lnTo>
                    <a:pt x="332" y="165"/>
                  </a:lnTo>
                  <a:lnTo>
                    <a:pt x="424" y="136"/>
                  </a:lnTo>
                  <a:lnTo>
                    <a:pt x="505" y="99"/>
                  </a:lnTo>
                  <a:lnTo>
                    <a:pt x="560" y="89"/>
                  </a:lnTo>
                  <a:lnTo>
                    <a:pt x="568" y="92"/>
                  </a:lnTo>
                  <a:lnTo>
                    <a:pt x="576" y="92"/>
                  </a:lnTo>
                  <a:lnTo>
                    <a:pt x="584" y="63"/>
                  </a:lnTo>
                  <a:lnTo>
                    <a:pt x="584" y="31"/>
                  </a:lnTo>
                  <a:lnTo>
                    <a:pt x="607" y="21"/>
                  </a:lnTo>
                  <a:lnTo>
                    <a:pt x="633" y="16"/>
                  </a:lnTo>
                  <a:lnTo>
                    <a:pt x="712" y="0"/>
                  </a:lnTo>
                  <a:lnTo>
                    <a:pt x="722" y="0"/>
                  </a:lnTo>
                  <a:lnTo>
                    <a:pt x="720" y="36"/>
                  </a:lnTo>
                  <a:close/>
                </a:path>
              </a:pathLst>
            </a:custGeom>
            <a:solidFill>
              <a:srgbClr val="EBB885"/>
            </a:solidFill>
            <a:ln w="9525">
              <a:noFill/>
            </a:ln>
          </p:spPr>
          <p:txBody>
            <a:bodyPr/>
            <a:p>
              <a:endParaRPr lang="zh-CN" altLang="en-US"/>
            </a:p>
          </p:txBody>
        </p:sp>
        <p:sp>
          <p:nvSpPr>
            <p:cNvPr id="5050403" name="任意多边形 5050402"/>
            <p:cNvSpPr/>
            <p:nvPr/>
          </p:nvSpPr>
          <p:spPr>
            <a:xfrm>
              <a:off x="801" y="1087"/>
              <a:ext cx="98" cy="29"/>
            </a:xfrm>
            <a:custGeom>
              <a:avLst/>
              <a:gdLst/>
              <a:ahLst/>
              <a:cxnLst/>
              <a:pathLst>
                <a:path w="295" h="86">
                  <a:moveTo>
                    <a:pt x="295" y="33"/>
                  </a:moveTo>
                  <a:lnTo>
                    <a:pt x="295" y="39"/>
                  </a:lnTo>
                  <a:lnTo>
                    <a:pt x="233" y="57"/>
                  </a:lnTo>
                  <a:lnTo>
                    <a:pt x="146" y="86"/>
                  </a:lnTo>
                  <a:lnTo>
                    <a:pt x="78" y="71"/>
                  </a:lnTo>
                  <a:lnTo>
                    <a:pt x="59" y="62"/>
                  </a:lnTo>
                  <a:lnTo>
                    <a:pt x="49" y="62"/>
                  </a:lnTo>
                  <a:lnTo>
                    <a:pt x="0" y="50"/>
                  </a:lnTo>
                  <a:lnTo>
                    <a:pt x="73" y="21"/>
                  </a:lnTo>
                  <a:lnTo>
                    <a:pt x="112" y="11"/>
                  </a:lnTo>
                  <a:lnTo>
                    <a:pt x="139" y="0"/>
                  </a:lnTo>
                  <a:lnTo>
                    <a:pt x="191" y="6"/>
                  </a:lnTo>
                  <a:lnTo>
                    <a:pt x="295" y="33"/>
                  </a:lnTo>
                  <a:close/>
                </a:path>
              </a:pathLst>
            </a:custGeom>
            <a:solidFill>
              <a:srgbClr val="FFFFCC"/>
            </a:solidFill>
            <a:ln w="9525">
              <a:noFill/>
            </a:ln>
          </p:spPr>
          <p:txBody>
            <a:bodyPr/>
            <a:p>
              <a:endParaRPr lang="zh-CN" altLang="en-US"/>
            </a:p>
          </p:txBody>
        </p:sp>
        <p:sp>
          <p:nvSpPr>
            <p:cNvPr id="5050404" name="任意多边形 5050403"/>
            <p:cNvSpPr/>
            <p:nvPr/>
          </p:nvSpPr>
          <p:spPr>
            <a:xfrm>
              <a:off x="1146" y="1100"/>
              <a:ext cx="91" cy="131"/>
            </a:xfrm>
            <a:custGeom>
              <a:avLst/>
              <a:gdLst/>
              <a:ahLst/>
              <a:cxnLst/>
              <a:pathLst>
                <a:path w="273" h="391">
                  <a:moveTo>
                    <a:pt x="256" y="40"/>
                  </a:moveTo>
                  <a:lnTo>
                    <a:pt x="265" y="145"/>
                  </a:lnTo>
                  <a:lnTo>
                    <a:pt x="267" y="191"/>
                  </a:lnTo>
                  <a:lnTo>
                    <a:pt x="273" y="210"/>
                  </a:lnTo>
                  <a:lnTo>
                    <a:pt x="251" y="307"/>
                  </a:lnTo>
                  <a:lnTo>
                    <a:pt x="222" y="349"/>
                  </a:lnTo>
                  <a:lnTo>
                    <a:pt x="193" y="373"/>
                  </a:lnTo>
                  <a:lnTo>
                    <a:pt x="159" y="378"/>
                  </a:lnTo>
                  <a:lnTo>
                    <a:pt x="156" y="380"/>
                  </a:lnTo>
                  <a:lnTo>
                    <a:pt x="156" y="370"/>
                  </a:lnTo>
                  <a:lnTo>
                    <a:pt x="178" y="328"/>
                  </a:lnTo>
                  <a:lnTo>
                    <a:pt x="212" y="252"/>
                  </a:lnTo>
                  <a:lnTo>
                    <a:pt x="220" y="252"/>
                  </a:lnTo>
                  <a:lnTo>
                    <a:pt x="220" y="236"/>
                  </a:lnTo>
                  <a:lnTo>
                    <a:pt x="214" y="231"/>
                  </a:lnTo>
                  <a:lnTo>
                    <a:pt x="209" y="231"/>
                  </a:lnTo>
                  <a:lnTo>
                    <a:pt x="159" y="334"/>
                  </a:lnTo>
                  <a:lnTo>
                    <a:pt x="144" y="365"/>
                  </a:lnTo>
                  <a:lnTo>
                    <a:pt x="127" y="383"/>
                  </a:lnTo>
                  <a:lnTo>
                    <a:pt x="97" y="385"/>
                  </a:lnTo>
                  <a:lnTo>
                    <a:pt x="117" y="286"/>
                  </a:lnTo>
                  <a:lnTo>
                    <a:pt x="115" y="283"/>
                  </a:lnTo>
                  <a:lnTo>
                    <a:pt x="112" y="283"/>
                  </a:lnTo>
                  <a:lnTo>
                    <a:pt x="81" y="380"/>
                  </a:lnTo>
                  <a:lnTo>
                    <a:pt x="68" y="391"/>
                  </a:lnTo>
                  <a:lnTo>
                    <a:pt x="0" y="391"/>
                  </a:lnTo>
                  <a:lnTo>
                    <a:pt x="37" y="378"/>
                  </a:lnTo>
                  <a:lnTo>
                    <a:pt x="47" y="378"/>
                  </a:lnTo>
                  <a:lnTo>
                    <a:pt x="52" y="368"/>
                  </a:lnTo>
                  <a:lnTo>
                    <a:pt x="47" y="360"/>
                  </a:lnTo>
                  <a:lnTo>
                    <a:pt x="37" y="317"/>
                  </a:lnTo>
                  <a:lnTo>
                    <a:pt x="10" y="205"/>
                  </a:lnTo>
                  <a:lnTo>
                    <a:pt x="105" y="193"/>
                  </a:lnTo>
                  <a:lnTo>
                    <a:pt x="185" y="173"/>
                  </a:lnTo>
                  <a:lnTo>
                    <a:pt x="204" y="155"/>
                  </a:lnTo>
                  <a:lnTo>
                    <a:pt x="217" y="116"/>
                  </a:lnTo>
                  <a:lnTo>
                    <a:pt x="233" y="8"/>
                  </a:lnTo>
                  <a:lnTo>
                    <a:pt x="241" y="0"/>
                  </a:lnTo>
                  <a:lnTo>
                    <a:pt x="249" y="0"/>
                  </a:lnTo>
                  <a:lnTo>
                    <a:pt x="256" y="40"/>
                  </a:lnTo>
                  <a:close/>
                </a:path>
              </a:pathLst>
            </a:custGeom>
            <a:solidFill>
              <a:srgbClr val="8AEBEB"/>
            </a:solidFill>
            <a:ln w="9525">
              <a:noFill/>
            </a:ln>
          </p:spPr>
          <p:txBody>
            <a:bodyPr/>
            <a:p>
              <a:endParaRPr lang="zh-CN" altLang="en-US"/>
            </a:p>
          </p:txBody>
        </p:sp>
        <p:sp>
          <p:nvSpPr>
            <p:cNvPr id="5050405" name="任意多边形 5050404"/>
            <p:cNvSpPr/>
            <p:nvPr/>
          </p:nvSpPr>
          <p:spPr>
            <a:xfrm>
              <a:off x="861" y="1101"/>
              <a:ext cx="60" cy="20"/>
            </a:xfrm>
            <a:custGeom>
              <a:avLst/>
              <a:gdLst/>
              <a:ahLst/>
              <a:cxnLst/>
              <a:pathLst>
                <a:path w="181" h="60">
                  <a:moveTo>
                    <a:pt x="181" y="8"/>
                  </a:moveTo>
                  <a:lnTo>
                    <a:pt x="149" y="23"/>
                  </a:lnTo>
                  <a:lnTo>
                    <a:pt x="53" y="60"/>
                  </a:lnTo>
                  <a:lnTo>
                    <a:pt x="11" y="52"/>
                  </a:lnTo>
                  <a:lnTo>
                    <a:pt x="0" y="49"/>
                  </a:lnTo>
                  <a:lnTo>
                    <a:pt x="22" y="39"/>
                  </a:lnTo>
                  <a:lnTo>
                    <a:pt x="121" y="8"/>
                  </a:lnTo>
                  <a:lnTo>
                    <a:pt x="129" y="8"/>
                  </a:lnTo>
                  <a:lnTo>
                    <a:pt x="136" y="0"/>
                  </a:lnTo>
                  <a:lnTo>
                    <a:pt x="176" y="8"/>
                  </a:lnTo>
                  <a:lnTo>
                    <a:pt x="181" y="8"/>
                  </a:lnTo>
                  <a:close/>
                </a:path>
              </a:pathLst>
            </a:custGeom>
            <a:solidFill>
              <a:srgbClr val="FFFF66"/>
            </a:solidFill>
            <a:ln w="9525">
              <a:noFill/>
            </a:ln>
          </p:spPr>
          <p:txBody>
            <a:bodyPr/>
            <a:p>
              <a:endParaRPr lang="zh-CN" altLang="en-US"/>
            </a:p>
          </p:txBody>
        </p:sp>
        <p:sp>
          <p:nvSpPr>
            <p:cNvPr id="5050406" name="任意多边形 5050405"/>
            <p:cNvSpPr/>
            <p:nvPr/>
          </p:nvSpPr>
          <p:spPr>
            <a:xfrm>
              <a:off x="887" y="1106"/>
              <a:ext cx="112" cy="28"/>
            </a:xfrm>
            <a:custGeom>
              <a:avLst/>
              <a:gdLst/>
              <a:ahLst/>
              <a:cxnLst/>
              <a:pathLst>
                <a:path w="338" h="82">
                  <a:moveTo>
                    <a:pt x="202" y="14"/>
                  </a:moveTo>
                  <a:lnTo>
                    <a:pt x="273" y="19"/>
                  </a:lnTo>
                  <a:lnTo>
                    <a:pt x="338" y="29"/>
                  </a:lnTo>
                  <a:lnTo>
                    <a:pt x="265" y="53"/>
                  </a:lnTo>
                  <a:lnTo>
                    <a:pt x="202" y="69"/>
                  </a:lnTo>
                  <a:lnTo>
                    <a:pt x="166" y="82"/>
                  </a:lnTo>
                  <a:lnTo>
                    <a:pt x="77" y="71"/>
                  </a:lnTo>
                  <a:lnTo>
                    <a:pt x="0" y="53"/>
                  </a:lnTo>
                  <a:lnTo>
                    <a:pt x="66" y="22"/>
                  </a:lnTo>
                  <a:lnTo>
                    <a:pt x="114" y="5"/>
                  </a:lnTo>
                  <a:lnTo>
                    <a:pt x="121" y="0"/>
                  </a:lnTo>
                  <a:lnTo>
                    <a:pt x="173" y="5"/>
                  </a:lnTo>
                  <a:lnTo>
                    <a:pt x="202" y="14"/>
                  </a:lnTo>
                  <a:close/>
                </a:path>
              </a:pathLst>
            </a:custGeom>
            <a:solidFill>
              <a:srgbClr val="FFFFCC"/>
            </a:solidFill>
            <a:ln w="9525">
              <a:noFill/>
            </a:ln>
          </p:spPr>
          <p:txBody>
            <a:bodyPr/>
            <a:p>
              <a:endParaRPr lang="zh-CN" altLang="en-US"/>
            </a:p>
          </p:txBody>
        </p:sp>
        <p:sp>
          <p:nvSpPr>
            <p:cNvPr id="5050407" name="任意多边形 5050406"/>
            <p:cNvSpPr/>
            <p:nvPr/>
          </p:nvSpPr>
          <p:spPr>
            <a:xfrm>
              <a:off x="801" y="1107"/>
              <a:ext cx="78" cy="144"/>
            </a:xfrm>
            <a:custGeom>
              <a:avLst/>
              <a:gdLst/>
              <a:ahLst/>
              <a:cxnLst/>
              <a:pathLst>
                <a:path w="236" h="430">
                  <a:moveTo>
                    <a:pt x="59" y="19"/>
                  </a:moveTo>
                  <a:lnTo>
                    <a:pt x="141" y="39"/>
                  </a:lnTo>
                  <a:lnTo>
                    <a:pt x="164" y="107"/>
                  </a:lnTo>
                  <a:lnTo>
                    <a:pt x="236" y="430"/>
                  </a:lnTo>
                  <a:lnTo>
                    <a:pt x="217" y="430"/>
                  </a:lnTo>
                  <a:lnTo>
                    <a:pt x="146" y="402"/>
                  </a:lnTo>
                  <a:lnTo>
                    <a:pt x="120" y="393"/>
                  </a:lnTo>
                  <a:lnTo>
                    <a:pt x="112" y="380"/>
                  </a:lnTo>
                  <a:lnTo>
                    <a:pt x="112" y="359"/>
                  </a:lnTo>
                  <a:lnTo>
                    <a:pt x="98" y="342"/>
                  </a:lnTo>
                  <a:lnTo>
                    <a:pt x="78" y="254"/>
                  </a:lnTo>
                  <a:lnTo>
                    <a:pt x="47" y="157"/>
                  </a:lnTo>
                  <a:lnTo>
                    <a:pt x="15" y="58"/>
                  </a:lnTo>
                  <a:lnTo>
                    <a:pt x="8" y="39"/>
                  </a:lnTo>
                  <a:lnTo>
                    <a:pt x="0" y="0"/>
                  </a:lnTo>
                  <a:lnTo>
                    <a:pt x="23" y="11"/>
                  </a:lnTo>
                  <a:lnTo>
                    <a:pt x="59" y="19"/>
                  </a:lnTo>
                  <a:close/>
                </a:path>
              </a:pathLst>
            </a:custGeom>
            <a:solidFill>
              <a:srgbClr val="E8E8BA"/>
            </a:solidFill>
            <a:ln w="9525">
              <a:noFill/>
            </a:ln>
          </p:spPr>
          <p:txBody>
            <a:bodyPr/>
            <a:p>
              <a:endParaRPr lang="zh-CN" altLang="en-US"/>
            </a:p>
          </p:txBody>
        </p:sp>
        <p:sp>
          <p:nvSpPr>
            <p:cNvPr id="5050408" name="任意多边形 5050407"/>
            <p:cNvSpPr/>
            <p:nvPr/>
          </p:nvSpPr>
          <p:spPr>
            <a:xfrm>
              <a:off x="1019" y="1107"/>
              <a:ext cx="32" cy="22"/>
            </a:xfrm>
            <a:custGeom>
              <a:avLst/>
              <a:gdLst/>
              <a:ahLst/>
              <a:cxnLst/>
              <a:pathLst>
                <a:path w="97" h="66">
                  <a:moveTo>
                    <a:pt x="97" y="66"/>
                  </a:moveTo>
                  <a:lnTo>
                    <a:pt x="14" y="60"/>
                  </a:lnTo>
                  <a:lnTo>
                    <a:pt x="3" y="34"/>
                  </a:lnTo>
                  <a:lnTo>
                    <a:pt x="3" y="24"/>
                  </a:lnTo>
                  <a:lnTo>
                    <a:pt x="0" y="21"/>
                  </a:lnTo>
                  <a:lnTo>
                    <a:pt x="61" y="2"/>
                  </a:lnTo>
                  <a:lnTo>
                    <a:pt x="71" y="5"/>
                  </a:lnTo>
                  <a:lnTo>
                    <a:pt x="76" y="0"/>
                  </a:lnTo>
                  <a:lnTo>
                    <a:pt x="95" y="55"/>
                  </a:lnTo>
                  <a:lnTo>
                    <a:pt x="97" y="66"/>
                  </a:lnTo>
                  <a:close/>
                </a:path>
              </a:pathLst>
            </a:custGeom>
            <a:solidFill>
              <a:srgbClr val="D3D34B"/>
            </a:solidFill>
            <a:ln w="9525">
              <a:noFill/>
            </a:ln>
          </p:spPr>
          <p:txBody>
            <a:bodyPr/>
            <a:p>
              <a:endParaRPr lang="zh-CN" altLang="en-US"/>
            </a:p>
          </p:txBody>
        </p:sp>
        <p:sp>
          <p:nvSpPr>
            <p:cNvPr id="5050409" name="任意多边形 5050408"/>
            <p:cNvSpPr/>
            <p:nvPr/>
          </p:nvSpPr>
          <p:spPr>
            <a:xfrm>
              <a:off x="943" y="1117"/>
              <a:ext cx="112" cy="169"/>
            </a:xfrm>
            <a:custGeom>
              <a:avLst/>
              <a:gdLst/>
              <a:ahLst/>
              <a:cxnLst/>
              <a:pathLst>
                <a:path w="338" h="507">
                  <a:moveTo>
                    <a:pt x="225" y="26"/>
                  </a:moveTo>
                  <a:lnTo>
                    <a:pt x="179" y="37"/>
                  </a:lnTo>
                  <a:lnTo>
                    <a:pt x="174" y="44"/>
                  </a:lnTo>
                  <a:lnTo>
                    <a:pt x="174" y="53"/>
                  </a:lnTo>
                  <a:lnTo>
                    <a:pt x="191" y="66"/>
                  </a:lnTo>
                  <a:lnTo>
                    <a:pt x="215" y="71"/>
                  </a:lnTo>
                  <a:lnTo>
                    <a:pt x="231" y="82"/>
                  </a:lnTo>
                  <a:lnTo>
                    <a:pt x="233" y="82"/>
                  </a:lnTo>
                  <a:lnTo>
                    <a:pt x="213" y="95"/>
                  </a:lnTo>
                  <a:lnTo>
                    <a:pt x="176" y="105"/>
                  </a:lnTo>
                  <a:lnTo>
                    <a:pt x="174" y="107"/>
                  </a:lnTo>
                  <a:lnTo>
                    <a:pt x="105" y="136"/>
                  </a:lnTo>
                  <a:lnTo>
                    <a:pt x="97" y="143"/>
                  </a:lnTo>
                  <a:lnTo>
                    <a:pt x="97" y="157"/>
                  </a:lnTo>
                  <a:lnTo>
                    <a:pt x="113" y="167"/>
                  </a:lnTo>
                  <a:lnTo>
                    <a:pt x="189" y="152"/>
                  </a:lnTo>
                  <a:lnTo>
                    <a:pt x="113" y="189"/>
                  </a:lnTo>
                  <a:lnTo>
                    <a:pt x="97" y="204"/>
                  </a:lnTo>
                  <a:lnTo>
                    <a:pt x="97" y="215"/>
                  </a:lnTo>
                  <a:lnTo>
                    <a:pt x="95" y="218"/>
                  </a:lnTo>
                  <a:lnTo>
                    <a:pt x="105" y="228"/>
                  </a:lnTo>
                  <a:lnTo>
                    <a:pt x="139" y="225"/>
                  </a:lnTo>
                  <a:lnTo>
                    <a:pt x="199" y="204"/>
                  </a:lnTo>
                  <a:lnTo>
                    <a:pt x="136" y="244"/>
                  </a:lnTo>
                  <a:lnTo>
                    <a:pt x="126" y="262"/>
                  </a:lnTo>
                  <a:lnTo>
                    <a:pt x="134" y="276"/>
                  </a:lnTo>
                  <a:lnTo>
                    <a:pt x="160" y="276"/>
                  </a:lnTo>
                  <a:lnTo>
                    <a:pt x="215" y="249"/>
                  </a:lnTo>
                  <a:lnTo>
                    <a:pt x="223" y="249"/>
                  </a:lnTo>
                  <a:lnTo>
                    <a:pt x="189" y="278"/>
                  </a:lnTo>
                  <a:lnTo>
                    <a:pt x="181" y="289"/>
                  </a:lnTo>
                  <a:lnTo>
                    <a:pt x="181" y="310"/>
                  </a:lnTo>
                  <a:lnTo>
                    <a:pt x="199" y="318"/>
                  </a:lnTo>
                  <a:lnTo>
                    <a:pt x="236" y="301"/>
                  </a:lnTo>
                  <a:lnTo>
                    <a:pt x="291" y="270"/>
                  </a:lnTo>
                  <a:lnTo>
                    <a:pt x="301" y="286"/>
                  </a:lnTo>
                  <a:lnTo>
                    <a:pt x="330" y="403"/>
                  </a:lnTo>
                  <a:lnTo>
                    <a:pt x="338" y="427"/>
                  </a:lnTo>
                  <a:lnTo>
                    <a:pt x="310" y="443"/>
                  </a:lnTo>
                  <a:lnTo>
                    <a:pt x="270" y="456"/>
                  </a:lnTo>
                  <a:lnTo>
                    <a:pt x="254" y="464"/>
                  </a:lnTo>
                  <a:lnTo>
                    <a:pt x="242" y="464"/>
                  </a:lnTo>
                  <a:lnTo>
                    <a:pt x="231" y="472"/>
                  </a:lnTo>
                  <a:lnTo>
                    <a:pt x="139" y="507"/>
                  </a:lnTo>
                  <a:lnTo>
                    <a:pt x="129" y="502"/>
                  </a:lnTo>
                  <a:lnTo>
                    <a:pt x="97" y="393"/>
                  </a:lnTo>
                  <a:lnTo>
                    <a:pt x="79" y="344"/>
                  </a:lnTo>
                  <a:lnTo>
                    <a:pt x="34" y="175"/>
                  </a:lnTo>
                  <a:lnTo>
                    <a:pt x="19" y="136"/>
                  </a:lnTo>
                  <a:lnTo>
                    <a:pt x="14" y="110"/>
                  </a:lnTo>
                  <a:lnTo>
                    <a:pt x="0" y="71"/>
                  </a:lnTo>
                  <a:lnTo>
                    <a:pt x="0" y="63"/>
                  </a:lnTo>
                  <a:lnTo>
                    <a:pt x="19" y="55"/>
                  </a:lnTo>
                  <a:lnTo>
                    <a:pt x="21" y="58"/>
                  </a:lnTo>
                  <a:lnTo>
                    <a:pt x="24" y="55"/>
                  </a:lnTo>
                  <a:lnTo>
                    <a:pt x="108" y="29"/>
                  </a:lnTo>
                  <a:lnTo>
                    <a:pt x="174" y="10"/>
                  </a:lnTo>
                  <a:lnTo>
                    <a:pt x="199" y="0"/>
                  </a:lnTo>
                  <a:lnTo>
                    <a:pt x="213" y="2"/>
                  </a:lnTo>
                  <a:lnTo>
                    <a:pt x="225" y="26"/>
                  </a:lnTo>
                  <a:close/>
                </a:path>
              </a:pathLst>
            </a:custGeom>
            <a:solidFill>
              <a:srgbClr val="D7D7AB"/>
            </a:solidFill>
            <a:ln w="9525">
              <a:noFill/>
            </a:ln>
          </p:spPr>
          <p:txBody>
            <a:bodyPr/>
            <a:p>
              <a:endParaRPr lang="zh-CN" altLang="en-US"/>
            </a:p>
          </p:txBody>
        </p:sp>
        <p:sp>
          <p:nvSpPr>
            <p:cNvPr id="5050410" name="任意多边形 5050409"/>
            <p:cNvSpPr/>
            <p:nvPr/>
          </p:nvSpPr>
          <p:spPr>
            <a:xfrm>
              <a:off x="854" y="1121"/>
              <a:ext cx="50" cy="139"/>
            </a:xfrm>
            <a:custGeom>
              <a:avLst/>
              <a:gdLst/>
              <a:ahLst/>
              <a:cxnLst/>
              <a:pathLst>
                <a:path w="152" h="417">
                  <a:moveTo>
                    <a:pt x="77" y="92"/>
                  </a:moveTo>
                  <a:lnTo>
                    <a:pt x="116" y="249"/>
                  </a:lnTo>
                  <a:lnTo>
                    <a:pt x="123" y="297"/>
                  </a:lnTo>
                  <a:lnTo>
                    <a:pt x="152" y="409"/>
                  </a:lnTo>
                  <a:lnTo>
                    <a:pt x="152" y="417"/>
                  </a:lnTo>
                  <a:lnTo>
                    <a:pt x="128" y="414"/>
                  </a:lnTo>
                  <a:lnTo>
                    <a:pt x="94" y="399"/>
                  </a:lnTo>
                  <a:lnTo>
                    <a:pt x="66" y="286"/>
                  </a:lnTo>
                  <a:lnTo>
                    <a:pt x="58" y="249"/>
                  </a:lnTo>
                  <a:lnTo>
                    <a:pt x="26" y="103"/>
                  </a:lnTo>
                  <a:lnTo>
                    <a:pt x="0" y="6"/>
                  </a:lnTo>
                  <a:lnTo>
                    <a:pt x="2" y="0"/>
                  </a:lnTo>
                  <a:lnTo>
                    <a:pt x="55" y="11"/>
                  </a:lnTo>
                  <a:lnTo>
                    <a:pt x="77" y="92"/>
                  </a:lnTo>
                  <a:close/>
                </a:path>
              </a:pathLst>
            </a:custGeom>
            <a:solidFill>
              <a:srgbClr val="E8E858"/>
            </a:solidFill>
            <a:ln w="9525">
              <a:noFill/>
            </a:ln>
          </p:spPr>
          <p:txBody>
            <a:bodyPr/>
            <a:p>
              <a:endParaRPr lang="zh-CN" altLang="en-US"/>
            </a:p>
          </p:txBody>
        </p:sp>
        <p:sp>
          <p:nvSpPr>
            <p:cNvPr id="5050411" name="任意多边形 5050410"/>
            <p:cNvSpPr/>
            <p:nvPr/>
          </p:nvSpPr>
          <p:spPr>
            <a:xfrm>
              <a:off x="877" y="1127"/>
              <a:ext cx="104" cy="159"/>
            </a:xfrm>
            <a:custGeom>
              <a:avLst/>
              <a:gdLst/>
              <a:ahLst/>
              <a:cxnLst/>
              <a:pathLst>
                <a:path w="312" h="478">
                  <a:moveTo>
                    <a:pt x="179" y="39"/>
                  </a:moveTo>
                  <a:lnTo>
                    <a:pt x="205" y="99"/>
                  </a:lnTo>
                  <a:lnTo>
                    <a:pt x="212" y="136"/>
                  </a:lnTo>
                  <a:lnTo>
                    <a:pt x="236" y="213"/>
                  </a:lnTo>
                  <a:lnTo>
                    <a:pt x="278" y="359"/>
                  </a:lnTo>
                  <a:lnTo>
                    <a:pt x="301" y="435"/>
                  </a:lnTo>
                  <a:lnTo>
                    <a:pt x="312" y="478"/>
                  </a:lnTo>
                  <a:lnTo>
                    <a:pt x="241" y="454"/>
                  </a:lnTo>
                  <a:lnTo>
                    <a:pt x="103" y="409"/>
                  </a:lnTo>
                  <a:lnTo>
                    <a:pt x="76" y="327"/>
                  </a:lnTo>
                  <a:lnTo>
                    <a:pt x="37" y="144"/>
                  </a:lnTo>
                  <a:lnTo>
                    <a:pt x="0" y="2"/>
                  </a:lnTo>
                  <a:lnTo>
                    <a:pt x="3" y="0"/>
                  </a:lnTo>
                  <a:lnTo>
                    <a:pt x="162" y="34"/>
                  </a:lnTo>
                  <a:lnTo>
                    <a:pt x="179" y="39"/>
                  </a:lnTo>
                  <a:close/>
                </a:path>
              </a:pathLst>
            </a:custGeom>
            <a:solidFill>
              <a:srgbClr val="E8E8BA"/>
            </a:solidFill>
            <a:ln w="9525">
              <a:noFill/>
            </a:ln>
          </p:spPr>
          <p:txBody>
            <a:bodyPr/>
            <a:p>
              <a:endParaRPr lang="zh-CN" altLang="en-US"/>
            </a:p>
          </p:txBody>
        </p:sp>
        <p:sp>
          <p:nvSpPr>
            <p:cNvPr id="5050412" name="任意多边形 5050411"/>
            <p:cNvSpPr/>
            <p:nvPr/>
          </p:nvSpPr>
          <p:spPr>
            <a:xfrm>
              <a:off x="1077" y="1170"/>
              <a:ext cx="80" cy="77"/>
            </a:xfrm>
            <a:custGeom>
              <a:avLst/>
              <a:gdLst/>
              <a:ahLst/>
              <a:cxnLst/>
              <a:pathLst>
                <a:path w="240" h="231">
                  <a:moveTo>
                    <a:pt x="221" y="60"/>
                  </a:moveTo>
                  <a:lnTo>
                    <a:pt x="240" y="153"/>
                  </a:lnTo>
                  <a:lnTo>
                    <a:pt x="171" y="181"/>
                  </a:lnTo>
                  <a:lnTo>
                    <a:pt x="72" y="220"/>
                  </a:lnTo>
                  <a:lnTo>
                    <a:pt x="43" y="231"/>
                  </a:lnTo>
                  <a:lnTo>
                    <a:pt x="9" y="105"/>
                  </a:lnTo>
                  <a:lnTo>
                    <a:pt x="0" y="44"/>
                  </a:lnTo>
                  <a:lnTo>
                    <a:pt x="132" y="10"/>
                  </a:lnTo>
                  <a:lnTo>
                    <a:pt x="182" y="0"/>
                  </a:lnTo>
                  <a:lnTo>
                    <a:pt x="199" y="0"/>
                  </a:lnTo>
                  <a:lnTo>
                    <a:pt x="221" y="60"/>
                  </a:lnTo>
                  <a:close/>
                </a:path>
              </a:pathLst>
            </a:custGeom>
            <a:solidFill>
              <a:srgbClr val="D7D7AB"/>
            </a:solidFill>
            <a:ln w="9525">
              <a:noFill/>
            </a:ln>
          </p:spPr>
          <p:txBody>
            <a:bodyPr/>
            <a:p>
              <a:endParaRPr lang="zh-CN" altLang="en-US"/>
            </a:p>
          </p:txBody>
        </p:sp>
        <p:sp>
          <p:nvSpPr>
            <p:cNvPr id="5050413" name="任意多边形 5050412"/>
            <p:cNvSpPr/>
            <p:nvPr/>
          </p:nvSpPr>
          <p:spPr>
            <a:xfrm>
              <a:off x="645" y="1181"/>
              <a:ext cx="13" cy="70"/>
            </a:xfrm>
            <a:custGeom>
              <a:avLst/>
              <a:gdLst/>
              <a:ahLst/>
              <a:cxnLst/>
              <a:pathLst>
                <a:path w="39" h="212">
                  <a:moveTo>
                    <a:pt x="36" y="105"/>
                  </a:moveTo>
                  <a:lnTo>
                    <a:pt x="36" y="210"/>
                  </a:lnTo>
                  <a:lnTo>
                    <a:pt x="39" y="212"/>
                  </a:lnTo>
                  <a:lnTo>
                    <a:pt x="0" y="210"/>
                  </a:lnTo>
                  <a:lnTo>
                    <a:pt x="0" y="0"/>
                  </a:lnTo>
                  <a:lnTo>
                    <a:pt x="27" y="3"/>
                  </a:lnTo>
                  <a:lnTo>
                    <a:pt x="36" y="105"/>
                  </a:lnTo>
                  <a:close/>
                </a:path>
              </a:pathLst>
            </a:custGeom>
            <a:solidFill>
              <a:srgbClr val="D7D7AB"/>
            </a:solidFill>
            <a:ln w="9525">
              <a:noFill/>
            </a:ln>
          </p:spPr>
          <p:txBody>
            <a:bodyPr/>
            <a:p>
              <a:endParaRPr lang="zh-CN" altLang="en-US"/>
            </a:p>
          </p:txBody>
        </p:sp>
        <p:sp>
          <p:nvSpPr>
            <p:cNvPr id="5050414" name="任意多边形 5050413"/>
            <p:cNvSpPr/>
            <p:nvPr/>
          </p:nvSpPr>
          <p:spPr>
            <a:xfrm>
              <a:off x="662" y="1181"/>
              <a:ext cx="21" cy="73"/>
            </a:xfrm>
            <a:custGeom>
              <a:avLst/>
              <a:gdLst/>
              <a:ahLst/>
              <a:cxnLst/>
              <a:pathLst>
                <a:path w="63" h="221">
                  <a:moveTo>
                    <a:pt x="60" y="76"/>
                  </a:moveTo>
                  <a:lnTo>
                    <a:pt x="63" y="210"/>
                  </a:lnTo>
                  <a:lnTo>
                    <a:pt x="63" y="221"/>
                  </a:lnTo>
                  <a:lnTo>
                    <a:pt x="42" y="221"/>
                  </a:lnTo>
                  <a:lnTo>
                    <a:pt x="10" y="216"/>
                  </a:lnTo>
                  <a:lnTo>
                    <a:pt x="5" y="216"/>
                  </a:lnTo>
                  <a:lnTo>
                    <a:pt x="0" y="187"/>
                  </a:lnTo>
                  <a:lnTo>
                    <a:pt x="0" y="3"/>
                  </a:lnTo>
                  <a:lnTo>
                    <a:pt x="16" y="0"/>
                  </a:lnTo>
                  <a:lnTo>
                    <a:pt x="58" y="3"/>
                  </a:lnTo>
                  <a:lnTo>
                    <a:pt x="60" y="76"/>
                  </a:lnTo>
                  <a:close/>
                </a:path>
              </a:pathLst>
            </a:custGeom>
            <a:solidFill>
              <a:srgbClr val="D3D34B"/>
            </a:solidFill>
            <a:ln w="9525">
              <a:noFill/>
            </a:ln>
          </p:spPr>
          <p:txBody>
            <a:bodyPr/>
            <a:p>
              <a:endParaRPr lang="zh-CN" altLang="en-US"/>
            </a:p>
          </p:txBody>
        </p:sp>
        <p:sp>
          <p:nvSpPr>
            <p:cNvPr id="5050415" name="任意多边形 5050414"/>
            <p:cNvSpPr/>
            <p:nvPr/>
          </p:nvSpPr>
          <p:spPr>
            <a:xfrm>
              <a:off x="687" y="1181"/>
              <a:ext cx="63" cy="81"/>
            </a:xfrm>
            <a:custGeom>
              <a:avLst/>
              <a:gdLst/>
              <a:ahLst/>
              <a:cxnLst/>
              <a:pathLst>
                <a:path w="189" h="244">
                  <a:moveTo>
                    <a:pt x="176" y="5"/>
                  </a:moveTo>
                  <a:lnTo>
                    <a:pt x="184" y="113"/>
                  </a:lnTo>
                  <a:lnTo>
                    <a:pt x="189" y="244"/>
                  </a:lnTo>
                  <a:lnTo>
                    <a:pt x="113" y="236"/>
                  </a:lnTo>
                  <a:lnTo>
                    <a:pt x="8" y="226"/>
                  </a:lnTo>
                  <a:lnTo>
                    <a:pt x="0" y="187"/>
                  </a:lnTo>
                  <a:lnTo>
                    <a:pt x="0" y="5"/>
                  </a:lnTo>
                  <a:lnTo>
                    <a:pt x="8" y="0"/>
                  </a:lnTo>
                  <a:lnTo>
                    <a:pt x="152" y="5"/>
                  </a:lnTo>
                  <a:lnTo>
                    <a:pt x="176" y="5"/>
                  </a:lnTo>
                  <a:close/>
                </a:path>
              </a:pathLst>
            </a:custGeom>
            <a:solidFill>
              <a:srgbClr val="D7D7AB"/>
            </a:solidFill>
            <a:ln w="9525">
              <a:noFill/>
            </a:ln>
          </p:spPr>
          <p:txBody>
            <a:bodyPr/>
            <a:p>
              <a:endParaRPr lang="zh-CN" altLang="en-US"/>
            </a:p>
          </p:txBody>
        </p:sp>
        <p:sp>
          <p:nvSpPr>
            <p:cNvPr id="5050416" name="任意多边形 5050415"/>
            <p:cNvSpPr/>
            <p:nvPr/>
          </p:nvSpPr>
          <p:spPr>
            <a:xfrm>
              <a:off x="752" y="1182"/>
              <a:ext cx="60" cy="88"/>
            </a:xfrm>
            <a:custGeom>
              <a:avLst/>
              <a:gdLst/>
              <a:ahLst/>
              <a:cxnLst/>
              <a:pathLst>
                <a:path w="181" h="263">
                  <a:moveTo>
                    <a:pt x="181" y="242"/>
                  </a:moveTo>
                  <a:lnTo>
                    <a:pt x="178" y="263"/>
                  </a:lnTo>
                  <a:lnTo>
                    <a:pt x="107" y="255"/>
                  </a:lnTo>
                  <a:lnTo>
                    <a:pt x="7" y="242"/>
                  </a:lnTo>
                  <a:lnTo>
                    <a:pt x="2" y="42"/>
                  </a:lnTo>
                  <a:lnTo>
                    <a:pt x="0" y="0"/>
                  </a:lnTo>
                  <a:lnTo>
                    <a:pt x="175" y="3"/>
                  </a:lnTo>
                  <a:lnTo>
                    <a:pt x="181" y="242"/>
                  </a:lnTo>
                  <a:close/>
                </a:path>
              </a:pathLst>
            </a:custGeom>
            <a:solidFill>
              <a:srgbClr val="D7D7AB"/>
            </a:solidFill>
            <a:ln w="9525">
              <a:noFill/>
            </a:ln>
          </p:spPr>
          <p:txBody>
            <a:bodyPr/>
            <a:p>
              <a:endParaRPr lang="zh-CN" altLang="en-US"/>
            </a:p>
          </p:txBody>
        </p:sp>
        <p:sp>
          <p:nvSpPr>
            <p:cNvPr id="5050417" name="任意多边形 5050416"/>
            <p:cNvSpPr/>
            <p:nvPr/>
          </p:nvSpPr>
          <p:spPr>
            <a:xfrm>
              <a:off x="815" y="1184"/>
              <a:ext cx="18" cy="88"/>
            </a:xfrm>
            <a:custGeom>
              <a:avLst/>
              <a:gdLst/>
              <a:ahLst/>
              <a:cxnLst/>
              <a:pathLst>
                <a:path w="54" h="262">
                  <a:moveTo>
                    <a:pt x="26" y="42"/>
                  </a:moveTo>
                  <a:lnTo>
                    <a:pt x="52" y="165"/>
                  </a:lnTo>
                  <a:lnTo>
                    <a:pt x="54" y="262"/>
                  </a:lnTo>
                  <a:lnTo>
                    <a:pt x="8" y="259"/>
                  </a:lnTo>
                  <a:lnTo>
                    <a:pt x="0" y="16"/>
                  </a:lnTo>
                  <a:lnTo>
                    <a:pt x="3" y="0"/>
                  </a:lnTo>
                  <a:lnTo>
                    <a:pt x="10" y="0"/>
                  </a:lnTo>
                  <a:lnTo>
                    <a:pt x="26" y="42"/>
                  </a:lnTo>
                  <a:close/>
                </a:path>
              </a:pathLst>
            </a:custGeom>
            <a:solidFill>
              <a:srgbClr val="D3D34B"/>
            </a:solidFill>
            <a:ln w="9525">
              <a:noFill/>
            </a:ln>
          </p:spPr>
          <p:txBody>
            <a:bodyPr/>
            <a:p>
              <a:endParaRPr lang="zh-CN" altLang="en-US"/>
            </a:p>
          </p:txBody>
        </p:sp>
        <p:sp>
          <p:nvSpPr>
            <p:cNvPr id="5050418" name="任意多边形 5050417"/>
            <p:cNvSpPr/>
            <p:nvPr/>
          </p:nvSpPr>
          <p:spPr>
            <a:xfrm>
              <a:off x="1046" y="1189"/>
              <a:ext cx="40" cy="70"/>
            </a:xfrm>
            <a:custGeom>
              <a:avLst/>
              <a:gdLst/>
              <a:ahLst/>
              <a:cxnLst/>
              <a:pathLst>
                <a:path w="120" h="210">
                  <a:moveTo>
                    <a:pt x="99" y="92"/>
                  </a:moveTo>
                  <a:lnTo>
                    <a:pt x="120" y="181"/>
                  </a:lnTo>
                  <a:lnTo>
                    <a:pt x="88" y="197"/>
                  </a:lnTo>
                  <a:lnTo>
                    <a:pt x="42" y="210"/>
                  </a:lnTo>
                  <a:lnTo>
                    <a:pt x="34" y="181"/>
                  </a:lnTo>
                  <a:lnTo>
                    <a:pt x="28" y="176"/>
                  </a:lnTo>
                  <a:lnTo>
                    <a:pt x="15" y="115"/>
                  </a:lnTo>
                  <a:lnTo>
                    <a:pt x="0" y="47"/>
                  </a:lnTo>
                  <a:lnTo>
                    <a:pt x="44" y="18"/>
                  </a:lnTo>
                  <a:lnTo>
                    <a:pt x="65" y="8"/>
                  </a:lnTo>
                  <a:lnTo>
                    <a:pt x="73" y="0"/>
                  </a:lnTo>
                  <a:lnTo>
                    <a:pt x="78" y="0"/>
                  </a:lnTo>
                  <a:lnTo>
                    <a:pt x="99" y="92"/>
                  </a:lnTo>
                  <a:close/>
                </a:path>
              </a:pathLst>
            </a:custGeom>
            <a:solidFill>
              <a:srgbClr val="D3D34B"/>
            </a:solidFill>
            <a:ln w="9525">
              <a:noFill/>
            </a:ln>
          </p:spPr>
          <p:txBody>
            <a:bodyPr/>
            <a:p>
              <a:endParaRPr lang="zh-CN" altLang="en-US"/>
            </a:p>
          </p:txBody>
        </p:sp>
        <p:sp>
          <p:nvSpPr>
            <p:cNvPr id="5050419" name="任意多边形 5050418"/>
            <p:cNvSpPr/>
            <p:nvPr/>
          </p:nvSpPr>
          <p:spPr>
            <a:xfrm>
              <a:off x="1220" y="1190"/>
              <a:ext cx="80" cy="101"/>
            </a:xfrm>
            <a:custGeom>
              <a:avLst/>
              <a:gdLst/>
              <a:ahLst/>
              <a:cxnLst/>
              <a:pathLst>
                <a:path w="240" h="302">
                  <a:moveTo>
                    <a:pt x="240" y="268"/>
                  </a:moveTo>
                  <a:lnTo>
                    <a:pt x="238" y="270"/>
                  </a:lnTo>
                  <a:lnTo>
                    <a:pt x="238" y="275"/>
                  </a:lnTo>
                  <a:lnTo>
                    <a:pt x="170" y="282"/>
                  </a:lnTo>
                  <a:lnTo>
                    <a:pt x="91" y="292"/>
                  </a:lnTo>
                  <a:lnTo>
                    <a:pt x="65" y="299"/>
                  </a:lnTo>
                  <a:lnTo>
                    <a:pt x="53" y="299"/>
                  </a:lnTo>
                  <a:lnTo>
                    <a:pt x="50" y="302"/>
                  </a:lnTo>
                  <a:lnTo>
                    <a:pt x="39" y="275"/>
                  </a:lnTo>
                  <a:lnTo>
                    <a:pt x="26" y="168"/>
                  </a:lnTo>
                  <a:lnTo>
                    <a:pt x="5" y="113"/>
                  </a:lnTo>
                  <a:lnTo>
                    <a:pt x="0" y="108"/>
                  </a:lnTo>
                  <a:lnTo>
                    <a:pt x="11" y="90"/>
                  </a:lnTo>
                  <a:lnTo>
                    <a:pt x="39" y="56"/>
                  </a:lnTo>
                  <a:lnTo>
                    <a:pt x="55" y="5"/>
                  </a:lnTo>
                  <a:lnTo>
                    <a:pt x="210" y="3"/>
                  </a:lnTo>
                  <a:lnTo>
                    <a:pt x="212" y="0"/>
                  </a:lnTo>
                  <a:lnTo>
                    <a:pt x="235" y="3"/>
                  </a:lnTo>
                  <a:lnTo>
                    <a:pt x="240" y="268"/>
                  </a:lnTo>
                  <a:close/>
                </a:path>
              </a:pathLst>
            </a:custGeom>
            <a:solidFill>
              <a:srgbClr val="CC9933"/>
            </a:solidFill>
            <a:ln w="9525">
              <a:noFill/>
            </a:ln>
          </p:spPr>
          <p:txBody>
            <a:bodyPr/>
            <a:p>
              <a:endParaRPr lang="zh-CN" altLang="en-US"/>
            </a:p>
          </p:txBody>
        </p:sp>
        <p:sp>
          <p:nvSpPr>
            <p:cNvPr id="5050420" name="任意多边形 5050419"/>
            <p:cNvSpPr/>
            <p:nvPr/>
          </p:nvSpPr>
          <p:spPr>
            <a:xfrm>
              <a:off x="1027" y="1228"/>
              <a:ext cx="203" cy="348"/>
            </a:xfrm>
            <a:custGeom>
              <a:avLst/>
              <a:gdLst/>
              <a:ahLst/>
              <a:cxnLst/>
              <a:pathLst>
                <a:path w="608" h="1043">
                  <a:moveTo>
                    <a:pt x="593" y="97"/>
                  </a:moveTo>
                  <a:lnTo>
                    <a:pt x="606" y="189"/>
                  </a:lnTo>
                  <a:lnTo>
                    <a:pt x="608" y="191"/>
                  </a:lnTo>
                  <a:lnTo>
                    <a:pt x="513" y="208"/>
                  </a:lnTo>
                  <a:lnTo>
                    <a:pt x="469" y="213"/>
                  </a:lnTo>
                  <a:lnTo>
                    <a:pt x="380" y="228"/>
                  </a:lnTo>
                  <a:lnTo>
                    <a:pt x="362" y="228"/>
                  </a:lnTo>
                  <a:lnTo>
                    <a:pt x="351" y="246"/>
                  </a:lnTo>
                  <a:lnTo>
                    <a:pt x="357" y="397"/>
                  </a:lnTo>
                  <a:lnTo>
                    <a:pt x="360" y="596"/>
                  </a:lnTo>
                  <a:lnTo>
                    <a:pt x="365" y="734"/>
                  </a:lnTo>
                  <a:lnTo>
                    <a:pt x="360" y="745"/>
                  </a:lnTo>
                  <a:lnTo>
                    <a:pt x="362" y="928"/>
                  </a:lnTo>
                  <a:lnTo>
                    <a:pt x="367" y="1043"/>
                  </a:lnTo>
                  <a:lnTo>
                    <a:pt x="278" y="1041"/>
                  </a:lnTo>
                  <a:lnTo>
                    <a:pt x="268" y="944"/>
                  </a:lnTo>
                  <a:lnTo>
                    <a:pt x="263" y="912"/>
                  </a:lnTo>
                  <a:lnTo>
                    <a:pt x="258" y="795"/>
                  </a:lnTo>
                  <a:lnTo>
                    <a:pt x="244" y="635"/>
                  </a:lnTo>
                  <a:lnTo>
                    <a:pt x="270" y="603"/>
                  </a:lnTo>
                  <a:lnTo>
                    <a:pt x="297" y="548"/>
                  </a:lnTo>
                  <a:lnTo>
                    <a:pt x="302" y="519"/>
                  </a:lnTo>
                  <a:lnTo>
                    <a:pt x="307" y="509"/>
                  </a:lnTo>
                  <a:lnTo>
                    <a:pt x="307" y="438"/>
                  </a:lnTo>
                  <a:lnTo>
                    <a:pt x="283" y="373"/>
                  </a:lnTo>
                  <a:lnTo>
                    <a:pt x="263" y="344"/>
                  </a:lnTo>
                  <a:lnTo>
                    <a:pt x="231" y="312"/>
                  </a:lnTo>
                  <a:lnTo>
                    <a:pt x="229" y="293"/>
                  </a:lnTo>
                  <a:lnTo>
                    <a:pt x="226" y="296"/>
                  </a:lnTo>
                  <a:lnTo>
                    <a:pt x="217" y="252"/>
                  </a:lnTo>
                  <a:lnTo>
                    <a:pt x="215" y="249"/>
                  </a:lnTo>
                  <a:lnTo>
                    <a:pt x="210" y="249"/>
                  </a:lnTo>
                  <a:lnTo>
                    <a:pt x="205" y="257"/>
                  </a:lnTo>
                  <a:lnTo>
                    <a:pt x="212" y="299"/>
                  </a:lnTo>
                  <a:lnTo>
                    <a:pt x="110" y="262"/>
                  </a:lnTo>
                  <a:lnTo>
                    <a:pt x="8" y="239"/>
                  </a:lnTo>
                  <a:lnTo>
                    <a:pt x="3" y="239"/>
                  </a:lnTo>
                  <a:lnTo>
                    <a:pt x="0" y="145"/>
                  </a:lnTo>
                  <a:lnTo>
                    <a:pt x="35" y="128"/>
                  </a:lnTo>
                  <a:lnTo>
                    <a:pt x="59" y="123"/>
                  </a:lnTo>
                  <a:lnTo>
                    <a:pt x="98" y="105"/>
                  </a:lnTo>
                  <a:lnTo>
                    <a:pt x="178" y="79"/>
                  </a:lnTo>
                  <a:lnTo>
                    <a:pt x="299" y="28"/>
                  </a:lnTo>
                  <a:lnTo>
                    <a:pt x="333" y="21"/>
                  </a:lnTo>
                  <a:lnTo>
                    <a:pt x="446" y="18"/>
                  </a:lnTo>
                  <a:lnTo>
                    <a:pt x="501" y="11"/>
                  </a:lnTo>
                  <a:lnTo>
                    <a:pt x="559" y="0"/>
                  </a:lnTo>
                  <a:lnTo>
                    <a:pt x="582" y="40"/>
                  </a:lnTo>
                  <a:lnTo>
                    <a:pt x="593" y="97"/>
                  </a:lnTo>
                  <a:close/>
                </a:path>
              </a:pathLst>
            </a:custGeom>
            <a:solidFill>
              <a:srgbClr val="7F7F7F"/>
            </a:solidFill>
            <a:ln w="9525">
              <a:noFill/>
            </a:ln>
          </p:spPr>
          <p:txBody>
            <a:bodyPr/>
            <a:p>
              <a:endParaRPr lang="zh-CN" altLang="en-US"/>
            </a:p>
          </p:txBody>
        </p:sp>
        <p:sp>
          <p:nvSpPr>
            <p:cNvPr id="5050421" name="任意多边形 5050420"/>
            <p:cNvSpPr/>
            <p:nvPr/>
          </p:nvSpPr>
          <p:spPr>
            <a:xfrm>
              <a:off x="838" y="1244"/>
              <a:ext cx="66" cy="39"/>
            </a:xfrm>
            <a:custGeom>
              <a:avLst/>
              <a:gdLst/>
              <a:ahLst/>
              <a:cxnLst/>
              <a:pathLst>
                <a:path w="197" h="118">
                  <a:moveTo>
                    <a:pt x="126" y="42"/>
                  </a:moveTo>
                  <a:lnTo>
                    <a:pt x="131" y="47"/>
                  </a:lnTo>
                  <a:lnTo>
                    <a:pt x="146" y="47"/>
                  </a:lnTo>
                  <a:lnTo>
                    <a:pt x="189" y="63"/>
                  </a:lnTo>
                  <a:lnTo>
                    <a:pt x="194" y="79"/>
                  </a:lnTo>
                  <a:lnTo>
                    <a:pt x="194" y="108"/>
                  </a:lnTo>
                  <a:lnTo>
                    <a:pt x="197" y="110"/>
                  </a:lnTo>
                  <a:lnTo>
                    <a:pt x="197" y="118"/>
                  </a:lnTo>
                  <a:lnTo>
                    <a:pt x="170" y="115"/>
                  </a:lnTo>
                  <a:lnTo>
                    <a:pt x="110" y="103"/>
                  </a:lnTo>
                  <a:lnTo>
                    <a:pt x="24" y="90"/>
                  </a:lnTo>
                  <a:lnTo>
                    <a:pt x="3" y="84"/>
                  </a:lnTo>
                  <a:lnTo>
                    <a:pt x="0" y="0"/>
                  </a:lnTo>
                  <a:lnTo>
                    <a:pt x="73" y="21"/>
                  </a:lnTo>
                  <a:lnTo>
                    <a:pt x="126" y="42"/>
                  </a:lnTo>
                  <a:close/>
                </a:path>
              </a:pathLst>
            </a:custGeom>
            <a:solidFill>
              <a:srgbClr val="D7D7AB"/>
            </a:solidFill>
            <a:ln w="9525">
              <a:noFill/>
            </a:ln>
          </p:spPr>
          <p:txBody>
            <a:bodyPr/>
            <a:p>
              <a:endParaRPr lang="zh-CN" altLang="en-US"/>
            </a:p>
          </p:txBody>
        </p:sp>
        <p:sp>
          <p:nvSpPr>
            <p:cNvPr id="5050422" name="任意多边形 5050421"/>
            <p:cNvSpPr/>
            <p:nvPr/>
          </p:nvSpPr>
          <p:spPr>
            <a:xfrm>
              <a:off x="644" y="1256"/>
              <a:ext cx="397" cy="58"/>
            </a:xfrm>
            <a:custGeom>
              <a:avLst/>
              <a:gdLst/>
              <a:ahLst/>
              <a:cxnLst/>
              <a:pathLst>
                <a:path w="1192" h="175">
                  <a:moveTo>
                    <a:pt x="106" y="10"/>
                  </a:moveTo>
                  <a:lnTo>
                    <a:pt x="220" y="21"/>
                  </a:lnTo>
                  <a:lnTo>
                    <a:pt x="252" y="26"/>
                  </a:lnTo>
                  <a:lnTo>
                    <a:pt x="328" y="34"/>
                  </a:lnTo>
                  <a:lnTo>
                    <a:pt x="383" y="42"/>
                  </a:lnTo>
                  <a:lnTo>
                    <a:pt x="446" y="49"/>
                  </a:lnTo>
                  <a:lnTo>
                    <a:pt x="600" y="66"/>
                  </a:lnTo>
                  <a:lnTo>
                    <a:pt x="611" y="66"/>
                  </a:lnTo>
                  <a:lnTo>
                    <a:pt x="716" y="85"/>
                  </a:lnTo>
                  <a:lnTo>
                    <a:pt x="831" y="110"/>
                  </a:lnTo>
                  <a:lnTo>
                    <a:pt x="860" y="113"/>
                  </a:lnTo>
                  <a:lnTo>
                    <a:pt x="899" y="121"/>
                  </a:lnTo>
                  <a:lnTo>
                    <a:pt x="933" y="126"/>
                  </a:lnTo>
                  <a:lnTo>
                    <a:pt x="1077" y="152"/>
                  </a:lnTo>
                  <a:lnTo>
                    <a:pt x="1180" y="173"/>
                  </a:lnTo>
                  <a:lnTo>
                    <a:pt x="1192" y="175"/>
                  </a:lnTo>
                  <a:lnTo>
                    <a:pt x="1172" y="175"/>
                  </a:lnTo>
                  <a:lnTo>
                    <a:pt x="1104" y="165"/>
                  </a:lnTo>
                  <a:lnTo>
                    <a:pt x="1059" y="162"/>
                  </a:lnTo>
                  <a:lnTo>
                    <a:pt x="1007" y="152"/>
                  </a:lnTo>
                  <a:lnTo>
                    <a:pt x="879" y="136"/>
                  </a:lnTo>
                  <a:lnTo>
                    <a:pt x="808" y="131"/>
                  </a:lnTo>
                  <a:lnTo>
                    <a:pt x="700" y="113"/>
                  </a:lnTo>
                  <a:lnTo>
                    <a:pt x="666" y="113"/>
                  </a:lnTo>
                  <a:lnTo>
                    <a:pt x="621" y="105"/>
                  </a:lnTo>
                  <a:lnTo>
                    <a:pt x="597" y="105"/>
                  </a:lnTo>
                  <a:lnTo>
                    <a:pt x="420" y="90"/>
                  </a:lnTo>
                  <a:lnTo>
                    <a:pt x="252" y="71"/>
                  </a:lnTo>
                  <a:lnTo>
                    <a:pt x="160" y="58"/>
                  </a:lnTo>
                  <a:lnTo>
                    <a:pt x="119" y="55"/>
                  </a:lnTo>
                  <a:lnTo>
                    <a:pt x="4" y="37"/>
                  </a:lnTo>
                  <a:lnTo>
                    <a:pt x="0" y="0"/>
                  </a:lnTo>
                  <a:lnTo>
                    <a:pt x="87" y="5"/>
                  </a:lnTo>
                  <a:lnTo>
                    <a:pt x="106" y="10"/>
                  </a:lnTo>
                  <a:close/>
                </a:path>
              </a:pathLst>
            </a:custGeom>
            <a:solidFill>
              <a:srgbClr val="666666"/>
            </a:solidFill>
            <a:ln w="9525">
              <a:noFill/>
            </a:ln>
          </p:spPr>
          <p:txBody>
            <a:bodyPr/>
            <a:p>
              <a:endParaRPr lang="zh-CN" altLang="en-US"/>
            </a:p>
          </p:txBody>
        </p:sp>
        <p:sp>
          <p:nvSpPr>
            <p:cNvPr id="5050423" name="任意多边形 5050422"/>
            <p:cNvSpPr/>
            <p:nvPr/>
          </p:nvSpPr>
          <p:spPr>
            <a:xfrm>
              <a:off x="908" y="1267"/>
              <a:ext cx="115" cy="40"/>
            </a:xfrm>
            <a:custGeom>
              <a:avLst/>
              <a:gdLst/>
              <a:ahLst/>
              <a:cxnLst/>
              <a:pathLst>
                <a:path w="347" h="118">
                  <a:moveTo>
                    <a:pt x="216" y="71"/>
                  </a:moveTo>
                  <a:lnTo>
                    <a:pt x="223" y="79"/>
                  </a:lnTo>
                  <a:lnTo>
                    <a:pt x="341" y="34"/>
                  </a:lnTo>
                  <a:lnTo>
                    <a:pt x="347" y="97"/>
                  </a:lnTo>
                  <a:lnTo>
                    <a:pt x="343" y="118"/>
                  </a:lnTo>
                  <a:lnTo>
                    <a:pt x="258" y="100"/>
                  </a:lnTo>
                  <a:lnTo>
                    <a:pt x="223" y="92"/>
                  </a:lnTo>
                  <a:lnTo>
                    <a:pt x="142" y="79"/>
                  </a:lnTo>
                  <a:lnTo>
                    <a:pt x="12" y="56"/>
                  </a:lnTo>
                  <a:lnTo>
                    <a:pt x="6" y="56"/>
                  </a:lnTo>
                  <a:lnTo>
                    <a:pt x="0" y="0"/>
                  </a:lnTo>
                  <a:lnTo>
                    <a:pt x="155" y="47"/>
                  </a:lnTo>
                  <a:lnTo>
                    <a:pt x="216" y="71"/>
                  </a:lnTo>
                  <a:close/>
                </a:path>
              </a:pathLst>
            </a:custGeom>
            <a:solidFill>
              <a:srgbClr val="CC9933"/>
            </a:solidFill>
            <a:ln w="9525">
              <a:noFill/>
            </a:ln>
          </p:spPr>
          <p:txBody>
            <a:bodyPr/>
            <a:p>
              <a:endParaRPr lang="zh-CN" altLang="en-US"/>
            </a:p>
          </p:txBody>
        </p:sp>
        <p:sp>
          <p:nvSpPr>
            <p:cNvPr id="5050424" name="任意多边形 5050423"/>
            <p:cNvSpPr/>
            <p:nvPr/>
          </p:nvSpPr>
          <p:spPr>
            <a:xfrm>
              <a:off x="644" y="1274"/>
              <a:ext cx="481" cy="181"/>
            </a:xfrm>
            <a:custGeom>
              <a:avLst/>
              <a:gdLst/>
              <a:ahLst/>
              <a:cxnLst/>
              <a:pathLst>
                <a:path w="1442" h="544">
                  <a:moveTo>
                    <a:pt x="194" y="23"/>
                  </a:moveTo>
                  <a:lnTo>
                    <a:pt x="242" y="28"/>
                  </a:lnTo>
                  <a:lnTo>
                    <a:pt x="330" y="37"/>
                  </a:lnTo>
                  <a:lnTo>
                    <a:pt x="473" y="52"/>
                  </a:lnTo>
                  <a:lnTo>
                    <a:pt x="611" y="66"/>
                  </a:lnTo>
                  <a:lnTo>
                    <a:pt x="684" y="76"/>
                  </a:lnTo>
                  <a:lnTo>
                    <a:pt x="726" y="76"/>
                  </a:lnTo>
                  <a:lnTo>
                    <a:pt x="731" y="81"/>
                  </a:lnTo>
                  <a:lnTo>
                    <a:pt x="839" y="93"/>
                  </a:lnTo>
                  <a:lnTo>
                    <a:pt x="1044" y="117"/>
                  </a:lnTo>
                  <a:lnTo>
                    <a:pt x="1077" y="125"/>
                  </a:lnTo>
                  <a:lnTo>
                    <a:pt x="1111" y="125"/>
                  </a:lnTo>
                  <a:lnTo>
                    <a:pt x="1284" y="154"/>
                  </a:lnTo>
                  <a:lnTo>
                    <a:pt x="1328" y="170"/>
                  </a:lnTo>
                  <a:lnTo>
                    <a:pt x="1357" y="183"/>
                  </a:lnTo>
                  <a:lnTo>
                    <a:pt x="1397" y="212"/>
                  </a:lnTo>
                  <a:lnTo>
                    <a:pt x="1423" y="251"/>
                  </a:lnTo>
                  <a:lnTo>
                    <a:pt x="1442" y="304"/>
                  </a:lnTo>
                  <a:lnTo>
                    <a:pt x="1439" y="377"/>
                  </a:lnTo>
                  <a:lnTo>
                    <a:pt x="1426" y="427"/>
                  </a:lnTo>
                  <a:lnTo>
                    <a:pt x="1384" y="488"/>
                  </a:lnTo>
                  <a:lnTo>
                    <a:pt x="1333" y="527"/>
                  </a:lnTo>
                  <a:lnTo>
                    <a:pt x="1260" y="544"/>
                  </a:lnTo>
                  <a:lnTo>
                    <a:pt x="1187" y="542"/>
                  </a:lnTo>
                  <a:lnTo>
                    <a:pt x="1004" y="527"/>
                  </a:lnTo>
                  <a:lnTo>
                    <a:pt x="894" y="508"/>
                  </a:lnTo>
                  <a:lnTo>
                    <a:pt x="810" y="498"/>
                  </a:lnTo>
                  <a:lnTo>
                    <a:pt x="750" y="488"/>
                  </a:lnTo>
                  <a:lnTo>
                    <a:pt x="629" y="474"/>
                  </a:lnTo>
                  <a:lnTo>
                    <a:pt x="616" y="474"/>
                  </a:lnTo>
                  <a:lnTo>
                    <a:pt x="501" y="461"/>
                  </a:lnTo>
                  <a:lnTo>
                    <a:pt x="420" y="450"/>
                  </a:lnTo>
                  <a:lnTo>
                    <a:pt x="367" y="440"/>
                  </a:lnTo>
                  <a:lnTo>
                    <a:pt x="337" y="440"/>
                  </a:lnTo>
                  <a:lnTo>
                    <a:pt x="281" y="432"/>
                  </a:lnTo>
                  <a:lnTo>
                    <a:pt x="111" y="416"/>
                  </a:lnTo>
                  <a:lnTo>
                    <a:pt x="77" y="408"/>
                  </a:lnTo>
                  <a:lnTo>
                    <a:pt x="6" y="401"/>
                  </a:lnTo>
                  <a:lnTo>
                    <a:pt x="4" y="398"/>
                  </a:lnTo>
                  <a:lnTo>
                    <a:pt x="0" y="391"/>
                  </a:lnTo>
                  <a:lnTo>
                    <a:pt x="0" y="382"/>
                  </a:lnTo>
                  <a:lnTo>
                    <a:pt x="153" y="403"/>
                  </a:lnTo>
                  <a:lnTo>
                    <a:pt x="203" y="406"/>
                  </a:lnTo>
                  <a:lnTo>
                    <a:pt x="330" y="422"/>
                  </a:lnTo>
                  <a:lnTo>
                    <a:pt x="359" y="425"/>
                  </a:lnTo>
                  <a:lnTo>
                    <a:pt x="401" y="432"/>
                  </a:lnTo>
                  <a:lnTo>
                    <a:pt x="432" y="432"/>
                  </a:lnTo>
                  <a:lnTo>
                    <a:pt x="449" y="437"/>
                  </a:lnTo>
                  <a:lnTo>
                    <a:pt x="473" y="437"/>
                  </a:lnTo>
                  <a:lnTo>
                    <a:pt x="606" y="453"/>
                  </a:lnTo>
                  <a:lnTo>
                    <a:pt x="692" y="461"/>
                  </a:lnTo>
                  <a:lnTo>
                    <a:pt x="728" y="469"/>
                  </a:lnTo>
                  <a:lnTo>
                    <a:pt x="742" y="469"/>
                  </a:lnTo>
                  <a:lnTo>
                    <a:pt x="839" y="484"/>
                  </a:lnTo>
                  <a:lnTo>
                    <a:pt x="978" y="500"/>
                  </a:lnTo>
                  <a:lnTo>
                    <a:pt x="1030" y="508"/>
                  </a:lnTo>
                  <a:lnTo>
                    <a:pt x="1124" y="518"/>
                  </a:lnTo>
                  <a:lnTo>
                    <a:pt x="1214" y="527"/>
                  </a:lnTo>
                  <a:lnTo>
                    <a:pt x="1299" y="524"/>
                  </a:lnTo>
                  <a:lnTo>
                    <a:pt x="1352" y="503"/>
                  </a:lnTo>
                  <a:lnTo>
                    <a:pt x="1394" y="453"/>
                  </a:lnTo>
                  <a:lnTo>
                    <a:pt x="1413" y="422"/>
                  </a:lnTo>
                  <a:lnTo>
                    <a:pt x="1426" y="362"/>
                  </a:lnTo>
                  <a:lnTo>
                    <a:pt x="1426" y="314"/>
                  </a:lnTo>
                  <a:lnTo>
                    <a:pt x="1403" y="251"/>
                  </a:lnTo>
                  <a:lnTo>
                    <a:pt x="1374" y="212"/>
                  </a:lnTo>
                  <a:lnTo>
                    <a:pt x="1347" y="193"/>
                  </a:lnTo>
                  <a:lnTo>
                    <a:pt x="1211" y="162"/>
                  </a:lnTo>
                  <a:lnTo>
                    <a:pt x="1168" y="159"/>
                  </a:lnTo>
                  <a:lnTo>
                    <a:pt x="973" y="127"/>
                  </a:lnTo>
                  <a:lnTo>
                    <a:pt x="941" y="122"/>
                  </a:lnTo>
                  <a:lnTo>
                    <a:pt x="750" y="104"/>
                  </a:lnTo>
                  <a:lnTo>
                    <a:pt x="568" y="81"/>
                  </a:lnTo>
                  <a:lnTo>
                    <a:pt x="425" y="66"/>
                  </a:lnTo>
                  <a:lnTo>
                    <a:pt x="385" y="57"/>
                  </a:lnTo>
                  <a:lnTo>
                    <a:pt x="305" y="52"/>
                  </a:lnTo>
                  <a:lnTo>
                    <a:pt x="279" y="47"/>
                  </a:lnTo>
                  <a:lnTo>
                    <a:pt x="239" y="47"/>
                  </a:lnTo>
                  <a:lnTo>
                    <a:pt x="220" y="42"/>
                  </a:lnTo>
                  <a:lnTo>
                    <a:pt x="174" y="39"/>
                  </a:lnTo>
                  <a:lnTo>
                    <a:pt x="77" y="28"/>
                  </a:lnTo>
                  <a:lnTo>
                    <a:pt x="16" y="20"/>
                  </a:lnTo>
                  <a:lnTo>
                    <a:pt x="0" y="13"/>
                  </a:lnTo>
                  <a:lnTo>
                    <a:pt x="0" y="0"/>
                  </a:lnTo>
                  <a:lnTo>
                    <a:pt x="148" y="18"/>
                  </a:lnTo>
                  <a:lnTo>
                    <a:pt x="194" y="23"/>
                  </a:lnTo>
                  <a:close/>
                </a:path>
              </a:pathLst>
            </a:custGeom>
            <a:solidFill>
              <a:srgbClr val="99CCCC"/>
            </a:solidFill>
            <a:ln w="9525">
              <a:noFill/>
            </a:ln>
          </p:spPr>
          <p:txBody>
            <a:bodyPr/>
            <a:p>
              <a:endParaRPr lang="zh-CN" altLang="en-US"/>
            </a:p>
          </p:txBody>
        </p:sp>
        <p:sp>
          <p:nvSpPr>
            <p:cNvPr id="5050425" name="任意多边形 5050424"/>
            <p:cNvSpPr/>
            <p:nvPr/>
          </p:nvSpPr>
          <p:spPr>
            <a:xfrm>
              <a:off x="644" y="1284"/>
              <a:ext cx="36" cy="85"/>
            </a:xfrm>
            <a:custGeom>
              <a:avLst/>
              <a:gdLst/>
              <a:ahLst/>
              <a:cxnLst/>
              <a:pathLst>
                <a:path w="108" h="253">
                  <a:moveTo>
                    <a:pt x="82" y="10"/>
                  </a:moveTo>
                  <a:lnTo>
                    <a:pt x="108" y="15"/>
                  </a:lnTo>
                  <a:lnTo>
                    <a:pt x="103" y="65"/>
                  </a:lnTo>
                  <a:lnTo>
                    <a:pt x="92" y="172"/>
                  </a:lnTo>
                  <a:lnTo>
                    <a:pt x="77" y="253"/>
                  </a:lnTo>
                  <a:lnTo>
                    <a:pt x="0" y="240"/>
                  </a:lnTo>
                  <a:lnTo>
                    <a:pt x="4" y="0"/>
                  </a:lnTo>
                  <a:lnTo>
                    <a:pt x="38" y="7"/>
                  </a:lnTo>
                  <a:lnTo>
                    <a:pt x="82" y="10"/>
                  </a:lnTo>
                  <a:close/>
                </a:path>
              </a:pathLst>
            </a:custGeom>
            <a:solidFill>
              <a:srgbClr val="669999"/>
            </a:solidFill>
            <a:ln w="9525">
              <a:noFill/>
            </a:ln>
          </p:spPr>
          <p:txBody>
            <a:bodyPr/>
            <a:p>
              <a:endParaRPr lang="zh-CN" altLang="en-US"/>
            </a:p>
          </p:txBody>
        </p:sp>
        <p:sp>
          <p:nvSpPr>
            <p:cNvPr id="5050426" name="任意多边形 5050425"/>
            <p:cNvSpPr/>
            <p:nvPr/>
          </p:nvSpPr>
          <p:spPr>
            <a:xfrm>
              <a:off x="1156" y="1287"/>
              <a:ext cx="144" cy="39"/>
            </a:xfrm>
            <a:custGeom>
              <a:avLst/>
              <a:gdLst/>
              <a:ahLst/>
              <a:cxnLst/>
              <a:pathLst>
                <a:path w="432" h="117">
                  <a:moveTo>
                    <a:pt x="373" y="83"/>
                  </a:moveTo>
                  <a:lnTo>
                    <a:pt x="317" y="94"/>
                  </a:lnTo>
                  <a:lnTo>
                    <a:pt x="228" y="112"/>
                  </a:lnTo>
                  <a:lnTo>
                    <a:pt x="223" y="117"/>
                  </a:lnTo>
                  <a:lnTo>
                    <a:pt x="155" y="97"/>
                  </a:lnTo>
                  <a:lnTo>
                    <a:pt x="113" y="94"/>
                  </a:lnTo>
                  <a:lnTo>
                    <a:pt x="0" y="68"/>
                  </a:lnTo>
                  <a:lnTo>
                    <a:pt x="38" y="58"/>
                  </a:lnTo>
                  <a:lnTo>
                    <a:pt x="84" y="52"/>
                  </a:lnTo>
                  <a:lnTo>
                    <a:pt x="94" y="47"/>
                  </a:lnTo>
                  <a:lnTo>
                    <a:pt x="179" y="39"/>
                  </a:lnTo>
                  <a:lnTo>
                    <a:pt x="237" y="27"/>
                  </a:lnTo>
                  <a:lnTo>
                    <a:pt x="296" y="15"/>
                  </a:lnTo>
                  <a:lnTo>
                    <a:pt x="310" y="10"/>
                  </a:lnTo>
                  <a:lnTo>
                    <a:pt x="354" y="10"/>
                  </a:lnTo>
                  <a:lnTo>
                    <a:pt x="386" y="5"/>
                  </a:lnTo>
                  <a:lnTo>
                    <a:pt x="427" y="3"/>
                  </a:lnTo>
                  <a:lnTo>
                    <a:pt x="430" y="0"/>
                  </a:lnTo>
                  <a:lnTo>
                    <a:pt x="432" y="63"/>
                  </a:lnTo>
                  <a:lnTo>
                    <a:pt x="373" y="83"/>
                  </a:lnTo>
                  <a:close/>
                </a:path>
              </a:pathLst>
            </a:custGeom>
            <a:solidFill>
              <a:srgbClr val="FFFFCC"/>
            </a:solidFill>
            <a:ln w="9525">
              <a:noFill/>
            </a:ln>
          </p:spPr>
          <p:txBody>
            <a:bodyPr/>
            <a:p>
              <a:endParaRPr lang="zh-CN" altLang="en-US"/>
            </a:p>
          </p:txBody>
        </p:sp>
        <p:sp>
          <p:nvSpPr>
            <p:cNvPr id="5050427" name="任意多边形 5050426"/>
            <p:cNvSpPr/>
            <p:nvPr/>
          </p:nvSpPr>
          <p:spPr>
            <a:xfrm>
              <a:off x="675" y="1289"/>
              <a:ext cx="19" cy="80"/>
            </a:xfrm>
            <a:custGeom>
              <a:avLst/>
              <a:gdLst/>
              <a:ahLst/>
              <a:cxnLst/>
              <a:pathLst>
                <a:path w="58" h="240">
                  <a:moveTo>
                    <a:pt x="58" y="46"/>
                  </a:moveTo>
                  <a:lnTo>
                    <a:pt x="21" y="240"/>
                  </a:lnTo>
                  <a:lnTo>
                    <a:pt x="0" y="238"/>
                  </a:lnTo>
                  <a:lnTo>
                    <a:pt x="11" y="146"/>
                  </a:lnTo>
                  <a:lnTo>
                    <a:pt x="29" y="0"/>
                  </a:lnTo>
                  <a:lnTo>
                    <a:pt x="58" y="2"/>
                  </a:lnTo>
                  <a:lnTo>
                    <a:pt x="58" y="46"/>
                  </a:lnTo>
                  <a:close/>
                </a:path>
              </a:pathLst>
            </a:custGeom>
            <a:solidFill>
              <a:srgbClr val="99CCCC"/>
            </a:solidFill>
            <a:ln w="9525">
              <a:noFill/>
            </a:ln>
          </p:spPr>
          <p:txBody>
            <a:bodyPr/>
            <a:p>
              <a:endParaRPr lang="zh-CN" altLang="en-US"/>
            </a:p>
          </p:txBody>
        </p:sp>
        <p:sp>
          <p:nvSpPr>
            <p:cNvPr id="5050428" name="任意多边形 5050427"/>
            <p:cNvSpPr/>
            <p:nvPr/>
          </p:nvSpPr>
          <p:spPr>
            <a:xfrm>
              <a:off x="687" y="1290"/>
              <a:ext cx="144" cy="96"/>
            </a:xfrm>
            <a:custGeom>
              <a:avLst/>
              <a:gdLst/>
              <a:ahLst/>
              <a:cxnLst/>
              <a:pathLst>
                <a:path w="432" h="289">
                  <a:moveTo>
                    <a:pt x="432" y="42"/>
                  </a:moveTo>
                  <a:lnTo>
                    <a:pt x="432" y="89"/>
                  </a:lnTo>
                  <a:lnTo>
                    <a:pt x="414" y="213"/>
                  </a:lnTo>
                  <a:lnTo>
                    <a:pt x="411" y="228"/>
                  </a:lnTo>
                  <a:lnTo>
                    <a:pt x="400" y="289"/>
                  </a:lnTo>
                  <a:lnTo>
                    <a:pt x="364" y="289"/>
                  </a:lnTo>
                  <a:lnTo>
                    <a:pt x="5" y="244"/>
                  </a:lnTo>
                  <a:lnTo>
                    <a:pt x="0" y="238"/>
                  </a:lnTo>
                  <a:lnTo>
                    <a:pt x="11" y="158"/>
                  </a:lnTo>
                  <a:lnTo>
                    <a:pt x="19" y="131"/>
                  </a:lnTo>
                  <a:lnTo>
                    <a:pt x="36" y="0"/>
                  </a:lnTo>
                  <a:lnTo>
                    <a:pt x="68" y="3"/>
                  </a:lnTo>
                  <a:lnTo>
                    <a:pt x="432" y="42"/>
                  </a:lnTo>
                  <a:close/>
                </a:path>
              </a:pathLst>
            </a:custGeom>
            <a:solidFill>
              <a:srgbClr val="669999"/>
            </a:solidFill>
            <a:ln w="9525">
              <a:noFill/>
            </a:ln>
          </p:spPr>
          <p:txBody>
            <a:bodyPr/>
            <a:p>
              <a:endParaRPr lang="zh-CN" altLang="en-US"/>
            </a:p>
          </p:txBody>
        </p:sp>
        <p:sp>
          <p:nvSpPr>
            <p:cNvPr id="5050429" name="任意多边形 5050428"/>
            <p:cNvSpPr/>
            <p:nvPr/>
          </p:nvSpPr>
          <p:spPr>
            <a:xfrm>
              <a:off x="826" y="1305"/>
              <a:ext cx="23" cy="85"/>
            </a:xfrm>
            <a:custGeom>
              <a:avLst/>
              <a:gdLst/>
              <a:ahLst/>
              <a:cxnLst/>
              <a:pathLst>
                <a:path w="69" h="255">
                  <a:moveTo>
                    <a:pt x="64" y="6"/>
                  </a:moveTo>
                  <a:lnTo>
                    <a:pt x="69" y="11"/>
                  </a:lnTo>
                  <a:lnTo>
                    <a:pt x="47" y="172"/>
                  </a:lnTo>
                  <a:lnTo>
                    <a:pt x="32" y="255"/>
                  </a:lnTo>
                  <a:lnTo>
                    <a:pt x="0" y="250"/>
                  </a:lnTo>
                  <a:lnTo>
                    <a:pt x="16" y="126"/>
                  </a:lnTo>
                  <a:lnTo>
                    <a:pt x="18" y="95"/>
                  </a:lnTo>
                  <a:lnTo>
                    <a:pt x="32" y="11"/>
                  </a:lnTo>
                  <a:lnTo>
                    <a:pt x="37" y="0"/>
                  </a:lnTo>
                  <a:lnTo>
                    <a:pt x="45" y="4"/>
                  </a:lnTo>
                  <a:lnTo>
                    <a:pt x="64" y="6"/>
                  </a:lnTo>
                  <a:close/>
                </a:path>
              </a:pathLst>
            </a:custGeom>
            <a:solidFill>
              <a:srgbClr val="99CCCC"/>
            </a:solidFill>
            <a:ln w="9525">
              <a:noFill/>
            </a:ln>
          </p:spPr>
          <p:txBody>
            <a:bodyPr/>
            <a:p>
              <a:endParaRPr lang="zh-CN" altLang="en-US"/>
            </a:p>
          </p:txBody>
        </p:sp>
        <p:sp>
          <p:nvSpPr>
            <p:cNvPr id="5050430" name="任意多边形 5050429"/>
            <p:cNvSpPr/>
            <p:nvPr/>
          </p:nvSpPr>
          <p:spPr>
            <a:xfrm>
              <a:off x="842" y="1308"/>
              <a:ext cx="147" cy="97"/>
            </a:xfrm>
            <a:custGeom>
              <a:avLst/>
              <a:gdLst/>
              <a:ahLst/>
              <a:cxnLst/>
              <a:pathLst>
                <a:path w="440" h="291">
                  <a:moveTo>
                    <a:pt x="136" y="13"/>
                  </a:moveTo>
                  <a:lnTo>
                    <a:pt x="223" y="23"/>
                  </a:lnTo>
                  <a:lnTo>
                    <a:pt x="247" y="23"/>
                  </a:lnTo>
                  <a:lnTo>
                    <a:pt x="364" y="36"/>
                  </a:lnTo>
                  <a:lnTo>
                    <a:pt x="440" y="47"/>
                  </a:lnTo>
                  <a:lnTo>
                    <a:pt x="440" y="88"/>
                  </a:lnTo>
                  <a:lnTo>
                    <a:pt x="430" y="160"/>
                  </a:lnTo>
                  <a:lnTo>
                    <a:pt x="406" y="291"/>
                  </a:lnTo>
                  <a:lnTo>
                    <a:pt x="361" y="291"/>
                  </a:lnTo>
                  <a:lnTo>
                    <a:pt x="272" y="280"/>
                  </a:lnTo>
                  <a:lnTo>
                    <a:pt x="0" y="248"/>
                  </a:lnTo>
                  <a:lnTo>
                    <a:pt x="5" y="178"/>
                  </a:lnTo>
                  <a:lnTo>
                    <a:pt x="34" y="0"/>
                  </a:lnTo>
                  <a:lnTo>
                    <a:pt x="97" y="7"/>
                  </a:lnTo>
                  <a:lnTo>
                    <a:pt x="136" y="13"/>
                  </a:lnTo>
                  <a:close/>
                </a:path>
              </a:pathLst>
            </a:custGeom>
            <a:solidFill>
              <a:srgbClr val="669999"/>
            </a:solidFill>
            <a:ln w="9525">
              <a:noFill/>
            </a:ln>
          </p:spPr>
          <p:txBody>
            <a:bodyPr/>
            <a:p>
              <a:endParaRPr lang="zh-CN" altLang="en-US"/>
            </a:p>
          </p:txBody>
        </p:sp>
        <p:sp>
          <p:nvSpPr>
            <p:cNvPr id="5050431" name="任意多边形 5050430"/>
            <p:cNvSpPr/>
            <p:nvPr/>
          </p:nvSpPr>
          <p:spPr>
            <a:xfrm>
              <a:off x="1151" y="1313"/>
              <a:ext cx="82" cy="187"/>
            </a:xfrm>
            <a:custGeom>
              <a:avLst/>
              <a:gdLst/>
              <a:ahLst/>
              <a:cxnLst/>
              <a:pathLst>
                <a:path w="248" h="561">
                  <a:moveTo>
                    <a:pt x="148" y="34"/>
                  </a:moveTo>
                  <a:lnTo>
                    <a:pt x="178" y="34"/>
                  </a:lnTo>
                  <a:lnTo>
                    <a:pt x="230" y="51"/>
                  </a:lnTo>
                  <a:lnTo>
                    <a:pt x="241" y="134"/>
                  </a:lnTo>
                  <a:lnTo>
                    <a:pt x="241" y="176"/>
                  </a:lnTo>
                  <a:lnTo>
                    <a:pt x="248" y="475"/>
                  </a:lnTo>
                  <a:lnTo>
                    <a:pt x="246" y="561"/>
                  </a:lnTo>
                  <a:lnTo>
                    <a:pt x="209" y="549"/>
                  </a:lnTo>
                  <a:lnTo>
                    <a:pt x="155" y="536"/>
                  </a:lnTo>
                  <a:lnTo>
                    <a:pt x="128" y="525"/>
                  </a:lnTo>
                  <a:lnTo>
                    <a:pt x="107" y="522"/>
                  </a:lnTo>
                  <a:lnTo>
                    <a:pt x="89" y="515"/>
                  </a:lnTo>
                  <a:lnTo>
                    <a:pt x="65" y="509"/>
                  </a:lnTo>
                  <a:lnTo>
                    <a:pt x="10" y="485"/>
                  </a:lnTo>
                  <a:lnTo>
                    <a:pt x="2" y="114"/>
                  </a:lnTo>
                  <a:lnTo>
                    <a:pt x="0" y="0"/>
                  </a:lnTo>
                  <a:lnTo>
                    <a:pt x="58" y="16"/>
                  </a:lnTo>
                  <a:lnTo>
                    <a:pt x="148" y="34"/>
                  </a:lnTo>
                  <a:close/>
                </a:path>
              </a:pathLst>
            </a:custGeom>
            <a:solidFill>
              <a:srgbClr val="E8E8BA"/>
            </a:solidFill>
            <a:ln w="9525">
              <a:noFill/>
            </a:ln>
          </p:spPr>
          <p:txBody>
            <a:bodyPr/>
            <a:p>
              <a:endParaRPr lang="zh-CN" altLang="en-US"/>
            </a:p>
          </p:txBody>
        </p:sp>
        <p:sp>
          <p:nvSpPr>
            <p:cNvPr id="5050432" name="任意多边形 5050431"/>
            <p:cNvSpPr/>
            <p:nvPr/>
          </p:nvSpPr>
          <p:spPr>
            <a:xfrm>
              <a:off x="1243" y="1314"/>
              <a:ext cx="57" cy="21"/>
            </a:xfrm>
            <a:custGeom>
              <a:avLst/>
              <a:gdLst/>
              <a:ahLst/>
              <a:cxnLst/>
              <a:pathLst>
                <a:path w="170" h="63">
                  <a:moveTo>
                    <a:pt x="170" y="45"/>
                  </a:moveTo>
                  <a:lnTo>
                    <a:pt x="129" y="60"/>
                  </a:lnTo>
                  <a:lnTo>
                    <a:pt x="89" y="63"/>
                  </a:lnTo>
                  <a:lnTo>
                    <a:pt x="9" y="45"/>
                  </a:lnTo>
                  <a:lnTo>
                    <a:pt x="3" y="45"/>
                  </a:lnTo>
                  <a:lnTo>
                    <a:pt x="0" y="42"/>
                  </a:lnTo>
                  <a:lnTo>
                    <a:pt x="113" y="13"/>
                  </a:lnTo>
                  <a:lnTo>
                    <a:pt x="165" y="0"/>
                  </a:lnTo>
                  <a:lnTo>
                    <a:pt x="168" y="2"/>
                  </a:lnTo>
                  <a:lnTo>
                    <a:pt x="170" y="45"/>
                  </a:lnTo>
                  <a:close/>
                </a:path>
              </a:pathLst>
            </a:custGeom>
            <a:solidFill>
              <a:srgbClr val="FFFF66"/>
            </a:solidFill>
            <a:ln w="9525">
              <a:noFill/>
            </a:ln>
          </p:spPr>
          <p:txBody>
            <a:bodyPr/>
            <a:p>
              <a:endParaRPr lang="zh-CN" altLang="en-US"/>
            </a:p>
          </p:txBody>
        </p:sp>
        <p:sp>
          <p:nvSpPr>
            <p:cNvPr id="5050433" name="任意多边形 5050432"/>
            <p:cNvSpPr/>
            <p:nvPr/>
          </p:nvSpPr>
          <p:spPr>
            <a:xfrm>
              <a:off x="1043" y="1315"/>
              <a:ext cx="4" cy="1"/>
            </a:xfrm>
            <a:custGeom>
              <a:avLst/>
              <a:gdLst/>
              <a:ahLst/>
              <a:cxnLst/>
              <a:pathLst>
                <a:path w="12" h="2">
                  <a:moveTo>
                    <a:pt x="0" y="0"/>
                  </a:moveTo>
                  <a:lnTo>
                    <a:pt x="12" y="2"/>
                  </a:lnTo>
                  <a:lnTo>
                    <a:pt x="0" y="0"/>
                  </a:lnTo>
                  <a:close/>
                </a:path>
              </a:pathLst>
            </a:custGeom>
            <a:solidFill>
              <a:srgbClr val="FFFFFF"/>
            </a:solidFill>
            <a:ln w="9525">
              <a:noFill/>
            </a:ln>
          </p:spPr>
          <p:txBody>
            <a:bodyPr/>
            <a:p>
              <a:endParaRPr lang="zh-CN" altLang="en-US"/>
            </a:p>
          </p:txBody>
        </p:sp>
        <p:sp>
          <p:nvSpPr>
            <p:cNvPr id="5050434" name="任意多边形 5050433"/>
            <p:cNvSpPr/>
            <p:nvPr/>
          </p:nvSpPr>
          <p:spPr>
            <a:xfrm>
              <a:off x="984" y="1325"/>
              <a:ext cx="20" cy="82"/>
            </a:xfrm>
            <a:custGeom>
              <a:avLst/>
              <a:gdLst/>
              <a:ahLst/>
              <a:cxnLst/>
              <a:pathLst>
                <a:path w="60" h="247">
                  <a:moveTo>
                    <a:pt x="41" y="136"/>
                  </a:moveTo>
                  <a:lnTo>
                    <a:pt x="34" y="191"/>
                  </a:lnTo>
                  <a:lnTo>
                    <a:pt x="26" y="247"/>
                  </a:lnTo>
                  <a:lnTo>
                    <a:pt x="0" y="242"/>
                  </a:lnTo>
                  <a:lnTo>
                    <a:pt x="10" y="157"/>
                  </a:lnTo>
                  <a:lnTo>
                    <a:pt x="18" y="116"/>
                  </a:lnTo>
                  <a:lnTo>
                    <a:pt x="34" y="19"/>
                  </a:lnTo>
                  <a:lnTo>
                    <a:pt x="36" y="0"/>
                  </a:lnTo>
                  <a:lnTo>
                    <a:pt x="60" y="2"/>
                  </a:lnTo>
                  <a:lnTo>
                    <a:pt x="41" y="136"/>
                  </a:lnTo>
                  <a:close/>
                </a:path>
              </a:pathLst>
            </a:custGeom>
            <a:solidFill>
              <a:srgbClr val="99CCCC"/>
            </a:solidFill>
            <a:ln w="9525">
              <a:noFill/>
            </a:ln>
          </p:spPr>
          <p:txBody>
            <a:bodyPr/>
            <a:p>
              <a:endParaRPr lang="zh-CN" altLang="en-US"/>
            </a:p>
          </p:txBody>
        </p:sp>
        <p:sp>
          <p:nvSpPr>
            <p:cNvPr id="5050435" name="任意多边形 5050434"/>
            <p:cNvSpPr/>
            <p:nvPr/>
          </p:nvSpPr>
          <p:spPr>
            <a:xfrm>
              <a:off x="994" y="1327"/>
              <a:ext cx="47" cy="115"/>
            </a:xfrm>
            <a:custGeom>
              <a:avLst/>
              <a:gdLst/>
              <a:ahLst/>
              <a:cxnLst/>
              <a:pathLst>
                <a:path w="139" h="346">
                  <a:moveTo>
                    <a:pt x="131" y="16"/>
                  </a:moveTo>
                  <a:lnTo>
                    <a:pt x="139" y="16"/>
                  </a:lnTo>
                  <a:lnTo>
                    <a:pt x="123" y="26"/>
                  </a:lnTo>
                  <a:lnTo>
                    <a:pt x="94" y="40"/>
                  </a:lnTo>
                  <a:lnTo>
                    <a:pt x="58" y="77"/>
                  </a:lnTo>
                  <a:lnTo>
                    <a:pt x="36" y="121"/>
                  </a:lnTo>
                  <a:lnTo>
                    <a:pt x="26" y="196"/>
                  </a:lnTo>
                  <a:lnTo>
                    <a:pt x="36" y="263"/>
                  </a:lnTo>
                  <a:lnTo>
                    <a:pt x="70" y="318"/>
                  </a:lnTo>
                  <a:lnTo>
                    <a:pt x="99" y="346"/>
                  </a:lnTo>
                  <a:lnTo>
                    <a:pt x="0" y="336"/>
                  </a:lnTo>
                  <a:lnTo>
                    <a:pt x="31" y="90"/>
                  </a:lnTo>
                  <a:lnTo>
                    <a:pt x="44" y="0"/>
                  </a:lnTo>
                  <a:lnTo>
                    <a:pt x="112" y="11"/>
                  </a:lnTo>
                  <a:lnTo>
                    <a:pt x="131" y="16"/>
                  </a:lnTo>
                  <a:close/>
                </a:path>
              </a:pathLst>
            </a:custGeom>
            <a:solidFill>
              <a:srgbClr val="669999"/>
            </a:solidFill>
            <a:ln w="9525">
              <a:noFill/>
            </a:ln>
          </p:spPr>
          <p:txBody>
            <a:bodyPr/>
            <a:p>
              <a:endParaRPr lang="zh-CN" altLang="en-US"/>
            </a:p>
          </p:txBody>
        </p:sp>
        <p:sp>
          <p:nvSpPr>
            <p:cNvPr id="5050436" name="任意多边形 5050435"/>
            <p:cNvSpPr/>
            <p:nvPr/>
          </p:nvSpPr>
          <p:spPr>
            <a:xfrm>
              <a:off x="1235" y="1331"/>
              <a:ext cx="40" cy="185"/>
            </a:xfrm>
            <a:custGeom>
              <a:avLst/>
              <a:gdLst/>
              <a:ahLst/>
              <a:cxnLst/>
              <a:pathLst>
                <a:path w="122" h="553">
                  <a:moveTo>
                    <a:pt x="93" y="24"/>
                  </a:moveTo>
                  <a:lnTo>
                    <a:pt x="107" y="296"/>
                  </a:lnTo>
                  <a:lnTo>
                    <a:pt x="114" y="456"/>
                  </a:lnTo>
                  <a:lnTo>
                    <a:pt x="122" y="543"/>
                  </a:lnTo>
                  <a:lnTo>
                    <a:pt x="122" y="553"/>
                  </a:lnTo>
                  <a:lnTo>
                    <a:pt x="49" y="524"/>
                  </a:lnTo>
                  <a:lnTo>
                    <a:pt x="44" y="519"/>
                  </a:lnTo>
                  <a:lnTo>
                    <a:pt x="34" y="519"/>
                  </a:lnTo>
                  <a:lnTo>
                    <a:pt x="18" y="511"/>
                  </a:lnTo>
                  <a:lnTo>
                    <a:pt x="13" y="485"/>
                  </a:lnTo>
                  <a:lnTo>
                    <a:pt x="8" y="233"/>
                  </a:lnTo>
                  <a:lnTo>
                    <a:pt x="5" y="128"/>
                  </a:lnTo>
                  <a:lnTo>
                    <a:pt x="0" y="0"/>
                  </a:lnTo>
                  <a:lnTo>
                    <a:pt x="85" y="15"/>
                  </a:lnTo>
                  <a:lnTo>
                    <a:pt x="93" y="24"/>
                  </a:lnTo>
                  <a:close/>
                </a:path>
              </a:pathLst>
            </a:custGeom>
            <a:solidFill>
              <a:srgbClr val="E8E858"/>
            </a:solidFill>
            <a:ln w="9525">
              <a:noFill/>
            </a:ln>
          </p:spPr>
          <p:txBody>
            <a:bodyPr/>
            <a:p>
              <a:endParaRPr lang="zh-CN" altLang="en-US"/>
            </a:p>
          </p:txBody>
        </p:sp>
        <p:sp>
          <p:nvSpPr>
            <p:cNvPr id="5050437" name="任意多边形 5050436"/>
            <p:cNvSpPr/>
            <p:nvPr/>
          </p:nvSpPr>
          <p:spPr>
            <a:xfrm>
              <a:off x="1284" y="1334"/>
              <a:ext cx="16" cy="9"/>
            </a:xfrm>
            <a:custGeom>
              <a:avLst/>
              <a:gdLst/>
              <a:ahLst/>
              <a:cxnLst/>
              <a:pathLst>
                <a:path w="46" h="27">
                  <a:moveTo>
                    <a:pt x="46" y="27"/>
                  </a:moveTo>
                  <a:lnTo>
                    <a:pt x="26" y="17"/>
                  </a:lnTo>
                  <a:lnTo>
                    <a:pt x="0" y="13"/>
                  </a:lnTo>
                  <a:lnTo>
                    <a:pt x="41" y="0"/>
                  </a:lnTo>
                  <a:lnTo>
                    <a:pt x="46" y="0"/>
                  </a:lnTo>
                  <a:lnTo>
                    <a:pt x="46" y="27"/>
                  </a:lnTo>
                  <a:close/>
                </a:path>
              </a:pathLst>
            </a:custGeom>
            <a:solidFill>
              <a:srgbClr val="FFFFCC"/>
            </a:solidFill>
            <a:ln w="9525">
              <a:noFill/>
            </a:ln>
          </p:spPr>
          <p:txBody>
            <a:bodyPr/>
            <a:p>
              <a:endParaRPr lang="zh-CN" altLang="en-US"/>
            </a:p>
          </p:txBody>
        </p:sp>
        <p:sp>
          <p:nvSpPr>
            <p:cNvPr id="5050438" name="任意多边形 5050437"/>
            <p:cNvSpPr/>
            <p:nvPr/>
          </p:nvSpPr>
          <p:spPr>
            <a:xfrm>
              <a:off x="1008" y="1335"/>
              <a:ext cx="107" cy="110"/>
            </a:xfrm>
            <a:custGeom>
              <a:avLst/>
              <a:gdLst/>
              <a:ahLst/>
              <a:cxnLst/>
              <a:pathLst>
                <a:path w="321" h="328">
                  <a:moveTo>
                    <a:pt x="247" y="24"/>
                  </a:moveTo>
                  <a:lnTo>
                    <a:pt x="268" y="34"/>
                  </a:lnTo>
                  <a:lnTo>
                    <a:pt x="302" y="85"/>
                  </a:lnTo>
                  <a:lnTo>
                    <a:pt x="316" y="124"/>
                  </a:lnTo>
                  <a:lnTo>
                    <a:pt x="321" y="160"/>
                  </a:lnTo>
                  <a:lnTo>
                    <a:pt x="311" y="199"/>
                  </a:lnTo>
                  <a:lnTo>
                    <a:pt x="302" y="237"/>
                  </a:lnTo>
                  <a:lnTo>
                    <a:pt x="263" y="294"/>
                  </a:lnTo>
                  <a:lnTo>
                    <a:pt x="229" y="315"/>
                  </a:lnTo>
                  <a:lnTo>
                    <a:pt x="192" y="325"/>
                  </a:lnTo>
                  <a:lnTo>
                    <a:pt x="114" y="325"/>
                  </a:lnTo>
                  <a:lnTo>
                    <a:pt x="111" y="328"/>
                  </a:lnTo>
                  <a:lnTo>
                    <a:pt x="95" y="318"/>
                  </a:lnTo>
                  <a:lnTo>
                    <a:pt x="71" y="310"/>
                  </a:lnTo>
                  <a:lnTo>
                    <a:pt x="56" y="303"/>
                  </a:lnTo>
                  <a:lnTo>
                    <a:pt x="12" y="237"/>
                  </a:lnTo>
                  <a:lnTo>
                    <a:pt x="0" y="163"/>
                  </a:lnTo>
                  <a:lnTo>
                    <a:pt x="14" y="95"/>
                  </a:lnTo>
                  <a:lnTo>
                    <a:pt x="29" y="61"/>
                  </a:lnTo>
                  <a:lnTo>
                    <a:pt x="64" y="27"/>
                  </a:lnTo>
                  <a:lnTo>
                    <a:pt x="119" y="3"/>
                  </a:lnTo>
                  <a:lnTo>
                    <a:pt x="134" y="0"/>
                  </a:lnTo>
                  <a:lnTo>
                    <a:pt x="173" y="3"/>
                  </a:lnTo>
                  <a:lnTo>
                    <a:pt x="247" y="24"/>
                  </a:lnTo>
                  <a:close/>
                </a:path>
              </a:pathLst>
            </a:custGeom>
            <a:solidFill>
              <a:srgbClr val="99CCCC"/>
            </a:solidFill>
            <a:ln w="9525">
              <a:noFill/>
            </a:ln>
          </p:spPr>
          <p:txBody>
            <a:bodyPr/>
            <a:p>
              <a:endParaRPr lang="zh-CN" altLang="en-US"/>
            </a:p>
          </p:txBody>
        </p:sp>
        <p:sp>
          <p:nvSpPr>
            <p:cNvPr id="5050439" name="任意多边形 5050438"/>
            <p:cNvSpPr/>
            <p:nvPr/>
          </p:nvSpPr>
          <p:spPr>
            <a:xfrm>
              <a:off x="1271" y="1341"/>
              <a:ext cx="29" cy="185"/>
            </a:xfrm>
            <a:custGeom>
              <a:avLst/>
              <a:gdLst/>
              <a:ahLst/>
              <a:cxnLst/>
              <a:pathLst>
                <a:path w="86" h="555">
                  <a:moveTo>
                    <a:pt x="86" y="15"/>
                  </a:moveTo>
                  <a:lnTo>
                    <a:pt x="84" y="555"/>
                  </a:lnTo>
                  <a:lnTo>
                    <a:pt x="32" y="531"/>
                  </a:lnTo>
                  <a:lnTo>
                    <a:pt x="24" y="430"/>
                  </a:lnTo>
                  <a:lnTo>
                    <a:pt x="16" y="325"/>
                  </a:lnTo>
                  <a:lnTo>
                    <a:pt x="0" y="7"/>
                  </a:lnTo>
                  <a:lnTo>
                    <a:pt x="11" y="0"/>
                  </a:lnTo>
                  <a:lnTo>
                    <a:pt x="58" y="10"/>
                  </a:lnTo>
                  <a:lnTo>
                    <a:pt x="86" y="15"/>
                  </a:lnTo>
                  <a:close/>
                </a:path>
              </a:pathLst>
            </a:custGeom>
            <a:solidFill>
              <a:srgbClr val="E8E8BA"/>
            </a:solidFill>
            <a:ln w="9525">
              <a:noFill/>
            </a:ln>
          </p:spPr>
          <p:txBody>
            <a:bodyPr/>
            <a:p>
              <a:endParaRPr lang="zh-CN" altLang="en-US"/>
            </a:p>
          </p:txBody>
        </p:sp>
        <p:sp>
          <p:nvSpPr>
            <p:cNvPr id="5050440" name="任意多边形 5050439"/>
            <p:cNvSpPr/>
            <p:nvPr/>
          </p:nvSpPr>
          <p:spPr>
            <a:xfrm>
              <a:off x="1017" y="1344"/>
              <a:ext cx="91" cy="94"/>
            </a:xfrm>
            <a:custGeom>
              <a:avLst/>
              <a:gdLst/>
              <a:ahLst/>
              <a:cxnLst/>
              <a:pathLst>
                <a:path w="272" h="281">
                  <a:moveTo>
                    <a:pt x="226" y="26"/>
                  </a:moveTo>
                  <a:lnTo>
                    <a:pt x="255" y="60"/>
                  </a:lnTo>
                  <a:lnTo>
                    <a:pt x="267" y="99"/>
                  </a:lnTo>
                  <a:lnTo>
                    <a:pt x="272" y="155"/>
                  </a:lnTo>
                  <a:lnTo>
                    <a:pt x="265" y="199"/>
                  </a:lnTo>
                  <a:lnTo>
                    <a:pt x="238" y="233"/>
                  </a:lnTo>
                  <a:lnTo>
                    <a:pt x="212" y="260"/>
                  </a:lnTo>
                  <a:lnTo>
                    <a:pt x="173" y="276"/>
                  </a:lnTo>
                  <a:lnTo>
                    <a:pt x="146" y="281"/>
                  </a:lnTo>
                  <a:lnTo>
                    <a:pt x="95" y="276"/>
                  </a:lnTo>
                  <a:lnTo>
                    <a:pt x="47" y="252"/>
                  </a:lnTo>
                  <a:lnTo>
                    <a:pt x="24" y="225"/>
                  </a:lnTo>
                  <a:lnTo>
                    <a:pt x="21" y="218"/>
                  </a:lnTo>
                  <a:lnTo>
                    <a:pt x="5" y="184"/>
                  </a:lnTo>
                  <a:lnTo>
                    <a:pt x="0" y="128"/>
                  </a:lnTo>
                  <a:lnTo>
                    <a:pt x="10" y="89"/>
                  </a:lnTo>
                  <a:lnTo>
                    <a:pt x="31" y="50"/>
                  </a:lnTo>
                  <a:lnTo>
                    <a:pt x="44" y="34"/>
                  </a:lnTo>
                  <a:lnTo>
                    <a:pt x="76" y="13"/>
                  </a:lnTo>
                  <a:lnTo>
                    <a:pt x="102" y="2"/>
                  </a:lnTo>
                  <a:lnTo>
                    <a:pt x="119" y="0"/>
                  </a:lnTo>
                  <a:lnTo>
                    <a:pt x="194" y="5"/>
                  </a:lnTo>
                  <a:lnTo>
                    <a:pt x="226" y="26"/>
                  </a:lnTo>
                  <a:close/>
                </a:path>
              </a:pathLst>
            </a:custGeom>
            <a:solidFill>
              <a:srgbClr val="000000"/>
            </a:solidFill>
            <a:ln w="9525">
              <a:noFill/>
            </a:ln>
          </p:spPr>
          <p:txBody>
            <a:bodyPr/>
            <a:p>
              <a:endParaRPr lang="zh-CN" altLang="en-US"/>
            </a:p>
          </p:txBody>
        </p:sp>
        <p:sp>
          <p:nvSpPr>
            <p:cNvPr id="5050441" name="任意多边形 5050440"/>
            <p:cNvSpPr/>
            <p:nvPr/>
          </p:nvSpPr>
          <p:spPr>
            <a:xfrm>
              <a:off x="1022" y="1348"/>
              <a:ext cx="81" cy="85"/>
            </a:xfrm>
            <a:custGeom>
              <a:avLst/>
              <a:gdLst/>
              <a:ahLst/>
              <a:cxnLst/>
              <a:pathLst>
                <a:path w="242" h="257">
                  <a:moveTo>
                    <a:pt x="184" y="14"/>
                  </a:moveTo>
                  <a:lnTo>
                    <a:pt x="223" y="53"/>
                  </a:lnTo>
                  <a:lnTo>
                    <a:pt x="240" y="94"/>
                  </a:lnTo>
                  <a:lnTo>
                    <a:pt x="242" y="152"/>
                  </a:lnTo>
                  <a:lnTo>
                    <a:pt x="228" y="192"/>
                  </a:lnTo>
                  <a:lnTo>
                    <a:pt x="199" y="228"/>
                  </a:lnTo>
                  <a:lnTo>
                    <a:pt x="163" y="250"/>
                  </a:lnTo>
                  <a:lnTo>
                    <a:pt x="131" y="257"/>
                  </a:lnTo>
                  <a:lnTo>
                    <a:pt x="97" y="252"/>
                  </a:lnTo>
                  <a:lnTo>
                    <a:pt x="75" y="252"/>
                  </a:lnTo>
                  <a:lnTo>
                    <a:pt x="34" y="231"/>
                  </a:lnTo>
                  <a:lnTo>
                    <a:pt x="14" y="200"/>
                  </a:lnTo>
                  <a:lnTo>
                    <a:pt x="0" y="145"/>
                  </a:lnTo>
                  <a:lnTo>
                    <a:pt x="0" y="103"/>
                  </a:lnTo>
                  <a:lnTo>
                    <a:pt x="19" y="55"/>
                  </a:lnTo>
                  <a:lnTo>
                    <a:pt x="53" y="21"/>
                  </a:lnTo>
                  <a:lnTo>
                    <a:pt x="85" y="6"/>
                  </a:lnTo>
                  <a:lnTo>
                    <a:pt x="137" y="0"/>
                  </a:lnTo>
                  <a:lnTo>
                    <a:pt x="160" y="6"/>
                  </a:lnTo>
                  <a:lnTo>
                    <a:pt x="184" y="14"/>
                  </a:lnTo>
                  <a:close/>
                </a:path>
              </a:pathLst>
            </a:custGeom>
            <a:solidFill>
              <a:srgbClr val="669999"/>
            </a:solidFill>
            <a:ln w="9525">
              <a:noFill/>
            </a:ln>
          </p:spPr>
          <p:txBody>
            <a:bodyPr/>
            <a:p>
              <a:endParaRPr lang="zh-CN" altLang="en-US"/>
            </a:p>
          </p:txBody>
        </p:sp>
        <p:sp>
          <p:nvSpPr>
            <p:cNvPr id="5050442" name="任意多边形 5050441"/>
            <p:cNvSpPr/>
            <p:nvPr/>
          </p:nvSpPr>
          <p:spPr>
            <a:xfrm>
              <a:off x="644" y="1369"/>
              <a:ext cx="348" cy="52"/>
            </a:xfrm>
            <a:custGeom>
              <a:avLst/>
              <a:gdLst/>
              <a:ahLst/>
              <a:cxnLst/>
              <a:pathLst>
                <a:path w="1044" h="156">
                  <a:moveTo>
                    <a:pt x="103" y="11"/>
                  </a:moveTo>
                  <a:lnTo>
                    <a:pt x="124" y="19"/>
                  </a:lnTo>
                  <a:lnTo>
                    <a:pt x="129" y="14"/>
                  </a:lnTo>
                  <a:lnTo>
                    <a:pt x="333" y="40"/>
                  </a:lnTo>
                  <a:lnTo>
                    <a:pt x="532" y="66"/>
                  </a:lnTo>
                  <a:lnTo>
                    <a:pt x="580" y="72"/>
                  </a:lnTo>
                  <a:lnTo>
                    <a:pt x="959" y="119"/>
                  </a:lnTo>
                  <a:lnTo>
                    <a:pt x="998" y="124"/>
                  </a:lnTo>
                  <a:lnTo>
                    <a:pt x="1044" y="129"/>
                  </a:lnTo>
                  <a:lnTo>
                    <a:pt x="1041" y="156"/>
                  </a:lnTo>
                  <a:lnTo>
                    <a:pt x="879" y="140"/>
                  </a:lnTo>
                  <a:lnTo>
                    <a:pt x="430" y="85"/>
                  </a:lnTo>
                  <a:lnTo>
                    <a:pt x="215" y="56"/>
                  </a:lnTo>
                  <a:lnTo>
                    <a:pt x="63" y="38"/>
                  </a:lnTo>
                  <a:lnTo>
                    <a:pt x="6" y="27"/>
                  </a:lnTo>
                  <a:lnTo>
                    <a:pt x="0" y="27"/>
                  </a:lnTo>
                  <a:lnTo>
                    <a:pt x="0" y="0"/>
                  </a:lnTo>
                  <a:lnTo>
                    <a:pt x="19" y="6"/>
                  </a:lnTo>
                  <a:lnTo>
                    <a:pt x="103" y="11"/>
                  </a:lnTo>
                  <a:close/>
                </a:path>
              </a:pathLst>
            </a:custGeom>
            <a:solidFill>
              <a:srgbClr val="99CCCC"/>
            </a:solidFill>
            <a:ln w="9525">
              <a:noFill/>
            </a:ln>
          </p:spPr>
          <p:txBody>
            <a:bodyPr/>
            <a:p>
              <a:endParaRPr lang="zh-CN" altLang="en-US"/>
            </a:p>
          </p:txBody>
        </p:sp>
        <p:sp>
          <p:nvSpPr>
            <p:cNvPr id="5050443" name="任意多边形 5050442"/>
            <p:cNvSpPr/>
            <p:nvPr/>
          </p:nvSpPr>
          <p:spPr>
            <a:xfrm>
              <a:off x="1046" y="1373"/>
              <a:ext cx="34" cy="36"/>
            </a:xfrm>
            <a:custGeom>
              <a:avLst/>
              <a:gdLst/>
              <a:ahLst/>
              <a:cxnLst/>
              <a:pathLst>
                <a:path w="102" h="108">
                  <a:moveTo>
                    <a:pt x="88" y="11"/>
                  </a:moveTo>
                  <a:lnTo>
                    <a:pt x="102" y="37"/>
                  </a:lnTo>
                  <a:lnTo>
                    <a:pt x="99" y="74"/>
                  </a:lnTo>
                  <a:lnTo>
                    <a:pt x="88" y="95"/>
                  </a:lnTo>
                  <a:lnTo>
                    <a:pt x="59" y="108"/>
                  </a:lnTo>
                  <a:lnTo>
                    <a:pt x="20" y="95"/>
                  </a:lnTo>
                  <a:lnTo>
                    <a:pt x="0" y="64"/>
                  </a:lnTo>
                  <a:lnTo>
                    <a:pt x="0" y="32"/>
                  </a:lnTo>
                  <a:lnTo>
                    <a:pt x="13" y="13"/>
                  </a:lnTo>
                  <a:lnTo>
                    <a:pt x="39" y="0"/>
                  </a:lnTo>
                  <a:lnTo>
                    <a:pt x="75" y="3"/>
                  </a:lnTo>
                  <a:lnTo>
                    <a:pt x="88" y="11"/>
                  </a:lnTo>
                  <a:close/>
                </a:path>
              </a:pathLst>
            </a:custGeom>
            <a:solidFill>
              <a:srgbClr val="000000"/>
            </a:solidFill>
            <a:ln w="9525">
              <a:noFill/>
            </a:ln>
          </p:spPr>
          <p:txBody>
            <a:bodyPr/>
            <a:p>
              <a:endParaRPr lang="zh-CN" altLang="en-US"/>
            </a:p>
          </p:txBody>
        </p:sp>
        <p:sp>
          <p:nvSpPr>
            <p:cNvPr id="5050444" name="任意多边形 5050443"/>
            <p:cNvSpPr/>
            <p:nvPr/>
          </p:nvSpPr>
          <p:spPr>
            <a:xfrm>
              <a:off x="1051" y="1377"/>
              <a:ext cx="24" cy="27"/>
            </a:xfrm>
            <a:custGeom>
              <a:avLst/>
              <a:gdLst/>
              <a:ahLst/>
              <a:cxnLst/>
              <a:pathLst>
                <a:path w="71" h="80">
                  <a:moveTo>
                    <a:pt x="71" y="19"/>
                  </a:moveTo>
                  <a:lnTo>
                    <a:pt x="71" y="56"/>
                  </a:lnTo>
                  <a:lnTo>
                    <a:pt x="63" y="71"/>
                  </a:lnTo>
                  <a:lnTo>
                    <a:pt x="44" y="80"/>
                  </a:lnTo>
                  <a:lnTo>
                    <a:pt x="29" y="73"/>
                  </a:lnTo>
                  <a:lnTo>
                    <a:pt x="17" y="73"/>
                  </a:lnTo>
                  <a:lnTo>
                    <a:pt x="0" y="51"/>
                  </a:lnTo>
                  <a:lnTo>
                    <a:pt x="0" y="22"/>
                  </a:lnTo>
                  <a:lnTo>
                    <a:pt x="22" y="3"/>
                  </a:lnTo>
                  <a:lnTo>
                    <a:pt x="32" y="0"/>
                  </a:lnTo>
                  <a:lnTo>
                    <a:pt x="58" y="3"/>
                  </a:lnTo>
                  <a:lnTo>
                    <a:pt x="71" y="19"/>
                  </a:lnTo>
                  <a:close/>
                </a:path>
              </a:pathLst>
            </a:custGeom>
            <a:solidFill>
              <a:srgbClr val="99CCCC"/>
            </a:solidFill>
            <a:ln w="9525">
              <a:noFill/>
            </a:ln>
          </p:spPr>
          <p:txBody>
            <a:bodyPr/>
            <a:p>
              <a:endParaRPr lang="zh-CN" altLang="en-US"/>
            </a:p>
          </p:txBody>
        </p:sp>
        <p:sp>
          <p:nvSpPr>
            <p:cNvPr id="5050445" name="任意多边形 5050444"/>
            <p:cNvSpPr/>
            <p:nvPr/>
          </p:nvSpPr>
          <p:spPr>
            <a:xfrm>
              <a:off x="644" y="1384"/>
              <a:ext cx="345" cy="54"/>
            </a:xfrm>
            <a:custGeom>
              <a:avLst/>
              <a:gdLst/>
              <a:ahLst/>
              <a:cxnLst/>
              <a:pathLst>
                <a:path w="1035" h="163">
                  <a:moveTo>
                    <a:pt x="210" y="25"/>
                  </a:moveTo>
                  <a:lnTo>
                    <a:pt x="973" y="120"/>
                  </a:lnTo>
                  <a:lnTo>
                    <a:pt x="1035" y="129"/>
                  </a:lnTo>
                  <a:lnTo>
                    <a:pt x="1035" y="152"/>
                  </a:lnTo>
                  <a:lnTo>
                    <a:pt x="1032" y="158"/>
                  </a:lnTo>
                  <a:lnTo>
                    <a:pt x="1032" y="163"/>
                  </a:lnTo>
                  <a:lnTo>
                    <a:pt x="1009" y="160"/>
                  </a:lnTo>
                  <a:lnTo>
                    <a:pt x="964" y="152"/>
                  </a:lnTo>
                  <a:lnTo>
                    <a:pt x="962" y="149"/>
                  </a:lnTo>
                  <a:lnTo>
                    <a:pt x="956" y="158"/>
                  </a:lnTo>
                  <a:lnTo>
                    <a:pt x="831" y="142"/>
                  </a:lnTo>
                  <a:lnTo>
                    <a:pt x="687" y="118"/>
                  </a:lnTo>
                  <a:lnTo>
                    <a:pt x="527" y="102"/>
                  </a:lnTo>
                  <a:lnTo>
                    <a:pt x="519" y="97"/>
                  </a:lnTo>
                  <a:lnTo>
                    <a:pt x="473" y="97"/>
                  </a:lnTo>
                  <a:lnTo>
                    <a:pt x="404" y="86"/>
                  </a:lnTo>
                  <a:lnTo>
                    <a:pt x="310" y="76"/>
                  </a:lnTo>
                  <a:lnTo>
                    <a:pt x="218" y="66"/>
                  </a:lnTo>
                  <a:lnTo>
                    <a:pt x="113" y="54"/>
                  </a:lnTo>
                  <a:lnTo>
                    <a:pt x="84" y="52"/>
                  </a:lnTo>
                  <a:lnTo>
                    <a:pt x="0" y="37"/>
                  </a:lnTo>
                  <a:lnTo>
                    <a:pt x="0" y="0"/>
                  </a:lnTo>
                  <a:lnTo>
                    <a:pt x="140" y="15"/>
                  </a:lnTo>
                  <a:lnTo>
                    <a:pt x="210" y="25"/>
                  </a:lnTo>
                  <a:close/>
                </a:path>
              </a:pathLst>
            </a:custGeom>
            <a:solidFill>
              <a:srgbClr val="669999"/>
            </a:solidFill>
            <a:ln w="9525">
              <a:noFill/>
            </a:ln>
          </p:spPr>
          <p:txBody>
            <a:bodyPr/>
            <a:p>
              <a:endParaRPr lang="zh-CN" altLang="en-US"/>
            </a:p>
          </p:txBody>
        </p:sp>
        <p:sp>
          <p:nvSpPr>
            <p:cNvPr id="5050446" name="任意多边形 5050445"/>
            <p:cNvSpPr/>
            <p:nvPr/>
          </p:nvSpPr>
          <p:spPr>
            <a:xfrm>
              <a:off x="644" y="1412"/>
              <a:ext cx="414" cy="164"/>
            </a:xfrm>
            <a:custGeom>
              <a:avLst/>
              <a:gdLst/>
              <a:ahLst/>
              <a:cxnLst/>
              <a:pathLst>
                <a:path w="1243" h="490">
                  <a:moveTo>
                    <a:pt x="208" y="24"/>
                  </a:moveTo>
                  <a:lnTo>
                    <a:pt x="325" y="34"/>
                  </a:lnTo>
                  <a:lnTo>
                    <a:pt x="430" y="50"/>
                  </a:lnTo>
                  <a:lnTo>
                    <a:pt x="553" y="63"/>
                  </a:lnTo>
                  <a:lnTo>
                    <a:pt x="711" y="82"/>
                  </a:lnTo>
                  <a:lnTo>
                    <a:pt x="747" y="84"/>
                  </a:lnTo>
                  <a:lnTo>
                    <a:pt x="917" y="108"/>
                  </a:lnTo>
                  <a:lnTo>
                    <a:pt x="951" y="113"/>
                  </a:lnTo>
                  <a:lnTo>
                    <a:pt x="1017" y="126"/>
                  </a:lnTo>
                  <a:lnTo>
                    <a:pt x="1116" y="137"/>
                  </a:lnTo>
                  <a:lnTo>
                    <a:pt x="1216" y="145"/>
                  </a:lnTo>
                  <a:lnTo>
                    <a:pt x="1234" y="147"/>
                  </a:lnTo>
                  <a:lnTo>
                    <a:pt x="1238" y="362"/>
                  </a:lnTo>
                  <a:lnTo>
                    <a:pt x="1243" y="417"/>
                  </a:lnTo>
                  <a:lnTo>
                    <a:pt x="1243" y="490"/>
                  </a:lnTo>
                  <a:lnTo>
                    <a:pt x="1168" y="490"/>
                  </a:lnTo>
                  <a:lnTo>
                    <a:pt x="1168" y="221"/>
                  </a:lnTo>
                  <a:lnTo>
                    <a:pt x="1174" y="197"/>
                  </a:lnTo>
                  <a:lnTo>
                    <a:pt x="1161" y="184"/>
                  </a:lnTo>
                  <a:lnTo>
                    <a:pt x="1138" y="184"/>
                  </a:lnTo>
                  <a:lnTo>
                    <a:pt x="1100" y="176"/>
                  </a:lnTo>
                  <a:lnTo>
                    <a:pt x="1075" y="176"/>
                  </a:lnTo>
                  <a:lnTo>
                    <a:pt x="985" y="163"/>
                  </a:lnTo>
                  <a:lnTo>
                    <a:pt x="721" y="134"/>
                  </a:lnTo>
                  <a:lnTo>
                    <a:pt x="352" y="89"/>
                  </a:lnTo>
                  <a:lnTo>
                    <a:pt x="21" y="48"/>
                  </a:lnTo>
                  <a:lnTo>
                    <a:pt x="9" y="43"/>
                  </a:lnTo>
                  <a:lnTo>
                    <a:pt x="0" y="43"/>
                  </a:lnTo>
                  <a:lnTo>
                    <a:pt x="4" y="0"/>
                  </a:lnTo>
                  <a:lnTo>
                    <a:pt x="45" y="3"/>
                  </a:lnTo>
                  <a:lnTo>
                    <a:pt x="208" y="24"/>
                  </a:lnTo>
                  <a:close/>
                </a:path>
              </a:pathLst>
            </a:custGeom>
            <a:solidFill>
              <a:srgbClr val="99CCCC"/>
            </a:solidFill>
            <a:ln w="9525">
              <a:noFill/>
            </a:ln>
          </p:spPr>
          <p:txBody>
            <a:bodyPr/>
            <a:p>
              <a:endParaRPr lang="zh-CN" altLang="en-US"/>
            </a:p>
          </p:txBody>
        </p:sp>
        <p:sp>
          <p:nvSpPr>
            <p:cNvPr id="5050447" name="任意多边形 5050446"/>
            <p:cNvSpPr/>
            <p:nvPr/>
          </p:nvSpPr>
          <p:spPr>
            <a:xfrm>
              <a:off x="644" y="1433"/>
              <a:ext cx="366" cy="44"/>
            </a:xfrm>
            <a:custGeom>
              <a:avLst/>
              <a:gdLst/>
              <a:ahLst/>
              <a:cxnLst/>
              <a:pathLst>
                <a:path w="1098" h="133">
                  <a:moveTo>
                    <a:pt x="690" y="81"/>
                  </a:moveTo>
                  <a:lnTo>
                    <a:pt x="967" y="115"/>
                  </a:lnTo>
                  <a:lnTo>
                    <a:pt x="1051" y="123"/>
                  </a:lnTo>
                  <a:lnTo>
                    <a:pt x="1090" y="133"/>
                  </a:lnTo>
                  <a:lnTo>
                    <a:pt x="1098" y="133"/>
                  </a:lnTo>
                  <a:lnTo>
                    <a:pt x="305" y="133"/>
                  </a:lnTo>
                  <a:lnTo>
                    <a:pt x="11" y="128"/>
                  </a:lnTo>
                  <a:lnTo>
                    <a:pt x="9" y="125"/>
                  </a:lnTo>
                  <a:lnTo>
                    <a:pt x="0" y="125"/>
                  </a:lnTo>
                  <a:lnTo>
                    <a:pt x="4" y="0"/>
                  </a:lnTo>
                  <a:lnTo>
                    <a:pt x="286" y="31"/>
                  </a:lnTo>
                  <a:lnTo>
                    <a:pt x="690" y="81"/>
                  </a:lnTo>
                  <a:close/>
                </a:path>
              </a:pathLst>
            </a:custGeom>
            <a:solidFill>
              <a:srgbClr val="669999"/>
            </a:solidFill>
            <a:ln w="9525">
              <a:noFill/>
            </a:ln>
          </p:spPr>
          <p:txBody>
            <a:bodyPr/>
            <a:p>
              <a:endParaRPr lang="zh-CN" altLang="en-US"/>
            </a:p>
          </p:txBody>
        </p:sp>
        <p:sp>
          <p:nvSpPr>
            <p:cNvPr id="5050448" name="任意多边形 5050447"/>
            <p:cNvSpPr/>
            <p:nvPr/>
          </p:nvSpPr>
          <p:spPr>
            <a:xfrm>
              <a:off x="1061" y="1444"/>
              <a:ext cx="53" cy="132"/>
            </a:xfrm>
            <a:custGeom>
              <a:avLst/>
              <a:gdLst/>
              <a:ahLst/>
              <a:cxnLst/>
              <a:pathLst>
                <a:path w="160" h="396">
                  <a:moveTo>
                    <a:pt x="139" y="134"/>
                  </a:moveTo>
                  <a:lnTo>
                    <a:pt x="144" y="200"/>
                  </a:lnTo>
                  <a:lnTo>
                    <a:pt x="147" y="287"/>
                  </a:lnTo>
                  <a:lnTo>
                    <a:pt x="160" y="394"/>
                  </a:lnTo>
                  <a:lnTo>
                    <a:pt x="13" y="396"/>
                  </a:lnTo>
                  <a:lnTo>
                    <a:pt x="5" y="357"/>
                  </a:lnTo>
                  <a:lnTo>
                    <a:pt x="0" y="132"/>
                  </a:lnTo>
                  <a:lnTo>
                    <a:pt x="0" y="85"/>
                  </a:lnTo>
                  <a:lnTo>
                    <a:pt x="5" y="58"/>
                  </a:lnTo>
                  <a:lnTo>
                    <a:pt x="5" y="53"/>
                  </a:lnTo>
                  <a:lnTo>
                    <a:pt x="100" y="22"/>
                  </a:lnTo>
                  <a:lnTo>
                    <a:pt x="126" y="0"/>
                  </a:lnTo>
                  <a:lnTo>
                    <a:pt x="131" y="11"/>
                  </a:lnTo>
                  <a:lnTo>
                    <a:pt x="139" y="134"/>
                  </a:lnTo>
                  <a:close/>
                </a:path>
              </a:pathLst>
            </a:custGeom>
            <a:solidFill>
              <a:srgbClr val="7F7F7F"/>
            </a:solidFill>
            <a:ln w="9525">
              <a:noFill/>
            </a:ln>
          </p:spPr>
          <p:txBody>
            <a:bodyPr/>
            <a:p>
              <a:endParaRPr lang="zh-CN" altLang="en-US"/>
            </a:p>
          </p:txBody>
        </p:sp>
        <p:sp>
          <p:nvSpPr>
            <p:cNvPr id="5050449" name="任意多边形 5050448"/>
            <p:cNvSpPr/>
            <p:nvPr/>
          </p:nvSpPr>
          <p:spPr>
            <a:xfrm>
              <a:off x="1012" y="1477"/>
              <a:ext cx="8" cy="1"/>
            </a:xfrm>
            <a:custGeom>
              <a:avLst/>
              <a:gdLst/>
              <a:ahLst/>
              <a:cxnLst/>
              <a:pathLst>
                <a:path w="23">
                  <a:moveTo>
                    <a:pt x="0" y="0"/>
                  </a:moveTo>
                  <a:lnTo>
                    <a:pt x="23" y="0"/>
                  </a:lnTo>
                  <a:lnTo>
                    <a:pt x="0" y="0"/>
                  </a:lnTo>
                  <a:close/>
                </a:path>
              </a:pathLst>
            </a:custGeom>
            <a:solidFill>
              <a:srgbClr val="FFFFFF"/>
            </a:solidFill>
            <a:ln w="9525">
              <a:noFill/>
            </a:ln>
          </p:spPr>
          <p:txBody>
            <a:bodyPr/>
            <a:p>
              <a:endParaRPr lang="zh-CN" altLang="en-US"/>
            </a:p>
          </p:txBody>
        </p:sp>
        <p:sp>
          <p:nvSpPr>
            <p:cNvPr id="5050450" name="任意多边形 5050449"/>
            <p:cNvSpPr/>
            <p:nvPr/>
          </p:nvSpPr>
          <p:spPr>
            <a:xfrm>
              <a:off x="644" y="1480"/>
              <a:ext cx="383" cy="19"/>
            </a:xfrm>
            <a:custGeom>
              <a:avLst/>
              <a:gdLst/>
              <a:ahLst/>
              <a:cxnLst/>
              <a:pathLst>
                <a:path w="1150" h="57">
                  <a:moveTo>
                    <a:pt x="1150" y="10"/>
                  </a:moveTo>
                  <a:lnTo>
                    <a:pt x="1150" y="54"/>
                  </a:lnTo>
                  <a:lnTo>
                    <a:pt x="837" y="54"/>
                  </a:lnTo>
                  <a:lnTo>
                    <a:pt x="820" y="52"/>
                  </a:lnTo>
                  <a:lnTo>
                    <a:pt x="818" y="54"/>
                  </a:lnTo>
                  <a:lnTo>
                    <a:pt x="398" y="57"/>
                  </a:lnTo>
                  <a:lnTo>
                    <a:pt x="391" y="52"/>
                  </a:lnTo>
                  <a:lnTo>
                    <a:pt x="383" y="57"/>
                  </a:lnTo>
                  <a:lnTo>
                    <a:pt x="19" y="54"/>
                  </a:lnTo>
                  <a:lnTo>
                    <a:pt x="11" y="52"/>
                  </a:lnTo>
                  <a:lnTo>
                    <a:pt x="4" y="52"/>
                  </a:lnTo>
                  <a:lnTo>
                    <a:pt x="0" y="0"/>
                  </a:lnTo>
                  <a:lnTo>
                    <a:pt x="1134" y="7"/>
                  </a:lnTo>
                  <a:lnTo>
                    <a:pt x="1150" y="10"/>
                  </a:lnTo>
                  <a:close/>
                </a:path>
              </a:pathLst>
            </a:custGeom>
            <a:solidFill>
              <a:srgbClr val="99CCCC"/>
            </a:solidFill>
            <a:ln w="9525">
              <a:noFill/>
            </a:ln>
          </p:spPr>
          <p:txBody>
            <a:bodyPr/>
            <a:p>
              <a:endParaRPr lang="zh-CN" altLang="en-US"/>
            </a:p>
          </p:txBody>
        </p:sp>
        <p:sp>
          <p:nvSpPr>
            <p:cNvPr id="5050451" name="任意多边形 5050450"/>
            <p:cNvSpPr/>
            <p:nvPr/>
          </p:nvSpPr>
          <p:spPr>
            <a:xfrm>
              <a:off x="1152" y="1481"/>
              <a:ext cx="88" cy="95"/>
            </a:xfrm>
            <a:custGeom>
              <a:avLst/>
              <a:gdLst/>
              <a:ahLst/>
              <a:cxnLst/>
              <a:pathLst>
                <a:path w="262" h="285">
                  <a:moveTo>
                    <a:pt x="107" y="34"/>
                  </a:moveTo>
                  <a:lnTo>
                    <a:pt x="138" y="40"/>
                  </a:lnTo>
                  <a:lnTo>
                    <a:pt x="186" y="55"/>
                  </a:lnTo>
                  <a:lnTo>
                    <a:pt x="255" y="76"/>
                  </a:lnTo>
                  <a:lnTo>
                    <a:pt x="260" y="84"/>
                  </a:lnTo>
                  <a:lnTo>
                    <a:pt x="262" y="173"/>
                  </a:lnTo>
                  <a:lnTo>
                    <a:pt x="262" y="285"/>
                  </a:lnTo>
                  <a:lnTo>
                    <a:pt x="7" y="285"/>
                  </a:lnTo>
                  <a:lnTo>
                    <a:pt x="0" y="47"/>
                  </a:lnTo>
                  <a:lnTo>
                    <a:pt x="5" y="0"/>
                  </a:lnTo>
                  <a:lnTo>
                    <a:pt x="55" y="16"/>
                  </a:lnTo>
                  <a:lnTo>
                    <a:pt x="107" y="34"/>
                  </a:lnTo>
                  <a:close/>
                </a:path>
              </a:pathLst>
            </a:custGeom>
            <a:solidFill>
              <a:srgbClr val="E8E8BA"/>
            </a:solidFill>
            <a:ln w="9525">
              <a:noFill/>
            </a:ln>
          </p:spPr>
          <p:txBody>
            <a:bodyPr/>
            <a:p>
              <a:endParaRPr lang="zh-CN" altLang="en-US"/>
            </a:p>
          </p:txBody>
        </p:sp>
        <p:sp>
          <p:nvSpPr>
            <p:cNvPr id="5050452" name="任意多边形 5050451"/>
            <p:cNvSpPr/>
            <p:nvPr/>
          </p:nvSpPr>
          <p:spPr>
            <a:xfrm>
              <a:off x="645" y="1502"/>
              <a:ext cx="63" cy="72"/>
            </a:xfrm>
            <a:custGeom>
              <a:avLst/>
              <a:gdLst/>
              <a:ahLst/>
              <a:cxnLst/>
              <a:pathLst>
                <a:path w="187" h="217">
                  <a:moveTo>
                    <a:pt x="187" y="3"/>
                  </a:moveTo>
                  <a:lnTo>
                    <a:pt x="86" y="120"/>
                  </a:lnTo>
                  <a:lnTo>
                    <a:pt x="0" y="217"/>
                  </a:lnTo>
                  <a:lnTo>
                    <a:pt x="0" y="6"/>
                  </a:lnTo>
                  <a:lnTo>
                    <a:pt x="70" y="0"/>
                  </a:lnTo>
                  <a:lnTo>
                    <a:pt x="177" y="3"/>
                  </a:lnTo>
                  <a:lnTo>
                    <a:pt x="187" y="3"/>
                  </a:lnTo>
                  <a:close/>
                </a:path>
              </a:pathLst>
            </a:custGeom>
            <a:solidFill>
              <a:srgbClr val="669999"/>
            </a:solidFill>
            <a:ln w="9525">
              <a:noFill/>
            </a:ln>
          </p:spPr>
          <p:txBody>
            <a:bodyPr/>
            <a:p>
              <a:endParaRPr lang="zh-CN" altLang="en-US"/>
            </a:p>
          </p:txBody>
        </p:sp>
        <p:sp>
          <p:nvSpPr>
            <p:cNvPr id="5050453" name="任意多边形 5050452"/>
            <p:cNvSpPr/>
            <p:nvPr/>
          </p:nvSpPr>
          <p:spPr>
            <a:xfrm>
              <a:off x="651" y="1503"/>
              <a:ext cx="75" cy="73"/>
            </a:xfrm>
            <a:custGeom>
              <a:avLst/>
              <a:gdLst/>
              <a:ahLst/>
              <a:cxnLst/>
              <a:pathLst>
                <a:path w="226" h="219">
                  <a:moveTo>
                    <a:pt x="212" y="23"/>
                  </a:moveTo>
                  <a:lnTo>
                    <a:pt x="134" y="120"/>
                  </a:lnTo>
                  <a:lnTo>
                    <a:pt x="90" y="183"/>
                  </a:lnTo>
                  <a:lnTo>
                    <a:pt x="85" y="183"/>
                  </a:lnTo>
                  <a:lnTo>
                    <a:pt x="53" y="219"/>
                  </a:lnTo>
                  <a:lnTo>
                    <a:pt x="0" y="219"/>
                  </a:lnTo>
                  <a:lnTo>
                    <a:pt x="22" y="188"/>
                  </a:lnTo>
                  <a:lnTo>
                    <a:pt x="189" y="0"/>
                  </a:lnTo>
                  <a:lnTo>
                    <a:pt x="226" y="0"/>
                  </a:lnTo>
                  <a:lnTo>
                    <a:pt x="212" y="23"/>
                  </a:lnTo>
                  <a:close/>
                </a:path>
              </a:pathLst>
            </a:custGeom>
            <a:solidFill>
              <a:srgbClr val="99CCCC"/>
            </a:solidFill>
            <a:ln w="9525">
              <a:noFill/>
            </a:ln>
          </p:spPr>
          <p:txBody>
            <a:bodyPr/>
            <a:p>
              <a:endParaRPr lang="zh-CN" altLang="en-US"/>
            </a:p>
          </p:txBody>
        </p:sp>
        <p:sp>
          <p:nvSpPr>
            <p:cNvPr id="5050454" name="任意多边形 5050453"/>
            <p:cNvSpPr/>
            <p:nvPr/>
          </p:nvSpPr>
          <p:spPr>
            <a:xfrm>
              <a:off x="731" y="1503"/>
              <a:ext cx="19" cy="73"/>
            </a:xfrm>
            <a:custGeom>
              <a:avLst/>
              <a:gdLst/>
              <a:ahLst/>
              <a:cxnLst/>
              <a:pathLst>
                <a:path w="56" h="219">
                  <a:moveTo>
                    <a:pt x="51" y="18"/>
                  </a:moveTo>
                  <a:lnTo>
                    <a:pt x="53" y="107"/>
                  </a:lnTo>
                  <a:lnTo>
                    <a:pt x="56" y="214"/>
                  </a:lnTo>
                  <a:lnTo>
                    <a:pt x="56" y="219"/>
                  </a:lnTo>
                  <a:lnTo>
                    <a:pt x="5" y="219"/>
                  </a:lnTo>
                  <a:lnTo>
                    <a:pt x="0" y="81"/>
                  </a:lnTo>
                  <a:lnTo>
                    <a:pt x="5" y="3"/>
                  </a:lnTo>
                  <a:lnTo>
                    <a:pt x="9" y="0"/>
                  </a:lnTo>
                  <a:lnTo>
                    <a:pt x="46" y="0"/>
                  </a:lnTo>
                  <a:lnTo>
                    <a:pt x="51" y="18"/>
                  </a:lnTo>
                  <a:close/>
                </a:path>
              </a:pathLst>
            </a:custGeom>
            <a:solidFill>
              <a:srgbClr val="99CCCC"/>
            </a:solidFill>
            <a:ln w="9525">
              <a:noFill/>
            </a:ln>
          </p:spPr>
          <p:txBody>
            <a:bodyPr/>
            <a:p>
              <a:endParaRPr lang="zh-CN" altLang="en-US"/>
            </a:p>
          </p:txBody>
        </p:sp>
        <p:sp>
          <p:nvSpPr>
            <p:cNvPr id="5050455" name="任意多边形 5050454"/>
            <p:cNvSpPr/>
            <p:nvPr/>
          </p:nvSpPr>
          <p:spPr>
            <a:xfrm>
              <a:off x="758" y="1503"/>
              <a:ext cx="73" cy="73"/>
            </a:xfrm>
            <a:custGeom>
              <a:avLst/>
              <a:gdLst/>
              <a:ahLst/>
              <a:cxnLst/>
              <a:pathLst>
                <a:path w="219" h="219">
                  <a:moveTo>
                    <a:pt x="94" y="57"/>
                  </a:moveTo>
                  <a:lnTo>
                    <a:pt x="219" y="217"/>
                  </a:lnTo>
                  <a:lnTo>
                    <a:pt x="165" y="219"/>
                  </a:lnTo>
                  <a:lnTo>
                    <a:pt x="51" y="73"/>
                  </a:lnTo>
                  <a:lnTo>
                    <a:pt x="0" y="0"/>
                  </a:lnTo>
                  <a:lnTo>
                    <a:pt x="41" y="0"/>
                  </a:lnTo>
                  <a:lnTo>
                    <a:pt x="94" y="57"/>
                  </a:lnTo>
                  <a:close/>
                </a:path>
              </a:pathLst>
            </a:custGeom>
            <a:solidFill>
              <a:srgbClr val="99CCCC"/>
            </a:solidFill>
            <a:ln w="9525">
              <a:noFill/>
            </a:ln>
          </p:spPr>
          <p:txBody>
            <a:bodyPr/>
            <a:p>
              <a:endParaRPr lang="zh-CN" altLang="en-US"/>
            </a:p>
          </p:txBody>
        </p:sp>
        <p:sp>
          <p:nvSpPr>
            <p:cNvPr id="5050456" name="任意多边形 5050455"/>
            <p:cNvSpPr/>
            <p:nvPr/>
          </p:nvSpPr>
          <p:spPr>
            <a:xfrm>
              <a:off x="780" y="1503"/>
              <a:ext cx="134" cy="73"/>
            </a:xfrm>
            <a:custGeom>
              <a:avLst/>
              <a:gdLst/>
              <a:ahLst/>
              <a:cxnLst/>
              <a:pathLst>
                <a:path w="401" h="219">
                  <a:moveTo>
                    <a:pt x="365" y="49"/>
                  </a:moveTo>
                  <a:lnTo>
                    <a:pt x="268" y="151"/>
                  </a:lnTo>
                  <a:lnTo>
                    <a:pt x="210" y="214"/>
                  </a:lnTo>
                  <a:lnTo>
                    <a:pt x="200" y="219"/>
                  </a:lnTo>
                  <a:lnTo>
                    <a:pt x="171" y="219"/>
                  </a:lnTo>
                  <a:lnTo>
                    <a:pt x="3" y="8"/>
                  </a:lnTo>
                  <a:lnTo>
                    <a:pt x="0" y="0"/>
                  </a:lnTo>
                  <a:lnTo>
                    <a:pt x="401" y="3"/>
                  </a:lnTo>
                  <a:lnTo>
                    <a:pt x="365" y="49"/>
                  </a:lnTo>
                  <a:close/>
                </a:path>
              </a:pathLst>
            </a:custGeom>
            <a:solidFill>
              <a:srgbClr val="669999"/>
            </a:solidFill>
            <a:ln w="9525">
              <a:noFill/>
            </a:ln>
          </p:spPr>
          <p:txBody>
            <a:bodyPr/>
            <a:p>
              <a:endParaRPr lang="zh-CN" altLang="en-US"/>
            </a:p>
          </p:txBody>
        </p:sp>
        <p:sp>
          <p:nvSpPr>
            <p:cNvPr id="5050457" name="任意多边形 5050456"/>
            <p:cNvSpPr/>
            <p:nvPr/>
          </p:nvSpPr>
          <p:spPr>
            <a:xfrm>
              <a:off x="857" y="1503"/>
              <a:ext cx="80" cy="73"/>
            </a:xfrm>
            <a:custGeom>
              <a:avLst/>
              <a:gdLst/>
              <a:ahLst/>
              <a:cxnLst/>
              <a:pathLst>
                <a:path w="239" h="219">
                  <a:moveTo>
                    <a:pt x="239" y="3"/>
                  </a:moveTo>
                  <a:lnTo>
                    <a:pt x="68" y="209"/>
                  </a:lnTo>
                  <a:lnTo>
                    <a:pt x="60" y="212"/>
                  </a:lnTo>
                  <a:lnTo>
                    <a:pt x="57" y="214"/>
                  </a:lnTo>
                  <a:lnTo>
                    <a:pt x="39" y="219"/>
                  </a:lnTo>
                  <a:lnTo>
                    <a:pt x="0" y="219"/>
                  </a:lnTo>
                  <a:lnTo>
                    <a:pt x="13" y="199"/>
                  </a:lnTo>
                  <a:lnTo>
                    <a:pt x="193" y="3"/>
                  </a:lnTo>
                  <a:lnTo>
                    <a:pt x="209" y="0"/>
                  </a:lnTo>
                  <a:lnTo>
                    <a:pt x="227" y="3"/>
                  </a:lnTo>
                  <a:lnTo>
                    <a:pt x="239" y="3"/>
                  </a:lnTo>
                  <a:close/>
                </a:path>
              </a:pathLst>
            </a:custGeom>
            <a:solidFill>
              <a:srgbClr val="99CCCC"/>
            </a:solidFill>
            <a:ln w="9525">
              <a:noFill/>
            </a:ln>
          </p:spPr>
          <p:txBody>
            <a:bodyPr/>
            <a:p>
              <a:endParaRPr lang="zh-CN" altLang="en-US"/>
            </a:p>
          </p:txBody>
        </p:sp>
        <p:sp>
          <p:nvSpPr>
            <p:cNvPr id="5050458" name="任意多边形 5050457"/>
            <p:cNvSpPr/>
            <p:nvPr/>
          </p:nvSpPr>
          <p:spPr>
            <a:xfrm>
              <a:off x="964" y="1503"/>
              <a:ext cx="64" cy="73"/>
            </a:xfrm>
            <a:custGeom>
              <a:avLst/>
              <a:gdLst/>
              <a:ahLst/>
              <a:cxnLst/>
              <a:pathLst>
                <a:path w="194" h="219">
                  <a:moveTo>
                    <a:pt x="95" y="73"/>
                  </a:moveTo>
                  <a:lnTo>
                    <a:pt x="118" y="112"/>
                  </a:lnTo>
                  <a:lnTo>
                    <a:pt x="191" y="197"/>
                  </a:lnTo>
                  <a:lnTo>
                    <a:pt x="191" y="217"/>
                  </a:lnTo>
                  <a:lnTo>
                    <a:pt x="194" y="219"/>
                  </a:lnTo>
                  <a:lnTo>
                    <a:pt x="162" y="219"/>
                  </a:lnTo>
                  <a:lnTo>
                    <a:pt x="92" y="131"/>
                  </a:lnTo>
                  <a:lnTo>
                    <a:pt x="5" y="15"/>
                  </a:lnTo>
                  <a:lnTo>
                    <a:pt x="0" y="0"/>
                  </a:lnTo>
                  <a:lnTo>
                    <a:pt x="37" y="5"/>
                  </a:lnTo>
                  <a:lnTo>
                    <a:pt x="95" y="73"/>
                  </a:lnTo>
                  <a:close/>
                </a:path>
              </a:pathLst>
            </a:custGeom>
            <a:solidFill>
              <a:srgbClr val="99CCCC"/>
            </a:solidFill>
            <a:ln w="9525">
              <a:noFill/>
            </a:ln>
          </p:spPr>
          <p:txBody>
            <a:bodyPr/>
            <a:p>
              <a:endParaRPr lang="zh-CN" altLang="en-US"/>
            </a:p>
          </p:txBody>
        </p:sp>
        <p:sp>
          <p:nvSpPr>
            <p:cNvPr id="5050459" name="任意多边形 5050458"/>
            <p:cNvSpPr/>
            <p:nvPr/>
          </p:nvSpPr>
          <p:spPr>
            <a:xfrm>
              <a:off x="983" y="1503"/>
              <a:ext cx="46" cy="60"/>
            </a:xfrm>
            <a:custGeom>
              <a:avLst/>
              <a:gdLst/>
              <a:ahLst/>
              <a:cxnLst/>
              <a:pathLst>
                <a:path w="139" h="180">
                  <a:moveTo>
                    <a:pt x="139" y="141"/>
                  </a:moveTo>
                  <a:lnTo>
                    <a:pt x="136" y="180"/>
                  </a:lnTo>
                  <a:lnTo>
                    <a:pt x="27" y="39"/>
                  </a:lnTo>
                  <a:lnTo>
                    <a:pt x="0" y="0"/>
                  </a:lnTo>
                  <a:lnTo>
                    <a:pt x="133" y="3"/>
                  </a:lnTo>
                  <a:lnTo>
                    <a:pt x="139" y="141"/>
                  </a:lnTo>
                  <a:close/>
                </a:path>
              </a:pathLst>
            </a:custGeom>
            <a:solidFill>
              <a:srgbClr val="669999"/>
            </a:solidFill>
            <a:ln w="9525">
              <a:noFill/>
            </a:ln>
          </p:spPr>
          <p:txBody>
            <a:bodyPr/>
            <a:p>
              <a:endParaRPr lang="zh-CN" altLang="en-US"/>
            </a:p>
          </p:txBody>
        </p:sp>
        <p:sp>
          <p:nvSpPr>
            <p:cNvPr id="5050460" name="任意多边形 5050459"/>
            <p:cNvSpPr/>
            <p:nvPr/>
          </p:nvSpPr>
          <p:spPr>
            <a:xfrm>
              <a:off x="943" y="1504"/>
              <a:ext cx="12" cy="72"/>
            </a:xfrm>
            <a:custGeom>
              <a:avLst/>
              <a:gdLst/>
              <a:ahLst/>
              <a:cxnLst/>
              <a:pathLst>
                <a:path w="37" h="216">
                  <a:moveTo>
                    <a:pt x="37" y="141"/>
                  </a:moveTo>
                  <a:lnTo>
                    <a:pt x="34" y="206"/>
                  </a:lnTo>
                  <a:lnTo>
                    <a:pt x="34" y="216"/>
                  </a:lnTo>
                  <a:lnTo>
                    <a:pt x="0" y="216"/>
                  </a:lnTo>
                  <a:lnTo>
                    <a:pt x="0" y="70"/>
                  </a:lnTo>
                  <a:lnTo>
                    <a:pt x="5" y="0"/>
                  </a:lnTo>
                  <a:lnTo>
                    <a:pt x="37" y="0"/>
                  </a:lnTo>
                  <a:lnTo>
                    <a:pt x="37" y="141"/>
                  </a:lnTo>
                  <a:close/>
                </a:path>
              </a:pathLst>
            </a:custGeom>
            <a:solidFill>
              <a:srgbClr val="99CCCC"/>
            </a:solidFill>
            <a:ln w="9525">
              <a:noFill/>
            </a:ln>
          </p:spPr>
          <p:txBody>
            <a:bodyPr/>
            <a:p>
              <a:endParaRPr lang="zh-CN" altLang="en-US"/>
            </a:p>
          </p:txBody>
        </p:sp>
        <p:sp>
          <p:nvSpPr>
            <p:cNvPr id="5050461" name="任意多边形 5050460"/>
            <p:cNvSpPr/>
            <p:nvPr/>
          </p:nvSpPr>
          <p:spPr>
            <a:xfrm>
              <a:off x="754" y="1508"/>
              <a:ext cx="52" cy="68"/>
            </a:xfrm>
            <a:custGeom>
              <a:avLst/>
              <a:gdLst/>
              <a:ahLst/>
              <a:cxnLst/>
              <a:pathLst>
                <a:path w="155" h="204">
                  <a:moveTo>
                    <a:pt x="155" y="202"/>
                  </a:moveTo>
                  <a:lnTo>
                    <a:pt x="7" y="204"/>
                  </a:lnTo>
                  <a:lnTo>
                    <a:pt x="0" y="168"/>
                  </a:lnTo>
                  <a:lnTo>
                    <a:pt x="0" y="0"/>
                  </a:lnTo>
                  <a:lnTo>
                    <a:pt x="61" y="79"/>
                  </a:lnTo>
                  <a:lnTo>
                    <a:pt x="155" y="202"/>
                  </a:lnTo>
                  <a:close/>
                </a:path>
              </a:pathLst>
            </a:custGeom>
            <a:solidFill>
              <a:srgbClr val="669999"/>
            </a:solidFill>
            <a:ln w="9525">
              <a:noFill/>
            </a:ln>
          </p:spPr>
          <p:txBody>
            <a:bodyPr/>
            <a:p>
              <a:endParaRPr lang="zh-CN" altLang="en-US"/>
            </a:p>
          </p:txBody>
        </p:sp>
        <p:sp>
          <p:nvSpPr>
            <p:cNvPr id="5050462" name="任意多边形 5050461"/>
            <p:cNvSpPr/>
            <p:nvPr/>
          </p:nvSpPr>
          <p:spPr>
            <a:xfrm>
              <a:off x="1244" y="1509"/>
              <a:ext cx="39" cy="67"/>
            </a:xfrm>
            <a:custGeom>
              <a:avLst/>
              <a:gdLst/>
              <a:ahLst/>
              <a:cxnLst/>
              <a:pathLst>
                <a:path w="118" h="201">
                  <a:moveTo>
                    <a:pt x="116" y="60"/>
                  </a:moveTo>
                  <a:lnTo>
                    <a:pt x="118" y="199"/>
                  </a:lnTo>
                  <a:lnTo>
                    <a:pt x="8" y="201"/>
                  </a:lnTo>
                  <a:lnTo>
                    <a:pt x="0" y="39"/>
                  </a:lnTo>
                  <a:lnTo>
                    <a:pt x="2" y="0"/>
                  </a:lnTo>
                  <a:lnTo>
                    <a:pt x="110" y="42"/>
                  </a:lnTo>
                  <a:lnTo>
                    <a:pt x="116" y="60"/>
                  </a:lnTo>
                  <a:close/>
                </a:path>
              </a:pathLst>
            </a:custGeom>
            <a:solidFill>
              <a:srgbClr val="E8E858"/>
            </a:solidFill>
            <a:ln w="9525">
              <a:noFill/>
            </a:ln>
          </p:spPr>
          <p:txBody>
            <a:bodyPr/>
            <a:p>
              <a:endParaRPr lang="zh-CN" altLang="en-US"/>
            </a:p>
          </p:txBody>
        </p:sp>
        <p:sp>
          <p:nvSpPr>
            <p:cNvPr id="5050463" name="任意多边形 5050462"/>
            <p:cNvSpPr/>
            <p:nvPr/>
          </p:nvSpPr>
          <p:spPr>
            <a:xfrm>
              <a:off x="960" y="1509"/>
              <a:ext cx="52" cy="67"/>
            </a:xfrm>
            <a:custGeom>
              <a:avLst/>
              <a:gdLst/>
              <a:ahLst/>
              <a:cxnLst/>
              <a:pathLst>
                <a:path w="155" h="199">
                  <a:moveTo>
                    <a:pt x="0" y="199"/>
                  </a:moveTo>
                  <a:lnTo>
                    <a:pt x="0" y="0"/>
                  </a:lnTo>
                  <a:lnTo>
                    <a:pt x="155" y="199"/>
                  </a:lnTo>
                  <a:lnTo>
                    <a:pt x="0" y="199"/>
                  </a:lnTo>
                  <a:close/>
                </a:path>
              </a:pathLst>
            </a:custGeom>
            <a:solidFill>
              <a:srgbClr val="669999"/>
            </a:solidFill>
            <a:ln w="9525">
              <a:noFill/>
            </a:ln>
          </p:spPr>
          <p:txBody>
            <a:bodyPr/>
            <a:p>
              <a:endParaRPr lang="zh-CN" altLang="en-US"/>
            </a:p>
          </p:txBody>
        </p:sp>
        <p:sp>
          <p:nvSpPr>
            <p:cNvPr id="5050464" name="任意多边形 5050463"/>
            <p:cNvSpPr/>
            <p:nvPr/>
          </p:nvSpPr>
          <p:spPr>
            <a:xfrm>
              <a:off x="884" y="1510"/>
              <a:ext cx="55" cy="66"/>
            </a:xfrm>
            <a:custGeom>
              <a:avLst/>
              <a:gdLst/>
              <a:ahLst/>
              <a:cxnLst/>
              <a:pathLst>
                <a:path w="165" h="196">
                  <a:moveTo>
                    <a:pt x="160" y="165"/>
                  </a:moveTo>
                  <a:lnTo>
                    <a:pt x="158" y="189"/>
                  </a:lnTo>
                  <a:lnTo>
                    <a:pt x="141" y="196"/>
                  </a:lnTo>
                  <a:lnTo>
                    <a:pt x="0" y="196"/>
                  </a:lnTo>
                  <a:lnTo>
                    <a:pt x="160" y="0"/>
                  </a:lnTo>
                  <a:lnTo>
                    <a:pt x="165" y="18"/>
                  </a:lnTo>
                  <a:lnTo>
                    <a:pt x="160" y="165"/>
                  </a:lnTo>
                  <a:close/>
                </a:path>
              </a:pathLst>
            </a:custGeom>
            <a:solidFill>
              <a:srgbClr val="669999"/>
            </a:solidFill>
            <a:ln w="9525">
              <a:noFill/>
            </a:ln>
          </p:spPr>
          <p:txBody>
            <a:bodyPr/>
            <a:p>
              <a:endParaRPr lang="zh-CN" altLang="en-US"/>
            </a:p>
          </p:txBody>
        </p:sp>
        <p:sp>
          <p:nvSpPr>
            <p:cNvPr id="5050465" name="任意多边形 5050464"/>
            <p:cNvSpPr/>
            <p:nvPr/>
          </p:nvSpPr>
          <p:spPr>
            <a:xfrm>
              <a:off x="676" y="1512"/>
              <a:ext cx="52" cy="64"/>
            </a:xfrm>
            <a:custGeom>
              <a:avLst/>
              <a:gdLst/>
              <a:ahLst/>
              <a:cxnLst/>
              <a:pathLst>
                <a:path w="157" h="190">
                  <a:moveTo>
                    <a:pt x="157" y="180"/>
                  </a:moveTo>
                  <a:lnTo>
                    <a:pt x="157" y="188"/>
                  </a:lnTo>
                  <a:lnTo>
                    <a:pt x="0" y="190"/>
                  </a:lnTo>
                  <a:lnTo>
                    <a:pt x="13" y="168"/>
                  </a:lnTo>
                  <a:lnTo>
                    <a:pt x="152" y="0"/>
                  </a:lnTo>
                  <a:lnTo>
                    <a:pt x="154" y="159"/>
                  </a:lnTo>
                  <a:lnTo>
                    <a:pt x="157" y="180"/>
                  </a:lnTo>
                  <a:close/>
                </a:path>
              </a:pathLst>
            </a:custGeom>
            <a:solidFill>
              <a:srgbClr val="669999"/>
            </a:solidFill>
            <a:ln w="9525">
              <a:noFill/>
            </a:ln>
          </p:spPr>
          <p:txBody>
            <a:bodyPr/>
            <a:p>
              <a:endParaRPr lang="zh-CN" altLang="en-US"/>
            </a:p>
          </p:txBody>
        </p:sp>
        <p:sp>
          <p:nvSpPr>
            <p:cNvPr id="5050466" name="任意多边形 5050465"/>
            <p:cNvSpPr/>
            <p:nvPr/>
          </p:nvSpPr>
          <p:spPr>
            <a:xfrm>
              <a:off x="1288" y="1659"/>
              <a:ext cx="11" cy="49"/>
            </a:xfrm>
            <a:custGeom>
              <a:avLst/>
              <a:gdLst/>
              <a:ahLst/>
              <a:cxnLst/>
              <a:pathLst>
                <a:path w="34" h="146">
                  <a:moveTo>
                    <a:pt x="34" y="144"/>
                  </a:moveTo>
                  <a:lnTo>
                    <a:pt x="11" y="146"/>
                  </a:lnTo>
                  <a:lnTo>
                    <a:pt x="2" y="139"/>
                  </a:lnTo>
                  <a:lnTo>
                    <a:pt x="0" y="18"/>
                  </a:lnTo>
                  <a:lnTo>
                    <a:pt x="2" y="0"/>
                  </a:lnTo>
                  <a:lnTo>
                    <a:pt x="34" y="13"/>
                  </a:lnTo>
                  <a:lnTo>
                    <a:pt x="34" y="144"/>
                  </a:lnTo>
                  <a:close/>
                </a:path>
              </a:pathLst>
            </a:custGeom>
            <a:solidFill>
              <a:srgbClr val="E8E8BA"/>
            </a:solidFill>
            <a:ln w="9525">
              <a:noFill/>
            </a:ln>
          </p:spPr>
          <p:txBody>
            <a:bodyPr/>
            <a:p>
              <a:endParaRPr lang="zh-CN" altLang="en-US"/>
            </a:p>
          </p:txBody>
        </p:sp>
        <p:sp>
          <p:nvSpPr>
            <p:cNvPr id="5050467" name="任意多边形 5050466"/>
            <p:cNvSpPr/>
            <p:nvPr/>
          </p:nvSpPr>
          <p:spPr>
            <a:xfrm>
              <a:off x="998" y="832"/>
              <a:ext cx="74" cy="127"/>
            </a:xfrm>
            <a:custGeom>
              <a:avLst/>
              <a:gdLst/>
              <a:ahLst/>
              <a:cxnLst/>
              <a:pathLst>
                <a:path w="222" h="382">
                  <a:moveTo>
                    <a:pt x="83" y="382"/>
                  </a:moveTo>
                  <a:lnTo>
                    <a:pt x="93" y="359"/>
                  </a:lnTo>
                  <a:lnTo>
                    <a:pt x="86" y="331"/>
                  </a:lnTo>
                  <a:lnTo>
                    <a:pt x="65" y="313"/>
                  </a:lnTo>
                  <a:lnTo>
                    <a:pt x="73" y="296"/>
                  </a:lnTo>
                  <a:lnTo>
                    <a:pt x="86" y="292"/>
                  </a:lnTo>
                  <a:lnTo>
                    <a:pt x="99" y="292"/>
                  </a:lnTo>
                  <a:lnTo>
                    <a:pt x="106" y="283"/>
                  </a:lnTo>
                  <a:lnTo>
                    <a:pt x="104" y="273"/>
                  </a:lnTo>
                  <a:lnTo>
                    <a:pt x="98" y="268"/>
                  </a:lnTo>
                  <a:lnTo>
                    <a:pt x="110" y="258"/>
                  </a:lnTo>
                  <a:lnTo>
                    <a:pt x="96" y="206"/>
                  </a:lnTo>
                  <a:lnTo>
                    <a:pt x="86" y="168"/>
                  </a:lnTo>
                  <a:lnTo>
                    <a:pt x="68" y="130"/>
                  </a:lnTo>
                  <a:lnTo>
                    <a:pt x="30" y="119"/>
                  </a:lnTo>
                  <a:lnTo>
                    <a:pt x="30" y="88"/>
                  </a:lnTo>
                  <a:lnTo>
                    <a:pt x="20" y="58"/>
                  </a:lnTo>
                  <a:lnTo>
                    <a:pt x="0" y="12"/>
                  </a:lnTo>
                  <a:lnTo>
                    <a:pt x="8" y="8"/>
                  </a:lnTo>
                  <a:lnTo>
                    <a:pt x="25" y="3"/>
                  </a:lnTo>
                  <a:lnTo>
                    <a:pt x="28" y="0"/>
                  </a:lnTo>
                  <a:lnTo>
                    <a:pt x="44" y="3"/>
                  </a:lnTo>
                  <a:lnTo>
                    <a:pt x="78" y="32"/>
                  </a:lnTo>
                  <a:lnTo>
                    <a:pt x="96" y="63"/>
                  </a:lnTo>
                  <a:lnTo>
                    <a:pt x="96" y="79"/>
                  </a:lnTo>
                  <a:lnTo>
                    <a:pt x="133" y="103"/>
                  </a:lnTo>
                  <a:lnTo>
                    <a:pt x="147" y="100"/>
                  </a:lnTo>
                  <a:lnTo>
                    <a:pt x="149" y="97"/>
                  </a:lnTo>
                  <a:lnTo>
                    <a:pt x="159" y="92"/>
                  </a:lnTo>
                  <a:lnTo>
                    <a:pt x="162" y="79"/>
                  </a:lnTo>
                  <a:lnTo>
                    <a:pt x="164" y="76"/>
                  </a:lnTo>
                  <a:lnTo>
                    <a:pt x="164" y="81"/>
                  </a:lnTo>
                  <a:lnTo>
                    <a:pt x="169" y="86"/>
                  </a:lnTo>
                  <a:lnTo>
                    <a:pt x="188" y="76"/>
                  </a:lnTo>
                  <a:lnTo>
                    <a:pt x="201" y="92"/>
                  </a:lnTo>
                  <a:lnTo>
                    <a:pt x="206" y="115"/>
                  </a:lnTo>
                  <a:lnTo>
                    <a:pt x="209" y="118"/>
                  </a:lnTo>
                  <a:lnTo>
                    <a:pt x="214" y="118"/>
                  </a:lnTo>
                  <a:lnTo>
                    <a:pt x="219" y="113"/>
                  </a:lnTo>
                  <a:lnTo>
                    <a:pt x="209" y="76"/>
                  </a:lnTo>
                  <a:lnTo>
                    <a:pt x="196" y="63"/>
                  </a:lnTo>
                  <a:lnTo>
                    <a:pt x="176" y="68"/>
                  </a:lnTo>
                  <a:lnTo>
                    <a:pt x="172" y="68"/>
                  </a:lnTo>
                  <a:lnTo>
                    <a:pt x="172" y="66"/>
                  </a:lnTo>
                  <a:lnTo>
                    <a:pt x="178" y="61"/>
                  </a:lnTo>
                  <a:lnTo>
                    <a:pt x="203" y="66"/>
                  </a:lnTo>
                  <a:lnTo>
                    <a:pt x="222" y="97"/>
                  </a:lnTo>
                  <a:lnTo>
                    <a:pt x="222" y="126"/>
                  </a:lnTo>
                  <a:lnTo>
                    <a:pt x="217" y="134"/>
                  </a:lnTo>
                  <a:lnTo>
                    <a:pt x="212" y="139"/>
                  </a:lnTo>
                  <a:lnTo>
                    <a:pt x="198" y="136"/>
                  </a:lnTo>
                  <a:lnTo>
                    <a:pt x="198" y="173"/>
                  </a:lnTo>
                  <a:lnTo>
                    <a:pt x="203" y="192"/>
                  </a:lnTo>
                  <a:lnTo>
                    <a:pt x="196" y="246"/>
                  </a:lnTo>
                  <a:lnTo>
                    <a:pt x="167" y="304"/>
                  </a:lnTo>
                  <a:lnTo>
                    <a:pt x="144" y="343"/>
                  </a:lnTo>
                  <a:lnTo>
                    <a:pt x="115" y="372"/>
                  </a:lnTo>
                  <a:lnTo>
                    <a:pt x="88" y="380"/>
                  </a:lnTo>
                  <a:lnTo>
                    <a:pt x="83" y="382"/>
                  </a:lnTo>
                  <a:close/>
                </a:path>
              </a:pathLst>
            </a:custGeom>
            <a:solidFill>
              <a:srgbClr val="EBB885"/>
            </a:solidFill>
            <a:ln w="9525">
              <a:noFill/>
            </a:ln>
          </p:spPr>
          <p:txBody>
            <a:bodyPr/>
            <a:p>
              <a:endParaRPr lang="zh-CN" altLang="en-US"/>
            </a:p>
          </p:txBody>
        </p:sp>
        <p:sp>
          <p:nvSpPr>
            <p:cNvPr id="5050468" name="任意多边形 5050467"/>
            <p:cNvSpPr/>
            <p:nvPr/>
          </p:nvSpPr>
          <p:spPr>
            <a:xfrm>
              <a:off x="1055" y="885"/>
              <a:ext cx="53" cy="119"/>
            </a:xfrm>
            <a:custGeom>
              <a:avLst/>
              <a:gdLst/>
              <a:ahLst/>
              <a:cxnLst/>
              <a:pathLst>
                <a:path w="158" h="355">
                  <a:moveTo>
                    <a:pt x="0" y="167"/>
                  </a:moveTo>
                  <a:lnTo>
                    <a:pt x="28" y="226"/>
                  </a:lnTo>
                  <a:lnTo>
                    <a:pt x="45" y="355"/>
                  </a:lnTo>
                  <a:lnTo>
                    <a:pt x="59" y="294"/>
                  </a:lnTo>
                  <a:lnTo>
                    <a:pt x="77" y="260"/>
                  </a:lnTo>
                  <a:lnTo>
                    <a:pt x="129" y="181"/>
                  </a:lnTo>
                  <a:lnTo>
                    <a:pt x="129" y="171"/>
                  </a:lnTo>
                  <a:lnTo>
                    <a:pt x="146" y="139"/>
                  </a:lnTo>
                  <a:lnTo>
                    <a:pt x="158" y="81"/>
                  </a:lnTo>
                  <a:lnTo>
                    <a:pt x="146" y="66"/>
                  </a:lnTo>
                  <a:lnTo>
                    <a:pt x="124" y="18"/>
                  </a:lnTo>
                  <a:lnTo>
                    <a:pt x="119" y="18"/>
                  </a:lnTo>
                  <a:lnTo>
                    <a:pt x="93" y="15"/>
                  </a:lnTo>
                  <a:lnTo>
                    <a:pt x="75" y="5"/>
                  </a:lnTo>
                  <a:lnTo>
                    <a:pt x="66" y="8"/>
                  </a:lnTo>
                  <a:lnTo>
                    <a:pt x="43" y="0"/>
                  </a:lnTo>
                  <a:lnTo>
                    <a:pt x="46" y="18"/>
                  </a:lnTo>
                  <a:lnTo>
                    <a:pt x="46" y="57"/>
                  </a:lnTo>
                  <a:lnTo>
                    <a:pt x="38" y="92"/>
                  </a:lnTo>
                  <a:lnTo>
                    <a:pt x="32" y="110"/>
                  </a:lnTo>
                  <a:lnTo>
                    <a:pt x="0" y="167"/>
                  </a:lnTo>
                  <a:close/>
                </a:path>
              </a:pathLst>
            </a:custGeom>
            <a:solidFill>
              <a:srgbClr val="EBB885"/>
            </a:solidFill>
            <a:ln w="9525">
              <a:noFill/>
            </a:ln>
          </p:spPr>
          <p:txBody>
            <a:bodyPr/>
            <a:p>
              <a:endParaRPr lang="zh-CN" altLang="en-US"/>
            </a:p>
          </p:txBody>
        </p:sp>
        <p:sp>
          <p:nvSpPr>
            <p:cNvPr id="5050469" name="任意多边形 5050468"/>
            <p:cNvSpPr>
              <a:spLocks noEditPoints="1"/>
            </p:cNvSpPr>
            <p:nvPr/>
          </p:nvSpPr>
          <p:spPr>
            <a:xfrm>
              <a:off x="1006" y="928"/>
              <a:ext cx="240" cy="188"/>
            </a:xfrm>
            <a:custGeom>
              <a:avLst/>
              <a:gdLst/>
              <a:ahLst/>
              <a:cxnLst/>
              <a:pathLst>
                <a:path w="721" h="563">
                  <a:moveTo>
                    <a:pt x="602" y="466"/>
                  </a:moveTo>
                  <a:lnTo>
                    <a:pt x="608" y="398"/>
                  </a:lnTo>
                  <a:lnTo>
                    <a:pt x="619" y="349"/>
                  </a:lnTo>
                  <a:lnTo>
                    <a:pt x="605" y="294"/>
                  </a:lnTo>
                  <a:lnTo>
                    <a:pt x="570" y="298"/>
                  </a:lnTo>
                  <a:lnTo>
                    <a:pt x="583" y="263"/>
                  </a:lnTo>
                  <a:lnTo>
                    <a:pt x="580" y="204"/>
                  </a:lnTo>
                  <a:lnTo>
                    <a:pt x="563" y="152"/>
                  </a:lnTo>
                  <a:lnTo>
                    <a:pt x="519" y="166"/>
                  </a:lnTo>
                  <a:lnTo>
                    <a:pt x="491" y="145"/>
                  </a:lnTo>
                  <a:lnTo>
                    <a:pt x="442" y="124"/>
                  </a:lnTo>
                  <a:lnTo>
                    <a:pt x="380" y="124"/>
                  </a:lnTo>
                  <a:lnTo>
                    <a:pt x="361" y="123"/>
                  </a:lnTo>
                  <a:lnTo>
                    <a:pt x="367" y="47"/>
                  </a:lnTo>
                  <a:lnTo>
                    <a:pt x="377" y="10"/>
                  </a:lnTo>
                  <a:lnTo>
                    <a:pt x="385" y="0"/>
                  </a:lnTo>
                  <a:lnTo>
                    <a:pt x="519" y="63"/>
                  </a:lnTo>
                  <a:lnTo>
                    <a:pt x="549" y="73"/>
                  </a:lnTo>
                  <a:lnTo>
                    <a:pt x="634" y="131"/>
                  </a:lnTo>
                  <a:lnTo>
                    <a:pt x="689" y="277"/>
                  </a:lnTo>
                  <a:lnTo>
                    <a:pt x="721" y="456"/>
                  </a:lnTo>
                  <a:lnTo>
                    <a:pt x="634" y="459"/>
                  </a:lnTo>
                  <a:lnTo>
                    <a:pt x="602" y="466"/>
                  </a:lnTo>
                  <a:close/>
                  <a:moveTo>
                    <a:pt x="341" y="166"/>
                  </a:moveTo>
                  <a:lnTo>
                    <a:pt x="342" y="180"/>
                  </a:lnTo>
                  <a:lnTo>
                    <a:pt x="301" y="173"/>
                  </a:lnTo>
                  <a:lnTo>
                    <a:pt x="266" y="183"/>
                  </a:lnTo>
                  <a:lnTo>
                    <a:pt x="222" y="218"/>
                  </a:lnTo>
                  <a:lnTo>
                    <a:pt x="204" y="235"/>
                  </a:lnTo>
                  <a:lnTo>
                    <a:pt x="204" y="228"/>
                  </a:lnTo>
                  <a:lnTo>
                    <a:pt x="231" y="199"/>
                  </a:lnTo>
                  <a:lnTo>
                    <a:pt x="254" y="173"/>
                  </a:lnTo>
                  <a:lnTo>
                    <a:pt x="265" y="162"/>
                  </a:lnTo>
                  <a:lnTo>
                    <a:pt x="291" y="154"/>
                  </a:lnTo>
                  <a:lnTo>
                    <a:pt x="330" y="165"/>
                  </a:lnTo>
                  <a:lnTo>
                    <a:pt x="341" y="165"/>
                  </a:lnTo>
                  <a:lnTo>
                    <a:pt x="341" y="166"/>
                  </a:lnTo>
                  <a:close/>
                  <a:moveTo>
                    <a:pt x="0" y="421"/>
                  </a:moveTo>
                  <a:lnTo>
                    <a:pt x="14" y="391"/>
                  </a:lnTo>
                  <a:lnTo>
                    <a:pt x="22" y="360"/>
                  </a:lnTo>
                  <a:lnTo>
                    <a:pt x="32" y="394"/>
                  </a:lnTo>
                  <a:lnTo>
                    <a:pt x="49" y="427"/>
                  </a:lnTo>
                  <a:lnTo>
                    <a:pt x="21" y="425"/>
                  </a:lnTo>
                  <a:lnTo>
                    <a:pt x="0" y="421"/>
                  </a:lnTo>
                  <a:close/>
                  <a:moveTo>
                    <a:pt x="430" y="563"/>
                  </a:moveTo>
                  <a:lnTo>
                    <a:pt x="432" y="560"/>
                  </a:lnTo>
                  <a:lnTo>
                    <a:pt x="411" y="511"/>
                  </a:lnTo>
                  <a:lnTo>
                    <a:pt x="429" y="467"/>
                  </a:lnTo>
                  <a:lnTo>
                    <a:pt x="453" y="429"/>
                  </a:lnTo>
                  <a:lnTo>
                    <a:pt x="442" y="383"/>
                  </a:lnTo>
                  <a:lnTo>
                    <a:pt x="458" y="325"/>
                  </a:lnTo>
                  <a:lnTo>
                    <a:pt x="459" y="335"/>
                  </a:lnTo>
                  <a:lnTo>
                    <a:pt x="477" y="411"/>
                  </a:lnTo>
                  <a:lnTo>
                    <a:pt x="485" y="488"/>
                  </a:lnTo>
                  <a:lnTo>
                    <a:pt x="490" y="534"/>
                  </a:lnTo>
                  <a:lnTo>
                    <a:pt x="488" y="542"/>
                  </a:lnTo>
                  <a:lnTo>
                    <a:pt x="488" y="551"/>
                  </a:lnTo>
                  <a:lnTo>
                    <a:pt x="430" y="563"/>
                  </a:lnTo>
                  <a:close/>
                </a:path>
              </a:pathLst>
            </a:custGeom>
            <a:solidFill>
              <a:srgbClr val="8AEBEB"/>
            </a:solidFill>
            <a:ln w="9525">
              <a:noFill/>
            </a:ln>
          </p:spPr>
          <p:txBody>
            <a:bodyPr/>
            <a:p>
              <a:endParaRPr lang="zh-CN" altLang="en-US"/>
            </a:p>
          </p:txBody>
        </p:sp>
      </p:grpSp>
      <p:pic>
        <p:nvPicPr>
          <p:cNvPr id="5050470" name="图片 5050469" descr="MCj02378260000[1]"/>
          <p:cNvPicPr>
            <a:picLocks noChangeAspect="1"/>
          </p:cNvPicPr>
          <p:nvPr/>
        </p:nvPicPr>
        <p:blipFill>
          <a:blip r:embed="rId1"/>
          <a:stretch>
            <a:fillRect/>
          </a:stretch>
        </p:blipFill>
        <p:spPr>
          <a:xfrm>
            <a:off x="7031038" y="1500188"/>
            <a:ext cx="1525587" cy="1965325"/>
          </a:xfrm>
          <a:prstGeom prst="rect">
            <a:avLst/>
          </a:prstGeom>
          <a:noFill/>
          <a:ln w="9525">
            <a:noFill/>
          </a:ln>
        </p:spPr>
      </p:pic>
    </p:spTree>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4701186" name="标题 4701185"/>
          <p:cNvSpPr>
            <a:spLocks noGrp="1"/>
          </p:cNvSpPr>
          <p:nvPr>
            <p:ph type="title"/>
          </p:nvPr>
        </p:nvSpPr>
        <p:spPr>
          <a:ln/>
        </p:spPr>
        <p:txBody>
          <a:bodyPr/>
          <a:p>
            <a:r>
              <a:rPr lang="en-US" altLang="zh-CN"/>
              <a:t>JHA </a:t>
            </a:r>
            <a:r>
              <a:rPr lang="zh-CN" altLang="en-US" dirty="0">
                <a:ea typeface="宋体" panose="02010600030101010101" pitchFamily="2" charset="-122"/>
              </a:rPr>
              <a:t>步骤 </a:t>
            </a:r>
            <a:r>
              <a:rPr lang="en-US" altLang="zh-CN"/>
              <a:t>2: </a:t>
            </a:r>
            <a:r>
              <a:rPr lang="zh-CN" altLang="en-US" dirty="0">
                <a:ea typeface="宋体" panose="02010600030101010101" pitchFamily="2" charset="-122"/>
              </a:rPr>
              <a:t>将工作分成若干</a:t>
            </a:r>
            <a:r>
              <a:rPr lang="zh-CN" altLang="en-US" sz="2400" dirty="0">
                <a:ea typeface="宋体" panose="02010600030101010101" pitchFamily="2" charset="-122"/>
              </a:rPr>
              <a:t>工作步骤</a:t>
            </a:r>
            <a:endParaRPr lang="en-US" altLang="zh-CN" sz="2400"/>
          </a:p>
        </p:txBody>
      </p:sp>
      <p:sp>
        <p:nvSpPr>
          <p:cNvPr id="4701187" name="文本占位符 4701186"/>
          <p:cNvSpPr>
            <a:spLocks noGrp="1"/>
          </p:cNvSpPr>
          <p:nvPr>
            <p:ph type="body" idx="1"/>
          </p:nvPr>
        </p:nvSpPr>
        <p:spPr>
          <a:xfrm>
            <a:off x="509588" y="755650"/>
            <a:ext cx="8634412" cy="5695950"/>
          </a:xfrm>
          <a:ln/>
        </p:spPr>
        <p:txBody>
          <a:bodyPr/>
          <a:p>
            <a:pPr algn="ctr">
              <a:lnSpc>
                <a:spcPct val="90000"/>
              </a:lnSpc>
              <a:buNone/>
            </a:pPr>
            <a:endParaRPr lang="en-US" altLang="zh-CN" sz="2000" b="1"/>
          </a:p>
          <a:p>
            <a:pPr algn="ctr">
              <a:lnSpc>
                <a:spcPct val="90000"/>
              </a:lnSpc>
              <a:buNone/>
            </a:pPr>
            <a:r>
              <a:rPr lang="zh-CN" altLang="en-US" sz="2000" b="1" dirty="0">
                <a:ea typeface="宋体" panose="02010600030101010101" pitchFamily="2" charset="-122"/>
              </a:rPr>
              <a:t>练习 </a:t>
            </a:r>
            <a:r>
              <a:rPr lang="en-US" altLang="zh-CN" sz="2000" b="1"/>
              <a:t># 3</a:t>
            </a:r>
            <a:endParaRPr lang="en-US" altLang="zh-CN" sz="2000" b="1">
              <a:solidFill>
                <a:srgbClr val="FF0000"/>
              </a:solidFill>
            </a:endParaRPr>
          </a:p>
          <a:p>
            <a:pPr>
              <a:lnSpc>
                <a:spcPct val="90000"/>
              </a:lnSpc>
              <a:buNone/>
            </a:pPr>
            <a:endParaRPr lang="en-US" altLang="zh-CN" sz="2000" b="1">
              <a:solidFill>
                <a:srgbClr val="FF0000"/>
              </a:solidFill>
            </a:endParaRPr>
          </a:p>
          <a:p>
            <a:pPr>
              <a:lnSpc>
                <a:spcPct val="90000"/>
              </a:lnSpc>
              <a:buNone/>
            </a:pPr>
            <a:endParaRPr lang="en-US" altLang="zh-CN" sz="2000" b="1">
              <a:solidFill>
                <a:srgbClr val="FF0000"/>
              </a:solidFill>
            </a:endParaRPr>
          </a:p>
          <a:p>
            <a:pPr>
              <a:lnSpc>
                <a:spcPct val="90000"/>
              </a:lnSpc>
              <a:buNone/>
            </a:pPr>
            <a:endParaRPr lang="en-US" altLang="zh-CN" sz="2000" b="1">
              <a:solidFill>
                <a:srgbClr val="FF0000"/>
              </a:solidFill>
            </a:endParaRPr>
          </a:p>
          <a:p>
            <a:pPr>
              <a:lnSpc>
                <a:spcPct val="90000"/>
              </a:lnSpc>
              <a:buNone/>
            </a:pPr>
            <a:endParaRPr lang="en-US" altLang="zh-CN" sz="2000" b="1">
              <a:solidFill>
                <a:srgbClr val="FF0000"/>
              </a:solidFill>
            </a:endParaRPr>
          </a:p>
          <a:p>
            <a:pPr>
              <a:lnSpc>
                <a:spcPct val="90000"/>
              </a:lnSpc>
              <a:buNone/>
            </a:pPr>
            <a:endParaRPr lang="en-US" altLang="zh-CN" sz="2000" b="1">
              <a:solidFill>
                <a:srgbClr val="FF0000"/>
              </a:solidFill>
            </a:endParaRPr>
          </a:p>
          <a:p>
            <a:pPr>
              <a:lnSpc>
                <a:spcPct val="90000"/>
              </a:lnSpc>
              <a:buNone/>
            </a:pPr>
            <a:endParaRPr lang="en-US" altLang="zh-CN" sz="2000" b="1">
              <a:solidFill>
                <a:srgbClr val="FF0000"/>
              </a:solidFill>
            </a:endParaRPr>
          </a:p>
          <a:p>
            <a:pPr>
              <a:lnSpc>
                <a:spcPct val="90000"/>
              </a:lnSpc>
              <a:buNone/>
            </a:pPr>
            <a:endParaRPr lang="en-US" altLang="zh-CN" sz="2000" b="1">
              <a:solidFill>
                <a:srgbClr val="FF0000"/>
              </a:solidFill>
            </a:endParaRPr>
          </a:p>
          <a:p>
            <a:pPr algn="ctr">
              <a:lnSpc>
                <a:spcPct val="90000"/>
              </a:lnSpc>
              <a:buNone/>
            </a:pPr>
            <a:r>
              <a:rPr lang="en-US" altLang="zh-CN" sz="3600" b="1"/>
              <a:t>1) </a:t>
            </a:r>
            <a:r>
              <a:rPr lang="zh-CN" altLang="en-US" sz="3600" b="1" dirty="0">
                <a:ea typeface="宋体" panose="02010600030101010101" pitchFamily="2" charset="-122"/>
              </a:rPr>
              <a:t>观看视频及</a:t>
            </a:r>
            <a:r>
              <a:rPr lang="en-US" altLang="zh-CN" sz="3600" b="1"/>
              <a:t> </a:t>
            </a:r>
            <a:endParaRPr lang="en-US" altLang="zh-CN" sz="3600" b="1"/>
          </a:p>
          <a:p>
            <a:pPr algn="ctr">
              <a:lnSpc>
                <a:spcPct val="90000"/>
              </a:lnSpc>
              <a:buNone/>
            </a:pPr>
            <a:r>
              <a:rPr lang="zh-CN" altLang="en-US" sz="3600" b="1" dirty="0">
                <a:ea typeface="宋体" panose="02010600030101010101" pitchFamily="2" charset="-122"/>
              </a:rPr>
              <a:t>写出作业员工的工作步骤</a:t>
            </a:r>
            <a:r>
              <a:rPr lang="en-US" altLang="zh-CN" sz="3600" b="1"/>
              <a:t>!</a:t>
            </a:r>
            <a:endParaRPr lang="en-US" altLang="zh-CN" sz="3600" b="1"/>
          </a:p>
        </p:txBody>
      </p:sp>
      <p:pic>
        <p:nvPicPr>
          <p:cNvPr id="4701188" name="图片 4701187" descr="MCj04399230000[1]"/>
          <p:cNvPicPr>
            <a:picLocks noChangeAspect="1"/>
          </p:cNvPicPr>
          <p:nvPr/>
        </p:nvPicPr>
        <p:blipFill>
          <a:blip r:embed="rId1"/>
          <a:stretch>
            <a:fillRect/>
          </a:stretch>
        </p:blipFill>
        <p:spPr>
          <a:xfrm>
            <a:off x="3859213" y="2081213"/>
            <a:ext cx="1831975" cy="1323975"/>
          </a:xfrm>
          <a:prstGeom prst="rect">
            <a:avLst/>
          </a:prstGeom>
          <a:noFill/>
          <a:ln w="9525">
            <a:noFill/>
          </a:ln>
        </p:spPr>
      </p:pic>
    </p:spTree>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12"/>
          </p:nvPr>
        </p:nvSpPr>
        <p:spPr/>
        <p:txBody>
          <a:bodyPr/>
          <a:p>
            <a:pPr lvl="0">
              <a:lnSpc>
                <a:spcPct val="100000"/>
              </a:lnSpc>
            </a:pPr>
            <a:fld id="{9A0DB2DC-4C9A-4742-B13C-FB6460FD3503}" type="slidenum">
              <a:rPr lang="en-US" altLang="zh-CN"/>
            </a:fld>
            <a:endParaRPr lang="en-US" altLang="zh-CN"/>
          </a:p>
        </p:txBody>
      </p:sp>
      <p:sp>
        <p:nvSpPr>
          <p:cNvPr id="5054467" name="标题 5054466"/>
          <p:cNvSpPr>
            <a:spLocks noGrp="1"/>
          </p:cNvSpPr>
          <p:nvPr>
            <p:ph type="title"/>
          </p:nvPr>
        </p:nvSpPr>
        <p:spPr>
          <a:xfrm>
            <a:off x="558800" y="147638"/>
            <a:ext cx="7319963" cy="541337"/>
          </a:xfrm>
          <a:ln/>
        </p:spPr>
        <p:txBody>
          <a:bodyPr/>
          <a:p>
            <a:pPr marL="495300" indent="-495300"/>
            <a:r>
              <a:rPr lang="en-US" altLang="zh-CN"/>
              <a:t>JHA </a:t>
            </a:r>
            <a:r>
              <a:rPr lang="zh-CN" altLang="en-US" dirty="0">
                <a:ea typeface="宋体" panose="02010600030101010101" pitchFamily="2" charset="-122"/>
              </a:rPr>
              <a:t>步骤 </a:t>
            </a:r>
            <a:r>
              <a:rPr lang="en-US" altLang="zh-CN"/>
              <a:t>3:</a:t>
            </a:r>
            <a:r>
              <a:rPr lang="en-US" altLang="zh-CN" sz="2000"/>
              <a:t> </a:t>
            </a:r>
            <a:r>
              <a:rPr lang="zh-CN" altLang="en-US" sz="2400" dirty="0">
                <a:ea typeface="宋体" panose="02010600030101010101" pitchFamily="2" charset="-122"/>
              </a:rPr>
              <a:t>识别危害</a:t>
            </a:r>
            <a:r>
              <a:rPr lang="zh-CN" altLang="en-US" sz="2000" dirty="0">
                <a:ea typeface="宋体" panose="02010600030101010101" pitchFamily="2" charset="-122"/>
              </a:rPr>
              <a:t> </a:t>
            </a:r>
            <a:br>
              <a:rPr lang="zh-CN" altLang="en-US" sz="2000" dirty="0">
                <a:ea typeface="宋体" panose="02010600030101010101" pitchFamily="2" charset="-122"/>
              </a:rPr>
            </a:br>
            <a:endParaRPr lang="zh-CN" altLang="en-US" sz="2000" dirty="0">
              <a:ea typeface="宋体" panose="02010600030101010101" pitchFamily="2" charset="-122"/>
            </a:endParaRPr>
          </a:p>
        </p:txBody>
      </p:sp>
      <p:sp>
        <p:nvSpPr>
          <p:cNvPr id="5054468" name="文本占位符 5054467"/>
          <p:cNvSpPr>
            <a:spLocks noGrp="1"/>
          </p:cNvSpPr>
          <p:nvPr>
            <p:ph type="body" idx="1"/>
          </p:nvPr>
        </p:nvSpPr>
        <p:spPr>
          <a:xfrm>
            <a:off x="1095375" y="708025"/>
            <a:ext cx="6116638" cy="5748338"/>
          </a:xfrm>
          <a:ln/>
        </p:spPr>
        <p:txBody>
          <a:bodyPr/>
          <a:p>
            <a:r>
              <a:rPr lang="zh-CN" altLang="en-US" sz="2600" dirty="0">
                <a:ea typeface="宋体" panose="02010600030101010101" pitchFamily="2" charset="-122"/>
              </a:rPr>
              <a:t>参见标准培训教材</a:t>
            </a:r>
            <a:endParaRPr lang="zh-CN" altLang="en-US" sz="2600" dirty="0">
              <a:ea typeface="宋体" panose="02010600030101010101" pitchFamily="2" charset="-122"/>
            </a:endParaRPr>
          </a:p>
          <a:p>
            <a:r>
              <a:rPr lang="zh-CN" altLang="en-US" sz="2600" dirty="0">
                <a:ea typeface="宋体" panose="02010600030101010101" pitchFamily="2" charset="-122"/>
              </a:rPr>
              <a:t>识别</a:t>
            </a:r>
            <a:r>
              <a:rPr lang="en-US" altLang="zh-CN" sz="2600"/>
              <a:t>:</a:t>
            </a:r>
            <a:r>
              <a:rPr lang="en-US" altLang="zh-CN" sz="4000"/>
              <a:t> </a:t>
            </a:r>
            <a:endParaRPr lang="en-US" altLang="zh-CN" sz="4000"/>
          </a:p>
          <a:p>
            <a:pPr lvl="1"/>
            <a:r>
              <a:rPr lang="zh-CN" altLang="en-US" sz="1800" dirty="0">
                <a:ea typeface="宋体" panose="02010600030101010101" pitchFamily="2" charset="-122"/>
              </a:rPr>
              <a:t>物理和健康危害</a:t>
            </a:r>
            <a:endParaRPr lang="en-US" altLang="zh-CN" sz="1800"/>
          </a:p>
          <a:p>
            <a:pPr lvl="2"/>
            <a:r>
              <a:rPr lang="zh-CN" altLang="en-US" dirty="0">
                <a:ea typeface="宋体" panose="02010600030101010101" pitchFamily="2" charset="-122"/>
              </a:rPr>
              <a:t>不安全的条件</a:t>
            </a:r>
            <a:r>
              <a:rPr lang="en-US" altLang="zh-CN"/>
              <a:t> </a:t>
            </a:r>
            <a:endParaRPr lang="en-US" altLang="zh-CN"/>
          </a:p>
          <a:p>
            <a:pPr lvl="2"/>
            <a:r>
              <a:rPr lang="zh-CN" altLang="en-US" dirty="0">
                <a:ea typeface="宋体" panose="02010600030101010101" pitchFamily="2" charset="-122"/>
              </a:rPr>
              <a:t>不安全的设备</a:t>
            </a:r>
            <a:r>
              <a:rPr lang="en-US" altLang="zh-CN"/>
              <a:t> </a:t>
            </a:r>
            <a:endParaRPr lang="en-US" altLang="zh-CN"/>
          </a:p>
          <a:p>
            <a:pPr lvl="2"/>
            <a:r>
              <a:rPr lang="zh-CN" altLang="en-US" dirty="0">
                <a:ea typeface="宋体" panose="02010600030101010101" pitchFamily="2" charset="-122"/>
              </a:rPr>
              <a:t>不安全的工作环境</a:t>
            </a:r>
            <a:endParaRPr lang="en-US" altLang="zh-CN"/>
          </a:p>
          <a:p>
            <a:pPr lvl="2"/>
            <a:r>
              <a:rPr lang="zh-CN" altLang="en-US" dirty="0">
                <a:ea typeface="宋体" panose="02010600030101010101" pitchFamily="2" charset="-122"/>
              </a:rPr>
              <a:t>不安全的物资</a:t>
            </a:r>
            <a:r>
              <a:rPr lang="en-US" altLang="zh-CN"/>
              <a:t> </a:t>
            </a:r>
            <a:endParaRPr lang="en-US" altLang="zh-CN"/>
          </a:p>
          <a:p>
            <a:pPr lvl="2"/>
            <a:r>
              <a:rPr lang="zh-CN" altLang="en-US" dirty="0">
                <a:ea typeface="宋体" panose="02010600030101010101" pitchFamily="2" charset="-122"/>
              </a:rPr>
              <a:t>不安全的组织</a:t>
            </a:r>
            <a:r>
              <a:rPr lang="en-US" altLang="zh-CN"/>
              <a:t> </a:t>
            </a:r>
            <a:endParaRPr lang="en-US" altLang="zh-CN"/>
          </a:p>
          <a:p>
            <a:pPr lvl="1"/>
            <a:r>
              <a:rPr lang="zh-CN" altLang="en-US" sz="1800" dirty="0">
                <a:ea typeface="宋体" panose="02010600030101010101" pitchFamily="2" charset="-122"/>
              </a:rPr>
              <a:t>客户或第三方现场物理和健康危害</a:t>
            </a:r>
            <a:endParaRPr lang="en-US" altLang="zh-CN" sz="1800"/>
          </a:p>
          <a:p>
            <a:pPr lvl="3"/>
            <a:endParaRPr lang="en-US" altLang="zh-CN" sz="1800" i="0"/>
          </a:p>
          <a:p>
            <a:r>
              <a:rPr lang="zh-CN" altLang="en-US" sz="2600" dirty="0">
                <a:ea typeface="宋体" panose="02010600030101010101" pitchFamily="2" charset="-122"/>
              </a:rPr>
              <a:t>考虑过去发生的事</a:t>
            </a:r>
            <a:r>
              <a:rPr lang="en-US" altLang="zh-CN" sz="2600"/>
              <a:t> (</a:t>
            </a:r>
            <a:r>
              <a:rPr lang="zh-CN" altLang="en-US" sz="2600" dirty="0">
                <a:ea typeface="宋体" panose="02010600030101010101" pitchFamily="2" charset="-122"/>
              </a:rPr>
              <a:t>事故</a:t>
            </a:r>
            <a:r>
              <a:rPr lang="en-US" altLang="zh-CN" sz="2600">
                <a:ea typeface="宋体" panose="02010600030101010101" pitchFamily="2" charset="-122"/>
              </a:rPr>
              <a:t>,</a:t>
            </a:r>
            <a:r>
              <a:rPr lang="zh-CN" altLang="en-US" sz="2600" dirty="0">
                <a:ea typeface="宋体" panose="02010600030101010101" pitchFamily="2" charset="-122"/>
              </a:rPr>
              <a:t>事件</a:t>
            </a:r>
            <a:r>
              <a:rPr lang="en-US" altLang="zh-CN" sz="2600">
                <a:ea typeface="宋体" panose="02010600030101010101" pitchFamily="2" charset="-122"/>
              </a:rPr>
              <a:t>,BSV</a:t>
            </a:r>
            <a:r>
              <a:rPr lang="en-US" altLang="zh-CN" sz="2600"/>
              <a:t> …)</a:t>
            </a:r>
            <a:endParaRPr lang="en-US" altLang="zh-CN" sz="2600"/>
          </a:p>
          <a:p>
            <a:endParaRPr lang="en-US" altLang="zh-CN" sz="2600"/>
          </a:p>
          <a:p>
            <a:endParaRPr lang="en-US" altLang="zh-CN" sz="2600"/>
          </a:p>
          <a:p>
            <a:endParaRPr lang="en-US" altLang="zh-CN" sz="2600"/>
          </a:p>
          <a:p>
            <a:endParaRPr lang="en-US" altLang="zh-CN" sz="4000"/>
          </a:p>
          <a:p>
            <a:pPr lvl="1"/>
            <a:endParaRPr lang="en-US" altLang="zh-CN" sz="3600"/>
          </a:p>
          <a:p>
            <a:endParaRPr lang="en-US" altLang="zh-CN" sz="2100"/>
          </a:p>
          <a:p>
            <a:endParaRPr lang="en-US" altLang="zh-CN" sz="2800"/>
          </a:p>
        </p:txBody>
      </p:sp>
      <p:graphicFrame>
        <p:nvGraphicFramePr>
          <p:cNvPr id="5054469" name="对象 5054468"/>
          <p:cNvGraphicFramePr/>
          <p:nvPr/>
        </p:nvGraphicFramePr>
        <p:xfrm>
          <a:off x="741363" y="2247900"/>
          <a:ext cx="957262" cy="1390650"/>
        </p:xfrm>
        <a:graphic>
          <a:graphicData uri="http://schemas.openxmlformats.org/presentationml/2006/ole">
            <mc:AlternateContent xmlns:mc="http://schemas.openxmlformats.org/markup-compatibility/2006">
              <mc:Choice xmlns:v="urn:schemas-microsoft-com:vml" Requires="v">
                <p:oleObj spid="_x0000_s3076" name="" r:id="rId1" imgW="2381250" imgH="2590800" progId="MSPhotoEd.3">
                  <p:embed/>
                </p:oleObj>
              </mc:Choice>
              <mc:Fallback>
                <p:oleObj name="" r:id="rId1" imgW="2381250" imgH="2590800" progId="MSPhotoEd.3">
                  <p:embed/>
                  <p:pic>
                    <p:nvPicPr>
                      <p:cNvPr id="0" name="图片 3075"/>
                      <p:cNvPicPr/>
                      <p:nvPr/>
                    </p:nvPicPr>
                    <p:blipFill>
                      <a:blip r:embed="rId2"/>
                      <a:stretch>
                        <a:fillRect/>
                      </a:stretch>
                    </p:blipFill>
                    <p:spPr>
                      <a:xfrm>
                        <a:off x="741363" y="2247900"/>
                        <a:ext cx="957262" cy="1390650"/>
                      </a:xfrm>
                      <a:prstGeom prst="rect">
                        <a:avLst/>
                      </a:prstGeom>
                      <a:noFill/>
                      <a:ln w="38100">
                        <a:noFill/>
                        <a:miter/>
                      </a:ln>
                    </p:spPr>
                  </p:pic>
                </p:oleObj>
              </mc:Fallback>
            </mc:AlternateContent>
          </a:graphicData>
        </a:graphic>
      </p:graphicFrame>
      <p:pic>
        <p:nvPicPr>
          <p:cNvPr id="5054473" name="图片 5054472" descr="MCj00978410000[1]"/>
          <p:cNvPicPr>
            <a:picLocks noChangeAspect="1"/>
          </p:cNvPicPr>
          <p:nvPr/>
        </p:nvPicPr>
        <p:blipFill>
          <a:blip r:embed="rId3"/>
          <a:stretch>
            <a:fillRect/>
          </a:stretch>
        </p:blipFill>
        <p:spPr>
          <a:xfrm>
            <a:off x="5902325" y="1003300"/>
            <a:ext cx="1062038" cy="1003300"/>
          </a:xfrm>
          <a:prstGeom prst="rect">
            <a:avLst/>
          </a:prstGeom>
          <a:noFill/>
          <a:ln w="9525">
            <a:noFill/>
          </a:ln>
        </p:spPr>
      </p:pic>
      <p:pic>
        <p:nvPicPr>
          <p:cNvPr id="5054474" name="图片 5054473" descr="MCj02507420000[1]"/>
          <p:cNvPicPr>
            <a:picLocks noChangeAspect="1"/>
          </p:cNvPicPr>
          <p:nvPr/>
        </p:nvPicPr>
        <p:blipFill>
          <a:blip r:embed="rId4"/>
          <a:stretch>
            <a:fillRect/>
          </a:stretch>
        </p:blipFill>
        <p:spPr>
          <a:xfrm>
            <a:off x="7361238" y="3636963"/>
            <a:ext cx="1268412" cy="1552575"/>
          </a:xfrm>
          <a:prstGeom prst="rect">
            <a:avLst/>
          </a:prstGeom>
          <a:noFill/>
          <a:ln w="9525">
            <a:noFill/>
          </a:ln>
        </p:spPr>
      </p:pic>
    </p:spTree>
  </p:cSld>
  <p:clrMapOvr>
    <a:masterClrMapping/>
  </p:clrMapOvr>
  <p:transition>
    <p:randomBar/>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NDY1MmY4MTY3YzFkZTg4NGM1MWI4N2I1NTA1MWI4MWE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heme/theme1.xml><?xml version="1.0" encoding="utf-8"?>
<a:theme xmlns:a="http://schemas.openxmlformats.org/drawingml/2006/main" name="博富特">
  <a:themeElements>
    <a:clrScheme name="">
      <a:dk1>
        <a:srgbClr val="FFFFFF"/>
      </a:dk1>
      <a:lt1>
        <a:srgbClr val="0033CC"/>
      </a:lt1>
      <a:dk2>
        <a:srgbClr val="B7CFFF"/>
      </a:dk2>
      <a:lt2>
        <a:srgbClr val="000066"/>
      </a:lt2>
      <a:accent1>
        <a:srgbClr val="DE5930"/>
      </a:accent1>
      <a:accent2>
        <a:srgbClr val="FFCC00"/>
      </a:accent2>
      <a:accent3>
        <a:srgbClr val="AAADE2"/>
      </a:accent3>
      <a:accent4>
        <a:srgbClr val="DCDCDC"/>
      </a:accent4>
      <a:accent5>
        <a:srgbClr val="EBB5AD"/>
      </a:accent5>
      <a:accent6>
        <a:srgbClr val="E5B700"/>
      </a:accent6>
      <a:hlink>
        <a:srgbClr val="00CC99"/>
      </a:hlink>
      <a:folHlink>
        <a:srgbClr val="BFBEA9"/>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 New presentation en</Template>
  <TotalTime>0</TotalTime>
  <Words>3819</Words>
  <Application>WPS 演示</Application>
  <PresentationFormat>On-screen Show</PresentationFormat>
  <Paragraphs>674</Paragraphs>
  <Slides>26</Slides>
  <Notes>24</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4</vt:i4>
      </vt:variant>
      <vt:variant>
        <vt:lpstr>幻灯片标题</vt:lpstr>
      </vt:variant>
      <vt:variant>
        <vt:i4>26</vt:i4>
      </vt:variant>
    </vt:vector>
  </HeadingPairs>
  <TitlesOfParts>
    <vt:vector size="44" baseType="lpstr">
      <vt:lpstr>Arial</vt:lpstr>
      <vt:lpstr>宋体</vt:lpstr>
      <vt:lpstr>Wingdings</vt:lpstr>
      <vt:lpstr>Wingdings 2</vt:lpstr>
      <vt:lpstr>Wingdings</vt:lpstr>
      <vt:lpstr>Webdings</vt:lpstr>
      <vt:lpstr>Times New Roman</vt:lpstr>
      <vt:lpstr>Symbol</vt:lpstr>
      <vt:lpstr>Arial Unicode MS</vt:lpstr>
      <vt:lpstr>微软雅黑</vt:lpstr>
      <vt:lpstr>楷体</vt:lpstr>
      <vt:lpstr>汉仪旗黑-85S</vt:lpstr>
      <vt:lpstr>黑体</vt:lpstr>
      <vt:lpstr>博富特</vt:lpstr>
      <vt:lpstr>MSPhotoEd.3</vt:lpstr>
      <vt:lpstr>Excel.Sheet.8</vt:lpstr>
      <vt:lpstr>Excel.Sheet.8</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Alseis 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HSE</dc:title>
  <dc:creator>Jean-Luc Monein</dc:creator>
  <cp:lastModifiedBy>little fairy</cp:lastModifiedBy>
  <cp:revision>1027</cp:revision>
  <cp:lastPrinted>2001-07-31T14:51:27Z</cp:lastPrinted>
  <dcterms:created xsi:type="dcterms:W3CDTF">2007-05-15T15:08:00Z</dcterms:created>
  <dcterms:modified xsi:type="dcterms:W3CDTF">2023-11-23T08:42:19Z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C525278DF561417188049DEE5AE00D25_13</vt:lpwstr>
  </property>
  <property fmtid="{D5CDD505-2E9C-101B-9397-08002B2CF9AE}" pid="3" name="KSOProductBuildVer">
    <vt:lpwstr>2052-12.1.0.15990</vt:lpwstr>
  </property>
</Properties>
</file>