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418" r:id="rId3"/>
    <p:sldId id="1006" r:id="rId5"/>
    <p:sldId id="956" r:id="rId6"/>
    <p:sldId id="957" r:id="rId7"/>
    <p:sldId id="988" r:id="rId8"/>
    <p:sldId id="939" r:id="rId9"/>
    <p:sldId id="881" r:id="rId10"/>
    <p:sldId id="890" r:id="rId11"/>
    <p:sldId id="899" r:id="rId12"/>
    <p:sldId id="884" r:id="rId13"/>
    <p:sldId id="886" r:id="rId14"/>
    <p:sldId id="911" r:id="rId15"/>
    <p:sldId id="958" r:id="rId16"/>
    <p:sldId id="877" r:id="rId17"/>
    <p:sldId id="718" r:id="rId18"/>
    <p:sldId id="720" r:id="rId19"/>
    <p:sldId id="934" r:id="rId20"/>
    <p:sldId id="924" r:id="rId21"/>
    <p:sldId id="961" r:id="rId22"/>
    <p:sldId id="880" r:id="rId23"/>
    <p:sldId id="894" r:id="rId24"/>
    <p:sldId id="989" r:id="rId25"/>
    <p:sldId id="1008" r:id="rId26"/>
  </p:sldIdLst>
  <p:sldSz cx="9144000" cy="6858000" type="screen4x3"/>
  <p:notesSz cx="6797675" cy="9926955"/>
  <p:custDataLst>
    <p:tags r:id="rId32"/>
  </p:custDataLst>
  <p:defaultTextStyle>
    <a:defPPr>
      <a:defRPr lang="fr-FR"/>
    </a:defPPr>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vl6pPr marL="2286000" lvl="5"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6pPr>
    <a:lvl7pPr marL="2743200" lvl="6"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7pPr>
    <a:lvl8pPr marL="3200400" lvl="7"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8pPr>
    <a:lvl9pPr marL="3657600" lvl="8"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0000"/>
    <a:srgbClr val="FF6600"/>
    <a:srgbClr val="FF9966"/>
    <a:srgbClr val="CC66FF"/>
    <a:srgbClr val="990033"/>
    <a:srgbClr val="FFFF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527"/>
    <p:restoredTop sz="76215"/>
  </p:normalViewPr>
  <p:slideViewPr>
    <p:cSldViewPr snapToGrid="0" showGuides="1">
      <p:cViewPr>
        <p:scale>
          <a:sx n="70" d="100"/>
          <a:sy n="70" d="100"/>
        </p:scale>
        <p:origin x="-900"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9.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3250" name="Rectangle 2"/>
          <p:cNvSpPr>
            <a:spLocks noGrp="1" noChangeArrowheads="1"/>
          </p:cNvSpPr>
          <p:nvPr>
            <p:ph type="hdr" sz="quarter"/>
          </p:nvPr>
        </p:nvSpPr>
        <p:spPr bwMode="auto">
          <a:xfrm>
            <a:off x="0" y="0"/>
            <a:ext cx="2944813" cy="498475"/>
          </a:xfrm>
          <a:prstGeom prst="rect">
            <a:avLst/>
          </a:prstGeom>
          <a:noFill/>
          <a:ln w="9525">
            <a:noFill/>
            <a:miter lim="800000"/>
          </a:ln>
          <a:effectLst/>
        </p:spPr>
        <p:txBody>
          <a:bodyPr vert="horz" wrap="square" lIns="96080" tIns="48041" rIns="96080" bIns="48041" numCol="1" anchor="t" anchorCtr="0" compatLnSpc="1"/>
          <a:lstStyle>
            <a:lvl1pPr defTabSz="960755">
              <a:lnSpc>
                <a:spcPct val="100000"/>
              </a:lnSpc>
              <a:defRPr sz="1300" b="0">
                <a:solidFill>
                  <a:schemeClr val="tx1"/>
                </a:solidFill>
              </a:defRPr>
            </a:lvl1pPr>
          </a:lstStyle>
          <a:p>
            <a:pPr marL="0" marR="0" lvl="0" indent="0" algn="l" defTabSz="960755" rtl="0" eaLnBrk="0" fontAlgn="base" latinLnBrk="0" hangingPunct="0">
              <a:lnSpc>
                <a:spcPct val="100000"/>
              </a:lnSpc>
              <a:spcBef>
                <a:spcPct val="0"/>
              </a:spcBef>
              <a:spcAft>
                <a:spcPct val="0"/>
              </a:spcAft>
              <a:buClrTx/>
              <a:buSzTx/>
              <a:buFontTx/>
              <a:buNone/>
              <a:defRPr/>
            </a:pPr>
            <a:r>
              <a:rPr kumimoji="0" lang="en-GB" sz="13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Workshop Job Hazard Analysis</a:t>
            </a:r>
            <a:endParaRPr kumimoji="0" lang="en-GB" sz="13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3251" name="Rectangle 3"/>
          <p:cNvSpPr>
            <a:spLocks noGrp="1" noChangeArrowheads="1"/>
          </p:cNvSpPr>
          <p:nvPr>
            <p:ph type="dt" sz="quarter" idx="1"/>
          </p:nvPr>
        </p:nvSpPr>
        <p:spPr bwMode="auto">
          <a:xfrm>
            <a:off x="3852863" y="0"/>
            <a:ext cx="2944813" cy="498475"/>
          </a:xfrm>
          <a:prstGeom prst="rect">
            <a:avLst/>
          </a:prstGeom>
          <a:noFill/>
          <a:ln w="9525">
            <a:noFill/>
            <a:miter lim="800000"/>
          </a:ln>
          <a:effectLst/>
        </p:spPr>
        <p:txBody>
          <a:bodyPr vert="horz" wrap="square" lIns="96080" tIns="48041" rIns="96080" bIns="48041" numCol="1" anchor="t" anchorCtr="0" compatLnSpc="1"/>
          <a:p>
            <a:pPr lvl="0" algn="r" defTabSz="960755">
              <a:lnSpc>
                <a:spcPct val="100000"/>
              </a:lnSpc>
            </a:pPr>
            <a:endParaRPr lang="en-GB" altLang="zh-CN" sz="1300" b="0" dirty="0">
              <a:solidFill>
                <a:schemeClr val="tx1"/>
              </a:solidFill>
            </a:endParaRPr>
          </a:p>
        </p:txBody>
      </p:sp>
      <p:sp>
        <p:nvSpPr>
          <p:cNvPr id="53252" name="Rectangle 4"/>
          <p:cNvSpPr>
            <a:spLocks noGrp="1" noChangeArrowheads="1"/>
          </p:cNvSpPr>
          <p:nvPr>
            <p:ph type="ftr" sz="quarter" idx="2"/>
          </p:nvPr>
        </p:nvSpPr>
        <p:spPr bwMode="auto">
          <a:xfrm>
            <a:off x="0" y="9428163"/>
            <a:ext cx="2944813" cy="498475"/>
          </a:xfrm>
          <a:prstGeom prst="rect">
            <a:avLst/>
          </a:prstGeom>
          <a:noFill/>
          <a:ln w="9525">
            <a:noFill/>
            <a:miter lim="800000"/>
          </a:ln>
          <a:effectLst/>
        </p:spPr>
        <p:txBody>
          <a:bodyPr vert="horz" wrap="square" lIns="96080" tIns="48041" rIns="96080" bIns="48041" numCol="1" anchor="b" anchorCtr="0" compatLnSpc="1"/>
          <a:p>
            <a:pPr lvl="0" defTabSz="960755">
              <a:lnSpc>
                <a:spcPct val="100000"/>
              </a:lnSpc>
            </a:pPr>
            <a:endParaRPr lang="en-GB" altLang="zh-CN" sz="1300" b="0" dirty="0">
              <a:solidFill>
                <a:schemeClr val="tx1"/>
              </a:solidFill>
            </a:endParaRPr>
          </a:p>
        </p:txBody>
      </p:sp>
      <p:sp>
        <p:nvSpPr>
          <p:cNvPr id="53253" name="Rectangle 5"/>
          <p:cNvSpPr>
            <a:spLocks noGrp="1" noChangeArrowheads="1"/>
          </p:cNvSpPr>
          <p:nvPr>
            <p:ph type="sldNum" sz="quarter" idx="3"/>
          </p:nvPr>
        </p:nvSpPr>
        <p:spPr bwMode="auto">
          <a:xfrm>
            <a:off x="3852863" y="9428163"/>
            <a:ext cx="2944813" cy="498475"/>
          </a:xfrm>
          <a:prstGeom prst="rect">
            <a:avLst/>
          </a:prstGeom>
          <a:noFill/>
          <a:ln w="9525">
            <a:noFill/>
            <a:miter lim="800000"/>
          </a:ln>
          <a:effectLst/>
        </p:spPr>
        <p:txBody>
          <a:bodyPr vert="horz" wrap="square" lIns="96080" tIns="48041" rIns="96080" bIns="48041" numCol="1" anchor="b" anchorCtr="0" compatLnSpc="1"/>
          <a:p>
            <a:pPr lvl="0" algn="r" defTabSz="960755">
              <a:lnSpc>
                <a:spcPct val="100000"/>
              </a:lnSpc>
            </a:pPr>
            <a:fld id="{9A0DB2DC-4C9A-4742-B13C-FB6460FD3503}" type="slidenum">
              <a:rPr lang="en-GB" altLang="zh-CN" sz="1300" b="0" dirty="0">
                <a:solidFill>
                  <a:schemeClr val="tx1"/>
                </a:solidFill>
              </a:rPr>
            </a:fld>
            <a:endParaRPr lang="en-GB" altLang="zh-CN" sz="1300" b="0" dirty="0">
              <a:solidFill>
                <a:schemeClr val="tx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48.emf"/><Relationship Id="rId1" Type="http://schemas.openxmlformats.org/officeDocument/2006/relationships/image" Target="../media/image47.jpe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4578" name="Picture 44" descr="ligne notes"/>
          <p:cNvPicPr>
            <a:picLocks noChangeAspect="1"/>
          </p:cNvPicPr>
          <p:nvPr/>
        </p:nvPicPr>
        <p:blipFill>
          <a:blip r:embed="rId1"/>
          <a:stretch>
            <a:fillRect/>
          </a:stretch>
        </p:blipFill>
        <p:spPr>
          <a:xfrm>
            <a:off x="1057275" y="5140325"/>
            <a:ext cx="5322888" cy="252413"/>
          </a:xfrm>
          <a:prstGeom prst="rect">
            <a:avLst/>
          </a:prstGeom>
          <a:noFill/>
          <a:ln w="9525">
            <a:noFill/>
          </a:ln>
        </p:spPr>
      </p:pic>
      <p:sp>
        <p:nvSpPr>
          <p:cNvPr id="24579" name="Rectangle 4"/>
          <p:cNvSpPr>
            <a:spLocks noTextEdit="1"/>
          </p:cNvSpPr>
          <p:nvPr>
            <p:ph type="sldImg" idx="2"/>
          </p:nvPr>
        </p:nvSpPr>
        <p:spPr>
          <a:xfrm>
            <a:off x="554038" y="393700"/>
            <a:ext cx="5765800" cy="4324350"/>
          </a:xfrm>
          <a:prstGeom prst="rect">
            <a:avLst/>
          </a:prstGeom>
          <a:noFill/>
          <a:ln w="6350" cap="flat" cmpd="sng">
            <a:solidFill>
              <a:srgbClr val="000099"/>
            </a:solidFill>
            <a:prstDash val="solid"/>
            <a:miter/>
            <a:headEnd type="none" w="med" len="med"/>
            <a:tailEnd type="none" w="med" len="med"/>
          </a:ln>
        </p:spPr>
      </p:sp>
      <p:sp>
        <p:nvSpPr>
          <p:cNvPr id="36871" name="Rectangle 7"/>
          <p:cNvSpPr>
            <a:spLocks noGrp="1" noChangeArrowheads="1"/>
          </p:cNvSpPr>
          <p:nvPr>
            <p:ph type="sldNum" sz="quarter" idx="5"/>
          </p:nvPr>
        </p:nvSpPr>
        <p:spPr bwMode="auto">
          <a:xfrm>
            <a:off x="3135313" y="9515475"/>
            <a:ext cx="582613" cy="300038"/>
          </a:xfrm>
          <a:prstGeom prst="rect">
            <a:avLst/>
          </a:prstGeom>
          <a:noFill/>
          <a:ln w="9525">
            <a:noFill/>
            <a:miter lim="800000"/>
          </a:ln>
          <a:effectLst/>
        </p:spPr>
        <p:txBody>
          <a:bodyPr vert="horz" wrap="square" lIns="93230" tIns="46614" rIns="93230" bIns="46614" numCol="1" anchor="t" anchorCtr="0" compatLnSpc="1"/>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pic>
        <p:nvPicPr>
          <p:cNvPr id="24581" name="Picture 18" descr="Logo01"/>
          <p:cNvPicPr>
            <a:picLocks noChangeAspect="1"/>
          </p:cNvPicPr>
          <p:nvPr/>
        </p:nvPicPr>
        <p:blipFill>
          <a:blip r:embed="rId2">
            <a:clrChange>
              <a:clrFrom>
                <a:srgbClr val="02728C"/>
              </a:clrFrom>
              <a:clrTo>
                <a:srgbClr val="0082B0"/>
              </a:clrTo>
            </a:clrChange>
          </a:blip>
          <a:stretch>
            <a:fillRect/>
          </a:stretch>
        </p:blipFill>
        <p:spPr>
          <a:xfrm>
            <a:off x="5191125" y="9424988"/>
            <a:ext cx="1116013" cy="333375"/>
          </a:xfrm>
          <a:prstGeom prst="rect">
            <a:avLst/>
          </a:prstGeom>
          <a:noFill/>
          <a:ln w="9525">
            <a:noFill/>
          </a:ln>
        </p:spPr>
      </p:pic>
      <p:sp>
        <p:nvSpPr>
          <p:cNvPr id="36903" name="Rectangle 39"/>
          <p:cNvSpPr>
            <a:spLocks noChangeArrowheads="1"/>
          </p:cNvSpPr>
          <p:nvPr/>
        </p:nvSpPr>
        <p:spPr bwMode="auto">
          <a:xfrm>
            <a:off x="3852863" y="9428163"/>
            <a:ext cx="2944813" cy="498475"/>
          </a:xfrm>
          <a:prstGeom prst="rect">
            <a:avLst/>
          </a:prstGeom>
          <a:noFill/>
          <a:ln w="9525">
            <a:noFill/>
            <a:miter lim="800000"/>
          </a:ln>
          <a:effectLst/>
        </p:spPr>
        <p:txBody>
          <a:bodyPr lIns="96080" tIns="48041" rIns="96080" bIns="48041" anchor="b"/>
          <a:p>
            <a:pPr lvl="0" algn="r" defTabSz="933450">
              <a:lnSpc>
                <a:spcPct val="100000"/>
              </a:lnSpc>
            </a:pPr>
            <a:endParaRPr lang="en-US" altLang="zh-CN" sz="1100" b="0" dirty="0">
              <a:solidFill>
                <a:schemeClr val="accent2"/>
              </a:solidFill>
            </a:endParaRPr>
          </a:p>
        </p:txBody>
      </p:sp>
      <p:sp>
        <p:nvSpPr>
          <p:cNvPr id="36905" name="Rectangle 41"/>
          <p:cNvSpPr>
            <a:spLocks noGrp="1" noChangeArrowheads="1"/>
          </p:cNvSpPr>
          <p:nvPr>
            <p:ph type="body" sz="quarter" idx="3"/>
          </p:nvPr>
        </p:nvSpPr>
        <p:spPr bwMode="auto">
          <a:xfrm>
            <a:off x="593725" y="5429250"/>
            <a:ext cx="5713413" cy="3987800"/>
          </a:xfrm>
          <a:prstGeom prst="rect">
            <a:avLst/>
          </a:prstGeom>
          <a:noFill/>
          <a:ln w="9525">
            <a:noFill/>
            <a:miter lim="800000"/>
          </a:ln>
          <a:effectLst/>
        </p:spPr>
        <p:txBody>
          <a:bodyPr vert="horz" wrap="square" lIns="93230" tIns="46614" rIns="93230" bIns="46614" numCol="1" anchor="t" anchorCtr="0" compatLnSpc="1"/>
          <a:lstStyle/>
          <a:p>
            <a:pPr marL="182880" marR="0" lvl="0" indent="-182880" algn="l" defTabSz="914400" rtl="0" eaLnBrk="0" fontAlgn="base" latinLnBrk="0" hangingPunct="0">
              <a:lnSpc>
                <a:spcPct val="100000"/>
              </a:lnSpc>
              <a:spcBef>
                <a:spcPct val="30000"/>
              </a:spcBef>
              <a:spcAft>
                <a:spcPct val="0"/>
              </a:spcAft>
              <a:buClrTx/>
              <a:buSzTx/>
              <a:buFontTx/>
              <a:buNone/>
              <a:defRPr/>
            </a:pPr>
            <a:r>
              <a:rPr kumimoji="0" lang="fr-FR" altLang="zh-CN" sz="1400" b="0" i="0" u="none" strike="noStrike" kern="1200" cap="none" spc="0" normalizeH="0" baseline="0" noProof="0" smtClean="0">
                <a:ln>
                  <a:noFill/>
                </a:ln>
                <a:solidFill>
                  <a:srgbClr val="333399"/>
                </a:solidFill>
                <a:effectLst/>
                <a:uLnTx/>
                <a:uFillTx/>
                <a:latin typeface="Arial" panose="020B0604020202020204" pitchFamily="34" charset="0"/>
                <a:ea typeface="+mn-ea"/>
                <a:cs typeface="+mn-cs"/>
              </a:rPr>
              <a:t>Cliquez pour modifier les styles du texte du masque</a:t>
            </a:r>
            <a:endParaRPr kumimoji="0" lang="fr-FR" altLang="zh-CN" sz="1400" b="0" i="0" u="none" strike="noStrike" kern="1200" cap="none" spc="0" normalizeH="0" baseline="0" noProof="0" smtClean="0">
              <a:ln>
                <a:noFill/>
              </a:ln>
              <a:solidFill>
                <a:srgbClr val="333399"/>
              </a:solidFill>
              <a:effectLst/>
              <a:uLnTx/>
              <a:uFillTx/>
              <a:latin typeface="Arial" panose="020B0604020202020204" pitchFamily="34" charset="0"/>
              <a:ea typeface="+mn-ea"/>
              <a:cs typeface="+mn-cs"/>
            </a:endParaRPr>
          </a:p>
          <a:p>
            <a:pPr marL="536575" marR="0" lvl="1" indent="-163830" algn="l" defTabSz="914400" rtl="0" eaLnBrk="0" fontAlgn="base" latinLnBrk="0" hangingPunct="0">
              <a:lnSpc>
                <a:spcPct val="100000"/>
              </a:lnSpc>
              <a:spcBef>
                <a:spcPct val="30000"/>
              </a:spcBef>
              <a:spcAft>
                <a:spcPct val="0"/>
              </a:spcAft>
              <a:buClrTx/>
              <a:buSzTx/>
              <a:buFontTx/>
              <a:buNone/>
              <a:defRPr/>
            </a:pPr>
            <a:r>
              <a:rPr kumimoji="0" lang="fr-FR" altLang="zh-CN" sz="1200" b="0" i="0" u="none" strike="noStrike" kern="1200" cap="none" spc="0" normalizeH="0" baseline="0" noProof="0" smtClean="0">
                <a:ln>
                  <a:noFill/>
                </a:ln>
                <a:solidFill>
                  <a:srgbClr val="333399"/>
                </a:solidFill>
                <a:effectLst/>
                <a:uLnTx/>
                <a:uFillTx/>
                <a:latin typeface="Arial" panose="020B0604020202020204" pitchFamily="34" charset="0"/>
                <a:ea typeface="+mn-ea"/>
                <a:cs typeface="+mn-cs"/>
              </a:rPr>
              <a:t>Deuxième niveau</a:t>
            </a:r>
            <a:endParaRPr kumimoji="0" lang="fr-FR" altLang="zh-CN" sz="1200" b="0" i="0" u="none" strike="noStrike" kern="1200" cap="none" spc="0" normalizeH="0" baseline="0" noProof="0" smtClean="0">
              <a:ln>
                <a:noFill/>
              </a:ln>
              <a:solidFill>
                <a:srgbClr val="333399"/>
              </a:solidFill>
              <a:effectLst/>
              <a:uLnTx/>
              <a:uFillTx/>
              <a:latin typeface="Arial" panose="020B0604020202020204" pitchFamily="34" charset="0"/>
              <a:ea typeface="+mn-ea"/>
              <a:cs typeface="+mn-cs"/>
            </a:endParaRPr>
          </a:p>
        </p:txBody>
      </p:sp>
      <p:sp>
        <p:nvSpPr>
          <p:cNvPr id="36881" name="Text Box 17"/>
          <p:cNvSpPr txBox="1">
            <a:spLocks noChangeArrowheads="1"/>
          </p:cNvSpPr>
          <p:nvPr/>
        </p:nvSpPr>
        <p:spPr bwMode="auto">
          <a:xfrm>
            <a:off x="487363" y="5078413"/>
            <a:ext cx="647700" cy="304800"/>
          </a:xfrm>
          <a:prstGeom prst="rect">
            <a:avLst/>
          </a:prstGeom>
          <a:noFill/>
          <a:ln w="9525">
            <a:noFill/>
            <a:miter lim="800000"/>
          </a:ln>
          <a:effectLst/>
        </p:spPr>
        <p:txBody>
          <a:bodyPr wrap="none" lIns="92365" tIns="46182" rIns="92365" bIns="46182">
            <a:spAutoFit/>
          </a:bodyPr>
          <a:p>
            <a:pPr lvl="0" defTabSz="925830">
              <a:lnSpc>
                <a:spcPct val="100000"/>
              </a:lnSpc>
            </a:pPr>
            <a:r>
              <a:rPr lang="en-GB" altLang="zh-CN" sz="1400" b="0" i="1" dirty="0">
                <a:solidFill>
                  <a:srgbClr val="DE5930"/>
                </a:solidFill>
              </a:rPr>
              <a:t>Notes</a:t>
            </a:r>
            <a:endParaRPr lang="en-GB" altLang="zh-CN" b="0" i="1" dirty="0">
              <a:solidFill>
                <a:srgbClr val="DE5930"/>
              </a:solidFill>
            </a:endParaRPr>
          </a:p>
        </p:txBody>
      </p:sp>
    </p:spTree>
  </p:cSld>
  <p:clrMap bg1="lt1" tx1="dk1" bg2="lt2" tx2="dk2" accent1="accent1" accent2="accent2" accent3="accent3" accent4="accent4" accent5="accent5" accent6="accent6" hlink="hlink" folHlink="folHlink"/>
  <p:hf sldNum="0" hdr="0" ftr="0" dt="0"/>
  <p:notesStyle>
    <a:lvl1pPr marL="182880" indent="-182880" algn="l" rtl="0" eaLnBrk="0" fontAlgn="base" hangingPunct="0">
      <a:spcBef>
        <a:spcPct val="30000"/>
      </a:spcBef>
      <a:spcAft>
        <a:spcPct val="0"/>
      </a:spcAft>
      <a:defRPr sz="1400" kern="1200">
        <a:solidFill>
          <a:srgbClr val="333399"/>
        </a:solidFill>
        <a:latin typeface="Arial" panose="020B0604020202020204" pitchFamily="34" charset="0"/>
        <a:ea typeface="+mn-ea"/>
        <a:cs typeface="+mn-cs"/>
      </a:defRPr>
    </a:lvl1pPr>
    <a:lvl2pPr marL="536575" indent="-163830" algn="l" rtl="0" eaLnBrk="0" fontAlgn="base" hangingPunct="0">
      <a:spcBef>
        <a:spcPct val="30000"/>
      </a:spcBef>
      <a:spcAft>
        <a:spcPct val="0"/>
      </a:spcAft>
      <a:defRPr sz="1200" kern="1200">
        <a:solidFill>
          <a:srgbClr val="333399"/>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4" Type="http://schemas.openxmlformats.org/officeDocument/2006/relationships/hyperlink" Target="http://km.eu.corp.airliquide.com:81/livelink/?func=ll&amp;objId=2299492&amp;objAction=download" TargetMode="External"/><Relationship Id="rId3" Type="http://schemas.openxmlformats.org/officeDocument/2006/relationships/hyperlink" Target="http://km.eu.corp.airliquide.com:81/livelink/?func=ll&amp;objId=2299921&amp;objAction=download" TargetMode="Externa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25603" name="Rectangle 1026"/>
          <p:cNvSpPr>
            <a:spLocks noTextEdit="1"/>
          </p:cNvSpPr>
          <p:nvPr>
            <p:ph type="sldImg"/>
          </p:nvPr>
        </p:nvSpPr>
        <p:spPr>
          <a:solidFill>
            <a:srgbClr val="FFFFFF">
              <a:alpha val="100000"/>
            </a:srgbClr>
          </a:solidFill>
          <a:ln>
            <a:solidFill>
              <a:srgbClr val="000000">
                <a:alpha val="100000"/>
              </a:srgbClr>
            </a:solidFill>
            <a:miter lim="800000"/>
          </a:ln>
        </p:spPr>
      </p:sp>
      <p:sp>
        <p:nvSpPr>
          <p:cNvPr id="25604" name="Rectangle 1027"/>
          <p:cNvSpPr/>
          <p:nvPr/>
        </p:nvSpPr>
        <p:spPr>
          <a:xfrm>
            <a:off x="0" y="5310188"/>
            <a:ext cx="6797675" cy="4370387"/>
          </a:xfrm>
          <a:prstGeom prst="rect">
            <a:avLst/>
          </a:prstGeom>
          <a:noFill/>
          <a:ln w="9525">
            <a:noFill/>
          </a:ln>
        </p:spPr>
        <p:txBody>
          <a:bodyPr>
            <a:spAutoFit/>
          </a:bodyPr>
          <a:p>
            <a:pPr lvl="0" defTabSz="914400">
              <a:lnSpc>
                <a:spcPct val="90000"/>
              </a:lnSpc>
              <a:spcBef>
                <a:spcPct val="20000"/>
              </a:spcBef>
              <a:buClr>
                <a:srgbClr val="C6BE74"/>
              </a:buClr>
              <a:buSzPct val="80000"/>
              <a:buFont typeface="Wingdings 2" pitchFamily="18" charset="2"/>
              <a:buNone/>
              <a:tabLst>
                <a:tab pos="252730" algn="l"/>
              </a:tabLst>
            </a:pPr>
            <a:r>
              <a:rPr lang="en-US" altLang="zh-CN" sz="1200" b="0" dirty="0">
                <a:solidFill>
                  <a:schemeClr val="tx1"/>
                </a:solidFill>
                <a:cs typeface="Times New Roman" panose="02020603050405020304" pitchFamily="18" charset="0"/>
              </a:rPr>
              <a:t>This training is to :</a:t>
            </a:r>
            <a:endParaRPr lang="en-US" altLang="zh-CN" sz="1200" b="0" dirty="0">
              <a:solidFill>
                <a:schemeClr val="tx1"/>
              </a:solidFill>
              <a:cs typeface="Times New Roman" panose="02020603050405020304" pitchFamily="18" charset="0"/>
            </a:endParaRPr>
          </a:p>
          <a:p>
            <a:pPr lvl="0" defTabSz="914400">
              <a:lnSpc>
                <a:spcPct val="90000"/>
              </a:lnSpc>
              <a:spcBef>
                <a:spcPct val="20000"/>
              </a:spcBef>
              <a:buClr>
                <a:srgbClr val="C6BE74"/>
              </a:buClr>
              <a:buSzPct val="80000"/>
              <a:buFont typeface="Wingdings 2" pitchFamily="18" charset="2"/>
              <a:buNone/>
              <a:tabLst>
                <a:tab pos="252730" algn="l"/>
              </a:tabLst>
            </a:pPr>
            <a:endParaRPr lang="en-US" altLang="zh-CN" sz="1200" b="0" dirty="0">
              <a:solidFill>
                <a:schemeClr val="tx1"/>
              </a:solidFill>
              <a:cs typeface="Times New Roman" panose="02020603050405020304" pitchFamily="18" charset="0"/>
            </a:endParaRPr>
          </a:p>
          <a:p>
            <a:pPr lvl="0" defTabSz="914400">
              <a:lnSpc>
                <a:spcPct val="90000"/>
              </a:lnSpc>
              <a:spcBef>
                <a:spcPct val="20000"/>
              </a:spcBef>
              <a:buClr>
                <a:srgbClr val="C6BE74"/>
              </a:buClr>
              <a:buSzPct val="80000"/>
              <a:buFont typeface="Wingdings 2" pitchFamily="18" charset="2"/>
              <a:buNone/>
              <a:tabLst>
                <a:tab pos="252730" algn="l"/>
              </a:tabLst>
            </a:pPr>
            <a:r>
              <a:rPr lang="en-US" altLang="zh-CN" sz="1200" b="0" dirty="0">
                <a:solidFill>
                  <a:schemeClr val="tx1"/>
                </a:solidFill>
                <a:cs typeface="Times New Roman" panose="02020603050405020304" pitchFamily="18" charset="0"/>
              </a:rPr>
              <a:t>	make AL employees  aware of the requirements and of the indirect &amp; direct risks of their job</a:t>
            </a:r>
            <a:endParaRPr lang="en-US" altLang="zh-CN" sz="1200" b="0" dirty="0">
              <a:solidFill>
                <a:schemeClr val="tx1"/>
              </a:solidFill>
              <a:cs typeface="Times New Roman" panose="02020603050405020304" pitchFamily="18" charset="0"/>
            </a:endParaRPr>
          </a:p>
          <a:p>
            <a:pPr lvl="0" defTabSz="914400">
              <a:lnSpc>
                <a:spcPct val="90000"/>
              </a:lnSpc>
              <a:spcBef>
                <a:spcPct val="20000"/>
              </a:spcBef>
              <a:buClr>
                <a:srgbClr val="C6BE74"/>
              </a:buClr>
              <a:buSzPct val="80000"/>
              <a:buFont typeface="Wingdings 2" pitchFamily="18" charset="2"/>
              <a:buNone/>
              <a:tabLst>
                <a:tab pos="252730" algn="l"/>
              </a:tabLst>
            </a:pPr>
            <a:r>
              <a:rPr lang="en-US" altLang="zh-CN" sz="1200" b="0" dirty="0">
                <a:solidFill>
                  <a:schemeClr val="tx1"/>
                </a:solidFill>
                <a:cs typeface="Times New Roman" panose="02020603050405020304" pitchFamily="18" charset="0"/>
              </a:rPr>
              <a:t>	help AL employees to carry out a JHA</a:t>
            </a:r>
            <a:endParaRPr lang="en-US" altLang="zh-CN" sz="1200" b="0" dirty="0">
              <a:solidFill>
                <a:schemeClr val="tx1"/>
              </a:solidFill>
              <a:cs typeface="Times New Roman" panose="02020603050405020304" pitchFamily="18" charset="0"/>
            </a:endParaRPr>
          </a:p>
          <a:p>
            <a:pPr lvl="0" defTabSz="914400">
              <a:lnSpc>
                <a:spcPct val="90000"/>
              </a:lnSpc>
              <a:spcBef>
                <a:spcPct val="20000"/>
              </a:spcBef>
              <a:buClr>
                <a:srgbClr val="C6BE74"/>
              </a:buClr>
              <a:buSzPct val="80000"/>
              <a:buFont typeface="Wingdings 2" pitchFamily="18" charset="2"/>
              <a:buNone/>
              <a:tabLst>
                <a:tab pos="252730" algn="l"/>
              </a:tabLst>
            </a:pPr>
            <a:r>
              <a:rPr lang="en-US" altLang="zh-CN" sz="1200" b="0" dirty="0">
                <a:solidFill>
                  <a:schemeClr val="tx1"/>
                </a:solidFill>
                <a:cs typeface="Times New Roman" panose="02020603050405020304" pitchFamily="18" charset="0"/>
              </a:rPr>
              <a:t>	provide AL employees with JHA tools and examples</a:t>
            </a:r>
            <a:endParaRPr lang="en-US" altLang="zh-CN" sz="1200" b="0" dirty="0">
              <a:solidFill>
                <a:schemeClr val="tx1"/>
              </a:solidFill>
              <a:cs typeface="Times New Roman" panose="02020603050405020304" pitchFamily="18" charset="0"/>
            </a:endParaRPr>
          </a:p>
          <a:p>
            <a:pPr lvl="0" defTabSz="914400">
              <a:lnSpc>
                <a:spcPct val="90000"/>
              </a:lnSpc>
              <a:spcBef>
                <a:spcPct val="20000"/>
              </a:spcBef>
              <a:buClr>
                <a:srgbClr val="C6BE74"/>
              </a:buClr>
              <a:buSzPct val="80000"/>
              <a:buFont typeface="Wingdings 2" pitchFamily="18" charset="2"/>
              <a:buNone/>
              <a:tabLst>
                <a:tab pos="252730" algn="l"/>
              </a:tabLst>
            </a:pPr>
            <a:r>
              <a:rPr lang="en-US" altLang="zh-CN" sz="1200" b="0" dirty="0">
                <a:solidFill>
                  <a:schemeClr val="tx1"/>
                </a:solidFill>
                <a:cs typeface="Times New Roman" panose="02020603050405020304" pitchFamily="18" charset="0"/>
              </a:rPr>
              <a:t>	provide to all AL employees &amp; contractors* a safe &amp; healthy workplace </a:t>
            </a:r>
            <a:endParaRPr lang="en-US" altLang="zh-CN" sz="1200" b="0" dirty="0">
              <a:solidFill>
                <a:schemeClr val="tx1"/>
              </a:solidFill>
              <a:cs typeface="Times New Roman" panose="02020603050405020304" pitchFamily="18" charset="0"/>
            </a:endParaRPr>
          </a:p>
          <a:p>
            <a:pPr lvl="1" defTabSz="914400">
              <a:lnSpc>
                <a:spcPct val="90000"/>
              </a:lnSpc>
              <a:spcBef>
                <a:spcPct val="20000"/>
              </a:spcBef>
              <a:buClr>
                <a:srgbClr val="C6BE74"/>
              </a:buClr>
              <a:buFont typeface="Webdings" panose="05030102010509060703" pitchFamily="18" charset="2"/>
              <a:buChar char="a"/>
              <a:tabLst>
                <a:tab pos="252730" algn="l"/>
              </a:tabLst>
            </a:pPr>
            <a:endParaRPr lang="en-US" altLang="zh-CN" sz="1200" b="0" dirty="0">
              <a:solidFill>
                <a:schemeClr val="tx1"/>
              </a:solidFill>
              <a:cs typeface="Times New Roman" panose="02020603050405020304" pitchFamily="18" charset="0"/>
            </a:endParaRPr>
          </a:p>
          <a:p>
            <a:pPr lvl="0" defTabSz="914400">
              <a:lnSpc>
                <a:spcPct val="90000"/>
              </a:lnSpc>
              <a:buNone/>
              <a:tabLst>
                <a:tab pos="252730" algn="l"/>
              </a:tabLst>
            </a:pPr>
            <a:endParaRPr lang="en-US" altLang="zh-CN" sz="1200" b="0" dirty="0">
              <a:solidFill>
                <a:schemeClr val="tx1"/>
              </a:solidFill>
              <a:cs typeface="Times New Roman" panose="02020603050405020304" pitchFamily="18" charset="0"/>
            </a:endParaRPr>
          </a:p>
          <a:p>
            <a:pPr lvl="0" algn="just" defTabSz="914400">
              <a:lnSpc>
                <a:spcPct val="100000"/>
              </a:lnSpc>
              <a:buNone/>
              <a:tabLst>
                <a:tab pos="252730" algn="l"/>
              </a:tabLst>
            </a:pPr>
            <a:endParaRPr lang="en-US" altLang="zh-CN" sz="1200" b="0" dirty="0">
              <a:solidFill>
                <a:schemeClr val="tx1"/>
              </a:solidFill>
              <a:cs typeface="Times New Roman" panose="02020603050405020304" pitchFamily="18" charset="0"/>
            </a:endParaRPr>
          </a:p>
          <a:p>
            <a:pPr lvl="0" algn="just" defTabSz="914400">
              <a:lnSpc>
                <a:spcPct val="100000"/>
              </a:lnSpc>
              <a:buNone/>
              <a:tabLst>
                <a:tab pos="252730" algn="l"/>
              </a:tabLst>
            </a:pPr>
            <a:r>
              <a:rPr lang="en-US" altLang="zh-CN" sz="1200" dirty="0">
                <a:solidFill>
                  <a:schemeClr val="tx1"/>
                </a:solidFill>
                <a:cs typeface="Times New Roman" panose="02020603050405020304" pitchFamily="18" charset="0"/>
              </a:rPr>
              <a:t>The JHA</a:t>
            </a:r>
            <a:r>
              <a:rPr lang="en-US" altLang="zh-CN" sz="1200" b="0" dirty="0">
                <a:solidFill>
                  <a:schemeClr val="tx1"/>
                </a:solidFill>
                <a:cs typeface="Times New Roman" panose="02020603050405020304" pitchFamily="18" charset="0"/>
              </a:rPr>
              <a:t> will take into account any safety and hazard studies that have been conducted, accident history and risks specific to processes, products and equipment, and will entail a substantiated analysis of the risks associated with each job the work unit entails and the criticality of these risks. Risk assessment will involve the use of a series of risk assessment tables – one for each work unit job – that specify the risk reduction measures and protective systems selected for each risk.</a:t>
            </a:r>
            <a:endParaRPr lang="fr-FR" altLang="zh-CN" sz="1200" b="0" dirty="0">
              <a:solidFill>
                <a:schemeClr val="tx1"/>
              </a:solidFill>
              <a:ea typeface="宋体" panose="02010600030101010101" pitchFamily="2" charset="-122"/>
            </a:endParaRPr>
          </a:p>
          <a:p>
            <a:pPr lvl="0" algn="just" defTabSz="914400">
              <a:lnSpc>
                <a:spcPct val="100000"/>
              </a:lnSpc>
              <a:buNone/>
              <a:tabLst>
                <a:tab pos="252730" algn="l"/>
              </a:tabLst>
            </a:pPr>
            <a:r>
              <a:rPr lang="en-US" altLang="zh-CN" sz="1200" b="0" dirty="0">
                <a:solidFill>
                  <a:schemeClr val="tx1"/>
                </a:solidFill>
                <a:cs typeface="Times New Roman" panose="02020603050405020304" pitchFamily="18" charset="0"/>
              </a:rPr>
              <a:t>The individual job risk assessment results will be transferred to the summary document, which thus provides an overall evaluation of the occupational hazards for a given work unit.</a:t>
            </a:r>
            <a:endParaRPr lang="fr-FR" altLang="zh-CN" sz="1200" b="0" dirty="0">
              <a:solidFill>
                <a:schemeClr val="tx1"/>
              </a:solidFill>
              <a:ea typeface="宋体" panose="02010600030101010101" pitchFamily="2" charset="-122"/>
            </a:endParaRPr>
          </a:p>
          <a:p>
            <a:pPr lvl="0" algn="just" defTabSz="914400">
              <a:lnSpc>
                <a:spcPct val="100000"/>
              </a:lnSpc>
              <a:buNone/>
              <a:tabLst>
                <a:tab pos="252730" algn="l"/>
              </a:tabLst>
            </a:pPr>
            <a:r>
              <a:rPr lang="en-US" altLang="zh-CN" sz="1200" b="0" dirty="0">
                <a:solidFill>
                  <a:schemeClr val="tx1"/>
                </a:solidFill>
                <a:cs typeface="Times New Roman" panose="02020603050405020304" pitchFamily="18" charset="0"/>
              </a:rPr>
              <a:t>Recent legislation and regulations in several countries make job hazard analysis mandatory for all types of activities and work environments.</a:t>
            </a:r>
            <a:endParaRPr lang="fr-FR" altLang="zh-CN" sz="1200" b="0" dirty="0">
              <a:solidFill>
                <a:schemeClr val="tx1"/>
              </a:solidFill>
              <a:ea typeface="宋体" panose="02010600030101010101" pitchFamily="2" charset="-122"/>
            </a:endParaRPr>
          </a:p>
          <a:p>
            <a:pPr lvl="0" algn="just" defTabSz="914400">
              <a:lnSpc>
                <a:spcPct val="100000"/>
              </a:lnSpc>
              <a:buNone/>
              <a:tabLst>
                <a:tab pos="252730" algn="l"/>
              </a:tabLst>
            </a:pPr>
            <a:r>
              <a:rPr lang="en-US" altLang="zh-CN" sz="1200" b="0" dirty="0">
                <a:solidFill>
                  <a:schemeClr val="tx1"/>
                </a:solidFill>
                <a:cs typeface="Times New Roman" panose="02020603050405020304" pitchFamily="18" charset="0"/>
              </a:rPr>
              <a:t>The management of the summary document, including its dissemination, updating, traceability and availability, must be precisely specified. Failure to comply with this obligation may be subject to criminal prosecution in some countries. </a:t>
            </a:r>
            <a:endParaRPr lang="fr-FR" altLang="zh-CN" sz="1200" b="0" dirty="0">
              <a:solidFill>
                <a:schemeClr val="tx1"/>
              </a:solidFill>
              <a:ea typeface="宋体" panose="02010600030101010101" pitchFamily="2" charset="-122"/>
            </a:endParaRPr>
          </a:p>
          <a:p>
            <a:pPr lvl="0" defTabSz="914400">
              <a:lnSpc>
                <a:spcPct val="100000"/>
              </a:lnSpc>
              <a:buNone/>
              <a:tabLst>
                <a:tab pos="252730" algn="l"/>
              </a:tabLst>
            </a:pPr>
            <a:endParaRPr lang="zh-CN" altLang="fr-FR" sz="2400" b="0" dirty="0">
              <a:solidFill>
                <a:schemeClr val="tx1"/>
              </a:solidFill>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34819" name="Rectangle 2"/>
          <p:cNvSpPr>
            <a:spLocks noTextEdit="1"/>
          </p:cNvSpPr>
          <p:nvPr>
            <p:ph type="sldImg"/>
          </p:nvPr>
        </p:nvSpPr>
        <p:spPr>
          <a:ln/>
        </p:spPr>
      </p:sp>
      <p:sp>
        <p:nvSpPr>
          <p:cNvPr id="34820" name="Rectangle 4"/>
          <p:cNvSpPr>
            <a:spLocks noGrp="1"/>
          </p:cNvSpPr>
          <p:nvPr>
            <p:ph type="body" idx="1"/>
          </p:nvPr>
        </p:nvSpPr>
        <p:spPr>
          <a:ln/>
        </p:spPr>
        <p:txBody>
          <a:bodyPr wrap="square" lIns="93230" tIns="46614" rIns="93230" bIns="46614" anchor="t" anchorCtr="0"/>
          <a:p>
            <a:pPr lvl="0">
              <a:lnSpc>
                <a:spcPct val="80000"/>
              </a:lnSpc>
            </a:pPr>
            <a:r>
              <a:rPr lang="en-US" altLang="zh-CN" sz="900" dirty="0"/>
              <a:t>Before beginning the risk assessment phase, we recommend setting up a committee to be chaired by the site manager and consisting of the following members who will contribute any risk assessments they may have already made:</a:t>
            </a:r>
            <a:endParaRPr lang="en-US" altLang="zh-CN" sz="900" dirty="0"/>
          </a:p>
          <a:p>
            <a:pPr lvl="0">
              <a:lnSpc>
                <a:spcPct val="80000"/>
              </a:lnSpc>
            </a:pPr>
            <a:r>
              <a:rPr lang="en-US" altLang="zh-CN" sz="900" dirty="0"/>
              <a:t>Ø        </a:t>
            </a:r>
            <a:r>
              <a:rPr lang="en-US" altLang="zh-CN" sz="900" b="1" dirty="0"/>
              <a:t>Employee representatives </a:t>
            </a:r>
            <a:endParaRPr lang="en-US" altLang="zh-CN" sz="900" b="1" dirty="0"/>
          </a:p>
          <a:p>
            <a:pPr lvl="0">
              <a:lnSpc>
                <a:spcPct val="80000"/>
              </a:lnSpc>
            </a:pPr>
            <a:r>
              <a:rPr lang="en-US" altLang="zh-CN" sz="900" dirty="0"/>
              <a:t>·        Present the hazard analyses they have conducted pursuant to local regulations</a:t>
            </a:r>
            <a:endParaRPr lang="en-US" altLang="zh-CN" sz="900" dirty="0"/>
          </a:p>
          <a:p>
            <a:pPr lvl="0">
              <a:lnSpc>
                <a:spcPct val="80000"/>
              </a:lnSpc>
            </a:pPr>
            <a:r>
              <a:rPr lang="en-US" altLang="zh-CN" sz="900" dirty="0"/>
              <a:t>Ø        </a:t>
            </a:r>
            <a:r>
              <a:rPr lang="en-US" altLang="zh-CN" sz="900" b="1" dirty="0"/>
              <a:t>Physiotherapist</a:t>
            </a:r>
            <a:endParaRPr lang="en-US" altLang="zh-CN" sz="900" b="1" dirty="0"/>
          </a:p>
          <a:p>
            <a:pPr lvl="0">
              <a:lnSpc>
                <a:spcPct val="80000"/>
              </a:lnSpc>
            </a:pPr>
            <a:r>
              <a:rPr lang="en-US" altLang="zh-CN" sz="900" dirty="0"/>
              <a:t>·        Presents the entity's health and safety risks </a:t>
            </a:r>
            <a:endParaRPr lang="en-US" altLang="zh-CN" sz="900" dirty="0"/>
          </a:p>
          <a:p>
            <a:pPr lvl="0">
              <a:lnSpc>
                <a:spcPct val="80000"/>
              </a:lnSpc>
            </a:pPr>
            <a:r>
              <a:rPr lang="en-US" altLang="zh-CN" sz="900" dirty="0"/>
              <a:t>·        Presents specific cases of medical surveillance</a:t>
            </a:r>
            <a:endParaRPr lang="en-US" altLang="zh-CN" sz="900" dirty="0"/>
          </a:p>
          <a:p>
            <a:pPr lvl="0">
              <a:lnSpc>
                <a:spcPct val="80000"/>
              </a:lnSpc>
            </a:pPr>
            <a:r>
              <a:rPr lang="en-US" altLang="zh-CN" sz="900" dirty="0"/>
              <a:t>Ø        </a:t>
            </a:r>
            <a:r>
              <a:rPr lang="en-US" altLang="zh-CN" sz="900" b="1" dirty="0"/>
              <a:t>Employer's representative</a:t>
            </a:r>
            <a:r>
              <a:rPr lang="en-US" altLang="zh-CN" sz="900" dirty="0"/>
              <a:t> (specify who for AL, i.e. a site manager, safety manager, etc.)</a:t>
            </a:r>
            <a:endParaRPr lang="en-US" altLang="zh-CN" sz="900" dirty="0"/>
          </a:p>
          <a:p>
            <a:pPr lvl="0">
              <a:lnSpc>
                <a:spcPct val="80000"/>
              </a:lnSpc>
            </a:pPr>
            <a:r>
              <a:rPr lang="en-US" altLang="zh-CN" sz="900" dirty="0"/>
              <a:t>·        Presents the forms submitted to national health insurance funds</a:t>
            </a:r>
            <a:endParaRPr lang="en-US" altLang="zh-CN" sz="900" dirty="0"/>
          </a:p>
          <a:p>
            <a:pPr lvl="0">
              <a:lnSpc>
                <a:spcPct val="80000"/>
              </a:lnSpc>
            </a:pPr>
            <a:r>
              <a:rPr lang="en-US" altLang="zh-CN" sz="900" dirty="0"/>
              <a:t>·        Presents jobs that entail specific risks. </a:t>
            </a:r>
            <a:endParaRPr lang="en-US" altLang="zh-CN" sz="900" dirty="0"/>
          </a:p>
          <a:p>
            <a:pPr lvl="0">
              <a:lnSpc>
                <a:spcPct val="80000"/>
              </a:lnSpc>
            </a:pPr>
            <a:br>
              <a:rPr lang="en-US" altLang="zh-CN" sz="900" dirty="0"/>
            </a:br>
            <a:r>
              <a:rPr lang="en-US" altLang="zh-CN" sz="900" dirty="0"/>
              <a:t>     </a:t>
            </a:r>
            <a:r>
              <a:rPr lang="en-US" altLang="zh-CN" sz="900" b="1" dirty="0"/>
              <a:t>  Technical manager</a:t>
            </a:r>
            <a:endParaRPr lang="en-US" altLang="zh-CN" sz="900" b="1" dirty="0"/>
          </a:p>
          <a:p>
            <a:pPr lvl="0">
              <a:lnSpc>
                <a:spcPct val="80000"/>
              </a:lnSpc>
            </a:pPr>
            <a:r>
              <a:rPr lang="en-US" altLang="zh-CN" sz="900" dirty="0"/>
              <a:t>·        Presents material safety data sheets (MSDS).</a:t>
            </a:r>
            <a:endParaRPr lang="en-US" altLang="zh-CN" sz="900" dirty="0"/>
          </a:p>
          <a:p>
            <a:pPr lvl="0">
              <a:lnSpc>
                <a:spcPct val="80000"/>
              </a:lnSpc>
            </a:pPr>
            <a:r>
              <a:rPr lang="en-US" altLang="zh-CN" sz="900" dirty="0"/>
              <a:t>·        Presents equipment and machinery risks (this document is sent to labor inspection authorities).</a:t>
            </a:r>
            <a:endParaRPr lang="en-US" altLang="zh-CN" sz="900" dirty="0"/>
          </a:p>
          <a:p>
            <a:pPr lvl="0">
              <a:lnSpc>
                <a:spcPct val="80000"/>
              </a:lnSpc>
            </a:pPr>
            <a:r>
              <a:rPr lang="en-US" altLang="zh-CN" sz="900" dirty="0"/>
              <a:t>·        Presents process risks, particularly for high-risk classified sites, pursuant to government regulations.</a:t>
            </a:r>
            <a:endParaRPr lang="en-US" altLang="zh-CN" sz="900" dirty="0"/>
          </a:p>
          <a:p>
            <a:pPr lvl="0">
              <a:lnSpc>
                <a:spcPct val="80000"/>
              </a:lnSpc>
            </a:pPr>
            <a:r>
              <a:rPr lang="en-US" altLang="zh-CN" sz="900" dirty="0"/>
              <a:t>·        Presents job risk data sheets.</a:t>
            </a:r>
            <a:endParaRPr lang="en-US" altLang="zh-CN" sz="900" dirty="0"/>
          </a:p>
          <a:p>
            <a:pPr lvl="0">
              <a:lnSpc>
                <a:spcPct val="80000"/>
              </a:lnSpc>
            </a:pPr>
            <a:r>
              <a:rPr lang="en-US" altLang="zh-CN" sz="900" dirty="0"/>
              <a:t>·    Presents a generic description of the job(s) of a given work unit (e.g.: operator, driver, filler, welder, customer-service technician, plant shift supervisor, secretary, etc..) in compliance with "competency profiles", if any.</a:t>
            </a:r>
            <a:endParaRPr lang="en-US" altLang="zh-CN" sz="900" dirty="0"/>
          </a:p>
          <a:p>
            <a:pPr lvl="0">
              <a:lnSpc>
                <a:spcPct val="80000"/>
              </a:lnSpc>
            </a:pPr>
            <a:r>
              <a:rPr lang="en-US" altLang="zh-CN" sz="900" dirty="0"/>
              <a:t> </a:t>
            </a:r>
            <a:endParaRPr lang="en-US" altLang="zh-CN" sz="900" dirty="0"/>
          </a:p>
          <a:p>
            <a:pPr lvl="0">
              <a:lnSpc>
                <a:spcPct val="80000"/>
              </a:lnSpc>
            </a:pPr>
            <a:r>
              <a:rPr lang="en-US" altLang="zh-CN" sz="900" dirty="0"/>
              <a:t>The </a:t>
            </a:r>
            <a:r>
              <a:rPr lang="en-US" altLang="zh-CN" sz="900" b="1" dirty="0"/>
              <a:t>safety coordinator</a:t>
            </a:r>
            <a:r>
              <a:rPr lang="en-US" altLang="zh-CN" sz="900" dirty="0"/>
              <a:t> will present experience feedback, including such information as the types, seriousness and frequency of accidents, for a specific type of activity (e.g. metallurgy, gases, chemicals, etc.) for the Group and for the entity. Broken down by work unit.</a:t>
            </a:r>
            <a:endParaRPr lang="en-US" altLang="zh-CN" sz="9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35843" name="Rectangle 2"/>
          <p:cNvSpPr>
            <a:spLocks noTextEdit="1"/>
          </p:cNvSpPr>
          <p:nvPr>
            <p:ph type="sldImg"/>
          </p:nvPr>
        </p:nvSpPr>
        <p:spPr>
          <a:ln/>
        </p:spPr>
      </p:sp>
      <p:sp>
        <p:nvSpPr>
          <p:cNvPr id="35844" name="Rectangle 3"/>
          <p:cNvSpPr>
            <a:spLocks noGrp="1"/>
          </p:cNvSpPr>
          <p:nvPr>
            <p:ph type="body" idx="1"/>
          </p:nvPr>
        </p:nvSpPr>
        <p:spPr>
          <a:ln/>
        </p:spPr>
        <p:txBody>
          <a:bodyPr wrap="square" lIns="93230" tIns="46614" rIns="93230" bIns="46614" anchor="t" anchorCtr="0"/>
          <a:p>
            <a:pPr lvl="0" algn="just">
              <a:lnSpc>
                <a:spcPct val="80000"/>
              </a:lnSpc>
            </a:pPr>
            <a:r>
              <a:rPr lang="en-US" altLang="zh-CN" sz="900" dirty="0">
                <a:cs typeface="Times New Roman" panose="02020603050405020304" pitchFamily="18" charset="0"/>
              </a:rPr>
              <a:t>Before beginning the risk assessment phase, we recommend setting up a committee to be chaired by the site manager and consisting of the following members who will contribute any risk assessments they may have already made:</a:t>
            </a:r>
            <a:endParaRPr lang="en-US" altLang="zh-CN" sz="900" dirty="0">
              <a:cs typeface="Times New Roman" panose="02020603050405020304" pitchFamily="18" charset="0"/>
            </a:endParaRPr>
          </a:p>
          <a:p>
            <a:pPr lvl="0" algn="just">
              <a:lnSpc>
                <a:spcPct val="80000"/>
              </a:lnSpc>
            </a:pPr>
            <a:r>
              <a:rPr lang="en-US" altLang="zh-CN" sz="900" dirty="0">
                <a:latin typeface="Wingdings" panose="05000000000000000000" pitchFamily="2" charset="2"/>
                <a:cs typeface="Times New Roman" panose="02020603050405020304" pitchFamily="18" charset="0"/>
              </a:rPr>
              <a:t>Ø</a:t>
            </a:r>
            <a:r>
              <a:rPr lang="en-US" altLang="zh-CN" sz="900" dirty="0">
                <a:latin typeface="Times New Roman" panose="02020603050405020304" pitchFamily="18" charset="0"/>
                <a:cs typeface="Times New Roman" panose="02020603050405020304" pitchFamily="18" charset="0"/>
              </a:rPr>
              <a:t>        </a:t>
            </a:r>
            <a:r>
              <a:rPr lang="en-US" altLang="zh-CN" sz="900" b="1" dirty="0">
                <a:cs typeface="Times New Roman" panose="02020603050405020304" pitchFamily="18" charset="0"/>
              </a:rPr>
              <a:t>Employee representatives </a:t>
            </a:r>
            <a:endParaRPr lang="en-US" altLang="zh-CN" sz="900" b="1" dirty="0">
              <a:cs typeface="Times New Roman" panose="02020603050405020304" pitchFamily="18" charset="0"/>
            </a:endParaRPr>
          </a:p>
          <a:p>
            <a:pPr lvl="0" algn="just">
              <a:lnSpc>
                <a:spcPct val="80000"/>
              </a:lnSpc>
            </a:pPr>
            <a:r>
              <a:rPr lang="en-US" altLang="zh-CN" sz="900" dirty="0">
                <a:latin typeface="Symbol" panose="05050102010706020507" pitchFamily="18" charset="2"/>
                <a:ea typeface="Times New Roman" panose="02020603050405020304" pitchFamily="18" charset="0"/>
              </a:rPr>
              <a:t>·</a:t>
            </a:r>
            <a:r>
              <a:rPr lang="en-US" altLang="zh-CN" sz="900" dirty="0">
                <a:latin typeface="Times New Roman" panose="02020603050405020304" pitchFamily="18" charset="0"/>
                <a:cs typeface="Times New Roman" panose="02020603050405020304" pitchFamily="18" charset="0"/>
              </a:rPr>
              <a:t>        </a:t>
            </a:r>
            <a:r>
              <a:rPr lang="en-US" altLang="zh-CN" sz="900" dirty="0">
                <a:cs typeface="Times New Roman" panose="02020603050405020304" pitchFamily="18" charset="0"/>
              </a:rPr>
              <a:t>Present the hazard analysis they have conducted pursuant to local regulations</a:t>
            </a:r>
            <a:endParaRPr lang="en-US" altLang="zh-CN" sz="900" dirty="0">
              <a:cs typeface="Times New Roman" panose="02020603050405020304" pitchFamily="18" charset="0"/>
            </a:endParaRPr>
          </a:p>
          <a:p>
            <a:pPr lvl="0" algn="just">
              <a:lnSpc>
                <a:spcPct val="80000"/>
              </a:lnSpc>
            </a:pPr>
            <a:r>
              <a:rPr lang="en-US" altLang="zh-CN" sz="900" dirty="0">
                <a:latin typeface="Wingdings" panose="05000000000000000000" pitchFamily="2" charset="2"/>
                <a:cs typeface="Times New Roman" panose="02020603050405020304" pitchFamily="18" charset="0"/>
              </a:rPr>
              <a:t>Ø</a:t>
            </a:r>
            <a:r>
              <a:rPr lang="en-US" altLang="zh-CN" sz="900" dirty="0">
                <a:latin typeface="Times New Roman" panose="02020603050405020304" pitchFamily="18" charset="0"/>
                <a:cs typeface="Times New Roman" panose="02020603050405020304" pitchFamily="18" charset="0"/>
              </a:rPr>
              <a:t>        </a:t>
            </a:r>
            <a:r>
              <a:rPr lang="en-US" altLang="zh-CN" sz="900" b="1" dirty="0">
                <a:cs typeface="Times New Roman" panose="02020603050405020304" pitchFamily="18" charset="0"/>
              </a:rPr>
              <a:t>Physiotherapist</a:t>
            </a:r>
            <a:endParaRPr lang="en-US" altLang="zh-CN" sz="900" b="1" dirty="0">
              <a:cs typeface="Times New Roman" panose="02020603050405020304" pitchFamily="18" charset="0"/>
            </a:endParaRPr>
          </a:p>
          <a:p>
            <a:pPr lvl="0" algn="just">
              <a:lnSpc>
                <a:spcPct val="80000"/>
              </a:lnSpc>
            </a:pPr>
            <a:r>
              <a:rPr lang="en-US" altLang="zh-CN" sz="900" dirty="0">
                <a:latin typeface="Symbol" panose="05050102010706020507" pitchFamily="18" charset="2"/>
                <a:ea typeface="Times New Roman" panose="02020603050405020304" pitchFamily="18" charset="0"/>
              </a:rPr>
              <a:t>·</a:t>
            </a:r>
            <a:r>
              <a:rPr lang="en-US" altLang="zh-CN" sz="900" dirty="0">
                <a:latin typeface="Times New Roman" panose="02020603050405020304" pitchFamily="18" charset="0"/>
                <a:cs typeface="Times New Roman" panose="02020603050405020304" pitchFamily="18" charset="0"/>
              </a:rPr>
              <a:t>        </a:t>
            </a:r>
            <a:r>
              <a:rPr lang="en-US" altLang="zh-CN" sz="900" dirty="0">
                <a:cs typeface="Times New Roman" panose="02020603050405020304" pitchFamily="18" charset="0"/>
              </a:rPr>
              <a:t>Presents the entity's health and safety risks </a:t>
            </a:r>
            <a:endParaRPr lang="en-US" altLang="zh-CN" sz="900" dirty="0">
              <a:cs typeface="Times New Roman" panose="02020603050405020304" pitchFamily="18" charset="0"/>
            </a:endParaRPr>
          </a:p>
          <a:p>
            <a:pPr lvl="0" algn="just">
              <a:lnSpc>
                <a:spcPct val="80000"/>
              </a:lnSpc>
            </a:pPr>
            <a:r>
              <a:rPr lang="en-US" altLang="zh-CN" sz="900" dirty="0">
                <a:latin typeface="Symbol" panose="05050102010706020507" pitchFamily="18" charset="2"/>
                <a:ea typeface="Times New Roman" panose="02020603050405020304" pitchFamily="18" charset="0"/>
              </a:rPr>
              <a:t>·</a:t>
            </a:r>
            <a:r>
              <a:rPr lang="en-US" altLang="zh-CN" sz="900" dirty="0">
                <a:latin typeface="Times New Roman" panose="02020603050405020304" pitchFamily="18" charset="0"/>
                <a:cs typeface="Times New Roman" panose="02020603050405020304" pitchFamily="18" charset="0"/>
              </a:rPr>
              <a:t>        </a:t>
            </a:r>
            <a:r>
              <a:rPr lang="en-US" altLang="zh-CN" sz="900" dirty="0">
                <a:cs typeface="Times New Roman" panose="02020603050405020304" pitchFamily="18" charset="0"/>
              </a:rPr>
              <a:t>Presents specific cases of medical surveillance</a:t>
            </a:r>
            <a:endParaRPr lang="en-US" altLang="zh-CN" sz="900" dirty="0">
              <a:cs typeface="Times New Roman" panose="02020603050405020304" pitchFamily="18" charset="0"/>
            </a:endParaRPr>
          </a:p>
          <a:p>
            <a:pPr lvl="0" algn="just">
              <a:lnSpc>
                <a:spcPct val="80000"/>
              </a:lnSpc>
            </a:pPr>
            <a:r>
              <a:rPr lang="en-US" altLang="zh-CN" sz="900" dirty="0">
                <a:latin typeface="Wingdings" panose="05000000000000000000" pitchFamily="2" charset="2"/>
                <a:cs typeface="Times New Roman" panose="02020603050405020304" pitchFamily="18" charset="0"/>
              </a:rPr>
              <a:t>Ø</a:t>
            </a:r>
            <a:r>
              <a:rPr lang="en-US" altLang="zh-CN" sz="900" dirty="0">
                <a:latin typeface="Times New Roman" panose="02020603050405020304" pitchFamily="18" charset="0"/>
                <a:cs typeface="Times New Roman" panose="02020603050405020304" pitchFamily="18" charset="0"/>
              </a:rPr>
              <a:t>        </a:t>
            </a:r>
            <a:r>
              <a:rPr lang="en-US" altLang="zh-CN" sz="900" b="1" dirty="0">
                <a:cs typeface="Times New Roman" panose="02020603050405020304" pitchFamily="18" charset="0"/>
              </a:rPr>
              <a:t>Employer's representative</a:t>
            </a:r>
            <a:r>
              <a:rPr lang="en-US" altLang="zh-CN" sz="900" dirty="0">
                <a:cs typeface="Times New Roman" panose="02020603050405020304" pitchFamily="18" charset="0"/>
              </a:rPr>
              <a:t> (specify who for AL, i.e. a site manager, safety manager, etc.)</a:t>
            </a:r>
            <a:endParaRPr lang="en-US" altLang="zh-CN" sz="900" dirty="0">
              <a:cs typeface="Times New Roman" panose="02020603050405020304" pitchFamily="18" charset="0"/>
            </a:endParaRPr>
          </a:p>
          <a:p>
            <a:pPr lvl="0" algn="just">
              <a:lnSpc>
                <a:spcPct val="80000"/>
              </a:lnSpc>
            </a:pPr>
            <a:r>
              <a:rPr lang="en-US" altLang="zh-CN" sz="900" dirty="0">
                <a:latin typeface="Symbol" panose="05050102010706020507" pitchFamily="18" charset="2"/>
                <a:ea typeface="Times New Roman" panose="02020603050405020304" pitchFamily="18" charset="0"/>
              </a:rPr>
              <a:t>·</a:t>
            </a:r>
            <a:r>
              <a:rPr lang="en-US" altLang="zh-CN" sz="900" dirty="0">
                <a:latin typeface="Times New Roman" panose="02020603050405020304" pitchFamily="18" charset="0"/>
                <a:cs typeface="Times New Roman" panose="02020603050405020304" pitchFamily="18" charset="0"/>
              </a:rPr>
              <a:t>        </a:t>
            </a:r>
            <a:r>
              <a:rPr lang="en-US" altLang="zh-CN" sz="900" dirty="0">
                <a:cs typeface="Times New Roman" panose="02020603050405020304" pitchFamily="18" charset="0"/>
              </a:rPr>
              <a:t>Presents the forms submitted to national health insurance funds</a:t>
            </a:r>
            <a:endParaRPr lang="en-US" altLang="zh-CN" sz="900" dirty="0">
              <a:cs typeface="Times New Roman" panose="02020603050405020304" pitchFamily="18" charset="0"/>
            </a:endParaRPr>
          </a:p>
          <a:p>
            <a:pPr lvl="0" algn="just">
              <a:lnSpc>
                <a:spcPct val="80000"/>
              </a:lnSpc>
            </a:pPr>
            <a:r>
              <a:rPr lang="en-US" altLang="zh-CN" sz="900" dirty="0">
                <a:latin typeface="Symbol" panose="05050102010706020507" pitchFamily="18" charset="2"/>
                <a:ea typeface="Times New Roman" panose="02020603050405020304" pitchFamily="18" charset="0"/>
              </a:rPr>
              <a:t>·</a:t>
            </a:r>
            <a:r>
              <a:rPr lang="en-US" altLang="zh-CN" sz="900" dirty="0">
                <a:latin typeface="Times New Roman" panose="02020603050405020304" pitchFamily="18" charset="0"/>
                <a:cs typeface="Times New Roman" panose="02020603050405020304" pitchFamily="18" charset="0"/>
              </a:rPr>
              <a:t>        </a:t>
            </a:r>
            <a:r>
              <a:rPr lang="en-US" altLang="zh-CN" sz="900" dirty="0">
                <a:cs typeface="Times New Roman" panose="02020603050405020304" pitchFamily="18" charset="0"/>
              </a:rPr>
              <a:t>Presents jobs that entail specific risks. </a:t>
            </a:r>
            <a:endParaRPr lang="en-US" altLang="zh-CN" sz="900" dirty="0">
              <a:cs typeface="Times New Roman" panose="02020603050405020304" pitchFamily="18" charset="0"/>
            </a:endParaRPr>
          </a:p>
          <a:p>
            <a:pPr lvl="0" algn="just">
              <a:lnSpc>
                <a:spcPct val="80000"/>
              </a:lnSpc>
            </a:pPr>
            <a:br>
              <a:rPr lang="en-US" altLang="zh-CN" sz="900" dirty="0">
                <a:cs typeface="Times New Roman" panose="02020603050405020304" pitchFamily="18" charset="0"/>
              </a:rPr>
            </a:br>
            <a:r>
              <a:rPr lang="en-US" altLang="zh-CN" sz="900" dirty="0">
                <a:latin typeface="Times New Roman" panose="02020603050405020304" pitchFamily="18" charset="0"/>
                <a:cs typeface="Times New Roman" panose="02020603050405020304" pitchFamily="18" charset="0"/>
              </a:rPr>
              <a:t>     </a:t>
            </a:r>
            <a:r>
              <a:rPr lang="en-US" altLang="zh-CN" sz="900" b="1" dirty="0">
                <a:latin typeface="Times New Roman" panose="02020603050405020304" pitchFamily="18" charset="0"/>
                <a:cs typeface="Times New Roman" panose="02020603050405020304" pitchFamily="18" charset="0"/>
              </a:rPr>
              <a:t>  </a:t>
            </a:r>
            <a:r>
              <a:rPr lang="en-US" altLang="zh-CN" sz="900" b="1" dirty="0">
                <a:cs typeface="Times New Roman" panose="02020603050405020304" pitchFamily="18" charset="0"/>
              </a:rPr>
              <a:t>Technical manager</a:t>
            </a:r>
            <a:endParaRPr lang="en-US" altLang="zh-CN" sz="900" b="1" dirty="0">
              <a:cs typeface="Times New Roman" panose="02020603050405020304" pitchFamily="18" charset="0"/>
            </a:endParaRPr>
          </a:p>
          <a:p>
            <a:pPr lvl="0" algn="just">
              <a:lnSpc>
                <a:spcPct val="80000"/>
              </a:lnSpc>
            </a:pPr>
            <a:r>
              <a:rPr lang="en-US" altLang="zh-CN" sz="900" dirty="0">
                <a:latin typeface="Symbol" panose="05050102010706020507" pitchFamily="18" charset="2"/>
                <a:ea typeface="Times New Roman" panose="02020603050405020304" pitchFamily="18" charset="0"/>
              </a:rPr>
              <a:t>·</a:t>
            </a:r>
            <a:r>
              <a:rPr lang="en-US" altLang="zh-CN" sz="900" dirty="0">
                <a:latin typeface="Times New Roman" panose="02020603050405020304" pitchFamily="18" charset="0"/>
                <a:cs typeface="Times New Roman" panose="02020603050405020304" pitchFamily="18" charset="0"/>
              </a:rPr>
              <a:t>        </a:t>
            </a:r>
            <a:r>
              <a:rPr lang="en-US" altLang="zh-CN" sz="900" dirty="0">
                <a:cs typeface="Times New Roman" panose="02020603050405020304" pitchFamily="18" charset="0"/>
              </a:rPr>
              <a:t>Presents material safety data sheets (MSDS).</a:t>
            </a:r>
            <a:endParaRPr lang="en-US" altLang="zh-CN" sz="900" dirty="0">
              <a:cs typeface="Times New Roman" panose="02020603050405020304" pitchFamily="18" charset="0"/>
            </a:endParaRPr>
          </a:p>
          <a:p>
            <a:pPr lvl="0" algn="just">
              <a:lnSpc>
                <a:spcPct val="80000"/>
              </a:lnSpc>
            </a:pPr>
            <a:r>
              <a:rPr lang="en-US" altLang="zh-CN" sz="900" dirty="0">
                <a:latin typeface="Symbol" panose="05050102010706020507" pitchFamily="18" charset="2"/>
                <a:ea typeface="Times New Roman" panose="02020603050405020304" pitchFamily="18" charset="0"/>
              </a:rPr>
              <a:t>·</a:t>
            </a:r>
            <a:r>
              <a:rPr lang="en-US" altLang="zh-CN" sz="900" dirty="0">
                <a:latin typeface="Times New Roman" panose="02020603050405020304" pitchFamily="18" charset="0"/>
                <a:cs typeface="Times New Roman" panose="02020603050405020304" pitchFamily="18" charset="0"/>
              </a:rPr>
              <a:t>        </a:t>
            </a:r>
            <a:r>
              <a:rPr lang="en-US" altLang="zh-CN" sz="900" dirty="0">
                <a:cs typeface="Times New Roman" panose="02020603050405020304" pitchFamily="18" charset="0"/>
              </a:rPr>
              <a:t>Presents equipment and machinery risks (this document is sent to labor inspection authorities).</a:t>
            </a:r>
            <a:endParaRPr lang="en-US" altLang="zh-CN" sz="900" dirty="0">
              <a:cs typeface="Times New Roman" panose="02020603050405020304" pitchFamily="18" charset="0"/>
            </a:endParaRPr>
          </a:p>
          <a:p>
            <a:pPr lvl="0" algn="just">
              <a:lnSpc>
                <a:spcPct val="80000"/>
              </a:lnSpc>
            </a:pPr>
            <a:r>
              <a:rPr lang="en-US" altLang="zh-CN" sz="900" dirty="0">
                <a:latin typeface="Symbol" panose="05050102010706020507" pitchFamily="18" charset="2"/>
                <a:ea typeface="Times New Roman" panose="02020603050405020304" pitchFamily="18" charset="0"/>
              </a:rPr>
              <a:t>·</a:t>
            </a:r>
            <a:r>
              <a:rPr lang="en-US" altLang="zh-CN" sz="900" dirty="0">
                <a:latin typeface="Times New Roman" panose="02020603050405020304" pitchFamily="18" charset="0"/>
                <a:cs typeface="Times New Roman" panose="02020603050405020304" pitchFamily="18" charset="0"/>
              </a:rPr>
              <a:t>        </a:t>
            </a:r>
            <a:r>
              <a:rPr lang="en-US" altLang="zh-CN" sz="900" dirty="0">
                <a:cs typeface="Times New Roman" panose="02020603050405020304" pitchFamily="18" charset="0"/>
              </a:rPr>
              <a:t>Presents process risks, particularly for high-risk classified sites, pursuant to government regulations.</a:t>
            </a:r>
            <a:endParaRPr lang="en-US" altLang="zh-CN" sz="900" dirty="0">
              <a:cs typeface="Times New Roman" panose="02020603050405020304" pitchFamily="18" charset="0"/>
            </a:endParaRPr>
          </a:p>
          <a:p>
            <a:pPr lvl="0" algn="just">
              <a:lnSpc>
                <a:spcPct val="80000"/>
              </a:lnSpc>
            </a:pPr>
            <a:r>
              <a:rPr lang="en-US" altLang="zh-CN" sz="900" dirty="0">
                <a:latin typeface="Symbol" panose="05050102010706020507" pitchFamily="18" charset="2"/>
                <a:ea typeface="Times New Roman" panose="02020603050405020304" pitchFamily="18" charset="0"/>
              </a:rPr>
              <a:t>·</a:t>
            </a:r>
            <a:r>
              <a:rPr lang="en-US" altLang="zh-CN" sz="900" dirty="0">
                <a:latin typeface="Times New Roman" panose="02020603050405020304" pitchFamily="18" charset="0"/>
                <a:cs typeface="Times New Roman" panose="02020603050405020304" pitchFamily="18" charset="0"/>
              </a:rPr>
              <a:t>        </a:t>
            </a:r>
            <a:r>
              <a:rPr lang="en-US" altLang="zh-CN" sz="900" dirty="0">
                <a:cs typeface="Times New Roman" panose="02020603050405020304" pitchFamily="18" charset="0"/>
              </a:rPr>
              <a:t>Presents job risk data sheets.</a:t>
            </a:r>
            <a:endParaRPr lang="en-US" altLang="zh-CN" sz="900" dirty="0">
              <a:cs typeface="Times New Roman" panose="02020603050405020304" pitchFamily="18" charset="0"/>
            </a:endParaRPr>
          </a:p>
          <a:p>
            <a:pPr lvl="0" algn="just">
              <a:lnSpc>
                <a:spcPct val="80000"/>
              </a:lnSpc>
            </a:pPr>
            <a:r>
              <a:rPr lang="en-US" altLang="zh-CN" sz="900" dirty="0">
                <a:latin typeface="Symbol" panose="05050102010706020507" pitchFamily="18" charset="2"/>
                <a:ea typeface="Times New Roman" panose="02020603050405020304" pitchFamily="18" charset="0"/>
              </a:rPr>
              <a:t>·</a:t>
            </a:r>
            <a:r>
              <a:rPr lang="en-US" altLang="zh-CN" sz="900" dirty="0">
                <a:latin typeface="Times New Roman" panose="02020603050405020304" pitchFamily="18" charset="0"/>
                <a:cs typeface="Times New Roman" panose="02020603050405020304" pitchFamily="18" charset="0"/>
              </a:rPr>
              <a:t>    </a:t>
            </a:r>
            <a:r>
              <a:rPr lang="en-US" altLang="zh-CN" sz="900" dirty="0">
                <a:cs typeface="Times New Roman" panose="02020603050405020304" pitchFamily="18" charset="0"/>
              </a:rPr>
              <a:t>Presents a generic description of the job(s) of a given work unit (e.g.: operator, driver, filler, welder, customer-service technician, plant shift supervisor, secretary, etc..) in compliance with "competency profiles", if any.</a:t>
            </a:r>
            <a:endParaRPr lang="en-US" altLang="zh-CN" sz="900" dirty="0">
              <a:cs typeface="Times New Roman" panose="02020603050405020304" pitchFamily="18" charset="0"/>
            </a:endParaRPr>
          </a:p>
          <a:p>
            <a:pPr lvl="0" algn="just">
              <a:lnSpc>
                <a:spcPct val="80000"/>
              </a:lnSpc>
            </a:pPr>
            <a:r>
              <a:rPr lang="en-US" altLang="zh-CN" sz="900" dirty="0">
                <a:cs typeface="Times New Roman" panose="02020603050405020304" pitchFamily="18" charset="0"/>
              </a:rPr>
              <a:t> </a:t>
            </a:r>
            <a:endParaRPr lang="en-US" altLang="zh-CN" sz="900" dirty="0">
              <a:cs typeface="Times New Roman" panose="02020603050405020304" pitchFamily="18" charset="0"/>
            </a:endParaRPr>
          </a:p>
          <a:p>
            <a:pPr lvl="0" algn="just">
              <a:lnSpc>
                <a:spcPct val="80000"/>
              </a:lnSpc>
            </a:pPr>
            <a:r>
              <a:rPr lang="en-US" altLang="zh-CN" sz="900" dirty="0">
                <a:cs typeface="Times New Roman" panose="02020603050405020304" pitchFamily="18" charset="0"/>
              </a:rPr>
              <a:t>The </a:t>
            </a:r>
            <a:r>
              <a:rPr lang="en-US" altLang="zh-CN" sz="900" b="1" dirty="0">
                <a:cs typeface="Times New Roman" panose="02020603050405020304" pitchFamily="18" charset="0"/>
              </a:rPr>
              <a:t>safety coordinator</a:t>
            </a:r>
            <a:r>
              <a:rPr lang="en-US" altLang="zh-CN" sz="900" dirty="0">
                <a:cs typeface="Times New Roman" panose="02020603050405020304" pitchFamily="18" charset="0"/>
              </a:rPr>
              <a:t> will present experience feedback, including such information as the types, seriousness and frequency of accidents, for a specific type of activity (e.g. metallurgy, gases, chemicals, etc.) for the Group and for the entity. Broken down by work unit.</a:t>
            </a:r>
            <a:endParaRPr lang="en-US" altLang="zh-CN" sz="900" dirty="0">
              <a:cs typeface="Times New Roman" panose="02020603050405020304" pitchFamily="18" charset="0"/>
            </a:endParaRPr>
          </a:p>
          <a:p>
            <a:pPr lvl="0">
              <a:lnSpc>
                <a:spcPct val="80000"/>
              </a:lnSpc>
            </a:pPr>
            <a:endParaRPr lang="en-US" altLang="zh-CN" sz="9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36867" name="Rectangle 2"/>
          <p:cNvSpPr>
            <a:spLocks noTextEdit="1"/>
          </p:cNvSpPr>
          <p:nvPr>
            <p:ph type="sldImg"/>
          </p:nvPr>
        </p:nvSpPr>
        <p:spPr>
          <a:ln/>
        </p:spPr>
      </p:sp>
      <p:sp>
        <p:nvSpPr>
          <p:cNvPr id="36868" name="Rectangle 3"/>
          <p:cNvSpPr>
            <a:spLocks noGrp="1"/>
          </p:cNvSpPr>
          <p:nvPr>
            <p:ph type="body" idx="1"/>
          </p:nvPr>
        </p:nvSpPr>
        <p:spPr>
          <a:xfrm>
            <a:off x="0" y="5457825"/>
            <a:ext cx="6797675" cy="3987800"/>
          </a:xfrm>
          <a:ln/>
        </p:spPr>
        <p:txBody>
          <a:bodyPr wrap="square" lIns="93230" tIns="46614" rIns="93230" bIns="46614" anchor="t" anchorCtr="0"/>
          <a:p>
            <a:pPr lvl="0" algn="just"/>
            <a:endParaRPr lang="en-US" altLang="zh-CN" i="1" dirty="0">
              <a:cs typeface="Times New Roman" panose="02020603050405020304" pitchFamily="18" charset="0"/>
            </a:endParaRPr>
          </a:p>
          <a:p>
            <a:pPr lvl="0"/>
            <a:endParaRPr lang="en-US" altLang="zh-CN" i="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37891" name="Rectangle 2"/>
          <p:cNvSpPr>
            <a:spLocks noTextEdit="1"/>
          </p:cNvSpPr>
          <p:nvPr>
            <p:ph type="sldImg"/>
          </p:nvPr>
        </p:nvSpPr>
        <p:spPr>
          <a:ln/>
        </p:spPr>
      </p:sp>
      <p:sp>
        <p:nvSpPr>
          <p:cNvPr id="37892" name="Rectangle 5"/>
          <p:cNvSpPr>
            <a:spLocks noGrp="1"/>
          </p:cNvSpPr>
          <p:nvPr>
            <p:ph type="body" idx="1"/>
          </p:nvPr>
        </p:nvSpPr>
        <p:spPr>
          <a:ln/>
        </p:spPr>
        <p:txBody>
          <a:bodyPr wrap="square" lIns="93230" tIns="46614" rIns="93230" bIns="46614" anchor="t" anchorCtr="0"/>
          <a:p>
            <a:pPr lvl="0"/>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38915" name="Rectangle 2"/>
          <p:cNvSpPr>
            <a:spLocks noTextEdit="1"/>
          </p:cNvSpPr>
          <p:nvPr>
            <p:ph type="sldImg"/>
          </p:nvPr>
        </p:nvSpPr>
        <p:spPr>
          <a:ln/>
        </p:spPr>
      </p:sp>
      <p:sp>
        <p:nvSpPr>
          <p:cNvPr id="38916" name="Rectangle 3"/>
          <p:cNvSpPr>
            <a:spLocks noGrp="1"/>
          </p:cNvSpPr>
          <p:nvPr>
            <p:ph type="body" idx="1"/>
          </p:nvPr>
        </p:nvSpPr>
        <p:spPr>
          <a:ln/>
        </p:spPr>
        <p:txBody>
          <a:bodyPr wrap="square" lIns="93230" tIns="46614" rIns="93230" bIns="46614" anchor="t" anchorCtr="0"/>
          <a:p>
            <a:pPr lvl="0">
              <a:spcBef>
                <a:spcPct val="70000"/>
              </a:spcBef>
            </a:pPr>
            <a:r>
              <a:rPr lang="en-US" altLang="zh-CN" dirty="0">
                <a:solidFill>
                  <a:schemeClr val="accent2"/>
                </a:solidFill>
              </a:rPr>
              <a:t>Involve the employee</a:t>
            </a:r>
            <a:endParaRPr lang="en-US" altLang="zh-CN" dirty="0">
              <a:solidFill>
                <a:schemeClr val="accent2"/>
              </a:solidFill>
            </a:endParaRPr>
          </a:p>
          <a:p>
            <a:pPr lvl="1">
              <a:spcBef>
                <a:spcPct val="70000"/>
              </a:spcBef>
            </a:pPr>
            <a:r>
              <a:rPr lang="en-US" altLang="zh-CN" dirty="0"/>
              <a:t>The employee can help the observer better understand the work being done,</a:t>
            </a:r>
            <a:endParaRPr lang="en-US" altLang="zh-CN" dirty="0"/>
          </a:p>
          <a:p>
            <a:pPr lvl="1">
              <a:spcBef>
                <a:spcPct val="70000"/>
              </a:spcBef>
            </a:pPr>
            <a:r>
              <a:rPr lang="en-US" altLang="zh-CN" dirty="0"/>
              <a:t>The more involved the employee is, the better the chances of a buy-in.</a:t>
            </a:r>
            <a:endParaRPr lang="en-US" altLang="zh-CN" dirty="0"/>
          </a:p>
          <a:p>
            <a:pPr lvl="1">
              <a:spcBef>
                <a:spcPct val="70000"/>
              </a:spcBef>
            </a:pPr>
            <a:r>
              <a:rPr lang="en-US" altLang="zh-CN" dirty="0"/>
              <a:t>It is an excellent opportunity to promote safe behavior</a:t>
            </a:r>
            <a:endParaRPr lang="en-US" altLang="zh-CN" dirty="0"/>
          </a:p>
          <a:p>
            <a:pPr lvl="0"/>
            <a:endParaRPr lang="en-US" altLang="zh-CN" sz="1800" dirty="0">
              <a:cs typeface="Times New Roman" panose="02020603050405020304" pitchFamily="18" charset="0"/>
            </a:endParaRPr>
          </a:p>
          <a:p>
            <a:pPr lvl="0"/>
            <a:r>
              <a:rPr lang="en-US" altLang="zh-CN" sz="1800" dirty="0">
                <a:cs typeface="Times New Roman" panose="02020603050405020304" pitchFamily="18" charset="0"/>
              </a:rPr>
              <a:t>These analyses may be done generically for positions.</a:t>
            </a:r>
            <a:endParaRPr lang="en-US" altLang="zh-CN" sz="1800" dirty="0">
              <a:cs typeface="Times New Roman" panose="02020603050405020304" pitchFamily="18" charset="0"/>
            </a:endParaRPr>
          </a:p>
          <a:p>
            <a:pPr lvl="0"/>
            <a:endParaRPr lang="en-US" altLang="zh-CN" sz="1800" dirty="0">
              <a:ea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39939" name="Rectangle 2"/>
          <p:cNvSpPr>
            <a:spLocks noTextEdit="1"/>
          </p:cNvSpPr>
          <p:nvPr>
            <p:ph type="sldImg"/>
          </p:nvPr>
        </p:nvSpPr>
        <p:spPr>
          <a:ln/>
        </p:spPr>
      </p:sp>
      <p:sp>
        <p:nvSpPr>
          <p:cNvPr id="39940" name="Rectangle 3"/>
          <p:cNvSpPr>
            <a:spLocks noGrp="1"/>
          </p:cNvSpPr>
          <p:nvPr>
            <p:ph type="body" idx="1"/>
          </p:nvPr>
        </p:nvSpPr>
        <p:spPr>
          <a:ln/>
        </p:spPr>
        <p:txBody>
          <a:bodyPr wrap="square" lIns="93230" tIns="46614" rIns="93230" bIns="46614" anchor="t" anchorCtr="0"/>
          <a:p>
            <a:pPr lvl="0"/>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0963" name="Rectangle 2"/>
          <p:cNvSpPr>
            <a:spLocks noTextEdit="1"/>
          </p:cNvSpPr>
          <p:nvPr>
            <p:ph type="sldImg"/>
          </p:nvPr>
        </p:nvSpPr>
        <p:spPr>
          <a:ln/>
        </p:spPr>
      </p:sp>
      <p:sp>
        <p:nvSpPr>
          <p:cNvPr id="40964" name="Rectangle 3"/>
          <p:cNvSpPr>
            <a:spLocks noGrp="1"/>
          </p:cNvSpPr>
          <p:nvPr>
            <p:ph type="body" idx="1"/>
          </p:nvPr>
        </p:nvSpPr>
        <p:spPr>
          <a:ln/>
        </p:spPr>
        <p:txBody>
          <a:bodyPr wrap="square" lIns="93230" tIns="46614" rIns="93230" bIns="46614" anchor="t" anchorCtr="0"/>
          <a:p>
            <a:pPr lvl="0"/>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1987" name="Rectangle 2"/>
          <p:cNvSpPr>
            <a:spLocks noTextEdit="1"/>
          </p:cNvSpPr>
          <p:nvPr>
            <p:ph type="sldImg"/>
          </p:nvPr>
        </p:nvSpPr>
        <p:spPr>
          <a:xfrm>
            <a:off x="917575" y="744538"/>
            <a:ext cx="4962525" cy="3722687"/>
          </a:xfrm>
          <a:ln/>
        </p:spPr>
      </p:sp>
      <p:sp>
        <p:nvSpPr>
          <p:cNvPr id="41988" name="Rectangle 3"/>
          <p:cNvSpPr>
            <a:spLocks noGrp="1"/>
          </p:cNvSpPr>
          <p:nvPr>
            <p:ph type="body" idx="1"/>
          </p:nvPr>
        </p:nvSpPr>
        <p:spPr>
          <a:xfrm>
            <a:off x="641350" y="5287963"/>
            <a:ext cx="5438775" cy="4465637"/>
          </a:xfrm>
          <a:ln/>
        </p:spPr>
        <p:txBody>
          <a:bodyPr wrap="square" lIns="93230" tIns="46614" rIns="93230" bIns="46614" anchor="t" anchorCtr="0"/>
          <a:p>
            <a:pPr lvl="1">
              <a:spcBef>
                <a:spcPct val="55000"/>
              </a:spcBef>
            </a:pPr>
            <a:r>
              <a:rPr lang="en-US" altLang="zh-CN" sz="1000" b="1" u="sng" dirty="0">
                <a:solidFill>
                  <a:srgbClr val="FF0000"/>
                </a:solidFill>
              </a:rPr>
              <a:t>Overall examples :</a:t>
            </a:r>
            <a:r>
              <a:rPr lang="en-US" altLang="zh-CN" dirty="0">
                <a:solidFill>
                  <a:srgbClr val="FF0000"/>
                </a:solidFill>
              </a:rPr>
              <a:t> </a:t>
            </a:r>
            <a:endParaRPr lang="en-US" altLang="zh-CN" dirty="0">
              <a:solidFill>
                <a:srgbClr val="FF0000"/>
              </a:solidFill>
            </a:endParaRPr>
          </a:p>
          <a:p>
            <a:pPr lvl="0"/>
            <a:r>
              <a:rPr lang="en-US" altLang="zh-CN" sz="800" dirty="0"/>
              <a:t>The actions to take to eliminate or minimize the hazards are:</a:t>
            </a:r>
            <a:endParaRPr lang="en-US" altLang="zh-CN" sz="800" dirty="0"/>
          </a:p>
          <a:p>
            <a:pPr lvl="0"/>
            <a:r>
              <a:rPr lang="en-US" altLang="zh-CN" sz="800" dirty="0"/>
              <a:t>	</a:t>
            </a:r>
            <a:r>
              <a:rPr lang="en-US" altLang="zh-CN" sz="900" b="1" dirty="0"/>
              <a:t>Eliminate hazardous products </a:t>
            </a:r>
            <a:r>
              <a:rPr lang="en-US" altLang="zh-CN" sz="900" dirty="0"/>
              <a:t>(water/solvent)</a:t>
            </a:r>
            <a:endParaRPr lang="en-US" altLang="zh-CN" sz="900" dirty="0"/>
          </a:p>
          <a:p>
            <a:pPr lvl="0"/>
            <a:r>
              <a:rPr lang="en-US" altLang="zh-CN" sz="900" dirty="0"/>
              <a:t>	</a:t>
            </a:r>
            <a:r>
              <a:rPr lang="en-US" altLang="zh-CN" sz="900" b="1" dirty="0"/>
              <a:t>Change production’s parameters </a:t>
            </a:r>
            <a:r>
              <a:rPr lang="en-US" altLang="zh-CN" sz="900" dirty="0"/>
              <a:t>(Production at high temperature/at ambient temperature)</a:t>
            </a:r>
            <a:endParaRPr lang="en-US" altLang="zh-CN" sz="900" dirty="0"/>
          </a:p>
          <a:p>
            <a:pPr lvl="0"/>
            <a:r>
              <a:rPr lang="en-US" altLang="zh-CN" sz="900" dirty="0"/>
              <a:t>	</a:t>
            </a:r>
            <a:r>
              <a:rPr lang="en-US" altLang="zh-CN" sz="900" b="1" dirty="0"/>
              <a:t>Locate equipment or installations in another place </a:t>
            </a:r>
            <a:r>
              <a:rPr lang="en-US" altLang="zh-CN" sz="900" dirty="0"/>
              <a:t>(Liquid CO2 storage  close to / far from sewage sludge storage area)</a:t>
            </a:r>
            <a:endParaRPr lang="en-US" altLang="zh-CN" sz="900" dirty="0"/>
          </a:p>
          <a:p>
            <a:pPr lvl="0"/>
            <a:r>
              <a:rPr lang="en-US" altLang="zh-CN" sz="900" dirty="0"/>
              <a:t>	</a:t>
            </a:r>
            <a:r>
              <a:rPr lang="en-US" altLang="zh-CN" sz="900" b="1" dirty="0"/>
              <a:t>Change the production process</a:t>
            </a:r>
            <a:endParaRPr lang="en-US" altLang="zh-CN" sz="600" dirty="0"/>
          </a:p>
          <a:p>
            <a:pPr lvl="0"/>
            <a:r>
              <a:rPr lang="en-US" altLang="en-US" sz="800" dirty="0"/>
              <a:t>Design or Engineering controls </a:t>
            </a:r>
            <a:endParaRPr lang="en-US" altLang="en-US" sz="800" dirty="0"/>
          </a:p>
          <a:p>
            <a:pPr lvl="0"/>
            <a:r>
              <a:rPr lang="en-US" altLang="zh-CN" sz="800" dirty="0"/>
              <a:t>	</a:t>
            </a:r>
            <a:r>
              <a:rPr lang="en-US" altLang="zh-CN" sz="900" b="1" dirty="0"/>
              <a:t>Substitute </a:t>
            </a:r>
            <a:r>
              <a:rPr lang="en-US" altLang="zh-CN" sz="900" dirty="0"/>
              <a:t>by less hazardous products (Change gasket’s material, …)</a:t>
            </a:r>
            <a:endParaRPr lang="en-US" altLang="zh-CN" sz="900" dirty="0"/>
          </a:p>
          <a:p>
            <a:pPr lvl="0"/>
            <a:r>
              <a:rPr lang="en-US" altLang="zh-CN" sz="900" dirty="0"/>
              <a:t>	</a:t>
            </a:r>
            <a:r>
              <a:rPr lang="en-US" altLang="zh-CN" sz="900" b="1" dirty="0"/>
              <a:t>Design</a:t>
            </a:r>
            <a:r>
              <a:rPr lang="en-US" altLang="zh-CN" sz="900" dirty="0"/>
              <a:t>, including collective protection equipment/devices (Safety valves, gear machinery cover, …)</a:t>
            </a:r>
            <a:endParaRPr lang="en-US" altLang="zh-CN" sz="900" dirty="0"/>
          </a:p>
          <a:p>
            <a:pPr lvl="0"/>
            <a:r>
              <a:rPr lang="en-US" altLang="zh-CN" sz="900" dirty="0"/>
              <a:t>	</a:t>
            </a:r>
            <a:r>
              <a:rPr lang="en-US" altLang="zh-CN" sz="900" b="1" dirty="0"/>
              <a:t>Organize process </a:t>
            </a:r>
            <a:r>
              <a:rPr lang="en-US" altLang="zh-CN" sz="900" dirty="0"/>
              <a:t>in order to mitigate risks (Reduce the number of loading/handling tasks, equipment designed with enough space to maintain it …)</a:t>
            </a:r>
            <a:endParaRPr lang="en-US" altLang="en-US" sz="600" dirty="0"/>
          </a:p>
          <a:p>
            <a:pPr lvl="0">
              <a:spcBef>
                <a:spcPct val="70000"/>
              </a:spcBef>
            </a:pPr>
            <a:r>
              <a:rPr lang="en-US" altLang="en-US" sz="800" dirty="0"/>
              <a:t>Organization and procedure</a:t>
            </a:r>
            <a:endParaRPr lang="en-US" altLang="en-US" sz="800" dirty="0"/>
          </a:p>
          <a:p>
            <a:pPr lvl="0">
              <a:spcBef>
                <a:spcPct val="70000"/>
              </a:spcBef>
            </a:pPr>
            <a:r>
              <a:rPr lang="en-US" altLang="zh-CN" sz="800" dirty="0"/>
              <a:t>	</a:t>
            </a:r>
            <a:r>
              <a:rPr lang="en-US" altLang="zh-CN" sz="900" b="1" dirty="0"/>
              <a:t>Alter the sequence or process</a:t>
            </a:r>
            <a:r>
              <a:rPr lang="en-US" altLang="zh-CN" sz="900" dirty="0"/>
              <a:t> to reduce the hazard (Does the job have to be performed? Can it be done less often? Can the job be performed in another way? Can you make physical changes to the job? Are the operating and emergency procedures issued and applicable? Are warning signs and barriers in place? Is emergency equipment available?)</a:t>
            </a:r>
            <a:endParaRPr lang="en-US" altLang="zh-CN" sz="900" dirty="0"/>
          </a:p>
          <a:p>
            <a:pPr lvl="0"/>
            <a:r>
              <a:rPr lang="en-US" altLang="en-US" sz="800" dirty="0"/>
              <a:t>Mitigation measures</a:t>
            </a:r>
            <a:endParaRPr lang="en-US" altLang="en-US" sz="800" dirty="0"/>
          </a:p>
          <a:p>
            <a:pPr lvl="0"/>
            <a:r>
              <a:rPr lang="en-US" altLang="en-US" sz="800" dirty="0"/>
              <a:t>	</a:t>
            </a:r>
            <a:r>
              <a:rPr lang="en-US" altLang="en-US" sz="800" b="1" u="sng" dirty="0"/>
              <a:t>Collective protective equipment</a:t>
            </a:r>
            <a:r>
              <a:rPr lang="en-US" altLang="en-US" sz="800" dirty="0"/>
              <a:t>: First c</a:t>
            </a:r>
            <a:r>
              <a:rPr lang="en-US" altLang="en-US" sz="900" dirty="0"/>
              <a:t>hoose </a:t>
            </a:r>
            <a:r>
              <a:rPr lang="en-US" altLang="en-US" sz="900" b="1" dirty="0"/>
              <a:t>collective protective equipment </a:t>
            </a:r>
            <a:r>
              <a:rPr lang="en-US" altLang="en-US" sz="900" dirty="0"/>
              <a:t>(stationary gas detector, room entry prohibition system, …); D</a:t>
            </a:r>
            <a:r>
              <a:rPr lang="en-US" altLang="en-US" sz="900" b="1" dirty="0"/>
              <a:t>efine the organization</a:t>
            </a:r>
            <a:r>
              <a:rPr lang="en-US" altLang="en-US" sz="900" dirty="0"/>
              <a:t> in case of alarms or emergency</a:t>
            </a:r>
            <a:endParaRPr lang="en-US" altLang="en-US" sz="900" dirty="0"/>
          </a:p>
          <a:p>
            <a:pPr lvl="0"/>
            <a:r>
              <a:rPr lang="en-US" altLang="zh-CN" sz="900" dirty="0"/>
              <a:t>	</a:t>
            </a:r>
            <a:r>
              <a:rPr lang="en-US" altLang="zh-CN" sz="800" b="1" u="sng" dirty="0"/>
              <a:t>Personal Protective Equipment</a:t>
            </a:r>
            <a:r>
              <a:rPr lang="en-US" altLang="zh-CN" sz="800" dirty="0"/>
              <a:t>: </a:t>
            </a:r>
            <a:r>
              <a:rPr lang="en-US" altLang="zh-CN" sz="900" dirty="0"/>
              <a:t>When exposure to hazards </a:t>
            </a:r>
            <a:r>
              <a:rPr lang="en-US" altLang="zh-CN" sz="900" b="1" dirty="0"/>
              <a:t>cannot be completely engineered</a:t>
            </a:r>
            <a:r>
              <a:rPr lang="en-US" altLang="zh-CN" sz="900" dirty="0"/>
              <a:t> out, and when safe work practices and administrative controls </a:t>
            </a:r>
            <a:r>
              <a:rPr lang="en-US" altLang="zh-CN" sz="900" b="1" dirty="0"/>
              <a:t>cannot provide </a:t>
            </a:r>
            <a:r>
              <a:rPr lang="en-US" altLang="zh-CN" sz="900" dirty="0"/>
              <a:t>sufficient </a:t>
            </a:r>
            <a:r>
              <a:rPr lang="en-US" altLang="zh-CN" sz="900" b="1" dirty="0"/>
              <a:t>additional protection </a:t>
            </a:r>
            <a:r>
              <a:rPr lang="en-US" altLang="zh-CN" sz="900" dirty="0"/>
              <a:t>from exposure, </a:t>
            </a:r>
            <a:r>
              <a:rPr lang="en-US" altLang="zh-CN" sz="900" b="1" dirty="0"/>
              <a:t>if ( and only if )</a:t>
            </a:r>
            <a:r>
              <a:rPr lang="en-US" altLang="zh-CN" sz="900" dirty="0"/>
              <a:t> the level of </a:t>
            </a:r>
            <a:r>
              <a:rPr lang="en-US" altLang="zh-CN" sz="900" b="1" dirty="0"/>
              <a:t>residual risk is acceptable </a:t>
            </a:r>
            <a:r>
              <a:rPr lang="en-US" altLang="zh-CN" sz="900" dirty="0"/>
              <a:t>(green zone) and personal protective clothing and/or equipment (such as portable detectors) could definitively protect the worker, then, PPE may be required. This is the </a:t>
            </a:r>
            <a:r>
              <a:rPr lang="en-US" altLang="zh-CN" sz="900" b="1" u="sng" dirty="0"/>
              <a:t>last barrier</a:t>
            </a:r>
            <a:r>
              <a:rPr lang="en-US" altLang="zh-CN" sz="900" dirty="0"/>
              <a:t> to reduce consequences (severity) of a hazard</a:t>
            </a:r>
            <a:endParaRPr lang="en-US" altLang="zh-CN" sz="900" dirty="0"/>
          </a:p>
          <a:p>
            <a:pPr lvl="1">
              <a:lnSpc>
                <a:spcPct val="50000"/>
              </a:lnSpc>
              <a:spcBef>
                <a:spcPct val="70000"/>
              </a:spcBef>
            </a:pPr>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3011" name="Rectangle 2"/>
          <p:cNvSpPr>
            <a:spLocks noTextEdit="1"/>
          </p:cNvSpPr>
          <p:nvPr>
            <p:ph type="sldImg"/>
          </p:nvPr>
        </p:nvSpPr>
        <p:spPr>
          <a:ln/>
        </p:spPr>
      </p:sp>
      <p:sp>
        <p:nvSpPr>
          <p:cNvPr id="43012" name="Rectangle 4"/>
          <p:cNvSpPr>
            <a:spLocks noGrp="1"/>
          </p:cNvSpPr>
          <p:nvPr>
            <p:ph type="body" idx="1"/>
          </p:nvPr>
        </p:nvSpPr>
        <p:spPr>
          <a:ln/>
        </p:spPr>
        <p:txBody>
          <a:bodyPr wrap="square" lIns="93230" tIns="46614" rIns="93230" bIns="46614" anchor="t" anchorCtr="0"/>
          <a:p>
            <a:pPr lvl="0"/>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4035" name="Rectangle 2"/>
          <p:cNvSpPr>
            <a:spLocks noTextEdit="1"/>
          </p:cNvSpPr>
          <p:nvPr>
            <p:ph type="sldImg"/>
          </p:nvPr>
        </p:nvSpPr>
        <p:spPr>
          <a:ln/>
        </p:spPr>
      </p:sp>
      <p:sp>
        <p:nvSpPr>
          <p:cNvPr id="44036" name="Rectangle 4"/>
          <p:cNvSpPr>
            <a:spLocks noGrp="1"/>
          </p:cNvSpPr>
          <p:nvPr>
            <p:ph type="body" idx="1"/>
          </p:nvPr>
        </p:nvSpPr>
        <p:spPr>
          <a:ln/>
        </p:spPr>
        <p:txBody>
          <a:bodyPr wrap="square" lIns="93230" tIns="46614" rIns="93230" bIns="46614" anchor="t" anchorCtr="0"/>
          <a:p>
            <a:pPr lvl="0"/>
            <a:r>
              <a:rPr lang="en-US" altLang="zh-CN" sz="1000" dirty="0"/>
              <a:t>The analysis shall be used to </a:t>
            </a:r>
            <a:r>
              <a:rPr lang="en-US" altLang="zh-CN" sz="1000" b="1" dirty="0"/>
              <a:t>develop mitigation plans and protective measures</a:t>
            </a:r>
            <a:r>
              <a:rPr lang="en-US" altLang="zh-CN" sz="1000" dirty="0"/>
              <a:t> which include collective and personal protective equipment (PPE), safety instructions, trainings and installation of safety devices such as fire protection systems and extinguishers, man-down systems, warning signs, toxic and flammable gas detectors, disinfection, psychological support etc. These analyses shall also help at </a:t>
            </a:r>
            <a:r>
              <a:rPr lang="en-US" altLang="zh-CN" sz="1000" i="1" dirty="0"/>
              <a:t>facility</a:t>
            </a:r>
            <a:r>
              <a:rPr lang="en-US" altLang="zh-CN" sz="1000" dirty="0"/>
              <a:t> level to define the needs for:</a:t>
            </a:r>
            <a:endParaRPr lang="en-US" altLang="zh-CN" sz="1000" dirty="0"/>
          </a:p>
          <a:p>
            <a:pPr lvl="0"/>
            <a:r>
              <a:rPr lang="en-US" altLang="zh-CN" sz="1000" dirty="0"/>
              <a:t>·    		 Rescue teams and HSE training,</a:t>
            </a:r>
            <a:endParaRPr lang="en-US" altLang="zh-CN" sz="1000" dirty="0"/>
          </a:p>
          <a:p>
            <a:pPr lvl="0"/>
            <a:r>
              <a:rPr lang="en-US" altLang="zh-CN" sz="1000" dirty="0"/>
              <a:t>·    		 First aid,</a:t>
            </a:r>
            <a:endParaRPr lang="en-US" altLang="zh-CN" sz="1000" dirty="0"/>
          </a:p>
          <a:p>
            <a:pPr lvl="0"/>
            <a:r>
              <a:rPr lang="en-US" altLang="zh-CN" sz="1000" dirty="0"/>
              <a:t>·    		External assistance, such as emergency medical and/or fire department response.</a:t>
            </a:r>
            <a:endParaRPr lang="en-US" altLang="zh-CN" sz="1000" dirty="0"/>
          </a:p>
          <a:p>
            <a:pPr lvl="0"/>
            <a:r>
              <a:rPr lang="en-US" altLang="zh-CN" sz="1000" dirty="0"/>
              <a:t>The </a:t>
            </a:r>
            <a:r>
              <a:rPr lang="en-US" altLang="zh-CN" sz="1000" b="1" i="1" dirty="0"/>
              <a:t>HSE Manager</a:t>
            </a:r>
            <a:r>
              <a:rPr lang="en-US" altLang="zh-CN" sz="1000" dirty="0"/>
              <a:t> shall </a:t>
            </a:r>
            <a:r>
              <a:rPr lang="en-US" altLang="zh-CN" sz="1000" b="1" dirty="0"/>
              <a:t>manage this process</a:t>
            </a:r>
            <a:r>
              <a:rPr lang="en-US" altLang="zh-CN" sz="1000" dirty="0"/>
              <a:t> at the entity level and ensure, through inspections,</a:t>
            </a:r>
            <a:endParaRPr lang="en-US" altLang="zh-CN" sz="1000" dirty="0"/>
          </a:p>
          <a:p>
            <a:pPr lvl="0"/>
            <a:r>
              <a:rPr lang="en-US" altLang="zh-CN" sz="1000" dirty="0"/>
              <a:t>that job hazard analyses are complete and regularly updated as necessary.</a:t>
            </a:r>
            <a:endParaRPr lang="en-US" altLang="zh-CN" sz="1000" dirty="0"/>
          </a:p>
          <a:p>
            <a:pPr lvl="0"/>
            <a:r>
              <a:rPr lang="en-US" altLang="zh-CN" sz="1000" b="1" u="sng" dirty="0"/>
              <a:t>Inform </a:t>
            </a:r>
            <a:r>
              <a:rPr lang="en-US" altLang="zh-CN" sz="1000" b="1" dirty="0"/>
              <a:t>and </a:t>
            </a:r>
            <a:r>
              <a:rPr lang="en-US" altLang="zh-CN" sz="1000" b="1" u="sng" dirty="0"/>
              <a:t>train</a:t>
            </a:r>
            <a:r>
              <a:rPr lang="en-US" altLang="zh-CN" sz="1000" dirty="0"/>
              <a:t> all employees on JHA conclusions:</a:t>
            </a:r>
            <a:endParaRPr lang="en-US" altLang="zh-CN" sz="1000" dirty="0"/>
          </a:p>
          <a:p>
            <a:pPr lvl="1"/>
            <a:r>
              <a:rPr lang="en-US" altLang="zh-CN" sz="1000" dirty="0"/>
              <a:t>Hazards and hazardous situations, </a:t>
            </a:r>
            <a:endParaRPr lang="en-US" altLang="zh-CN" sz="1000" dirty="0"/>
          </a:p>
          <a:p>
            <a:pPr lvl="1"/>
            <a:r>
              <a:rPr lang="en-US" altLang="zh-CN" sz="1000" dirty="0"/>
              <a:t>Preventive and Corrective measures, </a:t>
            </a:r>
            <a:endParaRPr lang="en-US" altLang="zh-CN" sz="1000" dirty="0"/>
          </a:p>
          <a:p>
            <a:pPr lvl="1"/>
            <a:r>
              <a:rPr lang="en-US" altLang="zh-CN" sz="1000" dirty="0"/>
              <a:t>Rules that employees shall respect</a:t>
            </a:r>
            <a:endParaRPr lang="en-US" altLang="zh-CN" sz="1000" dirty="0"/>
          </a:p>
          <a:p>
            <a:pPr lvl="1"/>
            <a:r>
              <a:rPr lang="en-US" altLang="zh-CN" sz="1000" dirty="0"/>
              <a:t>Feedback organization in case of implementation difficulties</a:t>
            </a:r>
            <a:endParaRPr lang="en-US" altLang="zh-CN" sz="1000" dirty="0"/>
          </a:p>
          <a:p>
            <a:pPr lvl="1"/>
            <a:r>
              <a:rPr lang="en-US" altLang="zh-CN" sz="1000" dirty="0"/>
              <a:t>Safety Emergency Organization</a:t>
            </a:r>
            <a:endParaRPr lang="en-US" altLang="zh-CN" sz="1000" dirty="0"/>
          </a:p>
          <a:p>
            <a:pPr lvl="0"/>
            <a:endParaRPr lang="fr-FR" altLang="zh-CN" sz="1000"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26627" name="Rectangle 2"/>
          <p:cNvSpPr>
            <a:spLocks noTextEdit="1"/>
          </p:cNvSpPr>
          <p:nvPr>
            <p:ph type="sldImg"/>
          </p:nvPr>
        </p:nvSpPr>
        <p:spPr>
          <a:ln/>
        </p:spPr>
      </p:sp>
      <p:sp>
        <p:nvSpPr>
          <p:cNvPr id="26628" name="Rectangle 3"/>
          <p:cNvSpPr>
            <a:spLocks noGrp="1"/>
          </p:cNvSpPr>
          <p:nvPr>
            <p:ph type="body" idx="1"/>
          </p:nvPr>
        </p:nvSpPr>
        <p:spPr>
          <a:ln/>
        </p:spPr>
        <p:txBody>
          <a:bodyPr wrap="square" lIns="93230" tIns="46614" rIns="93230" bIns="46614" anchor="t" anchorCtr="0"/>
          <a:p>
            <a:pPr lvl="0"/>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5059" name="Rectangle 2"/>
          <p:cNvSpPr>
            <a:spLocks noTextEdit="1"/>
          </p:cNvSpPr>
          <p:nvPr>
            <p:ph type="sldImg"/>
          </p:nvPr>
        </p:nvSpPr>
        <p:spPr>
          <a:ln/>
        </p:spPr>
      </p:sp>
      <p:sp>
        <p:nvSpPr>
          <p:cNvPr id="45060" name="Rectangle 3"/>
          <p:cNvSpPr>
            <a:spLocks noGrp="1"/>
          </p:cNvSpPr>
          <p:nvPr>
            <p:ph type="body" idx="1"/>
          </p:nvPr>
        </p:nvSpPr>
        <p:spPr>
          <a:ln/>
        </p:spPr>
        <p:txBody>
          <a:bodyPr wrap="square" lIns="93230" tIns="46614" rIns="93230" bIns="46614" anchor="t" anchorCtr="0"/>
          <a:p>
            <a:pPr lvl="0"/>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6083" name="Rectangle 2"/>
          <p:cNvSpPr>
            <a:spLocks noTextEdit="1"/>
          </p:cNvSpPr>
          <p:nvPr>
            <p:ph type="sldImg"/>
          </p:nvPr>
        </p:nvSpPr>
        <p:spPr>
          <a:ln/>
        </p:spPr>
      </p:sp>
      <p:sp>
        <p:nvSpPr>
          <p:cNvPr id="46084" name="Rectangle 3"/>
          <p:cNvSpPr>
            <a:spLocks noGrp="1"/>
          </p:cNvSpPr>
          <p:nvPr>
            <p:ph type="body" idx="1"/>
          </p:nvPr>
        </p:nvSpPr>
        <p:spPr>
          <a:ln/>
        </p:spPr>
        <p:txBody>
          <a:bodyPr wrap="square" lIns="93230" tIns="46614" rIns="93230" bIns="46614" anchor="t" anchorCtr="0"/>
          <a:p>
            <a:pPr lvl="0"/>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27651" name="Rectangle 2"/>
          <p:cNvSpPr>
            <a:spLocks noTextEdit="1"/>
          </p:cNvSpPr>
          <p:nvPr>
            <p:ph type="sldImg"/>
          </p:nvPr>
        </p:nvSpPr>
        <p:spPr>
          <a:ln/>
        </p:spPr>
      </p:sp>
      <p:sp>
        <p:nvSpPr>
          <p:cNvPr id="27652" name="Rectangle 3"/>
          <p:cNvSpPr>
            <a:spLocks noGrp="1"/>
          </p:cNvSpPr>
          <p:nvPr>
            <p:ph type="body" idx="1"/>
          </p:nvPr>
        </p:nvSpPr>
        <p:spPr>
          <a:xfrm>
            <a:off x="666750" y="5429250"/>
            <a:ext cx="5276850" cy="3987800"/>
          </a:xfrm>
          <a:ln/>
        </p:spPr>
        <p:txBody>
          <a:bodyPr wrap="square" lIns="93230" tIns="46614" rIns="93230" bIns="46614" anchor="t" anchorCtr="0"/>
          <a:p>
            <a:pPr lvl="0"/>
            <a:r>
              <a:rPr lang="en-US" altLang="zh-CN" sz="2000" dirty="0"/>
              <a:t>A complete process to analyze a job</a:t>
            </a:r>
            <a:r>
              <a:rPr lang="en-US" altLang="zh-CN" sz="1600" dirty="0"/>
              <a:t> to:</a:t>
            </a:r>
            <a:endParaRPr lang="en-US" altLang="zh-CN" sz="1600" dirty="0"/>
          </a:p>
          <a:p>
            <a:pPr lvl="1"/>
            <a:r>
              <a:rPr lang="en-US" altLang="zh-CN" sz="1000" dirty="0"/>
              <a:t>Take into account all hazards which could have a physical or health impact</a:t>
            </a:r>
            <a:endParaRPr lang="en-US" altLang="zh-CN" sz="1000" dirty="0"/>
          </a:p>
          <a:p>
            <a:pPr marL="914400" lvl="2" indent="0"/>
            <a:r>
              <a:rPr lang="en-US" altLang="zh-CN" sz="1000" dirty="0">
                <a:cs typeface="Times New Roman" panose="02020603050405020304" pitchFamily="18" charset="0"/>
              </a:rPr>
              <a:t>Injury </a:t>
            </a:r>
            <a:endParaRPr lang="en-US" altLang="zh-CN" sz="1000" dirty="0">
              <a:cs typeface="Times New Roman" panose="02020603050405020304" pitchFamily="18" charset="0"/>
            </a:endParaRPr>
          </a:p>
          <a:p>
            <a:pPr marL="914400" lvl="2" indent="0"/>
            <a:r>
              <a:rPr lang="en-US" altLang="zh-CN" sz="1000" dirty="0">
                <a:cs typeface="Times New Roman" panose="02020603050405020304" pitchFamily="18" charset="0"/>
              </a:rPr>
              <a:t>Occupational Disease</a:t>
            </a:r>
            <a:endParaRPr lang="en-US" altLang="zh-CN" sz="1000" dirty="0">
              <a:cs typeface="Times New Roman" panose="02020603050405020304" pitchFamily="18" charset="0"/>
            </a:endParaRPr>
          </a:p>
          <a:p>
            <a:pPr lvl="1"/>
            <a:r>
              <a:rPr lang="en-US" altLang="zh-CN" sz="1000" dirty="0"/>
              <a:t>Identify hazards associated with each task </a:t>
            </a:r>
            <a:endParaRPr lang="en-US" altLang="zh-CN" sz="1000" dirty="0"/>
          </a:p>
          <a:p>
            <a:pPr lvl="1"/>
            <a:r>
              <a:rPr lang="en-US" altLang="en-US" sz="1000" dirty="0"/>
              <a:t>Prioritize hazards according to level of risk </a:t>
            </a:r>
            <a:endParaRPr lang="en-US" altLang="en-US" sz="1000" dirty="0"/>
          </a:p>
          <a:p>
            <a:pPr lvl="1"/>
            <a:r>
              <a:rPr lang="en-US" altLang="zh-CN" sz="1000" dirty="0"/>
              <a:t>Develop solutions to</a:t>
            </a:r>
            <a:endParaRPr lang="en-US" altLang="zh-CN" sz="1000" dirty="0"/>
          </a:p>
          <a:p>
            <a:pPr marL="914400" lvl="2" indent="0"/>
            <a:r>
              <a:rPr lang="en-US" altLang="zh-CN" sz="1000" dirty="0">
                <a:cs typeface="Times New Roman" panose="02020603050405020304" pitchFamily="18" charset="0"/>
              </a:rPr>
              <a:t>Eliminate, </a:t>
            </a:r>
            <a:endParaRPr lang="en-US" altLang="zh-CN" sz="1000" dirty="0">
              <a:cs typeface="Times New Roman" panose="02020603050405020304" pitchFamily="18" charset="0"/>
            </a:endParaRPr>
          </a:p>
          <a:p>
            <a:pPr marL="914400" lvl="2" indent="0"/>
            <a:r>
              <a:rPr lang="en-US" altLang="zh-CN" sz="1000" dirty="0">
                <a:cs typeface="Times New Roman" panose="02020603050405020304" pitchFamily="18" charset="0"/>
              </a:rPr>
              <a:t>Prevent,</a:t>
            </a:r>
            <a:endParaRPr lang="en-US" altLang="en-US" sz="1000" dirty="0">
              <a:cs typeface="Times New Roman" panose="02020603050405020304" pitchFamily="18" charset="0"/>
            </a:endParaRPr>
          </a:p>
          <a:p>
            <a:pPr marL="914400" lvl="2" indent="0"/>
            <a:r>
              <a:rPr lang="en-US" altLang="zh-CN" sz="1000" dirty="0">
                <a:cs typeface="Times New Roman" panose="02020603050405020304" pitchFamily="18" charset="0"/>
              </a:rPr>
              <a:t>Mitigate. </a:t>
            </a:r>
            <a:endParaRPr lang="en-US" altLang="zh-CN" sz="1000" dirty="0">
              <a:cs typeface="Times New Roman" panose="02020603050405020304" pitchFamily="18" charset="0"/>
            </a:endParaRPr>
          </a:p>
          <a:p>
            <a:pPr lvl="1"/>
            <a:r>
              <a:rPr lang="en-US" altLang="zh-CN" sz="1000" dirty="0"/>
              <a:t>Define collective and personal protective equipment</a:t>
            </a:r>
            <a:r>
              <a:rPr lang="en-US" altLang="en-US" sz="1000" dirty="0"/>
              <a:t> </a:t>
            </a:r>
            <a:endParaRPr lang="en-US" altLang="en-US" sz="1000" dirty="0"/>
          </a:p>
          <a:p>
            <a:pPr lvl="1"/>
            <a:r>
              <a:rPr lang="en-US" altLang="en-US" sz="1000" dirty="0"/>
              <a:t>Prioritize corrective actions</a:t>
            </a:r>
            <a:endParaRPr lang="en-US" altLang="zh-CN" sz="1000" dirty="0"/>
          </a:p>
          <a:p>
            <a:pPr lvl="1"/>
            <a:r>
              <a:rPr lang="en-US" altLang="zh-CN" sz="1000" dirty="0"/>
              <a:t>Establish Standard Operating Procedures </a:t>
            </a:r>
            <a:endParaRPr lang="en-US" altLang="zh-CN" sz="1000" dirty="0"/>
          </a:p>
          <a:p>
            <a:pPr lvl="1"/>
            <a:r>
              <a:rPr lang="en-US" altLang="zh-CN" sz="1000" dirty="0"/>
              <a:t>Inform and Train </a:t>
            </a:r>
            <a:r>
              <a:rPr lang="en-US" altLang="en-US" sz="1000" dirty="0"/>
              <a:t>employees </a:t>
            </a:r>
            <a:endParaRPr lang="en-US" altLang="zh-CN"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28675" name="Rectangle 2"/>
          <p:cNvSpPr>
            <a:spLocks noTextEdit="1"/>
          </p:cNvSpPr>
          <p:nvPr>
            <p:ph type="sldImg"/>
          </p:nvPr>
        </p:nvSpPr>
        <p:spPr>
          <a:ln/>
        </p:spPr>
      </p:sp>
      <p:sp>
        <p:nvSpPr>
          <p:cNvPr id="28676" name="Rectangle 3"/>
          <p:cNvSpPr>
            <a:spLocks noGrp="1"/>
          </p:cNvSpPr>
          <p:nvPr>
            <p:ph type="body" idx="1"/>
          </p:nvPr>
        </p:nvSpPr>
        <p:spPr>
          <a:ln/>
        </p:spPr>
        <p:txBody>
          <a:bodyPr wrap="square" lIns="93230" tIns="46614" rIns="93230" bIns="46614" anchor="t" anchorCtr="0"/>
          <a:p>
            <a:pPr lvl="0"/>
            <a:r>
              <a:rPr lang="en-US" altLang="zh-CN" sz="1200" dirty="0"/>
              <a:t>A</a:t>
            </a:r>
            <a:r>
              <a:rPr lang="en-US" altLang="en-US" sz="1200" dirty="0"/>
              <a:t>s examples:</a:t>
            </a:r>
            <a:endParaRPr lang="en-US" altLang="en-US" sz="1200" dirty="0"/>
          </a:p>
          <a:p>
            <a:pPr lvl="1"/>
            <a:r>
              <a:rPr lang="en-US" altLang="en-US" dirty="0"/>
              <a:t>- Increases personnel </a:t>
            </a:r>
            <a:r>
              <a:rPr lang="en-US" altLang="en-US" b="1" dirty="0"/>
              <a:t>hazard</a:t>
            </a:r>
            <a:r>
              <a:rPr lang="en-US" altLang="en-US" dirty="0"/>
              <a:t> </a:t>
            </a:r>
            <a:r>
              <a:rPr lang="en-US" altLang="en-US" b="1" dirty="0"/>
              <a:t>awareness </a:t>
            </a:r>
            <a:r>
              <a:rPr lang="en-US" altLang="en-US" dirty="0"/>
              <a:t>and risk consequences</a:t>
            </a:r>
            <a:endParaRPr lang="en-US" altLang="en-US" dirty="0"/>
          </a:p>
          <a:p>
            <a:pPr lvl="1"/>
            <a:r>
              <a:rPr lang="en-US" altLang="en-US" dirty="0"/>
              <a:t>- Reduces </a:t>
            </a:r>
            <a:r>
              <a:rPr lang="en-US" altLang="en-US" b="1" dirty="0"/>
              <a:t>injuries and diseases</a:t>
            </a:r>
            <a:endParaRPr lang="en-US" altLang="en-US" b="1" dirty="0"/>
          </a:p>
          <a:p>
            <a:pPr lvl="1"/>
            <a:r>
              <a:rPr lang="en-US" altLang="en-US" dirty="0"/>
              <a:t>- Contributes to fitness &amp; </a:t>
            </a:r>
            <a:r>
              <a:rPr lang="en-US" altLang="en-US" b="1" dirty="0"/>
              <a:t>well-being</a:t>
            </a:r>
            <a:endParaRPr lang="en-US" altLang="en-US" b="1" dirty="0"/>
          </a:p>
          <a:p>
            <a:pPr lvl="1"/>
            <a:r>
              <a:rPr lang="en-US" altLang="en-US" dirty="0"/>
              <a:t>- Increases </a:t>
            </a:r>
            <a:r>
              <a:rPr lang="en-US" altLang="en-US" b="1" dirty="0"/>
              <a:t>productivity</a:t>
            </a:r>
            <a:endParaRPr lang="en-US" altLang="en-US" b="1" dirty="0"/>
          </a:p>
          <a:p>
            <a:pPr lvl="1"/>
            <a:r>
              <a:rPr lang="en-US" altLang="en-US" dirty="0"/>
              <a:t>- Assists in written instructions &amp; standard </a:t>
            </a:r>
            <a:r>
              <a:rPr lang="en-US" altLang="en-US" b="1" dirty="0"/>
              <a:t>compliance </a:t>
            </a:r>
            <a:endParaRPr lang="en-US" altLang="en-US" b="1" dirty="0"/>
          </a:p>
          <a:p>
            <a:pPr marL="914400" lvl="2" indent="0"/>
            <a:r>
              <a:rPr lang="en-US" altLang="en-US" dirty="0"/>
              <a:t>Machine guarding, </a:t>
            </a:r>
            <a:endParaRPr lang="en-US" altLang="en-US" dirty="0"/>
          </a:p>
          <a:p>
            <a:pPr marL="914400" lvl="2" indent="0"/>
            <a:r>
              <a:rPr lang="en-US" altLang="en-US" dirty="0"/>
              <a:t>Personal protective equipment (PPE) compliance …</a:t>
            </a:r>
            <a:endParaRPr lang="en-US" altLang="en-US" dirty="0"/>
          </a:p>
          <a:p>
            <a:pPr lvl="1"/>
            <a:r>
              <a:rPr lang="en-US" altLang="en-US" dirty="0"/>
              <a:t>- Increases </a:t>
            </a:r>
            <a:r>
              <a:rPr lang="en-US" altLang="en-US" b="1" dirty="0"/>
              <a:t>training </a:t>
            </a:r>
            <a:r>
              <a:rPr lang="en-US" altLang="en-US" dirty="0"/>
              <a:t>and awareness </a:t>
            </a:r>
            <a:endParaRPr lang="en-US" altLang="en-US" dirty="0"/>
          </a:p>
          <a:p>
            <a:pPr lvl="1"/>
            <a:r>
              <a:rPr lang="en-US" altLang="en-US" dirty="0"/>
              <a:t>- Audits task environment, </a:t>
            </a:r>
            <a:r>
              <a:rPr lang="en-US" altLang="en-US" b="1" dirty="0"/>
              <a:t>housekeeping </a:t>
            </a:r>
            <a:r>
              <a:rPr lang="en-US" altLang="en-US" dirty="0"/>
              <a:t>and the SOP</a:t>
            </a:r>
            <a:endParaRPr lang="en-US" altLang="en-US" dirty="0"/>
          </a:p>
          <a:p>
            <a:pPr lvl="1"/>
            <a:r>
              <a:rPr lang="en-US" altLang="zh-CN" dirty="0"/>
              <a:t>- Helps in incident </a:t>
            </a:r>
            <a:r>
              <a:rPr lang="en-US" altLang="zh-CN" b="1" dirty="0"/>
              <a:t>investigations</a:t>
            </a:r>
            <a:endParaRPr lang="en-US" altLang="zh-CN" b="1" dirty="0"/>
          </a:p>
          <a:p>
            <a:pPr lvl="1"/>
            <a:r>
              <a:rPr lang="en-US" altLang="zh-CN" sz="1000" dirty="0"/>
              <a:t>- </a:t>
            </a:r>
            <a:r>
              <a:rPr lang="en-US" altLang="zh-CN" dirty="0"/>
              <a:t>Makes safety and health </a:t>
            </a:r>
            <a:r>
              <a:rPr lang="en-US" altLang="zh-CN" b="1" dirty="0"/>
              <a:t>a part of the production process</a:t>
            </a:r>
            <a:r>
              <a:rPr lang="en-US" altLang="zh-CN" dirty="0"/>
              <a:t>, not an add-on</a:t>
            </a:r>
            <a:endParaRPr lang="en-US" altLang="zh-CN" dirty="0"/>
          </a:p>
          <a:p>
            <a:pPr lvl="1"/>
            <a:r>
              <a:rPr lang="en-US" altLang="zh-CN" dirty="0"/>
              <a:t>- Adapts and </a:t>
            </a:r>
            <a:r>
              <a:rPr lang="en-US" altLang="zh-CN" b="1" dirty="0"/>
              <a:t>optimize means </a:t>
            </a:r>
            <a:r>
              <a:rPr lang="en-US" altLang="zh-CN" dirty="0"/>
              <a:t>related to hazards</a:t>
            </a:r>
            <a:endParaRPr lang="en-US" altLang="zh-CN" dirty="0"/>
          </a:p>
          <a:p>
            <a:pPr lvl="1"/>
            <a:r>
              <a:rPr lang="en-US" altLang="zh-CN" dirty="0"/>
              <a:t>- Discovers </a:t>
            </a:r>
            <a:r>
              <a:rPr lang="en-US" altLang="zh-CN" b="1" dirty="0"/>
              <a:t>real </a:t>
            </a:r>
            <a:r>
              <a:rPr lang="en-US" altLang="zh-CN" dirty="0"/>
              <a:t>performed </a:t>
            </a:r>
            <a:r>
              <a:rPr lang="en-US" altLang="zh-CN" b="1" dirty="0"/>
              <a:t>work</a:t>
            </a:r>
            <a:endParaRPr lang="en-US" altLang="zh-CN" b="1" dirty="0"/>
          </a:p>
          <a:p>
            <a:pPr lvl="1"/>
            <a:r>
              <a:rPr lang="en-US" altLang="zh-CN" dirty="0"/>
              <a:t>- Develops </a:t>
            </a:r>
            <a:r>
              <a:rPr lang="en-US" altLang="zh-CN" b="1" dirty="0"/>
              <a:t>solutions </a:t>
            </a:r>
            <a:r>
              <a:rPr lang="en-US" altLang="zh-CN" dirty="0"/>
              <a:t>to prevent incidents/accidents and occupational disease</a:t>
            </a:r>
            <a:endParaRPr lang="en-US" altLang="zh-CN" dirty="0"/>
          </a:p>
          <a:p>
            <a:pPr lvl="1"/>
            <a:endParaRPr lang="en-US" altLang="en-US" dirty="0"/>
          </a:p>
          <a:p>
            <a:pPr lvl="0"/>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29699" name="Rectangle 2"/>
          <p:cNvSpPr>
            <a:spLocks noTextEdit="1"/>
          </p:cNvSpPr>
          <p:nvPr>
            <p:ph type="sldImg"/>
          </p:nvPr>
        </p:nvSpPr>
        <p:spPr>
          <a:ln/>
        </p:spPr>
      </p:sp>
      <p:sp>
        <p:nvSpPr>
          <p:cNvPr id="29700" name="Rectangle 4"/>
          <p:cNvSpPr>
            <a:spLocks noGrp="1"/>
          </p:cNvSpPr>
          <p:nvPr>
            <p:ph type="body" idx="1"/>
          </p:nvPr>
        </p:nvSpPr>
        <p:spPr>
          <a:ln/>
        </p:spPr>
        <p:txBody>
          <a:bodyPr wrap="square" lIns="93230" tIns="46614" rIns="93230" bIns="46614" anchor="t" anchorCtr="0"/>
          <a:p>
            <a:pPr lvl="0"/>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30723" name="Rectangle 2"/>
          <p:cNvSpPr>
            <a:spLocks noTextEdit="1"/>
          </p:cNvSpPr>
          <p:nvPr>
            <p:ph type="sldImg"/>
          </p:nvPr>
        </p:nvSpPr>
        <p:spPr>
          <a:ln/>
        </p:spPr>
      </p:sp>
      <p:sp>
        <p:nvSpPr>
          <p:cNvPr id="30724" name="Rectangle 3"/>
          <p:cNvSpPr>
            <a:spLocks noGrp="1"/>
          </p:cNvSpPr>
          <p:nvPr>
            <p:ph type="body" idx="1"/>
          </p:nvPr>
        </p:nvSpPr>
        <p:spPr>
          <a:ln/>
        </p:spPr>
        <p:txBody>
          <a:bodyPr wrap="square" lIns="93230" tIns="46614" rIns="93230" bIns="46614" anchor="t" anchorCtr="0"/>
          <a:p>
            <a:pPr lvl="0">
              <a:lnSpc>
                <a:spcPct val="80000"/>
              </a:lnSpc>
            </a:pPr>
            <a:r>
              <a:rPr lang="en-US" altLang="zh-CN" sz="800" dirty="0"/>
              <a:t>Examples of jobs requiring qualification :</a:t>
            </a:r>
            <a:endParaRPr lang="en-US" altLang="zh-CN" sz="800" dirty="0"/>
          </a:p>
          <a:p>
            <a:pPr lvl="0">
              <a:lnSpc>
                <a:spcPct val="80000"/>
              </a:lnSpc>
            </a:pPr>
            <a:r>
              <a:rPr lang="fr-FR" altLang="zh-CN" sz="700" dirty="0">
                <a:ea typeface="宋体" panose="02010600030101010101" pitchFamily="2" charset="-122"/>
              </a:rPr>
              <a:t>1) </a:t>
            </a:r>
            <a:r>
              <a:rPr lang="fr-FR" altLang="zh-CN" sz="700" dirty="0">
                <a:ea typeface="宋体" panose="02010600030101010101" pitchFamily="2" charset="-122"/>
                <a:hlinkClick r:id="rId3"/>
              </a:rPr>
              <a:t>GT-TQ-COM-001 (0) TRAINING AND QUALIFICATION METHODOLOGY FOR INDUSTRIAL AND MEDICAL OPERATORS AND TECHNICIANS</a:t>
            </a:r>
            <a:r>
              <a:rPr lang="fr-FR" altLang="zh-CN" sz="800" dirty="0">
                <a:ea typeface="宋体" panose="02010600030101010101" pitchFamily="2" charset="-122"/>
                <a:hlinkClick r:id="rId3"/>
              </a:rPr>
              <a:t> </a:t>
            </a:r>
            <a:endParaRPr lang="en-US" altLang="zh-CN" sz="800" dirty="0"/>
          </a:p>
          <a:p>
            <a:pPr lvl="1">
              <a:lnSpc>
                <a:spcPct val="80000"/>
              </a:lnSpc>
            </a:pPr>
            <a:r>
              <a:rPr lang="en-US" altLang="zh-CN" sz="800" dirty="0"/>
              <a:t>Acetylene, Nitrous Oxide and Carbon Dioxide Plant Operators</a:t>
            </a:r>
            <a:endParaRPr lang="en-US" altLang="zh-CN" sz="800" dirty="0"/>
          </a:p>
          <a:p>
            <a:pPr lvl="1">
              <a:lnSpc>
                <a:spcPct val="80000"/>
              </a:lnSpc>
            </a:pPr>
            <a:r>
              <a:rPr lang="en-US" altLang="zh-CN" sz="800" dirty="0"/>
              <a:t>Bulk and Cylinder Drivers (all business lines including Healthcare and Homecare)</a:t>
            </a:r>
            <a:endParaRPr lang="en-US" altLang="zh-CN" sz="800" dirty="0"/>
          </a:p>
          <a:p>
            <a:pPr lvl="1">
              <a:lnSpc>
                <a:spcPct val="80000"/>
              </a:lnSpc>
            </a:pPr>
            <a:r>
              <a:rPr lang="en-US" altLang="zh-CN" sz="800" dirty="0"/>
              <a:t>Industrial and Medical Fill Center and Retest Center Operators</a:t>
            </a:r>
            <a:endParaRPr lang="en-US" altLang="zh-CN" sz="800" dirty="0"/>
          </a:p>
          <a:p>
            <a:pPr lvl="1">
              <a:lnSpc>
                <a:spcPct val="80000"/>
              </a:lnSpc>
            </a:pPr>
            <a:r>
              <a:rPr lang="en-US" altLang="zh-CN" sz="800" dirty="0"/>
              <a:t>Specialty Gas Center Operators (Industrial Customers business line) </a:t>
            </a:r>
            <a:endParaRPr lang="en-US" altLang="zh-CN" sz="800" dirty="0"/>
          </a:p>
          <a:p>
            <a:pPr lvl="1">
              <a:lnSpc>
                <a:spcPct val="80000"/>
              </a:lnSpc>
            </a:pPr>
            <a:r>
              <a:rPr lang="en-US" altLang="zh-CN" sz="800" dirty="0"/>
              <a:t>Field Service Technician (Customer Installations and On sites)</a:t>
            </a:r>
            <a:endParaRPr lang="en-US" altLang="zh-CN" sz="800" dirty="0"/>
          </a:p>
          <a:p>
            <a:pPr lvl="1">
              <a:lnSpc>
                <a:spcPct val="80000"/>
              </a:lnSpc>
            </a:pPr>
            <a:r>
              <a:rPr lang="en-US" altLang="zh-CN" sz="800" dirty="0"/>
              <a:t>Technicians in Homecare activities</a:t>
            </a:r>
            <a:endParaRPr lang="en-US" altLang="zh-CN" sz="800" dirty="0"/>
          </a:p>
          <a:p>
            <a:pPr lvl="1">
              <a:lnSpc>
                <a:spcPct val="80000"/>
              </a:lnSpc>
            </a:pPr>
            <a:r>
              <a:rPr lang="en-US" altLang="zh-CN" sz="800" dirty="0"/>
              <a:t>Electronics Carrier Gases Platform Operators and Technicians</a:t>
            </a:r>
            <a:endParaRPr lang="en-US" altLang="zh-CN" sz="800" dirty="0"/>
          </a:p>
          <a:p>
            <a:pPr lvl="1">
              <a:lnSpc>
                <a:spcPct val="80000"/>
              </a:lnSpc>
            </a:pPr>
            <a:r>
              <a:rPr lang="en-US" altLang="zh-CN" sz="800" dirty="0"/>
              <a:t>Electronics Carrier Gases Platform QA/QC Specialists</a:t>
            </a:r>
            <a:endParaRPr lang="en-US" altLang="zh-CN" sz="800" dirty="0"/>
          </a:p>
          <a:p>
            <a:pPr lvl="1">
              <a:lnSpc>
                <a:spcPct val="80000"/>
              </a:lnSpc>
            </a:pPr>
            <a:r>
              <a:rPr lang="en-US" altLang="zh-CN" sz="800" dirty="0"/>
              <a:t>Total Gases and/or Chemical Management Operators and Technicians</a:t>
            </a:r>
            <a:endParaRPr lang="en-US" altLang="zh-CN" sz="800" dirty="0"/>
          </a:p>
          <a:p>
            <a:pPr lvl="1">
              <a:lnSpc>
                <a:spcPct val="80000"/>
              </a:lnSpc>
            </a:pPr>
            <a:r>
              <a:rPr lang="en-US" altLang="zh-CN" sz="800" dirty="0"/>
              <a:t>Total Gases and/or Chemical Management QA/QC Specialists</a:t>
            </a:r>
            <a:endParaRPr lang="en-US" altLang="zh-CN" sz="800" dirty="0"/>
          </a:p>
          <a:p>
            <a:pPr lvl="1">
              <a:lnSpc>
                <a:spcPct val="80000"/>
              </a:lnSpc>
            </a:pPr>
            <a:r>
              <a:rPr lang="en-US" altLang="zh-CN" sz="800" dirty="0"/>
              <a:t>ASU Operators and Technicians</a:t>
            </a:r>
            <a:endParaRPr lang="en-US" altLang="zh-CN" sz="800" dirty="0"/>
          </a:p>
          <a:p>
            <a:pPr lvl="1">
              <a:lnSpc>
                <a:spcPct val="80000"/>
              </a:lnSpc>
            </a:pPr>
            <a:r>
              <a:rPr lang="en-US" altLang="zh-CN" sz="800" dirty="0"/>
              <a:t>HYCO Operators and Technicians</a:t>
            </a:r>
            <a:endParaRPr lang="en-US" altLang="zh-CN" sz="800" dirty="0"/>
          </a:p>
          <a:p>
            <a:pPr lvl="1">
              <a:lnSpc>
                <a:spcPct val="80000"/>
              </a:lnSpc>
            </a:pPr>
            <a:r>
              <a:rPr lang="en-US" altLang="zh-CN" sz="800" dirty="0"/>
              <a:t>HPU Operators and Technicians</a:t>
            </a:r>
            <a:endParaRPr lang="en-US" altLang="zh-CN" sz="800" dirty="0"/>
          </a:p>
          <a:p>
            <a:pPr lvl="1">
              <a:lnSpc>
                <a:spcPct val="80000"/>
              </a:lnSpc>
            </a:pPr>
            <a:r>
              <a:rPr lang="en-US" altLang="zh-CN" sz="800" dirty="0"/>
              <a:t>COGEN Operators and Technicians</a:t>
            </a:r>
            <a:endParaRPr lang="en-AU" altLang="zh-CN" sz="800" dirty="0"/>
          </a:p>
          <a:p>
            <a:pPr lvl="1">
              <a:lnSpc>
                <a:spcPct val="80000"/>
              </a:lnSpc>
            </a:pPr>
            <a:r>
              <a:rPr lang="en-AU" altLang="zh-CN" sz="800" dirty="0"/>
              <a:t>Pipeline Technicians</a:t>
            </a:r>
            <a:endParaRPr lang="en-AU" altLang="zh-CN" sz="800" dirty="0"/>
          </a:p>
          <a:p>
            <a:pPr lvl="0">
              <a:lnSpc>
                <a:spcPct val="80000"/>
              </a:lnSpc>
            </a:pPr>
            <a:r>
              <a:rPr lang="fr-FR" altLang="zh-CN" sz="900" dirty="0">
                <a:ea typeface="宋体" panose="02010600030101010101" pitchFamily="2" charset="-122"/>
              </a:rPr>
              <a:t>2) </a:t>
            </a:r>
            <a:r>
              <a:rPr lang="fr-FR" altLang="zh-CN" sz="900" dirty="0">
                <a:ea typeface="宋体" panose="02010600030101010101" pitchFamily="2" charset="-122"/>
                <a:hlinkClick r:id="rId4"/>
              </a:rPr>
              <a:t>GT-TQ-COM-002 (0) TRAINING AND QUALIFICATION METHODOLOGY FOR INDUSTRIAL AND MEDICAL MANAGERS AND ENGINEERS </a:t>
            </a:r>
            <a:endParaRPr lang="fr-FR" altLang="zh-CN" sz="900" dirty="0">
              <a:ea typeface="宋体" panose="02010600030101010101" pitchFamily="2" charset="-122"/>
            </a:endParaRPr>
          </a:p>
          <a:p>
            <a:pPr lvl="1">
              <a:lnSpc>
                <a:spcPct val="80000"/>
              </a:lnSpc>
            </a:pPr>
            <a:r>
              <a:rPr lang="en-US" altLang="zh-CN" sz="800" dirty="0"/>
              <a:t>ASU, HYCO, HPU and COGEN </a:t>
            </a:r>
            <a:r>
              <a:rPr lang="en-US" altLang="zh-CN" sz="800" i="1" dirty="0"/>
              <a:t>Facility</a:t>
            </a:r>
            <a:r>
              <a:rPr lang="en-US" altLang="zh-CN" sz="800" dirty="0"/>
              <a:t> </a:t>
            </a:r>
            <a:r>
              <a:rPr lang="en-US" altLang="zh-CN" sz="800" i="1" dirty="0"/>
              <a:t>Manager</a:t>
            </a:r>
            <a:r>
              <a:rPr lang="en-US" altLang="zh-CN" sz="800" dirty="0"/>
              <a:t>s</a:t>
            </a:r>
            <a:endParaRPr lang="en-US" altLang="zh-CN" sz="800" dirty="0"/>
          </a:p>
          <a:p>
            <a:pPr lvl="1">
              <a:lnSpc>
                <a:spcPct val="80000"/>
              </a:lnSpc>
            </a:pPr>
            <a:r>
              <a:rPr lang="en-US" altLang="zh-CN" sz="800" dirty="0"/>
              <a:t>ASU, HYCO, HPU and COGEN Production Managers</a:t>
            </a:r>
            <a:endParaRPr lang="en-US" altLang="zh-CN" sz="800" dirty="0"/>
          </a:p>
          <a:p>
            <a:pPr lvl="1">
              <a:lnSpc>
                <a:spcPct val="80000"/>
              </a:lnSpc>
            </a:pPr>
            <a:r>
              <a:rPr lang="en-US" altLang="zh-CN" sz="800" dirty="0"/>
              <a:t>ASU, HYCO, HPU and COGEN Maintenance Managers</a:t>
            </a:r>
            <a:endParaRPr lang="en-US" altLang="zh-CN" sz="800" dirty="0"/>
          </a:p>
          <a:p>
            <a:pPr lvl="1">
              <a:lnSpc>
                <a:spcPct val="80000"/>
              </a:lnSpc>
            </a:pPr>
            <a:r>
              <a:rPr lang="en-US" altLang="zh-CN" sz="800" dirty="0"/>
              <a:t>ASU, HYCO, HPU and COGEN Facility Engineers</a:t>
            </a:r>
            <a:endParaRPr lang="en-US" altLang="zh-CN" sz="800" dirty="0"/>
          </a:p>
          <a:p>
            <a:pPr lvl="1">
              <a:lnSpc>
                <a:spcPct val="80000"/>
              </a:lnSpc>
            </a:pPr>
            <a:r>
              <a:rPr lang="en-US" altLang="zh-CN" sz="800" dirty="0"/>
              <a:t>Electronics Carrier Gases Platform Managers and Facility Engineers</a:t>
            </a:r>
            <a:endParaRPr lang="en-US" altLang="zh-CN" sz="800" dirty="0"/>
          </a:p>
          <a:p>
            <a:pPr lvl="1">
              <a:lnSpc>
                <a:spcPct val="80000"/>
              </a:lnSpc>
            </a:pPr>
            <a:r>
              <a:rPr lang="en-US" altLang="zh-CN" sz="800" dirty="0"/>
              <a:t>Total Gases and/or Chemical Management Managers and Facility Engineers</a:t>
            </a:r>
            <a:endParaRPr lang="en-US" altLang="zh-CN" sz="800" i="1" dirty="0"/>
          </a:p>
          <a:p>
            <a:pPr lvl="1">
              <a:lnSpc>
                <a:spcPct val="80000"/>
              </a:lnSpc>
            </a:pPr>
            <a:r>
              <a:rPr lang="en-US" altLang="zh-CN" sz="800" i="1" dirty="0"/>
              <a:t>HSE Managers</a:t>
            </a:r>
            <a:endParaRPr lang="en-US" altLang="zh-CN" sz="800" i="1" dirty="0"/>
          </a:p>
          <a:p>
            <a:pPr lvl="1">
              <a:lnSpc>
                <a:spcPct val="80000"/>
              </a:lnSpc>
            </a:pPr>
            <a:r>
              <a:rPr lang="en-US" altLang="zh-CN" sz="800" i="1" dirty="0"/>
              <a:t>Risk Management Representatives</a:t>
            </a:r>
            <a:endParaRPr lang="en-US" altLang="zh-CN" sz="800" i="1" dirty="0"/>
          </a:p>
          <a:p>
            <a:pPr lvl="1">
              <a:lnSpc>
                <a:spcPct val="80000"/>
              </a:lnSpc>
            </a:pPr>
            <a:r>
              <a:rPr lang="en-US" altLang="zh-CN" sz="800" i="1" dirty="0"/>
              <a:t>Chief Industrial Auditor</a:t>
            </a:r>
            <a:endParaRPr lang="en-US" altLang="zh-CN" sz="800" i="1" dirty="0"/>
          </a:p>
          <a:p>
            <a:pPr lvl="1">
              <a:lnSpc>
                <a:spcPct val="80000"/>
              </a:lnSpc>
            </a:pPr>
            <a:r>
              <a:rPr lang="en-US" altLang="zh-CN" sz="800" i="1" dirty="0"/>
              <a:t>…</a:t>
            </a:r>
            <a:endParaRPr lang="en-US" altLang="zh-CN" sz="800" i="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31747" name="Rectangle 2"/>
          <p:cNvSpPr>
            <a:spLocks noTextEdit="1"/>
          </p:cNvSpPr>
          <p:nvPr>
            <p:ph type="sldImg"/>
          </p:nvPr>
        </p:nvSpPr>
        <p:spPr>
          <a:ln/>
        </p:spPr>
      </p:sp>
      <p:sp>
        <p:nvSpPr>
          <p:cNvPr id="31748" name="Rectangle 3"/>
          <p:cNvSpPr>
            <a:spLocks noGrp="1"/>
          </p:cNvSpPr>
          <p:nvPr>
            <p:ph type="body" idx="1"/>
          </p:nvPr>
        </p:nvSpPr>
        <p:spPr>
          <a:ln/>
        </p:spPr>
        <p:txBody>
          <a:bodyPr wrap="square" lIns="93230" tIns="46614" rIns="93230" bIns="46614" anchor="t" anchorCtr="0"/>
          <a:p>
            <a:pPr lvl="0"/>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32771" name="Rectangle 2"/>
          <p:cNvSpPr>
            <a:spLocks noTextEdit="1"/>
          </p:cNvSpPr>
          <p:nvPr>
            <p:ph type="sldImg"/>
          </p:nvPr>
        </p:nvSpPr>
        <p:spPr>
          <a:ln/>
        </p:spPr>
      </p:sp>
      <p:sp>
        <p:nvSpPr>
          <p:cNvPr id="32772" name="Rectangle 3"/>
          <p:cNvSpPr>
            <a:spLocks noGrp="1"/>
          </p:cNvSpPr>
          <p:nvPr>
            <p:ph type="body" idx="1"/>
          </p:nvPr>
        </p:nvSpPr>
        <p:spPr>
          <a:ln/>
        </p:spPr>
        <p:txBody>
          <a:bodyPr wrap="square" lIns="93230" tIns="46614" rIns="93230" bIns="46614" anchor="t" anchorCtr="0"/>
          <a:p>
            <a:pPr lvl="0"/>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7"/>
          <p:cNvSpPr txBox="1">
            <a:spLocks noGrp="1"/>
          </p:cNvSpPr>
          <p:nvPr>
            <p:ph type="sldNum" sz="quarter"/>
          </p:nvPr>
        </p:nvSpPr>
        <p:spPr>
          <a:xfrm>
            <a:off x="3135313" y="9515475"/>
            <a:ext cx="582612" cy="300038"/>
          </a:xfrm>
          <a:prstGeom prst="rect">
            <a:avLst/>
          </a:prstGeom>
          <a:noFill/>
          <a:ln w="9525">
            <a:noFill/>
          </a:ln>
        </p:spPr>
        <p:txBody>
          <a:bodyPr lIns="93230" tIns="46614" rIns="93230" bIns="46614"/>
          <a:p>
            <a:pPr lvl="0" algn="ctr" defTabSz="885825">
              <a:lnSpc>
                <a:spcPct val="100000"/>
              </a:lnSpc>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33795" name="Rectangle 2"/>
          <p:cNvSpPr>
            <a:spLocks noTextEdit="1"/>
          </p:cNvSpPr>
          <p:nvPr>
            <p:ph type="sldImg"/>
          </p:nvPr>
        </p:nvSpPr>
        <p:spPr>
          <a:ln/>
        </p:spPr>
      </p:sp>
      <p:sp>
        <p:nvSpPr>
          <p:cNvPr id="33796" name="Rectangle 3"/>
          <p:cNvSpPr>
            <a:spLocks noGrp="1"/>
          </p:cNvSpPr>
          <p:nvPr>
            <p:ph type="body" idx="1"/>
          </p:nvPr>
        </p:nvSpPr>
        <p:spPr>
          <a:ln/>
        </p:spPr>
        <p:txBody>
          <a:bodyPr wrap="square" lIns="93230" tIns="46614" rIns="93230" bIns="46614" anchor="t" anchorCtr="0"/>
          <a:p>
            <a:pPr lvl="0">
              <a:lnSpc>
                <a:spcPct val="110000"/>
              </a:lnSpc>
              <a:spcBef>
                <a:spcPct val="0"/>
              </a:spcBef>
            </a:pPr>
            <a:r>
              <a:rPr lang="en-US" altLang="zh-CN" sz="1000" b="1" dirty="0">
                <a:cs typeface="Times New Roman" panose="02020603050405020304" pitchFamily="18" charset="0"/>
              </a:rPr>
              <a:t>JHA is also required by law</a:t>
            </a:r>
            <a:endParaRPr lang="en-US" altLang="zh-CN" sz="1000" b="1" dirty="0">
              <a:cs typeface="Times New Roman" panose="02020603050405020304" pitchFamily="18" charset="0"/>
            </a:endParaRPr>
          </a:p>
          <a:p>
            <a:pPr lvl="1">
              <a:lnSpc>
                <a:spcPct val="110000"/>
              </a:lnSpc>
              <a:spcBef>
                <a:spcPct val="0"/>
              </a:spcBef>
            </a:pPr>
            <a:r>
              <a:rPr lang="en-US" altLang="zh-CN" sz="1000" b="1" dirty="0">
                <a:cs typeface="Arial" panose="020B0604020202020204" pitchFamily="34" charset="0"/>
              </a:rPr>
              <a:t>International Labor Organization (ILO) </a:t>
            </a:r>
            <a:endParaRPr lang="en-US" altLang="zh-CN" sz="1000" b="1" dirty="0">
              <a:cs typeface="Arial" panose="020B0604020202020204" pitchFamily="34" charset="0"/>
            </a:endParaRPr>
          </a:p>
          <a:p>
            <a:pPr lvl="1">
              <a:lnSpc>
                <a:spcPct val="110000"/>
              </a:lnSpc>
              <a:spcBef>
                <a:spcPct val="0"/>
              </a:spcBef>
            </a:pPr>
            <a:r>
              <a:rPr lang="en-US" altLang="zh-CN" sz="1000" b="1" dirty="0"/>
              <a:t>http://www.ilo.org/ilolex/english/convdisp1.htm </a:t>
            </a:r>
            <a:endParaRPr lang="en-US" altLang="zh-CN" sz="1000" b="1" dirty="0"/>
          </a:p>
          <a:p>
            <a:pPr lvl="1">
              <a:lnSpc>
                <a:spcPct val="110000"/>
              </a:lnSpc>
              <a:spcBef>
                <a:spcPct val="0"/>
              </a:spcBef>
            </a:pPr>
            <a:r>
              <a:rPr lang="en-US" altLang="zh-CN" sz="1000" b="1" dirty="0"/>
              <a:t>(En, Fr, Es, D, Ru, Ch, Ar, P)</a:t>
            </a:r>
            <a:endParaRPr lang="en-US" altLang="zh-CN" sz="1000" b="1" dirty="0"/>
          </a:p>
          <a:p>
            <a:pPr lvl="1">
              <a:lnSpc>
                <a:spcPct val="110000"/>
              </a:lnSpc>
              <a:spcBef>
                <a:spcPct val="0"/>
              </a:spcBef>
            </a:pPr>
            <a:endParaRPr lang="en-US" altLang="zh-CN" sz="1000" b="1" dirty="0"/>
          </a:p>
          <a:p>
            <a:pPr lvl="1">
              <a:lnSpc>
                <a:spcPct val="110000"/>
              </a:lnSpc>
              <a:spcBef>
                <a:spcPct val="0"/>
              </a:spcBef>
            </a:pPr>
            <a:r>
              <a:rPr lang="en-US" altLang="zh-CN" sz="1000" b="1" dirty="0"/>
              <a:t>Conventions :</a:t>
            </a:r>
            <a:endParaRPr lang="en-US" altLang="zh-CN" sz="1000" b="1" dirty="0"/>
          </a:p>
          <a:p>
            <a:pPr marL="914400" lvl="2" indent="0">
              <a:lnSpc>
                <a:spcPct val="110000"/>
              </a:lnSpc>
              <a:spcBef>
                <a:spcPct val="0"/>
              </a:spcBef>
            </a:pPr>
            <a:r>
              <a:rPr lang="en-US" altLang="zh-CN" sz="1000" dirty="0"/>
              <a:t>C187 Promotional Framework for Occupational Safety and Health Convention, 2006</a:t>
            </a:r>
            <a:r>
              <a:rPr lang="en-US" altLang="zh-CN" sz="1000" b="1" dirty="0"/>
              <a:t> </a:t>
            </a:r>
            <a:endParaRPr lang="en-US" altLang="zh-CN" sz="1000" b="1" dirty="0"/>
          </a:p>
          <a:p>
            <a:pPr marL="914400" lvl="2" indent="0">
              <a:lnSpc>
                <a:spcPct val="110000"/>
              </a:lnSpc>
              <a:spcBef>
                <a:spcPct val="0"/>
              </a:spcBef>
            </a:pPr>
            <a:r>
              <a:rPr lang="en-US" altLang="zh-CN" sz="1000" dirty="0"/>
              <a:t>C170 Chemicals Convention, 1990 </a:t>
            </a:r>
            <a:endParaRPr lang="en-US" altLang="zh-CN" sz="1000" b="1" dirty="0"/>
          </a:p>
          <a:p>
            <a:pPr marL="914400" lvl="2" indent="0">
              <a:lnSpc>
                <a:spcPct val="110000"/>
              </a:lnSpc>
              <a:spcBef>
                <a:spcPct val="0"/>
              </a:spcBef>
            </a:pPr>
            <a:r>
              <a:rPr lang="en-US" altLang="zh-CN" sz="1000" dirty="0"/>
              <a:t>C167 Safety and Health in Construction Convention, 1988</a:t>
            </a:r>
            <a:endParaRPr lang="en-US" altLang="zh-CN" sz="1000" dirty="0"/>
          </a:p>
          <a:p>
            <a:pPr marL="914400" lvl="2" indent="0">
              <a:lnSpc>
                <a:spcPct val="110000"/>
              </a:lnSpc>
              <a:spcBef>
                <a:spcPct val="0"/>
              </a:spcBef>
            </a:pPr>
            <a:r>
              <a:rPr lang="en-US" altLang="zh-CN" sz="1000" dirty="0"/>
              <a:t>R164 Occupational Safety and Health Recommendation, 1981 </a:t>
            </a:r>
            <a:endParaRPr lang="en-US" altLang="zh-CN" sz="1000" b="1" dirty="0"/>
          </a:p>
          <a:p>
            <a:pPr marL="914400" lvl="2" indent="0">
              <a:lnSpc>
                <a:spcPct val="110000"/>
              </a:lnSpc>
              <a:spcBef>
                <a:spcPct val="0"/>
              </a:spcBef>
            </a:pPr>
            <a:r>
              <a:rPr lang="en-US" altLang="zh-CN" sz="1000" dirty="0"/>
              <a:t>C162 Asbestos Convention, 1986 </a:t>
            </a:r>
            <a:endParaRPr lang="en-US" altLang="zh-CN" sz="1000" dirty="0"/>
          </a:p>
          <a:p>
            <a:pPr marL="914400" lvl="2" indent="0">
              <a:lnSpc>
                <a:spcPct val="110000"/>
              </a:lnSpc>
              <a:spcBef>
                <a:spcPct val="0"/>
              </a:spcBef>
            </a:pPr>
            <a:r>
              <a:rPr lang="en-US" altLang="zh-CN" sz="1000" dirty="0"/>
              <a:t>C155 Occupational Safety and Health Convention, 1981</a:t>
            </a:r>
            <a:endParaRPr lang="en-US" altLang="zh-CN" sz="1000" dirty="0"/>
          </a:p>
          <a:p>
            <a:pPr marL="914400" lvl="2" indent="0">
              <a:lnSpc>
                <a:spcPct val="110000"/>
              </a:lnSpc>
              <a:spcBef>
                <a:spcPct val="0"/>
              </a:spcBef>
            </a:pPr>
            <a:r>
              <a:rPr lang="en-US" altLang="zh-CN" sz="1000" dirty="0"/>
              <a:t>C148 Working Environment (Air Pollution, Noise and Vibration) Convention, 1977 </a:t>
            </a:r>
            <a:endParaRPr lang="en-US" altLang="zh-CN" sz="1000" dirty="0"/>
          </a:p>
          <a:p>
            <a:pPr marL="914400" lvl="2" indent="0">
              <a:lnSpc>
                <a:spcPct val="110000"/>
              </a:lnSpc>
              <a:spcBef>
                <a:spcPct val="0"/>
              </a:spcBef>
            </a:pPr>
            <a:r>
              <a:rPr lang="en-US" altLang="zh-CN" sz="1000" dirty="0"/>
              <a:t>C139 Occupational Cancer Convention, 1974 </a:t>
            </a:r>
            <a:endParaRPr lang="en-US" altLang="zh-CN" sz="1000" dirty="0"/>
          </a:p>
          <a:p>
            <a:pPr lvl="0" algn="just">
              <a:lnSpc>
                <a:spcPct val="80000"/>
              </a:lnSpc>
            </a:pPr>
            <a:endParaRPr lang="en-US" altLang="zh-CN" sz="1000" i="1" dirty="0">
              <a:cs typeface="Times New Roman" panose="02020603050405020304" pitchFamily="18" charset="0"/>
            </a:endParaRPr>
          </a:p>
          <a:p>
            <a:pPr lvl="0" algn="just">
              <a:lnSpc>
                <a:spcPct val="80000"/>
              </a:lnSpc>
            </a:pPr>
            <a:r>
              <a:rPr lang="en-US" altLang="zh-CN" sz="1000" i="1" dirty="0">
                <a:cs typeface="Times New Roman" panose="02020603050405020304" pitchFamily="18" charset="0"/>
              </a:rPr>
              <a:t>As example : European Directive 2009/104/CE (89/391/CEE) for European Union (EU)		</a:t>
            </a:r>
            <a:endParaRPr lang="en-US" altLang="zh-CN" sz="1000" i="1" dirty="0">
              <a:cs typeface="Times New Roman" panose="02020603050405020304" pitchFamily="18" charset="0"/>
            </a:endParaRPr>
          </a:p>
          <a:p>
            <a:pPr lvl="0">
              <a:lnSpc>
                <a:spcPct val="110000"/>
              </a:lnSpc>
              <a:spcBef>
                <a:spcPct val="0"/>
              </a:spcBef>
            </a:pPr>
            <a:endParaRPr lang="en-US" altLang="zh-CN" sz="1000" b="1" dirty="0">
              <a:cs typeface="Arial" panose="020B0604020202020204" pitchFamily="34" charset="0"/>
            </a:endParaRPr>
          </a:p>
          <a:p>
            <a:pPr lvl="0">
              <a:lnSpc>
                <a:spcPct val="110000"/>
              </a:lnSpc>
              <a:spcBef>
                <a:spcPct val="0"/>
              </a:spcBef>
            </a:pPr>
            <a:endParaRPr lang="en-US" altLang="zh-CN" sz="1000" b="1" dirty="0">
              <a:cs typeface="Arial" panose="020B0604020202020204" pitchFamily="34" charset="0"/>
            </a:endParaRPr>
          </a:p>
          <a:p>
            <a:pPr lvl="0">
              <a:lnSpc>
                <a:spcPct val="80000"/>
              </a:lnSpc>
            </a:pPr>
            <a:r>
              <a:rPr lang="en-US" altLang="zh-CN" sz="1000" b="1" dirty="0">
                <a:solidFill>
                  <a:srgbClr val="FF0000"/>
                </a:solidFill>
                <a:cs typeface="Arial" panose="020B0604020202020204" pitchFamily="34" charset="0"/>
                <a:sym typeface="Wingdings 2" pitchFamily="18" charset="2"/>
              </a:rPr>
              <a:t>		 </a:t>
            </a:r>
            <a:r>
              <a:rPr lang="en-US" altLang="zh-CN" sz="1000" b="1" dirty="0">
                <a:solidFill>
                  <a:srgbClr val="FF0000"/>
                </a:solidFill>
                <a:cs typeface="Arial" panose="020B0604020202020204" pitchFamily="34" charset="0"/>
              </a:rPr>
              <a:t>All employers must provide work and workplaces that are safe and respect personnel’s health.</a:t>
            </a:r>
            <a:endParaRPr lang="en-US" altLang="zh-CN" sz="1000" b="1" dirty="0">
              <a:solidFill>
                <a:srgbClr val="FF0000"/>
              </a:solidFill>
              <a:cs typeface="Arial" panose="020B0604020202020204" pitchFamily="34" charset="0"/>
            </a:endParaRPr>
          </a:p>
          <a:p>
            <a:pPr lvl="0">
              <a:lnSpc>
                <a:spcPct val="80000"/>
              </a:lnSpc>
            </a:pPr>
            <a:endParaRPr lang="en-US" altLang="zh-CN" sz="1000" b="1" dirty="0">
              <a:solidFill>
                <a:srgbClr val="FF0000"/>
              </a:solidFill>
              <a:cs typeface="Arial" panose="020B0604020202020204" pitchFamily="34" charset="0"/>
            </a:endParaRPr>
          </a:p>
          <a:p>
            <a:pPr lvl="0">
              <a:lnSpc>
                <a:spcPct val="80000"/>
              </a:lnSpc>
            </a:pPr>
            <a:endParaRPr lang="en-US" alt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tx1"/>
        </a:solidFill>
        <a:effectLst/>
      </p:bgPr>
    </p:bg>
    <p:spTree>
      <p:nvGrpSpPr>
        <p:cNvPr id="1" name=""/>
        <p:cNvGrpSpPr/>
        <p:nvPr/>
      </p:nvGrpSpPr>
      <p:grpSpPr>
        <a:xfrm>
          <a:off x="0" y="0"/>
          <a:ext cx="0" cy="0"/>
          <a:chOff x="0" y="0"/>
          <a:chExt cx="0" cy="0"/>
        </a:xfrm>
      </p:grpSpPr>
      <p:pic>
        <p:nvPicPr>
          <p:cNvPr id="4098" name="Picture 29" descr="Onglets Transversale"/>
          <p:cNvPicPr/>
          <p:nvPr userDrawn="1"/>
        </p:nvPicPr>
        <p:blipFill>
          <a:blip r:embed="rId2"/>
          <a:stretch>
            <a:fillRect/>
          </a:stretch>
        </p:blipFill>
        <p:spPr>
          <a:xfrm>
            <a:off x="0" y="0"/>
            <a:ext cx="1333500" cy="6858000"/>
          </a:xfrm>
          <a:prstGeom prst="rect">
            <a:avLst/>
          </a:prstGeom>
          <a:noFill/>
          <a:ln w="9525">
            <a:noFill/>
          </a:ln>
        </p:spPr>
      </p:pic>
      <p:sp>
        <p:nvSpPr>
          <p:cNvPr id="17" name="Line 27"/>
          <p:cNvSpPr>
            <a:spLocks noChangeShapeType="1"/>
          </p:cNvSpPr>
          <p:nvPr userDrawn="1"/>
        </p:nvSpPr>
        <p:spPr bwMode="auto">
          <a:xfrm rot="5400000">
            <a:off x="4571206" y="-3151981"/>
            <a:ext cx="1588" cy="9144000"/>
          </a:xfrm>
          <a:prstGeom prst="line">
            <a:avLst/>
          </a:prstGeom>
          <a:noFill/>
          <a:ln w="28575">
            <a:solidFill>
              <a:schemeClr val="folHlink"/>
            </a:solidFill>
            <a:prstDash val="dash"/>
            <a:round/>
          </a:ln>
          <a:effectLst/>
        </p:spPr>
        <p:txBody>
          <a:bodyPr wrap="none" anchor="ctr"/>
          <a:lstStyle/>
          <a:p>
            <a:pPr marL="0" marR="0" lvl="0" indent="0" algn="l" defTabSz="914400" rtl="0" eaLnBrk="0" fontAlgn="base" latinLnBrk="0" hangingPunct="0">
              <a:lnSpc>
                <a:spcPct val="11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bg2"/>
              </a:solidFill>
              <a:effectLst/>
              <a:uLnTx/>
              <a:uFillTx/>
              <a:latin typeface="Arial" panose="020B0604020202020204" pitchFamily="34" charset="0"/>
              <a:ea typeface="+mn-ea"/>
              <a:cs typeface="+mn-cs"/>
            </a:endParaRPr>
          </a:p>
        </p:txBody>
      </p:sp>
      <p:sp>
        <p:nvSpPr>
          <p:cNvPr id="18" name="Line 28"/>
          <p:cNvSpPr>
            <a:spLocks noChangeShapeType="1"/>
          </p:cNvSpPr>
          <p:nvPr userDrawn="1"/>
        </p:nvSpPr>
        <p:spPr bwMode="auto">
          <a:xfrm rot="5400000">
            <a:off x="4571206" y="892969"/>
            <a:ext cx="1588" cy="9144000"/>
          </a:xfrm>
          <a:prstGeom prst="line">
            <a:avLst/>
          </a:prstGeom>
          <a:noFill/>
          <a:ln w="28575">
            <a:solidFill>
              <a:schemeClr val="folHlink"/>
            </a:solidFill>
            <a:prstDash val="dash"/>
            <a:round/>
          </a:ln>
          <a:effectLst/>
        </p:spPr>
        <p:txBody>
          <a:bodyPr wrap="none" anchor="ctr"/>
          <a:lstStyle/>
          <a:p>
            <a:pPr marL="0" marR="0" lvl="0" indent="0" algn="l" defTabSz="914400" rtl="0" eaLnBrk="0" fontAlgn="base" latinLnBrk="0" hangingPunct="0">
              <a:lnSpc>
                <a:spcPct val="11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bg2"/>
              </a:solidFill>
              <a:effectLst/>
              <a:uLnTx/>
              <a:uFillTx/>
              <a:latin typeface="Arial" panose="020B0604020202020204" pitchFamily="34" charset="0"/>
              <a:ea typeface="+mn-ea"/>
              <a:cs typeface="+mn-cs"/>
            </a:endParaRPr>
          </a:p>
        </p:txBody>
      </p:sp>
      <p:sp>
        <p:nvSpPr>
          <p:cNvPr id="12290" name="Rectangle 2"/>
          <p:cNvSpPr>
            <a:spLocks noGrp="1" noChangeArrowheads="1"/>
          </p:cNvSpPr>
          <p:nvPr>
            <p:ph type="ctrTitle" hasCustomPrompt="1"/>
          </p:nvPr>
        </p:nvSpPr>
        <p:spPr>
          <a:xfrm>
            <a:off x="1419225" y="2728913"/>
            <a:ext cx="7724775" cy="1143000"/>
          </a:xfrm>
        </p:spPr>
        <p:txBody>
          <a:bodyPr/>
          <a:lstStyle>
            <a:lvl1pPr algn="ctr">
              <a:defRPr sz="3600"/>
            </a:lvl1pPr>
          </a:lstStyle>
          <a:p>
            <a:r>
              <a:rPr lang="en-US"/>
              <a:t>Click to modify </a:t>
            </a:r>
            <a:br>
              <a:rPr lang="en-US"/>
            </a:br>
            <a:r>
              <a:rPr lang="en-US"/>
              <a:t>the style of the title</a:t>
            </a:r>
            <a:endParaRPr lang="en-US"/>
          </a:p>
        </p:txBody>
      </p:sp>
      <p:sp>
        <p:nvSpPr>
          <p:cNvPr id="12291" name="Rectangle 3"/>
          <p:cNvSpPr>
            <a:spLocks noGrp="1" noChangeArrowheads="1"/>
          </p:cNvSpPr>
          <p:nvPr>
            <p:ph type="subTitle" idx="1" hasCustomPrompt="1"/>
          </p:nvPr>
        </p:nvSpPr>
        <p:spPr>
          <a:xfrm>
            <a:off x="1370013" y="5622925"/>
            <a:ext cx="7773987" cy="806450"/>
          </a:xfrm>
          <a:effectLst>
            <a:outerShdw dist="17961" dir="2700000" algn="ctr" rotWithShape="0">
              <a:schemeClr val="tx1"/>
            </a:outerShdw>
          </a:effectLst>
        </p:spPr>
        <p:txBody>
          <a:bodyPr/>
          <a:lstStyle>
            <a:lvl1pPr marL="0" indent="0" algn="ctr">
              <a:buFont typeface="Wingdings 2" pitchFamily="18" charset="2"/>
              <a:buNone/>
              <a:defRPr>
                <a:solidFill>
                  <a:schemeClr val="accent1"/>
                </a:solidFill>
              </a:defRPr>
            </a:lvl1pPr>
          </a:lstStyle>
          <a:p>
            <a:r>
              <a:rPr lang="en-US"/>
              <a:t>Click to modify the style of the subtitle</a:t>
            </a:r>
            <a:endParaRPr lang="en-US"/>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a:lnSpc>
                <a:spcPct val="100000"/>
              </a:lnSpc>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313488" y="147638"/>
            <a:ext cx="1925637" cy="62642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147638"/>
            <a:ext cx="5627688" cy="62642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a:lnSpc>
                <a:spcPct val="100000"/>
              </a:lnSpc>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6"/>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7"/>
          <a:stretch>
            <a:fillRect/>
          </a:stretch>
        </p:blipFill>
        <p:spPr>
          <a:xfrm>
            <a:off x="8082439" y="190500"/>
            <a:ext cx="928211" cy="625475"/>
          </a:xfrm>
          <a:prstGeom prst="rect">
            <a:avLst/>
          </a:prstGeom>
        </p:spPr>
      </p:pic>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a:lnSpc>
                <a:spcPct val="100000"/>
              </a:lnSpc>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灯片编号占位符 3"/>
          <p:cNvSpPr>
            <a:spLocks noGrp="1"/>
          </p:cNvSpPr>
          <p:nvPr>
            <p:ph type="sldNum" sz="quarter" idx="10"/>
          </p:nvPr>
        </p:nvSpPr>
        <p:spPr/>
        <p:txBody>
          <a:bodyPr/>
          <a:p>
            <a:pPr lvl="0">
              <a:lnSpc>
                <a:spcPct val="100000"/>
              </a:lnSpc>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363663"/>
            <a:ext cx="3776663" cy="504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462463" y="1363663"/>
            <a:ext cx="3776662" cy="504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p>
            <a:pPr lvl="0">
              <a:lnSpc>
                <a:spcPct val="100000"/>
              </a:lnSpc>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p>
            <a:pPr lvl="0">
              <a:lnSpc>
                <a:spcPct val="100000"/>
              </a:lnSpc>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pPr lvl="0">
              <a:lnSpc>
                <a:spcPct val="100000"/>
              </a:lnSpc>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a:lnSpc>
                <a:spcPct val="100000"/>
              </a:lnSpc>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a:lnSpc>
                <a:spcPct val="100000"/>
              </a:lnSpc>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C6BE74"/>
              </a:buClr>
              <a:buSzPct val="80000"/>
              <a:buFont typeface="Wingdings 2" pitchFamily="18" charset="2"/>
              <a:buNone/>
              <a:defRPr/>
            </a:pPr>
            <a:endParaRPr kumimoji="0" lang="zh-CN" altLang="en-US" sz="3200" b="0" i="0" u="none" strike="noStrike" kern="0" cap="none" spc="0" normalizeH="0" baseline="0" noProof="0" smtClean="0">
              <a:ln>
                <a:noFill/>
              </a:ln>
              <a:solidFill>
                <a:schemeClr val="bg2"/>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a:lnSpc>
                <a:spcPct val="100000"/>
              </a:lnSpc>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tags" Target="../tags/tag7.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1104" name="Rectangle 80"/>
          <p:cNvSpPr>
            <a:spLocks noChangeArrowheads="1"/>
          </p:cNvSpPr>
          <p:nvPr userDrawn="1"/>
        </p:nvSpPr>
        <p:spPr bwMode="auto">
          <a:xfrm>
            <a:off x="8823325" y="6596063"/>
            <a:ext cx="234950" cy="234950"/>
          </a:xfrm>
          <a:prstGeom prst="rect">
            <a:avLst/>
          </a:prstGeom>
          <a:solidFill>
            <a:schemeClr val="bg1"/>
          </a:solidFill>
          <a:ln w="9525">
            <a:noFill/>
            <a:miter lim="800000"/>
          </a:ln>
          <a:effectLst/>
        </p:spPr>
        <p:txBody>
          <a:bodyPr wrap="none" anchor="ctr"/>
          <a:p>
            <a:pPr lvl="0"/>
            <a:endParaRPr lang="zh-CN" altLang="en-US" dirty="0">
              <a:latin typeface="Arial" panose="020B0604020202020204" pitchFamily="34" charset="0"/>
            </a:endParaRPr>
          </a:p>
        </p:txBody>
      </p:sp>
      <p:sp>
        <p:nvSpPr>
          <p:cNvPr id="3075" name="Rectangle 3"/>
          <p:cNvSpPr>
            <a:spLocks noGrp="1"/>
          </p:cNvSpPr>
          <p:nvPr>
            <p:ph type="body" idx="1"/>
          </p:nvPr>
        </p:nvSpPr>
        <p:spPr>
          <a:xfrm>
            <a:off x="533400" y="1363663"/>
            <a:ext cx="7705725" cy="5048250"/>
          </a:xfrm>
          <a:prstGeom prst="rect">
            <a:avLst/>
          </a:prstGeom>
          <a:noFill/>
          <a:ln w="9525">
            <a:noFill/>
          </a:ln>
        </p:spPr>
        <p:txBody>
          <a:bodyPr/>
          <a:p>
            <a:pPr lvl="0"/>
            <a:r>
              <a:rPr lang="en-US" altLang="zh-CN" dirty="0"/>
              <a:t>Click to modify the style of the text</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p:txBody>
      </p:sp>
      <p:sp>
        <p:nvSpPr>
          <p:cNvPr id="1030" name="Rectangle 6"/>
          <p:cNvSpPr>
            <a:spLocks noGrp="1" noChangeArrowheads="1"/>
          </p:cNvSpPr>
          <p:nvPr>
            <p:ph type="sldNum" sz="quarter" idx="4"/>
          </p:nvPr>
        </p:nvSpPr>
        <p:spPr bwMode="auto">
          <a:xfrm>
            <a:off x="8483600" y="6578600"/>
            <a:ext cx="914400" cy="279400"/>
          </a:xfrm>
          <a:prstGeom prst="rect">
            <a:avLst/>
          </a:prstGeom>
          <a:noFill/>
          <a:ln w="9525">
            <a:noFill/>
            <a:miter lim="800000"/>
          </a:ln>
          <a:effectLst/>
        </p:spPr>
        <p:txBody>
          <a:bodyPr vert="horz" wrap="square" lIns="91411" tIns="45705" rIns="91411" bIns="45705" numCol="1" anchor="t" anchorCtr="0" compatLnSpc="1"/>
          <a:lstStyle>
            <a:lvl1pPr algn="ctr">
              <a:defRPr sz="1000" b="0">
                <a:solidFill>
                  <a:schemeClr val="tx1"/>
                </a:solidFill>
              </a:defRPr>
            </a:lvl1pPr>
          </a:lstStyle>
          <a:p>
            <a:pPr lvl="0">
              <a:lnSpc>
                <a:spcPct val="100000"/>
              </a:lnSpc>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
        <p:nvSpPr>
          <p:cNvPr id="3077" name="Rectangle 2"/>
          <p:cNvSpPr>
            <a:spLocks noGrp="1"/>
          </p:cNvSpPr>
          <p:nvPr>
            <p:ph type="title"/>
          </p:nvPr>
        </p:nvSpPr>
        <p:spPr>
          <a:xfrm>
            <a:off x="558800" y="147638"/>
            <a:ext cx="7319963" cy="922337"/>
          </a:xfrm>
          <a:prstGeom prst="rect">
            <a:avLst/>
          </a:prstGeom>
          <a:noFill/>
          <a:ln w="9525">
            <a:noFill/>
          </a:ln>
        </p:spPr>
        <p:txBody>
          <a:bodyPr/>
          <a:p>
            <a:pPr lvl="0"/>
            <a:endParaRPr lang="en-US" altLang="zh-CN" dirty="0"/>
          </a:p>
        </p:txBody>
      </p:sp>
      <p:sp>
        <p:nvSpPr>
          <p:cNvPr id="1094" name="Rectangle 70"/>
          <p:cNvSpPr>
            <a:spLocks noChangeArrowheads="1"/>
          </p:cNvSpPr>
          <p:nvPr userDrawn="1"/>
        </p:nvSpPr>
        <p:spPr bwMode="auto">
          <a:xfrm>
            <a:off x="4575175" y="6596063"/>
            <a:ext cx="184150" cy="274638"/>
          </a:xfrm>
          <a:prstGeom prst="rect">
            <a:avLst/>
          </a:prstGeom>
          <a:noFill/>
          <a:ln w="9525">
            <a:noFill/>
            <a:miter lim="800000"/>
          </a:ln>
          <a:effectLst/>
        </p:spPr>
        <p:txBody>
          <a:bodyPr wrap="none">
            <a:spAutoFit/>
          </a:bodyPr>
          <a:p>
            <a:pPr lvl="0">
              <a:lnSpc>
                <a:spcPct val="100000"/>
              </a:lnSpc>
              <a:spcBef>
                <a:spcPct val="20000"/>
              </a:spcBef>
              <a:buClr>
                <a:schemeClr val="accent1"/>
              </a:buClr>
              <a:buSzPct val="90000"/>
              <a:buFont typeface="Wingdings 2" pitchFamily="18" charset="2"/>
            </a:pPr>
            <a:endParaRPr lang="en-US" altLang="zh-CN" sz="1200" b="0" dirty="0">
              <a:solidFill>
                <a:srgbClr val="4976D1"/>
              </a:solidFill>
              <a:latin typeface="Arial" panose="020B0604020202020204" pitchFamily="34" charset="0"/>
            </a:endParaRPr>
          </a:p>
        </p:txBody>
      </p:sp>
      <p:sp>
        <p:nvSpPr>
          <p:cNvPr id="1099" name="Line 75"/>
          <p:cNvSpPr>
            <a:spLocks noChangeShapeType="1"/>
          </p:cNvSpPr>
          <p:nvPr userDrawn="1"/>
        </p:nvSpPr>
        <p:spPr bwMode="auto">
          <a:xfrm>
            <a:off x="519113" y="-115887"/>
            <a:ext cx="0" cy="7089775"/>
          </a:xfrm>
          <a:prstGeom prst="line">
            <a:avLst/>
          </a:prstGeom>
          <a:noFill/>
          <a:ln w="12700">
            <a:solidFill>
              <a:srgbClr val="808080"/>
            </a:solidFill>
            <a:prstDash val="dash"/>
            <a:round/>
          </a:ln>
          <a:effectLst/>
        </p:spPr>
        <p:txBody>
          <a:bodyPr wrap="none" anchor="ctr"/>
          <a:lstStyle/>
          <a:p>
            <a:pPr marL="0" marR="0" lvl="0" indent="0" algn="l" defTabSz="914400" rtl="0" eaLnBrk="0" fontAlgn="base" latinLnBrk="0" hangingPunct="0">
              <a:lnSpc>
                <a:spcPct val="11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bg2"/>
              </a:solidFill>
              <a:effectLst/>
              <a:uLnTx/>
              <a:uFillTx/>
              <a:latin typeface="Arial" panose="020B0604020202020204" pitchFamily="34" charset="0"/>
              <a:ea typeface="+mn-ea"/>
              <a:cs typeface="+mn-cs"/>
            </a:endParaRPr>
          </a:p>
        </p:txBody>
      </p:sp>
      <p:sp>
        <p:nvSpPr>
          <p:cNvPr id="1100" name="Line 76"/>
          <p:cNvSpPr>
            <a:spLocks noChangeShapeType="1"/>
          </p:cNvSpPr>
          <p:nvPr userDrawn="1"/>
        </p:nvSpPr>
        <p:spPr bwMode="auto">
          <a:xfrm rot="5400000">
            <a:off x="4579938" y="-4046537"/>
            <a:ext cx="3175" cy="9512300"/>
          </a:xfrm>
          <a:prstGeom prst="line">
            <a:avLst/>
          </a:prstGeom>
          <a:noFill/>
          <a:ln w="12700">
            <a:solidFill>
              <a:srgbClr val="808080"/>
            </a:solidFill>
            <a:prstDash val="dash"/>
            <a:round/>
          </a:ln>
          <a:effectLst/>
        </p:spPr>
        <p:txBody>
          <a:bodyPr wrap="none" anchor="ctr"/>
          <a:lstStyle/>
          <a:p>
            <a:pPr marL="0" marR="0" lvl="0" indent="0" algn="l" defTabSz="914400" rtl="0" eaLnBrk="0" fontAlgn="base" latinLnBrk="0" hangingPunct="0">
              <a:lnSpc>
                <a:spcPct val="11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bg2"/>
              </a:solidFill>
              <a:effectLst/>
              <a:uLnTx/>
              <a:uFillTx/>
              <a:latin typeface="Arial" panose="020B0604020202020204" pitchFamily="34" charset="0"/>
              <a:ea typeface="+mn-ea"/>
              <a:cs typeface="+mn-cs"/>
            </a:endParaRPr>
          </a:p>
        </p:txBody>
      </p:sp>
      <p:pic>
        <p:nvPicPr>
          <p:cNvPr id="3082" name="Picture 78" descr="Onglets Transversale"/>
          <p:cNvPicPr/>
          <p:nvPr userDrawn="1"/>
        </p:nvPicPr>
        <p:blipFill>
          <a:blip r:embed="rId13"/>
          <a:stretch>
            <a:fillRect/>
          </a:stretch>
        </p:blipFill>
        <p:spPr>
          <a:xfrm>
            <a:off x="0" y="725488"/>
            <a:ext cx="508000" cy="5407025"/>
          </a:xfrm>
          <a:prstGeom prst="rect">
            <a:avLst/>
          </a:prstGeom>
          <a:noFill/>
          <a:ln w="9525">
            <a:noFill/>
          </a:ln>
        </p:spPr>
      </p:pic>
      <p:sp>
        <p:nvSpPr>
          <p:cNvPr id="1106" name="Text Box 82"/>
          <p:cNvSpPr txBox="1">
            <a:spLocks noChangeArrowheads="1"/>
          </p:cNvSpPr>
          <p:nvPr userDrawn="1"/>
        </p:nvSpPr>
        <p:spPr bwMode="auto">
          <a:xfrm>
            <a:off x="696913" y="6049963"/>
            <a:ext cx="2424113" cy="528638"/>
          </a:xfrm>
          <a:prstGeom prst="rect">
            <a:avLst/>
          </a:prstGeom>
          <a:noFill/>
          <a:ln w="9525">
            <a:noFill/>
            <a:miter lim="800000"/>
          </a:ln>
          <a:effectLst/>
        </p:spPr>
        <p:txBody>
          <a:bodyPr>
            <a:spAutoFit/>
          </a:bodyPr>
          <a:p>
            <a:pPr lvl="0">
              <a:spcBef>
                <a:spcPct val="50000"/>
              </a:spcBef>
            </a:pPr>
            <a:endParaRPr lang="en-US" altLang="zh-CN" sz="2600" dirty="0">
              <a:latin typeface="Arial" panose="020B0604020202020204" pitchFamily="34" charset="0"/>
            </a:endParaRPr>
          </a:p>
        </p:txBody>
      </p:sp>
      <p:sp>
        <p:nvSpPr>
          <p:cNvPr id="1108" name="Text Box 84"/>
          <p:cNvSpPr txBox="1">
            <a:spLocks noChangeArrowheads="1"/>
          </p:cNvSpPr>
          <p:nvPr userDrawn="1"/>
        </p:nvSpPr>
        <p:spPr bwMode="auto">
          <a:xfrm>
            <a:off x="620713" y="169863"/>
            <a:ext cx="7059613" cy="528638"/>
          </a:xfrm>
          <a:prstGeom prst="rect">
            <a:avLst/>
          </a:prstGeom>
          <a:noFill/>
          <a:ln w="9525">
            <a:noFill/>
            <a:miter lim="800000"/>
          </a:ln>
          <a:effectLst/>
        </p:spPr>
        <p:txBody>
          <a:bodyPr>
            <a:spAutoFit/>
          </a:bodyPr>
          <a:p>
            <a:pPr lvl="0">
              <a:spcBef>
                <a:spcPct val="50000"/>
              </a:spcBef>
            </a:pPr>
            <a:endParaRPr lang="en-US" altLang="zh-CN" sz="2600" dirty="0">
              <a:latin typeface="Arial" panose="020B0604020202020204" pitchFamily="34" charset="0"/>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Bar/>
  </p:transition>
  <p:hf sldNum="0" hdr="0" ftr="0" dt="0"/>
  <p:txStyles>
    <p:titleStyle>
      <a:lvl1pPr algn="l" rtl="0" eaLnBrk="0" fontAlgn="base" hangingPunct="0">
        <a:lnSpc>
          <a:spcPct val="110000"/>
        </a:lnSpc>
        <a:spcBef>
          <a:spcPct val="0"/>
        </a:spcBef>
        <a:spcAft>
          <a:spcPct val="0"/>
        </a:spcAft>
        <a:defRPr sz="2600" b="1">
          <a:solidFill>
            <a:schemeClr val="bg2"/>
          </a:solidFill>
          <a:latin typeface="+mj-lt"/>
          <a:ea typeface="+mj-ea"/>
          <a:cs typeface="+mj-cs"/>
        </a:defRPr>
      </a:lvl1pPr>
      <a:lvl2pPr algn="l" rtl="0" eaLnBrk="0" fontAlgn="base" hangingPunct="0">
        <a:lnSpc>
          <a:spcPct val="110000"/>
        </a:lnSpc>
        <a:spcBef>
          <a:spcPct val="0"/>
        </a:spcBef>
        <a:spcAft>
          <a:spcPct val="0"/>
        </a:spcAft>
        <a:defRPr sz="2600" b="1">
          <a:solidFill>
            <a:schemeClr val="bg2"/>
          </a:solidFill>
          <a:latin typeface="Arial" panose="020B0604020202020204" pitchFamily="34" charset="0"/>
        </a:defRPr>
      </a:lvl2pPr>
      <a:lvl3pPr algn="l" rtl="0" eaLnBrk="0" fontAlgn="base" hangingPunct="0">
        <a:lnSpc>
          <a:spcPct val="110000"/>
        </a:lnSpc>
        <a:spcBef>
          <a:spcPct val="0"/>
        </a:spcBef>
        <a:spcAft>
          <a:spcPct val="0"/>
        </a:spcAft>
        <a:defRPr sz="2600" b="1">
          <a:solidFill>
            <a:schemeClr val="bg2"/>
          </a:solidFill>
          <a:latin typeface="Arial" panose="020B0604020202020204" pitchFamily="34" charset="0"/>
        </a:defRPr>
      </a:lvl3pPr>
      <a:lvl4pPr algn="l" rtl="0" eaLnBrk="0" fontAlgn="base" hangingPunct="0">
        <a:lnSpc>
          <a:spcPct val="110000"/>
        </a:lnSpc>
        <a:spcBef>
          <a:spcPct val="0"/>
        </a:spcBef>
        <a:spcAft>
          <a:spcPct val="0"/>
        </a:spcAft>
        <a:defRPr sz="2600" b="1">
          <a:solidFill>
            <a:schemeClr val="bg2"/>
          </a:solidFill>
          <a:latin typeface="Arial" panose="020B0604020202020204" pitchFamily="34" charset="0"/>
        </a:defRPr>
      </a:lvl4pPr>
      <a:lvl5pPr algn="l" rtl="0" eaLnBrk="0" fontAlgn="base" hangingPunct="0">
        <a:lnSpc>
          <a:spcPct val="110000"/>
        </a:lnSpc>
        <a:spcBef>
          <a:spcPct val="0"/>
        </a:spcBef>
        <a:spcAft>
          <a:spcPct val="0"/>
        </a:spcAft>
        <a:defRPr sz="2600" b="1">
          <a:solidFill>
            <a:schemeClr val="bg2"/>
          </a:solidFill>
          <a:latin typeface="Arial" panose="020B0604020202020204" pitchFamily="34" charset="0"/>
        </a:defRPr>
      </a:lvl5pPr>
      <a:lvl6pPr marL="457200" algn="l" rtl="0" eaLnBrk="0" fontAlgn="base" hangingPunct="0">
        <a:lnSpc>
          <a:spcPct val="110000"/>
        </a:lnSpc>
        <a:spcBef>
          <a:spcPct val="0"/>
        </a:spcBef>
        <a:spcAft>
          <a:spcPct val="0"/>
        </a:spcAft>
        <a:defRPr sz="2600" b="1">
          <a:solidFill>
            <a:schemeClr val="bg2"/>
          </a:solidFill>
          <a:latin typeface="Arial" panose="020B0604020202020204" pitchFamily="34" charset="0"/>
        </a:defRPr>
      </a:lvl6pPr>
      <a:lvl7pPr marL="914400" algn="l" rtl="0" eaLnBrk="0" fontAlgn="base" hangingPunct="0">
        <a:lnSpc>
          <a:spcPct val="110000"/>
        </a:lnSpc>
        <a:spcBef>
          <a:spcPct val="0"/>
        </a:spcBef>
        <a:spcAft>
          <a:spcPct val="0"/>
        </a:spcAft>
        <a:defRPr sz="2600" b="1">
          <a:solidFill>
            <a:schemeClr val="bg2"/>
          </a:solidFill>
          <a:latin typeface="Arial" panose="020B0604020202020204" pitchFamily="34" charset="0"/>
        </a:defRPr>
      </a:lvl7pPr>
      <a:lvl8pPr marL="1371600" algn="l" rtl="0" eaLnBrk="0" fontAlgn="base" hangingPunct="0">
        <a:lnSpc>
          <a:spcPct val="110000"/>
        </a:lnSpc>
        <a:spcBef>
          <a:spcPct val="0"/>
        </a:spcBef>
        <a:spcAft>
          <a:spcPct val="0"/>
        </a:spcAft>
        <a:defRPr sz="2600" b="1">
          <a:solidFill>
            <a:schemeClr val="bg2"/>
          </a:solidFill>
          <a:latin typeface="Arial" panose="020B0604020202020204" pitchFamily="34" charset="0"/>
        </a:defRPr>
      </a:lvl8pPr>
      <a:lvl9pPr marL="1828800" algn="l" rtl="0" eaLnBrk="0" fontAlgn="base" hangingPunct="0">
        <a:lnSpc>
          <a:spcPct val="110000"/>
        </a:lnSpc>
        <a:spcBef>
          <a:spcPct val="0"/>
        </a:spcBef>
        <a:spcAft>
          <a:spcPct val="0"/>
        </a:spcAft>
        <a:defRPr sz="2600" b="1">
          <a:solidFill>
            <a:schemeClr val="bg2"/>
          </a:solidFill>
          <a:latin typeface="Arial" panose="020B0604020202020204" pitchFamily="34" charset="0"/>
        </a:defRPr>
      </a:lvl9pPr>
    </p:titleStyle>
    <p:bodyStyle>
      <a:lvl1pPr marL="282575" indent="-282575" algn="l" rtl="0" eaLnBrk="0" fontAlgn="base" hangingPunct="0">
        <a:spcBef>
          <a:spcPct val="20000"/>
        </a:spcBef>
        <a:spcAft>
          <a:spcPct val="0"/>
        </a:spcAft>
        <a:buClr>
          <a:srgbClr val="C6BE74"/>
        </a:buClr>
        <a:buSzPct val="80000"/>
        <a:buFont typeface="Wingdings 2" pitchFamily="18" charset="2"/>
        <a:buChar char="¢"/>
        <a:defRPr sz="2200">
          <a:solidFill>
            <a:schemeClr val="bg2"/>
          </a:solidFill>
          <a:latin typeface="+mn-lt"/>
          <a:ea typeface="+mn-ea"/>
          <a:cs typeface="+mn-cs"/>
        </a:defRPr>
      </a:lvl1pPr>
      <a:lvl2pPr marL="757555" indent="-284480" algn="l" rtl="0" eaLnBrk="0" fontAlgn="base" hangingPunct="0">
        <a:spcBef>
          <a:spcPct val="20000"/>
        </a:spcBef>
        <a:spcAft>
          <a:spcPct val="0"/>
        </a:spcAft>
        <a:buClr>
          <a:srgbClr val="C6BE74"/>
        </a:buClr>
        <a:buFont typeface="Webdings" panose="05030102010509060703" pitchFamily="18" charset="2"/>
        <a:buChar char="a"/>
        <a:defRPr sz="2000">
          <a:solidFill>
            <a:schemeClr val="bg2"/>
          </a:solidFill>
          <a:latin typeface="+mn-lt"/>
        </a:defRPr>
      </a:lvl2pPr>
      <a:lvl3pPr marL="1148080" indent="-198755" algn="l" rtl="0" eaLnBrk="0" fontAlgn="base" hangingPunct="0">
        <a:spcBef>
          <a:spcPct val="20000"/>
        </a:spcBef>
        <a:spcAft>
          <a:spcPct val="0"/>
        </a:spcAft>
        <a:buClr>
          <a:srgbClr val="C6BE74"/>
        </a:buClr>
        <a:buChar char="•"/>
        <a:defRPr>
          <a:solidFill>
            <a:schemeClr val="bg2"/>
          </a:solidFill>
          <a:latin typeface="+mn-lt"/>
        </a:defRPr>
      </a:lvl3pPr>
      <a:lvl4pPr marL="1659255" indent="-228600" algn="l" rtl="0" eaLnBrk="0" fontAlgn="base" hangingPunct="0">
        <a:spcBef>
          <a:spcPct val="20000"/>
        </a:spcBef>
        <a:spcAft>
          <a:spcPct val="0"/>
        </a:spcAft>
        <a:buClr>
          <a:srgbClr val="C6BE74"/>
        </a:buClr>
        <a:buChar char="•"/>
        <a:defRPr sz="1600" i="1">
          <a:solidFill>
            <a:schemeClr val="bg2"/>
          </a:solidFill>
          <a:latin typeface="+mn-lt"/>
        </a:defRPr>
      </a:lvl4pPr>
      <a:lvl5pPr marL="2078355" indent="-228600" algn="l" rtl="0" eaLnBrk="0" fontAlgn="base" hangingPunct="0">
        <a:spcBef>
          <a:spcPct val="20000"/>
        </a:spcBef>
        <a:spcAft>
          <a:spcPct val="0"/>
        </a:spcAft>
        <a:buChar char="–"/>
        <a:defRPr sz="2000">
          <a:solidFill>
            <a:srgbClr val="666699"/>
          </a:solidFill>
          <a:latin typeface="+mn-lt"/>
        </a:defRPr>
      </a:lvl5pPr>
      <a:lvl6pPr marL="2535555" indent="-228600" algn="l" rtl="0" eaLnBrk="0" fontAlgn="base" hangingPunct="0">
        <a:spcBef>
          <a:spcPct val="20000"/>
        </a:spcBef>
        <a:spcAft>
          <a:spcPct val="0"/>
        </a:spcAft>
        <a:buChar char="–"/>
        <a:defRPr sz="2000">
          <a:solidFill>
            <a:srgbClr val="666699"/>
          </a:solidFill>
          <a:latin typeface="+mn-lt"/>
        </a:defRPr>
      </a:lvl6pPr>
      <a:lvl7pPr marL="2992755" indent="-228600" algn="l" rtl="0" eaLnBrk="0" fontAlgn="base" hangingPunct="0">
        <a:spcBef>
          <a:spcPct val="20000"/>
        </a:spcBef>
        <a:spcAft>
          <a:spcPct val="0"/>
        </a:spcAft>
        <a:buChar char="–"/>
        <a:defRPr sz="2000">
          <a:solidFill>
            <a:srgbClr val="666699"/>
          </a:solidFill>
          <a:latin typeface="+mn-lt"/>
        </a:defRPr>
      </a:lvl7pPr>
      <a:lvl8pPr marL="3449955" indent="-228600" algn="l" rtl="0" eaLnBrk="0" fontAlgn="base" hangingPunct="0">
        <a:spcBef>
          <a:spcPct val="20000"/>
        </a:spcBef>
        <a:spcAft>
          <a:spcPct val="0"/>
        </a:spcAft>
        <a:buChar char="–"/>
        <a:defRPr sz="2000">
          <a:solidFill>
            <a:srgbClr val="666699"/>
          </a:solidFill>
          <a:latin typeface="+mn-lt"/>
        </a:defRPr>
      </a:lvl8pPr>
      <a:lvl9pPr marL="3907155" indent="-228600" algn="l" rtl="0" eaLnBrk="0" fontAlgn="base" hangingPunct="0">
        <a:spcBef>
          <a:spcPct val="20000"/>
        </a:spcBef>
        <a:spcAft>
          <a:spcPct val="0"/>
        </a:spcAft>
        <a:buChar char="–"/>
        <a:defRPr sz="2000">
          <a:solidFill>
            <a:srgbClr val="666699"/>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4.wmf"/></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image" Target="../media/image26.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32.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3.wmf"/></Relationships>
</file>

<file path=ppt/slides/_rels/slide16.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2.xml"/><Relationship Id="rId7" Type="http://schemas.openxmlformats.org/officeDocument/2006/relationships/image" Target="../media/image38.wmf"/><Relationship Id="rId6" Type="http://schemas.openxmlformats.org/officeDocument/2006/relationships/image" Target="../media/image37.jpeg"/><Relationship Id="rId5" Type="http://schemas.openxmlformats.org/officeDocument/2006/relationships/image" Target="../media/image36.wmf"/><Relationship Id="rId4" Type="http://schemas.openxmlformats.org/officeDocument/2006/relationships/oleObject" Target="../embeddings/oleObject2.bin"/><Relationship Id="rId3" Type="http://schemas.openxmlformats.org/officeDocument/2006/relationships/image" Target="../media/image35.png"/><Relationship Id="rId2" Type="http://schemas.openxmlformats.org/officeDocument/2006/relationships/oleObject" Target="../embeddings/oleObject1.bin"/><Relationship Id="rId10" Type="http://schemas.openxmlformats.org/officeDocument/2006/relationships/notesSlide" Target="../notesSlides/notesSlide15.xml"/><Relationship Id="rId1" Type="http://schemas.openxmlformats.org/officeDocument/2006/relationships/image" Target="../media/image34.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41.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43.jpeg"/><Relationship Id="rId1" Type="http://schemas.openxmlformats.org/officeDocument/2006/relationships/image" Target="../media/image4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44.wmf"/><Relationship Id="rId1"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46.jpeg"/><Relationship Id="rId4" Type="http://schemas.openxmlformats.org/officeDocument/2006/relationships/tags" Target="../tags/tag16.xml"/><Relationship Id="rId3" Type="http://schemas.openxmlformats.org/officeDocument/2006/relationships/image" Target="../media/image45.jpeg"/><Relationship Id="rId2" Type="http://schemas.openxmlformats.org/officeDocument/2006/relationships/tags" Target="../tags/tag15.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8.wmf"/></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29339" name="Rectangle 27"/>
          <p:cNvSpPr>
            <a:spLocks noGrp="1"/>
          </p:cNvSpPr>
          <p:nvPr>
            <p:ph type="ctrTitle" hasCustomPrompt="1"/>
          </p:nvPr>
        </p:nvSpPr>
        <p:spPr>
          <a:xfrm>
            <a:off x="3951288" y="1577975"/>
            <a:ext cx="4954587" cy="1755775"/>
          </a:xfrm>
          <a:ln/>
        </p:spPr>
        <p:txBody>
          <a:bodyPr vert="horz" wrap="square" lIns="91440" tIns="45720" rIns="91440" bIns="45720" anchor="t" anchorCtr="0"/>
          <a:p>
            <a:pPr>
              <a:buClrTx/>
              <a:buSzTx/>
              <a:buFontTx/>
            </a:pPr>
            <a:r>
              <a:rPr lang="en-US" altLang="zh-CN" dirty="0">
                <a:latin typeface="+mj-lt"/>
                <a:ea typeface="+mj-ea"/>
                <a:cs typeface="+mj-cs"/>
              </a:rPr>
              <a:t>Job Hazard Analysis</a:t>
            </a:r>
            <a:br>
              <a:rPr lang="en-US" altLang="zh-CN" dirty="0">
                <a:latin typeface="+mj-lt"/>
                <a:ea typeface="+mj-ea"/>
                <a:cs typeface="+mj-cs"/>
              </a:rPr>
            </a:br>
            <a:r>
              <a:rPr lang="en-US" altLang="zh-CN" sz="3200" dirty="0">
                <a:latin typeface="+mj-lt"/>
                <a:ea typeface="+mj-ea"/>
                <a:cs typeface="+mj-cs"/>
              </a:rPr>
              <a:t>Standard Training</a:t>
            </a:r>
            <a:br>
              <a:rPr lang="en-US" altLang="zh-CN" dirty="0">
                <a:latin typeface="+mj-lt"/>
                <a:ea typeface="+mj-ea"/>
                <a:cs typeface="+mj-cs"/>
              </a:rPr>
            </a:br>
            <a:br>
              <a:rPr lang="en-US" altLang="zh-CN" dirty="0">
                <a:latin typeface="+mj-lt"/>
                <a:ea typeface="+mj-ea"/>
                <a:cs typeface="+mj-cs"/>
              </a:rPr>
            </a:br>
            <a:r>
              <a:rPr lang="en-US" altLang="zh-CN" dirty="0">
                <a:latin typeface="+mj-lt"/>
                <a:ea typeface="+mj-ea"/>
                <a:cs typeface="+mj-cs"/>
              </a:rPr>
              <a:t>Health &amp; Safety </a:t>
            </a:r>
            <a:br>
              <a:rPr lang="en-US" altLang="zh-CN" dirty="0">
                <a:latin typeface="+mj-lt"/>
                <a:ea typeface="+mj-ea"/>
                <a:cs typeface="+mj-cs"/>
              </a:rPr>
            </a:br>
            <a:br>
              <a:rPr lang="en-US" altLang="zh-CN" sz="2000" dirty="0">
                <a:latin typeface="+mj-lt"/>
                <a:ea typeface="+mj-ea"/>
                <a:cs typeface="+mj-cs"/>
              </a:rPr>
            </a:br>
            <a:endParaRPr lang="en-US" altLang="zh-CN" sz="2800" dirty="0">
              <a:latin typeface="+mj-lt"/>
              <a:ea typeface="+mj-ea"/>
              <a:cs typeface="+mj-cs"/>
            </a:endParaRPr>
          </a:p>
        </p:txBody>
      </p:sp>
      <p:sp>
        <p:nvSpPr>
          <p:cNvPr id="5123" name="Text Box 2"/>
          <p:cNvSpPr txBox="1"/>
          <p:nvPr/>
        </p:nvSpPr>
        <p:spPr>
          <a:xfrm>
            <a:off x="1422400" y="5632450"/>
            <a:ext cx="5640388" cy="628650"/>
          </a:xfrm>
          <a:prstGeom prst="rect">
            <a:avLst/>
          </a:prstGeom>
          <a:noFill/>
          <a:ln w="9525">
            <a:noFill/>
          </a:ln>
        </p:spPr>
        <p:txBody>
          <a:bodyPr>
            <a:spAutoFit/>
          </a:bodyPr>
          <a:p>
            <a:pPr>
              <a:spcBef>
                <a:spcPct val="50000"/>
              </a:spcBef>
            </a:pPr>
            <a:r>
              <a:rPr lang="fr-FR" altLang="zh-CN" sz="1600" dirty="0">
                <a:latin typeface="Arial" panose="020B0604020202020204" pitchFamily="34" charset="0"/>
                <a:ea typeface="宋体" panose="02010600030101010101" pitchFamily="2" charset="-122"/>
              </a:rPr>
              <a:t>Owner : SIS</a:t>
            </a:r>
            <a:br>
              <a:rPr lang="fr-FR" altLang="zh-CN" sz="1600" dirty="0">
                <a:latin typeface="Arial" panose="020B0604020202020204" pitchFamily="34" charset="0"/>
                <a:ea typeface="宋体" panose="02010600030101010101" pitchFamily="2" charset="-122"/>
              </a:rPr>
            </a:br>
            <a:r>
              <a:rPr lang="fr-FR" altLang="zh-CN" sz="1600" dirty="0">
                <a:latin typeface="Arial" panose="020B0604020202020204" pitchFamily="34" charset="0"/>
                <a:ea typeface="宋体" panose="02010600030101010101" pitchFamily="2" charset="-122"/>
              </a:rPr>
              <a:t>Corporate Training IN-TQ-HSE-009 (0)</a:t>
            </a:r>
            <a:endParaRPr lang="fr-FR" altLang="zh-CN" sz="1600" dirty="0">
              <a:latin typeface="Arial" panose="020B0604020202020204" pitchFamily="34" charset="0"/>
              <a:ea typeface="宋体" panose="02010600030101010101" pitchFamily="2" charset="-122"/>
            </a:endParaRPr>
          </a:p>
        </p:txBody>
      </p:sp>
      <p:sp>
        <p:nvSpPr>
          <p:cNvPr id="5124" name="Rectangle 5"/>
          <p:cNvSpPr/>
          <p:nvPr/>
        </p:nvSpPr>
        <p:spPr>
          <a:xfrm>
            <a:off x="4086225" y="3114675"/>
            <a:ext cx="9144000" cy="0"/>
          </a:xfrm>
          <a:prstGeom prst="rect">
            <a:avLst/>
          </a:prstGeom>
          <a:noFill/>
          <a:ln w="9525">
            <a:noFill/>
          </a:ln>
        </p:spPr>
        <p:txBody>
          <a:bodyPr>
            <a:spAutoFit/>
          </a:bodyPr>
          <a:p>
            <a:endParaRPr lang="zh-CN" altLang="en-US" dirty="0">
              <a:latin typeface="Arial" panose="020B0604020202020204" pitchFamily="34" charset="0"/>
            </a:endParaRPr>
          </a:p>
        </p:txBody>
      </p:sp>
      <p:pic>
        <p:nvPicPr>
          <p:cNvPr id="5125" name="Picture 6" descr="PE01564_"/>
          <p:cNvPicPr>
            <a:picLocks noChangeAspect="1"/>
          </p:cNvPicPr>
          <p:nvPr/>
        </p:nvPicPr>
        <p:blipFill>
          <a:blip r:embed="rId1"/>
          <a:stretch>
            <a:fillRect/>
          </a:stretch>
        </p:blipFill>
        <p:spPr>
          <a:xfrm>
            <a:off x="1385888" y="1808163"/>
            <a:ext cx="2711450" cy="3359150"/>
          </a:xfrm>
          <a:prstGeom prst="rect">
            <a:avLst/>
          </a:prstGeom>
          <a:noFill/>
          <a:ln w="9525">
            <a:noFill/>
          </a:ln>
        </p:spPr>
      </p:pic>
      <p:sp>
        <p:nvSpPr>
          <p:cNvPr id="3" name="文本框 2" descr="7b0a2020202022776f7264617274223a20227b5c2269645c223a32353030343531362c5c227469645c223a31333439377d220a7d0a"/>
          <p:cNvSpPr txBox="1"/>
          <p:nvPr>
            <p:custDataLst>
              <p:tags r:id="rId2"/>
            </p:custDataLst>
          </p:nvPr>
        </p:nvSpPr>
        <p:spPr>
          <a:xfrm>
            <a:off x="6598444" y="48092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6260944" y="574517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a:solidFill>
                  <a:schemeClr val="dk1">
                    <a:lumMod val="85000"/>
                    <a:lumOff val="15000"/>
                  </a:schemeClr>
                </a:solidFill>
              </a:rPr>
              <a:t>全面</a:t>
            </a:r>
            <a:endParaRPr lang="zh-CN" altLang="en-US" sz="1500" b="1">
              <a:solidFill>
                <a:schemeClr val="dk1">
                  <a:lumMod val="85000"/>
                  <a:lumOff val="15000"/>
                </a:schemeClr>
              </a:solidFill>
            </a:endParaRPr>
          </a:p>
        </p:txBody>
      </p:sp>
      <p:sp>
        <p:nvSpPr>
          <p:cNvPr id="9" name="椭圆 8"/>
          <p:cNvSpPr/>
          <p:nvPr>
            <p:custDataLst>
              <p:tags r:id="rId4"/>
            </p:custDataLst>
          </p:nvPr>
        </p:nvSpPr>
        <p:spPr>
          <a:xfrm>
            <a:off x="7193280" y="57456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a:solidFill>
                  <a:schemeClr val="dk1">
                    <a:lumMod val="85000"/>
                    <a:lumOff val="15000"/>
                  </a:schemeClr>
                </a:solidFill>
              </a:rPr>
              <a:t>专业</a:t>
            </a:r>
            <a:endParaRPr lang="zh-CN" altLang="en-US" sz="1500" b="1">
              <a:solidFill>
                <a:schemeClr val="dk1">
                  <a:lumMod val="85000"/>
                  <a:lumOff val="15000"/>
                </a:schemeClr>
              </a:solidFill>
            </a:endParaRPr>
          </a:p>
        </p:txBody>
      </p:sp>
      <p:sp>
        <p:nvSpPr>
          <p:cNvPr id="10" name="椭圆 9"/>
          <p:cNvSpPr/>
          <p:nvPr>
            <p:custDataLst>
              <p:tags r:id="rId5"/>
            </p:custDataLst>
          </p:nvPr>
        </p:nvSpPr>
        <p:spPr>
          <a:xfrm>
            <a:off x="8125616" y="57451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a:solidFill>
                  <a:schemeClr val="dk1">
                    <a:lumMod val="85000"/>
                    <a:lumOff val="15000"/>
                  </a:schemeClr>
                </a:solidFill>
              </a:rPr>
              <a:t>实用</a:t>
            </a:r>
            <a:endParaRPr lang="zh-CN" altLang="en-US" sz="1500" b="1">
              <a:solidFill>
                <a:schemeClr val="dk1">
                  <a:lumMod val="85000"/>
                  <a:lumOff val="15000"/>
                </a:schemeClr>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8293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93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13315" name="Rectangle 2"/>
          <p:cNvSpPr>
            <a:spLocks noGrp="1"/>
          </p:cNvSpPr>
          <p:nvPr>
            <p:ph type="title"/>
          </p:nvPr>
        </p:nvSpPr>
        <p:spPr>
          <a:ln/>
        </p:spPr>
        <p:txBody>
          <a:bodyPr vert="horz" wrap="square" lIns="91440" tIns="45720" rIns="91440" bIns="45720" anchor="t" anchorCtr="0"/>
          <a:p>
            <a:r>
              <a:rPr lang="zh-CN" altLang="en-US" dirty="0">
                <a:ea typeface="宋体" panose="02010600030101010101" pitchFamily="2" charset="-122"/>
              </a:rPr>
              <a:t>工作危害分析</a:t>
            </a:r>
            <a:r>
              <a:rPr lang="en-US" altLang="zh-CN" dirty="0">
                <a:ea typeface="宋体" panose="02010600030101010101" pitchFamily="2" charset="-122"/>
              </a:rPr>
              <a:t>(</a:t>
            </a:r>
            <a:r>
              <a:rPr lang="en-IN" altLang="zh-CN" dirty="0"/>
              <a:t>JHA</a:t>
            </a:r>
            <a:r>
              <a:rPr lang="en-IN" altLang="zh-CN" dirty="0">
                <a:ea typeface="宋体" panose="02010600030101010101" pitchFamily="2" charset="-122"/>
              </a:rPr>
              <a:t>)</a:t>
            </a:r>
            <a:r>
              <a:rPr lang="en-IN" altLang="zh-CN" dirty="0"/>
              <a:t> </a:t>
            </a:r>
            <a:r>
              <a:rPr lang="zh-CN" altLang="en-IN" dirty="0">
                <a:ea typeface="宋体" panose="02010600030101010101" pitchFamily="2" charset="-122"/>
              </a:rPr>
              <a:t>是必需的</a:t>
            </a:r>
            <a:r>
              <a:rPr lang="en-US" altLang="zh-CN" dirty="0">
                <a:ea typeface="宋体" panose="02010600030101010101" pitchFamily="2" charset="-122"/>
              </a:rPr>
              <a:t>,</a:t>
            </a:r>
            <a:r>
              <a:rPr lang="zh-CN" altLang="en-US" dirty="0">
                <a:ea typeface="宋体" panose="02010600030101010101" pitchFamily="2" charset="-122"/>
              </a:rPr>
              <a:t>按照</a:t>
            </a:r>
            <a:r>
              <a:rPr lang="en-US" altLang="zh-CN" dirty="0"/>
              <a:t> …</a:t>
            </a:r>
            <a:endParaRPr lang="en-US" altLang="zh-CN" dirty="0"/>
          </a:p>
        </p:txBody>
      </p:sp>
      <p:sp>
        <p:nvSpPr>
          <p:cNvPr id="4695043" name="Rectangle 3"/>
          <p:cNvSpPr>
            <a:spLocks noGrp="1"/>
          </p:cNvSpPr>
          <p:nvPr>
            <p:ph idx="1"/>
          </p:nvPr>
        </p:nvSpPr>
        <p:spPr>
          <a:xfrm>
            <a:off x="604838" y="757238"/>
            <a:ext cx="8281987" cy="5416550"/>
          </a:xfrm>
          <a:ln/>
        </p:spPr>
        <p:txBody>
          <a:bodyPr vert="horz" wrap="square" lIns="91440" tIns="45720" rIns="91440" bIns="45720" anchor="t" anchorCtr="0"/>
          <a:p>
            <a:pPr algn="just"/>
            <a:r>
              <a:rPr lang="en-US" altLang="zh-CN" sz="2900" b="1" dirty="0">
                <a:cs typeface="Times New Roman" panose="02020603050405020304" pitchFamily="18" charset="0"/>
              </a:rPr>
              <a:t> </a:t>
            </a:r>
            <a:r>
              <a:rPr lang="zh-CN" altLang="en-US" sz="2900" b="1" dirty="0">
                <a:ea typeface="宋体" panose="02010600030101010101" pitchFamily="2" charset="-122"/>
              </a:rPr>
              <a:t>液空 蓝皮书</a:t>
            </a:r>
            <a:endParaRPr lang="zh-CN" altLang="en-US" sz="2900" b="1" dirty="0">
              <a:ea typeface="宋体" panose="02010600030101010101" pitchFamily="2" charset="-122"/>
            </a:endParaRPr>
          </a:p>
          <a:p>
            <a:pPr algn="just"/>
            <a:endParaRPr lang="en-US" altLang="zh-CN" sz="2900" b="1" dirty="0">
              <a:cs typeface="Times New Roman" panose="02020603050405020304" pitchFamily="18" charset="0"/>
            </a:endParaRPr>
          </a:p>
          <a:p>
            <a:pPr lvl="1" algn="just"/>
            <a:r>
              <a:rPr lang="en-US" altLang="zh-CN" b="1" u="sng" dirty="0">
                <a:cs typeface="Times New Roman" panose="02020603050405020304" pitchFamily="18" charset="0"/>
              </a:rPr>
              <a:t>IMS GP 06 </a:t>
            </a:r>
            <a:r>
              <a:rPr lang="zh-CN" altLang="en-US" b="1" u="sng" dirty="0">
                <a:ea typeface="宋体" panose="02010600030101010101" pitchFamily="2" charset="-122"/>
              </a:rPr>
              <a:t>第 </a:t>
            </a:r>
            <a:r>
              <a:rPr lang="en-US" altLang="zh-CN" b="1" u="sng" dirty="0">
                <a:cs typeface="Times New Roman" panose="02020603050405020304" pitchFamily="18" charset="0"/>
              </a:rPr>
              <a:t>4.4</a:t>
            </a:r>
            <a:r>
              <a:rPr lang="zh-CN" altLang="en-US" b="1" u="sng" dirty="0">
                <a:ea typeface="宋体" panose="02010600030101010101" pitchFamily="2" charset="-122"/>
              </a:rPr>
              <a:t>节</a:t>
            </a:r>
            <a:r>
              <a:rPr lang="zh-CN" altLang="en-US" b="1" dirty="0">
                <a:latin typeface="Times New Roman" panose="02020603050405020304" pitchFamily="18" charset="0"/>
                <a:ea typeface="宋体" panose="02010600030101010101" pitchFamily="2" charset="-122"/>
              </a:rPr>
              <a:t> </a:t>
            </a:r>
            <a:endParaRPr lang="zh-CN" altLang="en-US" b="1" dirty="0">
              <a:latin typeface="Times New Roman" panose="02020603050405020304" pitchFamily="18" charset="0"/>
              <a:ea typeface="宋体" panose="02010600030101010101" pitchFamily="2" charset="-122"/>
            </a:endParaRPr>
          </a:p>
          <a:p>
            <a:pPr algn="just">
              <a:buNone/>
            </a:pPr>
            <a:r>
              <a:rPr lang="en-US" altLang="zh-CN" sz="2900" b="1" dirty="0">
                <a:latin typeface="Times New Roman" panose="02020603050405020304" pitchFamily="18" charset="0"/>
                <a:cs typeface="Times New Roman" panose="02020603050405020304" pitchFamily="18" charset="0"/>
              </a:rPr>
              <a:t> </a:t>
            </a:r>
            <a:r>
              <a:rPr lang="en-US" altLang="zh-CN" sz="2900" dirty="0">
                <a:latin typeface="Times New Roman" panose="02020603050405020304" pitchFamily="18" charset="0"/>
                <a:cs typeface="Times New Roman" panose="02020603050405020304" pitchFamily="18" charset="0"/>
              </a:rPr>
              <a:t> </a:t>
            </a:r>
            <a:r>
              <a:rPr lang="en-US" altLang="zh-CN" sz="2400" b="1" i="1" dirty="0">
                <a:ea typeface="宋体" panose="02010600030101010101" pitchFamily="2" charset="-122"/>
              </a:rPr>
              <a:t>“</a:t>
            </a:r>
            <a:r>
              <a:rPr lang="zh-CN" altLang="en-US" sz="2400" b="1" i="1" dirty="0">
                <a:ea typeface="宋体" panose="02010600030101010101" pitchFamily="2" charset="-122"/>
              </a:rPr>
              <a:t>装置经理</a:t>
            </a:r>
            <a:r>
              <a:rPr lang="en-US" altLang="zh-CN" sz="2400" b="1" i="1" dirty="0">
                <a:ea typeface="宋体" panose="02010600030101010101" pitchFamily="2" charset="-122"/>
              </a:rPr>
              <a:t>,</a:t>
            </a:r>
            <a:r>
              <a:rPr lang="en-US" altLang="zh-CN" sz="2400" b="1" i="1" dirty="0">
                <a:cs typeface="Times New Roman" panose="02020603050405020304" pitchFamily="18" charset="0"/>
              </a:rPr>
              <a:t> </a:t>
            </a:r>
            <a:r>
              <a:rPr lang="zh-CN" altLang="en-US" sz="2400" b="1" i="1" dirty="0">
                <a:ea typeface="宋体" panose="02010600030101010101" pitchFamily="2" charset="-122"/>
              </a:rPr>
              <a:t>在</a:t>
            </a:r>
            <a:r>
              <a:rPr lang="en-US" altLang="zh-CN" sz="2400" b="1" i="1" dirty="0">
                <a:ea typeface="宋体" panose="02010600030101010101" pitchFamily="2" charset="-122"/>
              </a:rPr>
              <a:t>HSE</a:t>
            </a:r>
            <a:r>
              <a:rPr lang="zh-CN" altLang="en-US" sz="2400" b="1" i="1" dirty="0">
                <a:ea typeface="宋体" panose="02010600030101010101" pitchFamily="2" charset="-122"/>
              </a:rPr>
              <a:t>经理的支持下</a:t>
            </a:r>
            <a:r>
              <a:rPr lang="en-US" altLang="zh-CN" sz="2400" b="1" i="1" dirty="0">
                <a:ea typeface="宋体" panose="02010600030101010101" pitchFamily="2" charset="-122"/>
              </a:rPr>
              <a:t>,</a:t>
            </a:r>
            <a:r>
              <a:rPr lang="zh-CN" altLang="en-US" sz="2400" b="1" i="1" dirty="0">
                <a:ea typeface="宋体" panose="02010600030101010101" pitchFamily="2" charset="-122"/>
              </a:rPr>
              <a:t>至少应确保对包含危险的工作应开展工作危害分析</a:t>
            </a:r>
            <a:r>
              <a:rPr lang="en-US" altLang="zh-CN" sz="2400" b="1" i="1" dirty="0">
                <a:cs typeface="Times New Roman" panose="02020603050405020304" pitchFamily="18" charset="0"/>
              </a:rPr>
              <a:t>” …</a:t>
            </a:r>
            <a:endParaRPr lang="en-US" altLang="zh-CN" sz="2400" b="1" i="1" dirty="0">
              <a:cs typeface="Times New Roman" panose="02020603050405020304" pitchFamily="18" charset="0"/>
            </a:endParaRPr>
          </a:p>
          <a:p>
            <a:pPr algn="just">
              <a:buNone/>
            </a:pPr>
            <a:endParaRPr lang="en-US" altLang="zh-CN" sz="2000" b="1" i="1" dirty="0">
              <a:cs typeface="Times New Roman" panose="02020603050405020304" pitchFamily="18" charset="0"/>
            </a:endParaRPr>
          </a:p>
          <a:p>
            <a:pPr lvl="1" algn="just"/>
            <a:r>
              <a:rPr lang="en-US" altLang="zh-CN" b="1" u="sng" dirty="0">
                <a:cs typeface="Times New Roman" panose="02020603050405020304" pitchFamily="18" charset="0"/>
              </a:rPr>
              <a:t>IMS GP 07 </a:t>
            </a:r>
            <a:r>
              <a:rPr lang="zh-CN" altLang="en-US" b="1" u="sng" dirty="0">
                <a:ea typeface="宋体" panose="02010600030101010101" pitchFamily="2" charset="-122"/>
              </a:rPr>
              <a:t>第 </a:t>
            </a:r>
            <a:r>
              <a:rPr lang="en-US" altLang="zh-CN" b="1" u="sng" dirty="0">
                <a:cs typeface="Times New Roman" panose="02020603050405020304" pitchFamily="18" charset="0"/>
              </a:rPr>
              <a:t>4.1</a:t>
            </a:r>
            <a:r>
              <a:rPr lang="zh-CN" altLang="en-US" b="1" u="sng" dirty="0">
                <a:ea typeface="宋体" panose="02010600030101010101" pitchFamily="2" charset="-122"/>
              </a:rPr>
              <a:t>节</a:t>
            </a:r>
            <a:r>
              <a:rPr lang="zh-CN" altLang="en-US" b="1" dirty="0">
                <a:latin typeface="Times New Roman" panose="02020603050405020304" pitchFamily="18" charset="0"/>
                <a:ea typeface="宋体" panose="02010600030101010101" pitchFamily="2" charset="-122"/>
              </a:rPr>
              <a:t> </a:t>
            </a:r>
            <a:endParaRPr lang="zh-CN" altLang="en-US" b="1" dirty="0">
              <a:latin typeface="Times New Roman" panose="02020603050405020304" pitchFamily="18" charset="0"/>
              <a:ea typeface="宋体" panose="02010600030101010101" pitchFamily="2" charset="-122"/>
            </a:endParaRPr>
          </a:p>
          <a:p>
            <a:pPr algn="just">
              <a:buNone/>
            </a:pPr>
            <a:r>
              <a:rPr lang="en-US" altLang="zh-CN" sz="2400" b="1" i="1" dirty="0"/>
              <a:t>“</a:t>
            </a:r>
            <a:r>
              <a:rPr lang="zh-CN" altLang="en-US" sz="2400" b="1" i="1" dirty="0">
                <a:ea typeface="宋体" panose="02010600030101010101" pitchFamily="2" charset="-122"/>
              </a:rPr>
              <a:t>所有人员应接受关于</a:t>
            </a:r>
            <a:r>
              <a:rPr lang="en-US" altLang="zh-CN" sz="2400" b="1" i="1" dirty="0">
                <a:ea typeface="宋体" panose="02010600030101010101" pitchFamily="2" charset="-122"/>
              </a:rPr>
              <a:t>HSE, </a:t>
            </a:r>
            <a:r>
              <a:rPr lang="zh-CN" altLang="en-US" sz="2400" b="1" i="1" dirty="0">
                <a:ea typeface="宋体" panose="02010600030101010101" pitchFamily="2" charset="-122"/>
              </a:rPr>
              <a:t>现场特定危险和工艺过程的培训</a:t>
            </a:r>
            <a:r>
              <a:rPr lang="en-US" altLang="zh-CN" sz="2400" b="1" i="1" dirty="0"/>
              <a:t>”…</a:t>
            </a:r>
            <a:endParaRPr lang="en-US" altLang="zh-CN" sz="2400" b="1" i="1" dirty="0">
              <a:ea typeface="Times New Roman" panose="02020603050405020304" pitchFamily="18" charset="0"/>
            </a:endParaRPr>
          </a:p>
        </p:txBody>
      </p:sp>
      <p:pic>
        <p:nvPicPr>
          <p:cNvPr id="13317" name="Picture 4" descr="IMS Logo"/>
          <p:cNvPicPr>
            <a:picLocks noChangeAspect="1"/>
          </p:cNvPicPr>
          <p:nvPr/>
        </p:nvPicPr>
        <p:blipFill>
          <a:blip r:embed="rId1"/>
          <a:stretch>
            <a:fillRect/>
          </a:stretch>
        </p:blipFill>
        <p:spPr>
          <a:xfrm>
            <a:off x="6716713" y="165100"/>
            <a:ext cx="1073150" cy="338138"/>
          </a:xfrm>
          <a:prstGeom prst="rect">
            <a:avLst/>
          </a:prstGeom>
          <a:noFill/>
          <a:ln w="9525">
            <a:noFill/>
          </a:ln>
        </p:spPr>
      </p:pic>
      <p:pic>
        <p:nvPicPr>
          <p:cNvPr id="13318" name="Picture 5" descr="MPj04392580000[1]"/>
          <p:cNvPicPr>
            <a:picLocks noChangeAspect="1"/>
          </p:cNvPicPr>
          <p:nvPr/>
        </p:nvPicPr>
        <p:blipFill>
          <a:blip r:embed="rId2"/>
          <a:stretch>
            <a:fillRect/>
          </a:stretch>
        </p:blipFill>
        <p:spPr>
          <a:xfrm>
            <a:off x="6832600" y="5083175"/>
            <a:ext cx="868363" cy="1346200"/>
          </a:xfrm>
          <a:prstGeom prst="rect">
            <a:avLst/>
          </a:prstGeom>
          <a:noFill/>
          <a:ln w="9525">
            <a:noFill/>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4695043">
                                            <p:txEl>
                                              <p:charRg st="74" end="92"/>
                                            </p:txEl>
                                          </p:spTgt>
                                        </p:tgtEl>
                                        <p:attrNameLst>
                                          <p:attrName>style.visibility</p:attrName>
                                        </p:attrNameLst>
                                      </p:cBhvr>
                                      <p:to>
                                        <p:strVal val="visible"/>
                                      </p:to>
                                    </p:set>
                                    <p:anim calcmode="lin" valueType="num">
                                      <p:cBhvr additive="base">
                                        <p:cTn id="7" dur="5000" fill="hold"/>
                                        <p:tgtEl>
                                          <p:spTgt spid="4695043">
                                            <p:txEl>
                                              <p:charRg st="74" end="9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695043">
                                            <p:txEl>
                                              <p:charRg st="74" end="92"/>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4695043">
                                            <p:txEl>
                                              <p:charRg st="92" end="124"/>
                                            </p:txEl>
                                          </p:spTgt>
                                        </p:tgtEl>
                                        <p:attrNameLst>
                                          <p:attrName>style.visibility</p:attrName>
                                        </p:attrNameLst>
                                      </p:cBhvr>
                                      <p:to>
                                        <p:strVal val="visible"/>
                                      </p:to>
                                    </p:set>
                                    <p:anim calcmode="lin" valueType="num">
                                      <p:cBhvr additive="base">
                                        <p:cTn id="11" dur="5000" fill="hold"/>
                                        <p:tgtEl>
                                          <p:spTgt spid="4695043">
                                            <p:txEl>
                                              <p:charRg st="92" end="124"/>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695043">
                                            <p:txEl>
                                              <p:charRg st="92" end="12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14339" name="Rectangle 2"/>
          <p:cNvSpPr>
            <a:spLocks noGrp="1"/>
          </p:cNvSpPr>
          <p:nvPr>
            <p:ph type="title"/>
          </p:nvPr>
        </p:nvSpPr>
        <p:spPr>
          <a:ln/>
        </p:spPr>
        <p:txBody>
          <a:bodyPr vert="horz" wrap="square" lIns="91440" tIns="45720" rIns="91440" bIns="45720" anchor="t" anchorCtr="0"/>
          <a:p>
            <a:r>
              <a:rPr lang="zh-CN" altLang="en-US" dirty="0">
                <a:ea typeface="宋体" panose="02010600030101010101" pitchFamily="2" charset="-122"/>
              </a:rPr>
              <a:t>工作危害分析</a:t>
            </a:r>
            <a:r>
              <a:rPr lang="en-US" altLang="zh-CN" dirty="0">
                <a:ea typeface="宋体" panose="02010600030101010101" pitchFamily="2" charset="-122"/>
              </a:rPr>
              <a:t>(</a:t>
            </a:r>
            <a:r>
              <a:rPr lang="en-IN" altLang="zh-CN" dirty="0"/>
              <a:t>JHA</a:t>
            </a:r>
            <a:r>
              <a:rPr lang="en-IN" altLang="zh-CN" dirty="0">
                <a:ea typeface="宋体" panose="02010600030101010101" pitchFamily="2" charset="-122"/>
              </a:rPr>
              <a:t>)</a:t>
            </a:r>
            <a:r>
              <a:rPr lang="zh-CN" altLang="en-IN" dirty="0">
                <a:ea typeface="宋体" panose="02010600030101010101" pitchFamily="2" charset="-122"/>
              </a:rPr>
              <a:t>要求事先获取的信息</a:t>
            </a:r>
            <a:endParaRPr lang="en-US" altLang="zh-CN" dirty="0"/>
          </a:p>
        </p:txBody>
      </p:sp>
      <p:sp>
        <p:nvSpPr>
          <p:cNvPr id="14340" name="Rectangle 3"/>
          <p:cNvSpPr>
            <a:spLocks noGrp="1"/>
          </p:cNvSpPr>
          <p:nvPr>
            <p:ph idx="1"/>
          </p:nvPr>
        </p:nvSpPr>
        <p:spPr>
          <a:xfrm>
            <a:off x="1460500" y="766763"/>
            <a:ext cx="7683500" cy="5595937"/>
          </a:xfrm>
          <a:ln/>
        </p:spPr>
        <p:txBody>
          <a:bodyPr vert="horz" wrap="square" lIns="91440" tIns="45720" rIns="91440" bIns="45720" anchor="t" anchorCtr="0"/>
          <a:p>
            <a:r>
              <a:rPr lang="zh-CN" altLang="en-US" dirty="0">
                <a:ea typeface="宋体" panose="02010600030101010101" pitchFamily="2" charset="-122"/>
              </a:rPr>
              <a:t>您可以获取的信息</a:t>
            </a:r>
            <a:r>
              <a:rPr lang="en-US" altLang="zh-CN" dirty="0"/>
              <a:t> </a:t>
            </a:r>
            <a:endParaRPr lang="en-US" altLang="zh-CN" dirty="0"/>
          </a:p>
          <a:p>
            <a:endParaRPr lang="en-US" altLang="zh-CN" dirty="0"/>
          </a:p>
          <a:p>
            <a:pPr lvl="1">
              <a:lnSpc>
                <a:spcPct val="90000"/>
              </a:lnSpc>
            </a:pPr>
            <a:r>
              <a:rPr lang="zh-CN" altLang="en-US" sz="1800" dirty="0">
                <a:ea typeface="宋体" panose="02010600030101010101" pitchFamily="2" charset="-122"/>
              </a:rPr>
              <a:t>当地医疗</a:t>
            </a:r>
            <a:r>
              <a:rPr lang="en-US" altLang="zh-CN" sz="1800" dirty="0">
                <a:ea typeface="宋体" panose="02010600030101010101" pitchFamily="2" charset="-122"/>
              </a:rPr>
              <a:t>, </a:t>
            </a:r>
            <a:r>
              <a:rPr lang="zh-CN" altLang="en-US" sz="1800" dirty="0">
                <a:ea typeface="宋体" panose="02010600030101010101" pitchFamily="2" charset="-122"/>
              </a:rPr>
              <a:t>专业医师</a:t>
            </a:r>
            <a:r>
              <a:rPr lang="en-US" altLang="zh-CN" sz="1800" dirty="0"/>
              <a:t>…</a:t>
            </a:r>
            <a:endParaRPr lang="en-US" altLang="zh-CN" sz="1800" dirty="0"/>
          </a:p>
          <a:p>
            <a:pPr lvl="1">
              <a:lnSpc>
                <a:spcPct val="90000"/>
              </a:lnSpc>
            </a:pPr>
            <a:r>
              <a:rPr lang="zh-CN" altLang="en-US" sz="1800" dirty="0">
                <a:ea typeface="宋体" panose="02010600030101010101" pitchFamily="2" charset="-122"/>
              </a:rPr>
              <a:t>当地安全专业单位</a:t>
            </a:r>
            <a:r>
              <a:rPr lang="en-US" altLang="zh-CN" sz="1800" dirty="0"/>
              <a:t> </a:t>
            </a:r>
            <a:endParaRPr lang="en-US" altLang="zh-CN" sz="1800" dirty="0"/>
          </a:p>
          <a:p>
            <a:pPr lvl="1">
              <a:lnSpc>
                <a:spcPct val="90000"/>
              </a:lnSpc>
            </a:pPr>
            <a:r>
              <a:rPr lang="zh-CN" altLang="en-US" sz="1800" dirty="0">
                <a:ea typeface="宋体" panose="02010600030101010101" pitchFamily="2" charset="-122"/>
              </a:rPr>
              <a:t>当地人力资源</a:t>
            </a:r>
            <a:r>
              <a:rPr lang="en-US" altLang="zh-CN" sz="1800" dirty="0"/>
              <a:t>, </a:t>
            </a:r>
            <a:r>
              <a:rPr lang="zh-CN" altLang="en-US" sz="1800" dirty="0">
                <a:ea typeface="宋体" panose="02010600030101010101" pitchFamily="2" charset="-122"/>
              </a:rPr>
              <a:t>健康安全环境</a:t>
            </a:r>
            <a:r>
              <a:rPr lang="en-US" altLang="zh-CN" sz="1800" dirty="0"/>
              <a:t>, </a:t>
            </a:r>
            <a:r>
              <a:rPr lang="zh-CN" altLang="en-US" sz="1800" dirty="0">
                <a:ea typeface="宋体" panose="02010600030101010101" pitchFamily="2" charset="-122"/>
              </a:rPr>
              <a:t>专家</a:t>
            </a:r>
            <a:r>
              <a:rPr lang="en-US" altLang="zh-CN" sz="1800" dirty="0"/>
              <a:t>, …</a:t>
            </a:r>
            <a:endParaRPr lang="en-US" altLang="zh-CN" sz="1800" dirty="0"/>
          </a:p>
          <a:p>
            <a:pPr lvl="1">
              <a:lnSpc>
                <a:spcPct val="90000"/>
              </a:lnSpc>
            </a:pPr>
            <a:r>
              <a:rPr lang="zh-CN" altLang="en-US" sz="1800" dirty="0">
                <a:ea typeface="宋体" panose="02010600030101010101" pitchFamily="2" charset="-122"/>
              </a:rPr>
              <a:t>当地和集团事件</a:t>
            </a:r>
            <a:r>
              <a:rPr lang="en-US" altLang="zh-CN" sz="1800" dirty="0">
                <a:ea typeface="宋体" panose="02010600030101010101" pitchFamily="2" charset="-122"/>
              </a:rPr>
              <a:t>/</a:t>
            </a:r>
            <a:r>
              <a:rPr lang="zh-CN" altLang="en-US" sz="1800" dirty="0">
                <a:ea typeface="宋体" panose="02010600030101010101" pitchFamily="2" charset="-122"/>
              </a:rPr>
              <a:t>事故报告 </a:t>
            </a:r>
            <a:endParaRPr lang="en-US" altLang="zh-CN" sz="1800" dirty="0"/>
          </a:p>
          <a:p>
            <a:pPr lvl="1">
              <a:lnSpc>
                <a:spcPct val="90000"/>
              </a:lnSpc>
            </a:pPr>
            <a:r>
              <a:rPr lang="zh-CN" altLang="en-US" sz="1800" dirty="0">
                <a:ea typeface="宋体" panose="02010600030101010101" pitchFamily="2" charset="-122"/>
              </a:rPr>
              <a:t>事故风险分析</a:t>
            </a:r>
            <a:r>
              <a:rPr lang="en-US" altLang="zh-CN" sz="1800" dirty="0"/>
              <a:t> (ARA)</a:t>
            </a:r>
            <a:endParaRPr lang="en-US" altLang="zh-CN" sz="1800" dirty="0"/>
          </a:p>
          <a:p>
            <a:pPr lvl="1">
              <a:lnSpc>
                <a:spcPct val="90000"/>
              </a:lnSpc>
            </a:pPr>
            <a:r>
              <a:rPr lang="zh-CN" altLang="en-US" sz="1800" dirty="0">
                <a:ea typeface="宋体" panose="02010600030101010101" pitchFamily="2" charset="-122"/>
              </a:rPr>
              <a:t>液空标准</a:t>
            </a:r>
            <a:endParaRPr lang="zh-CN" altLang="en-US" sz="1800" dirty="0">
              <a:ea typeface="宋体" panose="02010600030101010101" pitchFamily="2" charset="-122"/>
            </a:endParaRPr>
          </a:p>
          <a:p>
            <a:pPr lvl="1">
              <a:lnSpc>
                <a:spcPct val="90000"/>
              </a:lnSpc>
            </a:pPr>
            <a:r>
              <a:rPr lang="zh-CN" altLang="en-US" sz="1800" dirty="0">
                <a:ea typeface="宋体" panose="02010600030101010101" pitchFamily="2" charset="-122"/>
              </a:rPr>
              <a:t>化学品安全技术说明书</a:t>
            </a:r>
            <a:r>
              <a:rPr lang="en-US" altLang="zh-CN" sz="1800" dirty="0"/>
              <a:t> (MSDS)</a:t>
            </a:r>
            <a:endParaRPr lang="en-US" altLang="zh-CN" sz="1800" dirty="0"/>
          </a:p>
          <a:p>
            <a:pPr lvl="1">
              <a:lnSpc>
                <a:spcPct val="90000"/>
              </a:lnSpc>
            </a:pPr>
            <a:r>
              <a:rPr lang="zh-CN" altLang="en-US" sz="1800" dirty="0">
                <a:ea typeface="宋体" panose="02010600030101010101" pitchFamily="2" charset="-122"/>
              </a:rPr>
              <a:t>技术资料 </a:t>
            </a:r>
            <a:r>
              <a:rPr lang="en-US" altLang="zh-CN" sz="1800" dirty="0"/>
              <a:t>(</a:t>
            </a:r>
            <a:r>
              <a:rPr lang="zh-CN" altLang="en-US" sz="1800" dirty="0">
                <a:ea typeface="宋体" panose="02010600030101010101" pitchFamily="2" charset="-122"/>
              </a:rPr>
              <a:t>机器</a:t>
            </a:r>
            <a:r>
              <a:rPr lang="en-US" altLang="zh-CN" sz="1800" dirty="0"/>
              <a:t>, …)</a:t>
            </a:r>
            <a:endParaRPr lang="en-US" altLang="zh-CN" sz="1800" dirty="0"/>
          </a:p>
          <a:p>
            <a:pPr lvl="1">
              <a:lnSpc>
                <a:spcPct val="90000"/>
              </a:lnSpc>
            </a:pPr>
            <a:r>
              <a:rPr lang="zh-CN" altLang="en-US" sz="1800" dirty="0">
                <a:ea typeface="宋体" panose="02010600030101010101" pitchFamily="2" charset="-122"/>
              </a:rPr>
              <a:t>标准</a:t>
            </a:r>
            <a:r>
              <a:rPr lang="en-US" altLang="zh-CN" sz="1800" dirty="0"/>
              <a:t>, </a:t>
            </a:r>
            <a:r>
              <a:rPr lang="zh-CN" altLang="en-US" sz="1800" dirty="0">
                <a:ea typeface="宋体" panose="02010600030101010101" pitchFamily="2" charset="-122"/>
              </a:rPr>
              <a:t>法规</a:t>
            </a:r>
            <a:r>
              <a:rPr lang="en-US" altLang="zh-CN" sz="1800" dirty="0"/>
              <a:t>, </a:t>
            </a:r>
            <a:r>
              <a:rPr lang="zh-CN" altLang="en-US" sz="1800" dirty="0">
                <a:ea typeface="宋体" panose="02010600030101010101" pitchFamily="2" charset="-122"/>
              </a:rPr>
              <a:t>好的操作实践方法</a:t>
            </a:r>
            <a:r>
              <a:rPr lang="en-US" altLang="zh-CN" sz="1800" dirty="0"/>
              <a:t>, …</a:t>
            </a:r>
            <a:endParaRPr lang="en-US" altLang="zh-CN" sz="1800" dirty="0"/>
          </a:p>
          <a:p>
            <a:pPr lvl="1">
              <a:lnSpc>
                <a:spcPct val="90000"/>
              </a:lnSpc>
            </a:pPr>
            <a:r>
              <a:rPr lang="zh-CN" altLang="en-US" sz="1800" dirty="0">
                <a:ea typeface="宋体" panose="02010600030101010101" pitchFamily="2" charset="-122"/>
              </a:rPr>
              <a:t>对相似工作进行巡视获得的观察结果</a:t>
            </a:r>
            <a:r>
              <a:rPr lang="en-US" altLang="zh-CN" sz="1800" dirty="0"/>
              <a:t>, …</a:t>
            </a:r>
            <a:endParaRPr lang="en-US" altLang="zh-CN" sz="1800" dirty="0"/>
          </a:p>
        </p:txBody>
      </p:sp>
      <p:pic>
        <p:nvPicPr>
          <p:cNvPr id="14341" name="Picture 84" descr="MPj04392990000[1]"/>
          <p:cNvPicPr>
            <a:picLocks noChangeAspect="1"/>
          </p:cNvPicPr>
          <p:nvPr/>
        </p:nvPicPr>
        <p:blipFill>
          <a:blip r:embed="rId1"/>
          <a:stretch>
            <a:fillRect/>
          </a:stretch>
        </p:blipFill>
        <p:spPr>
          <a:xfrm>
            <a:off x="5207000" y="5133975"/>
            <a:ext cx="1906588" cy="1276350"/>
          </a:xfrm>
          <a:prstGeom prst="rect">
            <a:avLst/>
          </a:prstGeom>
          <a:noFill/>
          <a:ln w="9525">
            <a:noFill/>
          </a:ln>
        </p:spPr>
      </p:pic>
      <p:pic>
        <p:nvPicPr>
          <p:cNvPr id="14342" name="Picture 86"/>
          <p:cNvPicPr>
            <a:picLocks noChangeAspect="1"/>
          </p:cNvPicPr>
          <p:nvPr/>
        </p:nvPicPr>
        <p:blipFill>
          <a:blip r:embed="rId2"/>
          <a:stretch>
            <a:fillRect/>
          </a:stretch>
        </p:blipFill>
        <p:spPr>
          <a:xfrm>
            <a:off x="7264400" y="1116013"/>
            <a:ext cx="1279525" cy="1808162"/>
          </a:xfrm>
          <a:prstGeom prst="rect">
            <a:avLst/>
          </a:prstGeom>
          <a:noFill/>
          <a:ln w="9525">
            <a:noFill/>
          </a:ln>
        </p:spPr>
      </p:pic>
      <p:pic>
        <p:nvPicPr>
          <p:cNvPr id="14343" name="Picture 89" descr="j0240719"/>
          <p:cNvPicPr>
            <a:picLocks noChangeAspect="1"/>
          </p:cNvPicPr>
          <p:nvPr/>
        </p:nvPicPr>
        <p:blipFill>
          <a:blip r:embed="rId3"/>
          <a:stretch>
            <a:fillRect/>
          </a:stretch>
        </p:blipFill>
        <p:spPr>
          <a:xfrm>
            <a:off x="649288" y="2114550"/>
            <a:ext cx="1062037" cy="1668463"/>
          </a:xfrm>
          <a:prstGeom prst="rect">
            <a:avLst/>
          </a:prstGeom>
          <a:noFill/>
          <a:ln w="9525">
            <a:noFill/>
          </a:ln>
        </p:spPr>
      </p:pic>
    </p:spTree>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15363" name="Rectangle 2"/>
          <p:cNvSpPr>
            <a:spLocks noGrp="1"/>
          </p:cNvSpPr>
          <p:nvPr>
            <p:ph type="title"/>
          </p:nvPr>
        </p:nvSpPr>
        <p:spPr>
          <a:ln/>
        </p:spPr>
        <p:txBody>
          <a:bodyPr vert="horz" wrap="square" lIns="91440" tIns="45720" rIns="91440" bIns="45720" anchor="t" anchorCtr="0"/>
          <a:p>
            <a:r>
              <a:rPr lang="zh-CN" altLang="en-US" dirty="0">
                <a:ea typeface="宋体" panose="02010600030101010101" pitchFamily="2" charset="-122"/>
              </a:rPr>
              <a:t>工作危害分析</a:t>
            </a:r>
            <a:r>
              <a:rPr lang="en-US" altLang="zh-CN" dirty="0">
                <a:ea typeface="宋体" panose="02010600030101010101" pitchFamily="2" charset="-122"/>
              </a:rPr>
              <a:t>(</a:t>
            </a:r>
            <a:r>
              <a:rPr lang="en-IN" altLang="zh-CN" dirty="0"/>
              <a:t>JHA</a:t>
            </a:r>
            <a:r>
              <a:rPr lang="en-IN" altLang="zh-CN" dirty="0">
                <a:ea typeface="宋体" panose="02010600030101010101" pitchFamily="2" charset="-122"/>
              </a:rPr>
              <a:t>)</a:t>
            </a:r>
            <a:r>
              <a:rPr lang="zh-CN" altLang="en-IN" dirty="0">
                <a:ea typeface="宋体" panose="02010600030101010101" pitchFamily="2" charset="-122"/>
              </a:rPr>
              <a:t>是一个小组的努力</a:t>
            </a:r>
            <a:endParaRPr lang="en-US" altLang="zh-CN" dirty="0"/>
          </a:p>
        </p:txBody>
      </p:sp>
      <p:sp>
        <p:nvSpPr>
          <p:cNvPr id="15364" name="Rectangle 3"/>
          <p:cNvSpPr>
            <a:spLocks noGrp="1"/>
          </p:cNvSpPr>
          <p:nvPr>
            <p:ph idx="1"/>
          </p:nvPr>
        </p:nvSpPr>
        <p:spPr>
          <a:xfrm>
            <a:off x="735013" y="1035050"/>
            <a:ext cx="6116637" cy="5106988"/>
          </a:xfrm>
          <a:ln/>
        </p:spPr>
        <p:txBody>
          <a:bodyPr vert="horz" wrap="square" lIns="91440" tIns="45720" rIns="91440" bIns="45720" anchor="t" anchorCtr="0"/>
          <a:p>
            <a:pPr>
              <a:lnSpc>
                <a:spcPct val="80000"/>
              </a:lnSpc>
            </a:pPr>
            <a:r>
              <a:rPr lang="zh-CN" altLang="en-US" sz="2600" dirty="0">
                <a:ea typeface="宋体" panose="02010600030101010101" pitchFamily="2" charset="-122"/>
              </a:rPr>
              <a:t>谁是负责人</a:t>
            </a:r>
            <a:r>
              <a:rPr lang="en-US" altLang="zh-CN" sz="2600" dirty="0"/>
              <a:t>?</a:t>
            </a:r>
            <a:endParaRPr lang="en-US" altLang="zh-CN" sz="2600" dirty="0"/>
          </a:p>
          <a:p>
            <a:pPr>
              <a:lnSpc>
                <a:spcPct val="80000"/>
              </a:lnSpc>
            </a:pPr>
            <a:endParaRPr lang="en-US" altLang="zh-CN" sz="2600" dirty="0"/>
          </a:p>
          <a:p>
            <a:pPr lvl="1">
              <a:lnSpc>
                <a:spcPct val="80000"/>
              </a:lnSpc>
            </a:pPr>
            <a:r>
              <a:rPr lang="zh-CN" altLang="en-US" sz="1600" dirty="0">
                <a:ea typeface="宋体" panose="02010600030101010101" pitchFamily="2" charset="-122"/>
              </a:rPr>
              <a:t>装置</a:t>
            </a:r>
            <a:r>
              <a:rPr lang="en-US" altLang="zh-CN" sz="1600" dirty="0"/>
              <a:t>/</a:t>
            </a:r>
            <a:r>
              <a:rPr lang="zh-CN" altLang="en-US" sz="1600" dirty="0">
                <a:ea typeface="宋体" panose="02010600030101010101" pitchFamily="2" charset="-122"/>
              </a:rPr>
              <a:t>现场经理</a:t>
            </a:r>
            <a:r>
              <a:rPr lang="en-US" altLang="zh-CN" sz="1600" dirty="0"/>
              <a:t> (IMS-GP06)</a:t>
            </a:r>
            <a:r>
              <a:rPr lang="zh-CN" altLang="en-US" sz="1600" dirty="0">
                <a:ea typeface="宋体" panose="02010600030101010101" pitchFamily="2" charset="-122"/>
              </a:rPr>
              <a:t>在</a:t>
            </a:r>
            <a:r>
              <a:rPr lang="en-US" altLang="zh-CN" sz="1600" dirty="0">
                <a:ea typeface="宋体" panose="02010600030101010101" pitchFamily="2" charset="-122"/>
              </a:rPr>
              <a:t>HSE</a:t>
            </a:r>
            <a:r>
              <a:rPr lang="zh-CN" altLang="en-US" sz="1600" dirty="0">
                <a:ea typeface="宋体" panose="02010600030101010101" pitchFamily="2" charset="-122"/>
              </a:rPr>
              <a:t>经理的支持下</a:t>
            </a:r>
            <a:endParaRPr lang="en-US" altLang="zh-CN" sz="1600" dirty="0"/>
          </a:p>
          <a:p>
            <a:pPr>
              <a:lnSpc>
                <a:spcPct val="80000"/>
              </a:lnSpc>
            </a:pPr>
            <a:endParaRPr lang="en-US" altLang="zh-CN" sz="2600" dirty="0"/>
          </a:p>
          <a:p>
            <a:pPr>
              <a:lnSpc>
                <a:spcPct val="80000"/>
              </a:lnSpc>
            </a:pPr>
            <a:endParaRPr lang="en-US" altLang="zh-CN" sz="2600" dirty="0"/>
          </a:p>
          <a:p>
            <a:pPr>
              <a:lnSpc>
                <a:spcPct val="80000"/>
              </a:lnSpc>
            </a:pPr>
            <a:r>
              <a:rPr lang="zh-CN" altLang="en-US" sz="2600" dirty="0">
                <a:ea typeface="宋体" panose="02010600030101010101" pitchFamily="2" charset="-122"/>
              </a:rPr>
              <a:t>谁应该参加工作危害分析</a:t>
            </a:r>
            <a:r>
              <a:rPr lang="en-US" altLang="zh-CN" sz="2600" dirty="0">
                <a:ea typeface="宋体" panose="02010600030101010101" pitchFamily="2" charset="-122"/>
              </a:rPr>
              <a:t>(</a:t>
            </a:r>
            <a:r>
              <a:rPr lang="en-US" altLang="zh-CN" sz="2600" dirty="0"/>
              <a:t>JHA</a:t>
            </a:r>
            <a:r>
              <a:rPr lang="en-US" altLang="zh-CN" sz="2600" dirty="0">
                <a:ea typeface="宋体" panose="02010600030101010101" pitchFamily="2" charset="-122"/>
              </a:rPr>
              <a:t>)?</a:t>
            </a:r>
            <a:endParaRPr lang="en-US" altLang="zh-CN" sz="2600" dirty="0">
              <a:ea typeface="宋体" panose="02010600030101010101" pitchFamily="2" charset="-122"/>
            </a:endParaRPr>
          </a:p>
          <a:p>
            <a:pPr>
              <a:lnSpc>
                <a:spcPct val="80000"/>
              </a:lnSpc>
            </a:pPr>
            <a:endParaRPr lang="en-US" altLang="zh-CN" sz="2600" dirty="0"/>
          </a:p>
          <a:p>
            <a:pPr lvl="1">
              <a:lnSpc>
                <a:spcPct val="80000"/>
              </a:lnSpc>
            </a:pPr>
            <a:r>
              <a:rPr lang="zh-CN" altLang="en-US" sz="1600" dirty="0">
                <a:ea typeface="宋体" panose="02010600030101010101" pitchFamily="2" charset="-122"/>
              </a:rPr>
              <a:t>员工</a:t>
            </a:r>
            <a:r>
              <a:rPr lang="en-US" altLang="zh-CN" sz="1600" dirty="0"/>
              <a:t> (</a:t>
            </a:r>
            <a:r>
              <a:rPr lang="zh-CN" altLang="en-US" sz="1600" u="sng" dirty="0">
                <a:ea typeface="宋体" panose="02010600030101010101" pitchFamily="2" charset="-122"/>
              </a:rPr>
              <a:t>强制性</a:t>
            </a:r>
            <a:r>
              <a:rPr lang="en-US" altLang="zh-CN" sz="1600" dirty="0"/>
              <a:t>)</a:t>
            </a:r>
            <a:endParaRPr lang="en-US" altLang="zh-CN" sz="1600" dirty="0"/>
          </a:p>
          <a:p>
            <a:pPr lvl="1">
              <a:lnSpc>
                <a:spcPct val="80000"/>
              </a:lnSpc>
            </a:pPr>
            <a:r>
              <a:rPr lang="zh-CN" altLang="en-US" sz="1600" dirty="0">
                <a:ea typeface="宋体" panose="02010600030101010101" pitchFamily="2" charset="-122"/>
              </a:rPr>
              <a:t>直接主管</a:t>
            </a:r>
            <a:r>
              <a:rPr lang="en-US" altLang="zh-CN" sz="1600" dirty="0"/>
              <a:t> (</a:t>
            </a:r>
            <a:r>
              <a:rPr lang="zh-CN" altLang="en-US" sz="1600" u="sng" dirty="0">
                <a:ea typeface="宋体" panose="02010600030101010101" pitchFamily="2" charset="-122"/>
              </a:rPr>
              <a:t>强制性</a:t>
            </a:r>
            <a:r>
              <a:rPr lang="en-US" altLang="zh-CN" sz="1600" dirty="0"/>
              <a:t>)</a:t>
            </a:r>
            <a:endParaRPr lang="en-US" altLang="zh-CN" sz="1600" dirty="0"/>
          </a:p>
          <a:p>
            <a:pPr lvl="1">
              <a:lnSpc>
                <a:spcPct val="80000"/>
              </a:lnSpc>
            </a:pPr>
            <a:r>
              <a:rPr lang="zh-CN" altLang="en-US" sz="1600" dirty="0">
                <a:ea typeface="宋体" panose="02010600030101010101" pitchFamily="2" charset="-122"/>
              </a:rPr>
              <a:t>人力资源经理</a:t>
            </a:r>
            <a:endParaRPr lang="en-US" altLang="zh-CN" sz="1600" dirty="0"/>
          </a:p>
          <a:p>
            <a:pPr lvl="1">
              <a:lnSpc>
                <a:spcPct val="80000"/>
              </a:lnSpc>
            </a:pPr>
            <a:r>
              <a:rPr lang="zh-CN" altLang="en-US" sz="1600" dirty="0">
                <a:ea typeface="宋体" panose="02010600030101010101" pitchFamily="2" charset="-122"/>
              </a:rPr>
              <a:t>主管</a:t>
            </a:r>
            <a:endParaRPr lang="en-US" altLang="zh-CN" sz="1600" dirty="0"/>
          </a:p>
          <a:p>
            <a:pPr lvl="1">
              <a:lnSpc>
                <a:spcPct val="80000"/>
              </a:lnSpc>
            </a:pPr>
            <a:r>
              <a:rPr lang="zh-CN" altLang="en-US" sz="1600" dirty="0">
                <a:ea typeface="宋体" panose="02010600030101010101" pitchFamily="2" charset="-122"/>
              </a:rPr>
              <a:t>医疗和技术专家</a:t>
            </a:r>
            <a:endParaRPr lang="en-US" altLang="zh-CN" sz="1600" dirty="0"/>
          </a:p>
          <a:p>
            <a:pPr lvl="1">
              <a:lnSpc>
                <a:spcPct val="80000"/>
              </a:lnSpc>
            </a:pPr>
            <a:r>
              <a:rPr lang="zh-CN" altLang="en-US" sz="1600" dirty="0">
                <a:ea typeface="宋体" panose="02010600030101010101" pitchFamily="2" charset="-122"/>
              </a:rPr>
              <a:t>当地社区代表</a:t>
            </a:r>
            <a:endParaRPr lang="en-US" altLang="zh-CN" sz="1600" dirty="0"/>
          </a:p>
          <a:p>
            <a:pPr lvl="1">
              <a:lnSpc>
                <a:spcPct val="80000"/>
              </a:lnSpc>
            </a:pPr>
            <a:r>
              <a:rPr lang="zh-CN" altLang="en-US" sz="1600" dirty="0">
                <a:ea typeface="宋体" panose="02010600030101010101" pitchFamily="2" charset="-122"/>
              </a:rPr>
              <a:t>第三方专家</a:t>
            </a:r>
            <a:endParaRPr lang="en-US" altLang="zh-CN" sz="1600" dirty="0"/>
          </a:p>
          <a:p>
            <a:pPr lvl="1">
              <a:lnSpc>
                <a:spcPct val="80000"/>
              </a:lnSpc>
            </a:pPr>
            <a:r>
              <a:rPr lang="en-US" altLang="zh-CN" sz="1400" dirty="0"/>
              <a:t>…</a:t>
            </a:r>
            <a:endParaRPr lang="en-US" altLang="zh-CN" sz="1400" dirty="0"/>
          </a:p>
          <a:p>
            <a:pPr lvl="1">
              <a:lnSpc>
                <a:spcPct val="80000"/>
              </a:lnSpc>
            </a:pPr>
            <a:endParaRPr lang="en-US" altLang="zh-CN" sz="1400" dirty="0"/>
          </a:p>
        </p:txBody>
      </p:sp>
      <p:grpSp>
        <p:nvGrpSpPr>
          <p:cNvPr id="15365" name="Group 8"/>
          <p:cNvGrpSpPr/>
          <p:nvPr/>
        </p:nvGrpSpPr>
        <p:grpSpPr>
          <a:xfrm>
            <a:off x="7327900" y="1155700"/>
            <a:ext cx="1054100" cy="1257300"/>
            <a:chOff x="3832" y="680"/>
            <a:chExt cx="1152" cy="1200"/>
          </a:xfrm>
        </p:grpSpPr>
        <p:pic>
          <p:nvPicPr>
            <p:cNvPr id="15367" name="Picture 5" descr="MCj04348220000[1]"/>
            <p:cNvPicPr>
              <a:picLocks noChangeAspect="1"/>
            </p:cNvPicPr>
            <p:nvPr/>
          </p:nvPicPr>
          <p:blipFill>
            <a:blip r:embed="rId1"/>
            <a:stretch>
              <a:fillRect/>
            </a:stretch>
          </p:blipFill>
          <p:spPr>
            <a:xfrm>
              <a:off x="3832" y="728"/>
              <a:ext cx="1152" cy="1152"/>
            </a:xfrm>
            <a:prstGeom prst="rect">
              <a:avLst/>
            </a:prstGeom>
            <a:noFill/>
            <a:ln w="9525">
              <a:noFill/>
            </a:ln>
          </p:spPr>
        </p:pic>
        <p:sp>
          <p:nvSpPr>
            <p:cNvPr id="15368" name="Oval 6"/>
            <p:cNvSpPr/>
            <p:nvPr/>
          </p:nvSpPr>
          <p:spPr>
            <a:xfrm>
              <a:off x="3848" y="680"/>
              <a:ext cx="1128" cy="560"/>
            </a:xfrm>
            <a:prstGeom prst="ellipse">
              <a:avLst/>
            </a:prstGeom>
            <a:noFill/>
            <a:ln w="9525">
              <a:noFill/>
            </a:ln>
          </p:spPr>
          <p:txBody>
            <a:bodyPr wrap="none" anchor="ctr" anchorCtr="0"/>
            <a:p>
              <a:pPr algn="ctr"/>
              <a:endParaRPr lang="en-US" altLang="zh-CN" dirty="0">
                <a:solidFill>
                  <a:srgbClr val="FF0000"/>
                </a:solidFill>
                <a:latin typeface="Arial" panose="020B0604020202020204" pitchFamily="34" charset="0"/>
              </a:endParaRPr>
            </a:p>
          </p:txBody>
        </p:sp>
        <p:sp>
          <p:nvSpPr>
            <p:cNvPr id="15369" name="Oval 7"/>
            <p:cNvSpPr/>
            <p:nvPr/>
          </p:nvSpPr>
          <p:spPr>
            <a:xfrm>
              <a:off x="4048" y="792"/>
              <a:ext cx="720" cy="376"/>
            </a:xfrm>
            <a:prstGeom prst="ellipse">
              <a:avLst/>
            </a:prstGeom>
            <a:noFill/>
            <a:ln w="28575" cap="flat" cmpd="sng">
              <a:solidFill>
                <a:srgbClr val="FF0000"/>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grpSp>
      <p:pic>
        <p:nvPicPr>
          <p:cNvPr id="15366" name="Picture 10" descr="MPj04393560000[1]"/>
          <p:cNvPicPr>
            <a:picLocks noChangeAspect="1"/>
          </p:cNvPicPr>
          <p:nvPr/>
        </p:nvPicPr>
        <p:blipFill>
          <a:blip r:embed="rId2"/>
          <a:stretch>
            <a:fillRect/>
          </a:stretch>
        </p:blipFill>
        <p:spPr>
          <a:xfrm>
            <a:off x="6413500" y="4000500"/>
            <a:ext cx="1765300" cy="1765300"/>
          </a:xfrm>
          <a:prstGeom prst="rect">
            <a:avLst/>
          </a:prstGeom>
          <a:noFill/>
          <a:ln w="9525">
            <a:noFill/>
          </a:ln>
        </p:spPr>
      </p:pic>
    </p:spTree>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pic>
        <p:nvPicPr>
          <p:cNvPr id="16387" name="Picture 2" descr="inspect_valve"/>
          <p:cNvPicPr>
            <a:picLocks noChangeAspect="1"/>
          </p:cNvPicPr>
          <p:nvPr/>
        </p:nvPicPr>
        <p:blipFill>
          <a:blip r:embed="rId1"/>
          <a:stretch>
            <a:fillRect/>
          </a:stretch>
        </p:blipFill>
        <p:spPr>
          <a:xfrm>
            <a:off x="3875088" y="2547938"/>
            <a:ext cx="1874837" cy="1717675"/>
          </a:xfrm>
          <a:prstGeom prst="rect">
            <a:avLst/>
          </a:prstGeom>
          <a:noFill/>
          <a:ln w="9525">
            <a:noFill/>
          </a:ln>
        </p:spPr>
      </p:pic>
      <p:sp>
        <p:nvSpPr>
          <p:cNvPr id="16388" name="Rectangle 3"/>
          <p:cNvSpPr>
            <a:spLocks noGrp="1"/>
          </p:cNvSpPr>
          <p:nvPr>
            <p:ph type="title"/>
          </p:nvPr>
        </p:nvSpPr>
        <p:spPr>
          <a:ln/>
        </p:spPr>
        <p:txBody>
          <a:bodyPr vert="horz" wrap="square" lIns="91440" tIns="45720" rIns="91440" bIns="45720" anchor="t" anchorCtr="0"/>
          <a:p>
            <a:r>
              <a:rPr lang="zh-CN" altLang="en-US" dirty="0">
                <a:ea typeface="宋体" panose="02010600030101010101" pitchFamily="2" charset="-122"/>
              </a:rPr>
              <a:t>实施工作危害分析</a:t>
            </a:r>
            <a:r>
              <a:rPr lang="en-US" altLang="zh-CN" dirty="0">
                <a:ea typeface="宋体" panose="02010600030101010101" pitchFamily="2" charset="-122"/>
              </a:rPr>
              <a:t>(</a:t>
            </a:r>
            <a:r>
              <a:rPr lang="en-IN" altLang="zh-CN" dirty="0"/>
              <a:t>JHA</a:t>
            </a:r>
            <a:r>
              <a:rPr lang="en-IN" altLang="zh-CN" dirty="0">
                <a:ea typeface="宋体" panose="02010600030101010101" pitchFamily="2" charset="-122"/>
              </a:rPr>
              <a:t>)</a:t>
            </a:r>
            <a:r>
              <a:rPr lang="zh-CN" altLang="en-IN" dirty="0">
                <a:ea typeface="宋体" panose="02010600030101010101" pitchFamily="2" charset="-122"/>
              </a:rPr>
              <a:t>的</a:t>
            </a:r>
            <a:r>
              <a:rPr lang="en-IN" altLang="zh-CN" dirty="0">
                <a:ea typeface="宋体" panose="02010600030101010101" pitchFamily="2" charset="-122"/>
              </a:rPr>
              <a:t>5</a:t>
            </a:r>
            <a:r>
              <a:rPr lang="zh-CN" altLang="en-IN" dirty="0">
                <a:ea typeface="宋体" panose="02010600030101010101" pitchFamily="2" charset="-122"/>
              </a:rPr>
              <a:t>个步骤</a:t>
            </a:r>
            <a:endParaRPr lang="en-US" altLang="zh-CN" dirty="0"/>
          </a:p>
        </p:txBody>
      </p:sp>
      <p:sp>
        <p:nvSpPr>
          <p:cNvPr id="16389" name="Text Box 4"/>
          <p:cNvSpPr txBox="1"/>
          <p:nvPr/>
        </p:nvSpPr>
        <p:spPr>
          <a:xfrm>
            <a:off x="3276600" y="1066800"/>
            <a:ext cx="2628900" cy="585788"/>
          </a:xfrm>
          <a:prstGeom prst="rect">
            <a:avLst/>
          </a:prstGeom>
          <a:solidFill>
            <a:srgbClr val="0033CC"/>
          </a:solidFill>
          <a:ln w="9525">
            <a:noFill/>
          </a:ln>
        </p:spPr>
        <p:txBody>
          <a:bodyPr>
            <a:spAutoFit/>
          </a:bodyPr>
          <a:p>
            <a:pPr algn="ctr">
              <a:lnSpc>
                <a:spcPct val="80000"/>
              </a:lnSpc>
              <a:spcBef>
                <a:spcPct val="20000"/>
              </a:spcBef>
              <a:buClr>
                <a:srgbClr val="C6BE74"/>
              </a:buClr>
              <a:buSzPct val="80000"/>
              <a:buFont typeface="Wingdings 2" pitchFamily="18" charset="2"/>
            </a:pPr>
            <a:r>
              <a:rPr lang="zh-CN" altLang="en-US" sz="1800" dirty="0">
                <a:solidFill>
                  <a:schemeClr val="tx1"/>
                </a:solidFill>
                <a:latin typeface="Arial" panose="020B0604020202020204" pitchFamily="34" charset="0"/>
                <a:ea typeface="宋体" panose="02010600030101010101" pitchFamily="2" charset="-122"/>
              </a:rPr>
              <a:t>步骤 </a:t>
            </a:r>
            <a:r>
              <a:rPr lang="en-US" altLang="zh-CN" sz="1800" dirty="0">
                <a:solidFill>
                  <a:schemeClr val="tx1"/>
                </a:solidFill>
                <a:latin typeface="Arial" panose="020B0604020202020204" pitchFamily="34" charset="0"/>
              </a:rPr>
              <a:t>1</a:t>
            </a:r>
            <a:endParaRPr lang="en-US" altLang="zh-CN" sz="1800" dirty="0">
              <a:solidFill>
                <a:schemeClr val="tx1"/>
              </a:solidFill>
              <a:latin typeface="Arial" panose="020B0604020202020204" pitchFamily="34" charset="0"/>
            </a:endParaRPr>
          </a:p>
          <a:p>
            <a:pPr algn="ctr">
              <a:lnSpc>
                <a:spcPct val="80000"/>
              </a:lnSpc>
              <a:spcBef>
                <a:spcPct val="20000"/>
              </a:spcBef>
              <a:buClr>
                <a:srgbClr val="C6BE74"/>
              </a:buClr>
              <a:buSzPct val="80000"/>
              <a:buFont typeface="Wingdings 2" pitchFamily="18" charset="2"/>
            </a:pPr>
            <a:r>
              <a:rPr lang="zh-CN" altLang="en-US" sz="1800" dirty="0">
                <a:solidFill>
                  <a:schemeClr val="tx1"/>
                </a:solidFill>
                <a:latin typeface="Arial" panose="020B0604020202020204" pitchFamily="34" charset="0"/>
                <a:ea typeface="宋体" panose="02010600030101010101" pitchFamily="2" charset="-122"/>
              </a:rPr>
              <a:t>明确要进行</a:t>
            </a:r>
            <a:r>
              <a:rPr lang="en-US" altLang="zh-CN" sz="1800" dirty="0">
                <a:solidFill>
                  <a:schemeClr val="tx1"/>
                </a:solidFill>
                <a:latin typeface="Arial" panose="020B0604020202020204" pitchFamily="34" charset="0"/>
                <a:ea typeface="宋体" panose="02010600030101010101" pitchFamily="2" charset="-122"/>
              </a:rPr>
              <a:t>JHA</a:t>
            </a:r>
            <a:r>
              <a:rPr lang="zh-CN" altLang="en-US" sz="1800" dirty="0">
                <a:solidFill>
                  <a:schemeClr val="tx1"/>
                </a:solidFill>
                <a:latin typeface="Arial" panose="020B0604020202020204" pitchFamily="34" charset="0"/>
                <a:ea typeface="宋体" panose="02010600030101010101" pitchFamily="2" charset="-122"/>
              </a:rPr>
              <a:t>的工作</a:t>
            </a:r>
            <a:endParaRPr lang="fr-FR" altLang="zh-CN" dirty="0">
              <a:solidFill>
                <a:schemeClr val="tx1"/>
              </a:solidFill>
              <a:latin typeface="Arial" panose="020B0604020202020204" pitchFamily="34" charset="0"/>
              <a:ea typeface="宋体" panose="02010600030101010101" pitchFamily="2" charset="-122"/>
            </a:endParaRPr>
          </a:p>
        </p:txBody>
      </p:sp>
      <p:sp>
        <p:nvSpPr>
          <p:cNvPr id="16390" name="Text Box 5"/>
          <p:cNvSpPr txBox="1"/>
          <p:nvPr/>
        </p:nvSpPr>
        <p:spPr>
          <a:xfrm>
            <a:off x="6426200" y="2895600"/>
            <a:ext cx="2628900" cy="814388"/>
          </a:xfrm>
          <a:prstGeom prst="rect">
            <a:avLst/>
          </a:prstGeom>
          <a:solidFill>
            <a:srgbClr val="3399FF"/>
          </a:solidFill>
          <a:ln w="9525" cap="flat" cmpd="sng">
            <a:solidFill>
              <a:srgbClr val="3399FF"/>
            </a:solidFill>
            <a:prstDash val="solid"/>
            <a:miter/>
            <a:headEnd type="none" w="med" len="med"/>
            <a:tailEnd type="none" w="med" len="med"/>
          </a:ln>
        </p:spPr>
        <p:txBody>
          <a:bodyPr>
            <a:spAutoFit/>
          </a:bodyPr>
          <a:p>
            <a:pPr algn="ctr">
              <a:lnSpc>
                <a:spcPct val="80000"/>
              </a:lnSpc>
              <a:spcBef>
                <a:spcPct val="20000"/>
              </a:spcBef>
              <a:buClr>
                <a:srgbClr val="C6BE74"/>
              </a:buClr>
              <a:buSzPct val="80000"/>
              <a:buFont typeface="Wingdings 2" pitchFamily="18" charset="2"/>
            </a:pPr>
            <a:r>
              <a:rPr lang="zh-CN" altLang="en-US" sz="1800" dirty="0">
                <a:solidFill>
                  <a:schemeClr val="tx1"/>
                </a:solidFill>
                <a:latin typeface="Arial" panose="020B0604020202020204" pitchFamily="34" charset="0"/>
                <a:ea typeface="宋体" panose="02010600030101010101" pitchFamily="2" charset="-122"/>
              </a:rPr>
              <a:t>步骤 </a:t>
            </a:r>
            <a:r>
              <a:rPr lang="en-US" altLang="zh-CN" sz="1800" dirty="0">
                <a:solidFill>
                  <a:schemeClr val="tx1"/>
                </a:solidFill>
                <a:latin typeface="Arial" panose="020B0604020202020204" pitchFamily="34" charset="0"/>
              </a:rPr>
              <a:t>2</a:t>
            </a:r>
            <a:endParaRPr lang="en-US" altLang="zh-CN" sz="1800" dirty="0">
              <a:solidFill>
                <a:schemeClr val="tx1"/>
              </a:solidFill>
              <a:latin typeface="Arial" panose="020B0604020202020204" pitchFamily="34" charset="0"/>
            </a:endParaRPr>
          </a:p>
          <a:p>
            <a:pPr algn="ctr">
              <a:lnSpc>
                <a:spcPct val="80000"/>
              </a:lnSpc>
              <a:spcBef>
                <a:spcPct val="20000"/>
              </a:spcBef>
              <a:buClr>
                <a:srgbClr val="C6BE74"/>
              </a:buClr>
              <a:buSzPct val="80000"/>
              <a:buFont typeface="Wingdings 2" pitchFamily="18" charset="2"/>
            </a:pPr>
            <a:r>
              <a:rPr lang="zh-CN" altLang="en-US" sz="1800" dirty="0">
                <a:solidFill>
                  <a:schemeClr val="tx1"/>
                </a:solidFill>
                <a:latin typeface="Arial" panose="020B0604020202020204" pitchFamily="34" charset="0"/>
                <a:ea typeface="宋体" panose="02010600030101010101" pitchFamily="2" charset="-122"/>
              </a:rPr>
              <a:t>把工作分为若干个作业活动</a:t>
            </a:r>
            <a:r>
              <a:rPr lang="en-US" altLang="zh-CN" sz="1800" dirty="0">
                <a:solidFill>
                  <a:schemeClr val="tx1"/>
                </a:solidFill>
                <a:latin typeface="Arial" panose="020B0604020202020204" pitchFamily="34" charset="0"/>
                <a:ea typeface="宋体" panose="02010600030101010101" pitchFamily="2" charset="-122"/>
              </a:rPr>
              <a:t>(</a:t>
            </a:r>
            <a:r>
              <a:rPr lang="zh-CN" altLang="en-US" sz="1800" dirty="0">
                <a:solidFill>
                  <a:schemeClr val="tx1"/>
                </a:solidFill>
                <a:latin typeface="Arial" panose="020B0604020202020204" pitchFamily="34" charset="0"/>
                <a:ea typeface="宋体" panose="02010600030101010101" pitchFamily="2" charset="-122"/>
              </a:rPr>
              <a:t>作业步骤</a:t>
            </a:r>
            <a:r>
              <a:rPr lang="en-US" altLang="zh-CN" sz="1800" dirty="0">
                <a:solidFill>
                  <a:schemeClr val="tx1"/>
                </a:solidFill>
                <a:latin typeface="Arial" panose="020B0604020202020204" pitchFamily="34" charset="0"/>
                <a:ea typeface="宋体" panose="02010600030101010101" pitchFamily="2" charset="-122"/>
              </a:rPr>
              <a:t>)</a:t>
            </a:r>
            <a:endParaRPr lang="fr-FR" altLang="zh-CN" sz="1800" dirty="0">
              <a:solidFill>
                <a:schemeClr val="tx1"/>
              </a:solidFill>
              <a:latin typeface="Arial" panose="020B0604020202020204" pitchFamily="34" charset="0"/>
              <a:ea typeface="宋体" panose="02010600030101010101" pitchFamily="2" charset="-122"/>
            </a:endParaRPr>
          </a:p>
        </p:txBody>
      </p:sp>
      <p:sp>
        <p:nvSpPr>
          <p:cNvPr id="16391" name="Text Box 6"/>
          <p:cNvSpPr txBox="1"/>
          <p:nvPr/>
        </p:nvSpPr>
        <p:spPr>
          <a:xfrm>
            <a:off x="5600700" y="4927600"/>
            <a:ext cx="2628900" cy="615950"/>
          </a:xfrm>
          <a:prstGeom prst="rect">
            <a:avLst/>
          </a:prstGeom>
          <a:solidFill>
            <a:srgbClr val="66CCFF"/>
          </a:solidFill>
          <a:ln w="9525">
            <a:noFill/>
          </a:ln>
        </p:spPr>
        <p:txBody>
          <a:bodyPr>
            <a:spAutoFit/>
          </a:bodyPr>
          <a:p>
            <a:pPr algn="ctr">
              <a:lnSpc>
                <a:spcPct val="80000"/>
              </a:lnSpc>
              <a:spcBef>
                <a:spcPct val="20000"/>
              </a:spcBef>
              <a:buClr>
                <a:srgbClr val="C6BE74"/>
              </a:buClr>
              <a:buSzPct val="80000"/>
              <a:buFont typeface="Wingdings 2" pitchFamily="18" charset="2"/>
            </a:pPr>
            <a:r>
              <a:rPr lang="zh-CN" altLang="en-US" sz="1800" dirty="0">
                <a:solidFill>
                  <a:srgbClr val="000000"/>
                </a:solidFill>
                <a:latin typeface="Arial" panose="020B0604020202020204" pitchFamily="34" charset="0"/>
                <a:ea typeface="宋体" panose="02010600030101010101" pitchFamily="2" charset="-122"/>
              </a:rPr>
              <a:t>步骤 </a:t>
            </a:r>
            <a:r>
              <a:rPr lang="en-US" altLang="zh-CN" sz="1800" dirty="0">
                <a:solidFill>
                  <a:srgbClr val="000000"/>
                </a:solidFill>
                <a:latin typeface="Arial" panose="020B0604020202020204" pitchFamily="34" charset="0"/>
              </a:rPr>
              <a:t>3</a:t>
            </a:r>
            <a:endParaRPr lang="en-US" altLang="zh-CN" sz="1800" dirty="0">
              <a:solidFill>
                <a:srgbClr val="000000"/>
              </a:solidFill>
              <a:latin typeface="Arial" panose="020B0604020202020204" pitchFamily="34" charset="0"/>
            </a:endParaRPr>
          </a:p>
          <a:p>
            <a:pPr algn="ctr">
              <a:lnSpc>
                <a:spcPct val="80000"/>
              </a:lnSpc>
              <a:spcBef>
                <a:spcPct val="20000"/>
              </a:spcBef>
              <a:buClr>
                <a:srgbClr val="C6BE74"/>
              </a:buClr>
              <a:buSzPct val="80000"/>
              <a:buFont typeface="Wingdings 2" pitchFamily="18" charset="2"/>
            </a:pPr>
            <a:r>
              <a:rPr lang="zh-CN" altLang="en-US" sz="1800" dirty="0">
                <a:solidFill>
                  <a:schemeClr val="tx1"/>
                </a:solidFill>
                <a:latin typeface="Arial" panose="020B0604020202020204" pitchFamily="34" charset="0"/>
                <a:ea typeface="宋体" panose="02010600030101010101" pitchFamily="2" charset="-122"/>
              </a:rPr>
              <a:t>识别及降低危害</a:t>
            </a:r>
            <a:r>
              <a:rPr lang="zh-CN" altLang="en-US" dirty="0">
                <a:solidFill>
                  <a:schemeClr val="tx1"/>
                </a:solidFill>
                <a:latin typeface="Arial" panose="020B0604020202020204" pitchFamily="34" charset="0"/>
                <a:ea typeface="宋体" panose="02010600030101010101" pitchFamily="2" charset="-122"/>
              </a:rPr>
              <a:t>风险</a:t>
            </a:r>
            <a:endParaRPr lang="fr-FR" altLang="zh-CN" dirty="0">
              <a:solidFill>
                <a:schemeClr val="tx1"/>
              </a:solidFill>
              <a:latin typeface="Arial" panose="020B0604020202020204" pitchFamily="34" charset="0"/>
              <a:ea typeface="宋体" panose="02010600030101010101" pitchFamily="2" charset="-122"/>
            </a:endParaRPr>
          </a:p>
        </p:txBody>
      </p:sp>
      <p:sp>
        <p:nvSpPr>
          <p:cNvPr id="16392" name="Text Box 9"/>
          <p:cNvSpPr txBox="1"/>
          <p:nvPr/>
        </p:nvSpPr>
        <p:spPr>
          <a:xfrm>
            <a:off x="1358900" y="4953000"/>
            <a:ext cx="2679700" cy="585788"/>
          </a:xfrm>
          <a:prstGeom prst="rect">
            <a:avLst/>
          </a:prstGeom>
          <a:solidFill>
            <a:srgbClr val="FF9966"/>
          </a:solidFill>
          <a:ln w="9525">
            <a:noFill/>
          </a:ln>
        </p:spPr>
        <p:txBody>
          <a:bodyPr>
            <a:spAutoFit/>
          </a:bodyPr>
          <a:p>
            <a:pPr algn="ctr">
              <a:lnSpc>
                <a:spcPct val="80000"/>
              </a:lnSpc>
              <a:spcBef>
                <a:spcPct val="20000"/>
              </a:spcBef>
              <a:buClr>
                <a:srgbClr val="C6BE74"/>
              </a:buClr>
              <a:buSzPct val="80000"/>
              <a:buFont typeface="Wingdings 2" pitchFamily="18" charset="2"/>
            </a:pPr>
            <a:r>
              <a:rPr lang="zh-CN" altLang="en-US" sz="1800" dirty="0">
                <a:solidFill>
                  <a:srgbClr val="000000"/>
                </a:solidFill>
                <a:latin typeface="Arial" panose="020B0604020202020204" pitchFamily="34" charset="0"/>
                <a:ea typeface="宋体" panose="02010600030101010101" pitchFamily="2" charset="-122"/>
              </a:rPr>
              <a:t>步骤 </a:t>
            </a:r>
            <a:r>
              <a:rPr lang="en-US" altLang="zh-CN" sz="1800" dirty="0">
                <a:solidFill>
                  <a:srgbClr val="000000"/>
                </a:solidFill>
                <a:latin typeface="Arial" panose="020B0604020202020204" pitchFamily="34" charset="0"/>
              </a:rPr>
              <a:t>4</a:t>
            </a:r>
            <a:endParaRPr lang="en-US" altLang="zh-CN" sz="1800" dirty="0">
              <a:solidFill>
                <a:srgbClr val="000000"/>
              </a:solidFill>
              <a:latin typeface="Arial" panose="020B0604020202020204" pitchFamily="34" charset="0"/>
            </a:endParaRPr>
          </a:p>
          <a:p>
            <a:pPr algn="ctr">
              <a:lnSpc>
                <a:spcPct val="80000"/>
              </a:lnSpc>
              <a:spcBef>
                <a:spcPct val="20000"/>
              </a:spcBef>
              <a:buClr>
                <a:srgbClr val="C6BE74"/>
              </a:buClr>
              <a:buSzPct val="80000"/>
              <a:buFont typeface="Wingdings 2" pitchFamily="18" charset="2"/>
            </a:pPr>
            <a:r>
              <a:rPr lang="zh-CN" altLang="en-US" sz="1800" dirty="0">
                <a:solidFill>
                  <a:schemeClr val="tx1"/>
                </a:solidFill>
                <a:latin typeface="Arial" panose="020B0604020202020204" pitchFamily="34" charset="0"/>
                <a:ea typeface="宋体" panose="02010600030101010101" pitchFamily="2" charset="-122"/>
              </a:rPr>
              <a:t>实施行动方案</a:t>
            </a:r>
            <a:endParaRPr lang="fr-FR" altLang="zh-CN" sz="1800" dirty="0">
              <a:solidFill>
                <a:schemeClr val="tx1"/>
              </a:solidFill>
              <a:latin typeface="Arial" panose="020B0604020202020204" pitchFamily="34" charset="0"/>
              <a:ea typeface="宋体" panose="02010600030101010101" pitchFamily="2" charset="-122"/>
            </a:endParaRPr>
          </a:p>
        </p:txBody>
      </p:sp>
      <p:sp>
        <p:nvSpPr>
          <p:cNvPr id="16393" name="Text Box 10"/>
          <p:cNvSpPr txBox="1"/>
          <p:nvPr/>
        </p:nvSpPr>
        <p:spPr>
          <a:xfrm>
            <a:off x="622300" y="2997200"/>
            <a:ext cx="2438400" cy="585788"/>
          </a:xfrm>
          <a:prstGeom prst="rect">
            <a:avLst/>
          </a:prstGeom>
          <a:solidFill>
            <a:srgbClr val="990000"/>
          </a:solidFill>
          <a:ln w="9525">
            <a:noFill/>
          </a:ln>
        </p:spPr>
        <p:txBody>
          <a:bodyPr>
            <a:spAutoFit/>
          </a:bodyPr>
          <a:p>
            <a:pPr algn="ctr">
              <a:lnSpc>
                <a:spcPct val="80000"/>
              </a:lnSpc>
              <a:spcBef>
                <a:spcPct val="20000"/>
              </a:spcBef>
              <a:buClr>
                <a:srgbClr val="C6BE74"/>
              </a:buClr>
              <a:buSzPct val="80000"/>
              <a:buFont typeface="Wingdings 2" pitchFamily="18" charset="2"/>
            </a:pPr>
            <a:r>
              <a:rPr lang="zh-CN" altLang="en-US" sz="1800" dirty="0">
                <a:solidFill>
                  <a:schemeClr val="tx1"/>
                </a:solidFill>
                <a:latin typeface="Arial" panose="020B0604020202020204" pitchFamily="34" charset="0"/>
                <a:ea typeface="宋体" panose="02010600030101010101" pitchFamily="2" charset="-122"/>
              </a:rPr>
              <a:t>步骤 </a:t>
            </a:r>
            <a:r>
              <a:rPr lang="en-US" altLang="zh-CN" sz="1800" dirty="0">
                <a:solidFill>
                  <a:schemeClr val="tx1"/>
                </a:solidFill>
                <a:latin typeface="Arial" panose="020B0604020202020204" pitchFamily="34" charset="0"/>
              </a:rPr>
              <a:t>5</a:t>
            </a:r>
            <a:endParaRPr lang="en-US" altLang="zh-CN" sz="1800" dirty="0">
              <a:solidFill>
                <a:schemeClr val="tx1"/>
              </a:solidFill>
              <a:latin typeface="Arial" panose="020B0604020202020204" pitchFamily="34" charset="0"/>
            </a:endParaRPr>
          </a:p>
          <a:p>
            <a:pPr algn="ctr">
              <a:lnSpc>
                <a:spcPct val="80000"/>
              </a:lnSpc>
              <a:spcBef>
                <a:spcPct val="20000"/>
              </a:spcBef>
              <a:buClr>
                <a:srgbClr val="C6BE74"/>
              </a:buClr>
              <a:buSzPct val="80000"/>
              <a:buFont typeface="Wingdings 2" pitchFamily="18" charset="2"/>
            </a:pPr>
            <a:r>
              <a:rPr lang="zh-CN" altLang="en-US" sz="1800" dirty="0">
                <a:solidFill>
                  <a:schemeClr val="tx1"/>
                </a:solidFill>
                <a:latin typeface="Arial" panose="020B0604020202020204" pitchFamily="34" charset="0"/>
                <a:ea typeface="宋体" panose="02010600030101010101" pitchFamily="2" charset="-122"/>
              </a:rPr>
              <a:t>定期复审</a:t>
            </a:r>
            <a:r>
              <a:rPr lang="en-US" altLang="zh-CN" sz="1800" dirty="0">
                <a:solidFill>
                  <a:schemeClr val="tx1"/>
                </a:solidFill>
                <a:latin typeface="Arial" panose="020B0604020202020204" pitchFamily="34" charset="0"/>
              </a:rPr>
              <a:t>*</a:t>
            </a:r>
            <a:endParaRPr lang="fr-FR" altLang="zh-CN" sz="1800" dirty="0">
              <a:solidFill>
                <a:schemeClr val="tx1"/>
              </a:solidFill>
              <a:latin typeface="Arial" panose="020B0604020202020204" pitchFamily="34" charset="0"/>
              <a:ea typeface="宋体" panose="02010600030101010101" pitchFamily="2" charset="-122"/>
            </a:endParaRPr>
          </a:p>
        </p:txBody>
      </p:sp>
      <p:sp>
        <p:nvSpPr>
          <p:cNvPr id="16394" name="AutoShape 11"/>
          <p:cNvSpPr/>
          <p:nvPr/>
        </p:nvSpPr>
        <p:spPr>
          <a:xfrm rot="5222234">
            <a:off x="4252913" y="2882900"/>
            <a:ext cx="2843212" cy="1096963"/>
          </a:xfrm>
          <a:prstGeom prst="curvedDownArrow">
            <a:avLst>
              <a:gd name="adj1" fmla="val 51837"/>
              <a:gd name="adj2" fmla="val 103675"/>
              <a:gd name="adj3" fmla="val 33333"/>
            </a:avLst>
          </a:prstGeom>
          <a:solidFill>
            <a:srgbClr val="E67676"/>
          </a:solidFill>
          <a:ln w="9525">
            <a:noFill/>
          </a:ln>
        </p:spPr>
        <p:txBody>
          <a:bodyPr wrap="none" anchor="ctr" anchorCtr="0"/>
          <a:p>
            <a:endParaRPr lang="zh-CN" altLang="en-US" dirty="0">
              <a:latin typeface="Arial" panose="020B0604020202020204" pitchFamily="34" charset="0"/>
            </a:endParaRPr>
          </a:p>
        </p:txBody>
      </p:sp>
      <p:sp>
        <p:nvSpPr>
          <p:cNvPr id="16395" name="AutoShape 12"/>
          <p:cNvSpPr/>
          <p:nvPr/>
        </p:nvSpPr>
        <p:spPr>
          <a:xfrm rot="-5400000">
            <a:off x="2395538" y="2784475"/>
            <a:ext cx="2865437" cy="1058863"/>
          </a:xfrm>
          <a:prstGeom prst="curvedDownArrow">
            <a:avLst>
              <a:gd name="adj1" fmla="val 54122"/>
              <a:gd name="adj2" fmla="val 108245"/>
              <a:gd name="adj3" fmla="val 33333"/>
            </a:avLst>
          </a:prstGeom>
          <a:solidFill>
            <a:srgbClr val="E67676"/>
          </a:solidFill>
          <a:ln w="9525">
            <a:noFill/>
          </a:ln>
        </p:spPr>
        <p:txBody>
          <a:bodyPr vert="eaVert" wrap="none" anchor="ctr" anchorCtr="0"/>
          <a:p>
            <a:pPr algn="ctr"/>
            <a:endParaRPr lang="en-US" altLang="zh-CN" dirty="0">
              <a:solidFill>
                <a:srgbClr val="C09C9D"/>
              </a:solidFill>
              <a:latin typeface="Arial" panose="020B0604020202020204" pitchFamily="34" charset="0"/>
            </a:endParaRPr>
          </a:p>
        </p:txBody>
      </p:sp>
      <p:sp>
        <p:nvSpPr>
          <p:cNvPr id="16396" name="Text Box 13"/>
          <p:cNvSpPr txBox="1"/>
          <p:nvPr/>
        </p:nvSpPr>
        <p:spPr>
          <a:xfrm>
            <a:off x="723900" y="6127750"/>
            <a:ext cx="3843338" cy="293688"/>
          </a:xfrm>
          <a:prstGeom prst="rect">
            <a:avLst/>
          </a:prstGeom>
          <a:noFill/>
          <a:ln w="9525">
            <a:noFill/>
          </a:ln>
        </p:spPr>
        <p:txBody>
          <a:bodyPr>
            <a:spAutoFit/>
          </a:bodyPr>
          <a:p>
            <a:pPr>
              <a:spcBef>
                <a:spcPct val="50000"/>
              </a:spcBef>
            </a:pPr>
            <a:r>
              <a:rPr lang="en-US" altLang="zh-CN" sz="1200" dirty="0">
                <a:latin typeface="Arial" panose="020B0604020202020204" pitchFamily="34" charset="0"/>
              </a:rPr>
              <a:t>* </a:t>
            </a:r>
            <a:r>
              <a:rPr lang="zh-CN" altLang="en-US" sz="1200" dirty="0">
                <a:latin typeface="Arial" panose="020B0604020202020204" pitchFamily="34" charset="0"/>
                <a:ea typeface="宋体" panose="02010600030101010101" pitchFamily="2" charset="-122"/>
              </a:rPr>
              <a:t>许多国家</a:t>
            </a:r>
            <a:r>
              <a:rPr lang="en-US" altLang="zh-CN" sz="1200" dirty="0">
                <a:latin typeface="Arial" panose="020B0604020202020204" pitchFamily="34" charset="0"/>
                <a:ea typeface="宋体" panose="02010600030101010101" pitchFamily="2" charset="-122"/>
              </a:rPr>
              <a:t>, </a:t>
            </a:r>
            <a:r>
              <a:rPr lang="zh-CN" altLang="en-US" sz="1200" dirty="0">
                <a:latin typeface="Arial" panose="020B0604020202020204" pitchFamily="34" charset="0"/>
                <a:ea typeface="宋体" panose="02010600030101010101" pitchFamily="2" charset="-122"/>
              </a:rPr>
              <a:t>法律要求每年一次</a:t>
            </a:r>
            <a:endParaRPr lang="en-US" altLang="zh-CN" sz="1200" dirty="0">
              <a:latin typeface="Arial" panose="020B0604020202020204" pitchFamily="34" charset="0"/>
            </a:endParaRPr>
          </a:p>
        </p:txBody>
      </p:sp>
    </p:spTree>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17411" name="Rectangle 2050"/>
          <p:cNvSpPr>
            <a:spLocks noGrp="1"/>
          </p:cNvSpPr>
          <p:nvPr>
            <p:ph type="title"/>
          </p:nvPr>
        </p:nvSpPr>
        <p:spPr>
          <a:ln/>
        </p:spPr>
        <p:txBody>
          <a:bodyPr vert="horz" wrap="square" lIns="91440" tIns="45720" rIns="91440" bIns="45720" anchor="t" anchorCtr="0"/>
          <a:p>
            <a:r>
              <a:rPr lang="en-US" altLang="zh-CN" dirty="0"/>
              <a:t>JHA </a:t>
            </a:r>
            <a:r>
              <a:rPr lang="zh-CN" altLang="en-US" dirty="0">
                <a:ea typeface="宋体" panose="02010600030101010101" pitchFamily="2" charset="-122"/>
              </a:rPr>
              <a:t>步骤 </a:t>
            </a:r>
            <a:r>
              <a:rPr lang="en-US" altLang="zh-CN" dirty="0"/>
              <a:t>1: </a:t>
            </a:r>
            <a:r>
              <a:rPr lang="zh-CN" altLang="en-US" dirty="0">
                <a:ea typeface="宋体" panose="02010600030101010101" pitchFamily="2" charset="-122"/>
              </a:rPr>
              <a:t>明确要进行</a:t>
            </a:r>
            <a:r>
              <a:rPr lang="en-US" altLang="zh-CN" dirty="0">
                <a:ea typeface="宋体" panose="02010600030101010101" pitchFamily="2" charset="-122"/>
              </a:rPr>
              <a:t>JHA</a:t>
            </a:r>
            <a:r>
              <a:rPr lang="zh-CN" altLang="en-US" dirty="0">
                <a:ea typeface="宋体" panose="02010600030101010101" pitchFamily="2" charset="-122"/>
              </a:rPr>
              <a:t>的工作</a:t>
            </a:r>
            <a:endParaRPr lang="zh-CN" altLang="en-US" dirty="0">
              <a:ea typeface="宋体" panose="02010600030101010101" pitchFamily="2" charset="-122"/>
            </a:endParaRPr>
          </a:p>
        </p:txBody>
      </p:sp>
      <p:sp>
        <p:nvSpPr>
          <p:cNvPr id="17412" name="Rectangle 2051"/>
          <p:cNvSpPr>
            <a:spLocks noGrp="1"/>
          </p:cNvSpPr>
          <p:nvPr>
            <p:ph idx="1"/>
          </p:nvPr>
        </p:nvSpPr>
        <p:spPr>
          <a:xfrm>
            <a:off x="546100" y="766763"/>
            <a:ext cx="6819900" cy="5327650"/>
          </a:xfrm>
          <a:ln/>
        </p:spPr>
        <p:txBody>
          <a:bodyPr vert="horz" wrap="square" lIns="91440" tIns="45720" rIns="91440" bIns="45720" anchor="t" anchorCtr="0"/>
          <a:p>
            <a:pPr>
              <a:lnSpc>
                <a:spcPct val="90000"/>
              </a:lnSpc>
            </a:pPr>
            <a:r>
              <a:rPr lang="zh-CN" altLang="en-US" sz="3300" dirty="0">
                <a:ea typeface="宋体" panose="02010600030101010101" pitchFamily="2" charset="-122"/>
              </a:rPr>
              <a:t>优先选择的液空工作</a:t>
            </a:r>
            <a:r>
              <a:rPr lang="en-US" altLang="zh-CN" sz="3300" dirty="0"/>
              <a:t> </a:t>
            </a:r>
            <a:r>
              <a:rPr lang="en-US" altLang="zh-CN" sz="1800" dirty="0"/>
              <a:t>(IMS-GP06) :</a:t>
            </a:r>
            <a:endParaRPr lang="en-US" altLang="zh-CN" sz="1800" dirty="0"/>
          </a:p>
          <a:p>
            <a:pPr>
              <a:lnSpc>
                <a:spcPct val="90000"/>
              </a:lnSpc>
            </a:pPr>
            <a:endParaRPr lang="en-US" altLang="zh-CN" sz="1800" dirty="0"/>
          </a:p>
          <a:p>
            <a:pPr lvl="1">
              <a:lnSpc>
                <a:spcPct val="90000"/>
              </a:lnSpc>
            </a:pPr>
            <a:r>
              <a:rPr lang="en-US" altLang="zh-CN" sz="1800" dirty="0">
                <a:ea typeface="宋体" panose="02010600030101010101" pitchFamily="2" charset="-122"/>
              </a:rPr>
              <a:t>发生</a:t>
            </a:r>
            <a:r>
              <a:rPr lang="zh-CN" altLang="en-US" sz="1800" dirty="0">
                <a:ea typeface="宋体" panose="02010600030101010101" pitchFamily="2" charset="-122"/>
              </a:rPr>
              <a:t>事故和伤害几率大的工作</a:t>
            </a:r>
            <a:r>
              <a:rPr lang="en-US" altLang="en-US" sz="1800" dirty="0"/>
              <a:t> </a:t>
            </a:r>
            <a:endParaRPr lang="en-US" altLang="en-US" sz="1800" dirty="0"/>
          </a:p>
          <a:p>
            <a:pPr lvl="1">
              <a:lnSpc>
                <a:spcPct val="90000"/>
              </a:lnSpc>
            </a:pPr>
            <a:r>
              <a:rPr lang="zh-CN" altLang="en-US" sz="1800" dirty="0">
                <a:ea typeface="宋体" panose="02010600030101010101" pitchFamily="2" charset="-122"/>
              </a:rPr>
              <a:t>可能导致严重或致残的伤害事故</a:t>
            </a:r>
            <a:r>
              <a:rPr lang="en-US" altLang="zh-CN" sz="1800" dirty="0">
                <a:ea typeface="宋体" panose="02010600030101010101" pitchFamily="2" charset="-122"/>
              </a:rPr>
              <a:t>,</a:t>
            </a:r>
            <a:r>
              <a:rPr lang="zh-CN" altLang="en-US" sz="1800" dirty="0">
                <a:ea typeface="宋体" panose="02010600030101010101" pitchFamily="2" charset="-122"/>
              </a:rPr>
              <a:t>疾病或精神压力</a:t>
            </a:r>
            <a:endParaRPr lang="en-US" altLang="zh-CN" sz="1800" dirty="0"/>
          </a:p>
          <a:p>
            <a:pPr lvl="1">
              <a:lnSpc>
                <a:spcPct val="90000"/>
              </a:lnSpc>
            </a:pPr>
            <a:r>
              <a:rPr lang="zh-CN" altLang="en-US" sz="1800" dirty="0">
                <a:ea typeface="宋体" panose="02010600030101010101" pitchFamily="2" charset="-122"/>
              </a:rPr>
              <a:t>作业时一个简单的失误就可能导致严重伤害事故或事件</a:t>
            </a:r>
            <a:endParaRPr lang="en-US" altLang="zh-CN" sz="1800" dirty="0"/>
          </a:p>
          <a:p>
            <a:pPr lvl="1">
              <a:lnSpc>
                <a:spcPct val="90000"/>
              </a:lnSpc>
            </a:pPr>
            <a:r>
              <a:rPr lang="zh-CN" altLang="en-US" sz="1800" dirty="0">
                <a:ea typeface="宋体" panose="02010600030101010101" pitchFamily="2" charset="-122"/>
              </a:rPr>
              <a:t>新的操作或者程序上有改变</a:t>
            </a:r>
            <a:endParaRPr lang="en-US" altLang="zh-CN" sz="1800" dirty="0"/>
          </a:p>
          <a:p>
            <a:pPr lvl="1">
              <a:lnSpc>
                <a:spcPct val="90000"/>
              </a:lnSpc>
            </a:pPr>
            <a:r>
              <a:rPr lang="zh-CN" altLang="en-US" sz="1800" dirty="0">
                <a:ea typeface="宋体" panose="02010600030101010101" pitchFamily="2" charset="-122"/>
              </a:rPr>
              <a:t>需要书面说明的复杂作业</a:t>
            </a:r>
            <a:endParaRPr lang="en-US" altLang="zh-CN" sz="1800" dirty="0"/>
          </a:p>
          <a:p>
            <a:pPr lvl="1">
              <a:lnSpc>
                <a:spcPct val="90000"/>
              </a:lnSpc>
            </a:pPr>
            <a:r>
              <a:rPr lang="zh-CN" altLang="en-US" sz="1800" dirty="0">
                <a:ea typeface="宋体" panose="02010600030101010101" pitchFamily="2" charset="-122"/>
              </a:rPr>
              <a:t>这种工作发生过很多次轻微的伤害</a:t>
            </a:r>
            <a:endParaRPr lang="en-US" altLang="zh-CN" sz="1800" dirty="0"/>
          </a:p>
          <a:p>
            <a:pPr lvl="1">
              <a:lnSpc>
                <a:spcPct val="90000"/>
              </a:lnSpc>
            </a:pPr>
            <a:endParaRPr lang="en-US" altLang="zh-CN" sz="1800" dirty="0"/>
          </a:p>
          <a:p>
            <a:pPr>
              <a:lnSpc>
                <a:spcPct val="90000"/>
              </a:lnSpc>
            </a:pPr>
            <a:r>
              <a:rPr lang="zh-CN" altLang="en-US" sz="3300" dirty="0">
                <a:ea typeface="宋体" panose="02010600030101010101" pitchFamily="2" charset="-122"/>
              </a:rPr>
              <a:t>然后</a:t>
            </a:r>
            <a:r>
              <a:rPr lang="en-US" altLang="zh-CN" sz="3300" dirty="0"/>
              <a:t>, </a:t>
            </a:r>
            <a:r>
              <a:rPr lang="zh-CN" altLang="en-US" sz="3300" dirty="0">
                <a:ea typeface="宋体" panose="02010600030101010101" pitchFamily="2" charset="-122"/>
              </a:rPr>
              <a:t>所有其他液空的工作</a:t>
            </a:r>
            <a:endParaRPr lang="en-US" altLang="zh-CN" sz="3300" dirty="0"/>
          </a:p>
          <a:p>
            <a:pPr>
              <a:lnSpc>
                <a:spcPct val="90000"/>
              </a:lnSpc>
            </a:pPr>
            <a:endParaRPr lang="en-US" altLang="zh-CN" sz="3300" dirty="0"/>
          </a:p>
          <a:p>
            <a:pPr>
              <a:lnSpc>
                <a:spcPct val="90000"/>
              </a:lnSpc>
            </a:pPr>
            <a:r>
              <a:rPr lang="zh-CN" altLang="en-US" sz="3300" dirty="0">
                <a:ea typeface="宋体" panose="02010600030101010101" pitchFamily="2" charset="-122"/>
              </a:rPr>
              <a:t>最后是转包合同工作</a:t>
            </a:r>
            <a:endParaRPr lang="en-US" altLang="zh-CN" sz="3300" dirty="0"/>
          </a:p>
          <a:p>
            <a:pPr lvl="1">
              <a:lnSpc>
                <a:spcPct val="90000"/>
              </a:lnSpc>
            </a:pPr>
            <a:r>
              <a:rPr lang="zh-CN" altLang="en-US" sz="1800" dirty="0">
                <a:ea typeface="宋体" panose="02010600030101010101" pitchFamily="2" charset="-122"/>
              </a:rPr>
              <a:t>对于这类工作 </a:t>
            </a:r>
            <a:r>
              <a:rPr lang="en-US" altLang="zh-CN" sz="1800" dirty="0"/>
              <a:t>(</a:t>
            </a:r>
            <a:r>
              <a:rPr lang="zh-CN" altLang="en-US" sz="1800" dirty="0">
                <a:ea typeface="宋体" panose="02010600030101010101" pitchFamily="2" charset="-122"/>
              </a:rPr>
              <a:t>例如</a:t>
            </a:r>
            <a:r>
              <a:rPr lang="en-US" altLang="zh-CN" sz="1800" dirty="0"/>
              <a:t>: </a:t>
            </a:r>
            <a:r>
              <a:rPr lang="zh-CN" altLang="en-US" sz="1800" dirty="0">
                <a:ea typeface="宋体" panose="02010600030101010101" pitchFamily="2" charset="-122"/>
              </a:rPr>
              <a:t>气体配送或维护工作</a:t>
            </a:r>
            <a:r>
              <a:rPr lang="en-US" altLang="zh-CN" sz="1800" dirty="0"/>
              <a:t>), </a:t>
            </a:r>
            <a:r>
              <a:rPr lang="zh-CN" altLang="en-US" sz="1800" dirty="0">
                <a:ea typeface="宋体" panose="02010600030101010101" pitchFamily="2" charset="-122"/>
              </a:rPr>
              <a:t>我们须将我们的设备</a:t>
            </a:r>
            <a:r>
              <a:rPr lang="en-US" altLang="zh-CN" sz="1800" dirty="0">
                <a:ea typeface="宋体" panose="02010600030101010101" pitchFamily="2" charset="-122"/>
              </a:rPr>
              <a:t>/</a:t>
            </a:r>
            <a:r>
              <a:rPr lang="zh-CN" altLang="en-US" sz="1800" dirty="0">
                <a:ea typeface="宋体" panose="02010600030101010101" pitchFamily="2" charset="-122"/>
              </a:rPr>
              <a:t>产品风险或我们现场存在的风险告知他们。</a:t>
            </a:r>
            <a:endParaRPr lang="en-US" altLang="zh-CN" sz="1800" dirty="0">
              <a:ea typeface="宋体" panose="02010600030101010101" pitchFamily="2" charset="-122"/>
            </a:endParaRPr>
          </a:p>
        </p:txBody>
      </p:sp>
      <p:grpSp>
        <p:nvGrpSpPr>
          <p:cNvPr id="17413" name="Group 2053"/>
          <p:cNvGrpSpPr/>
          <p:nvPr/>
        </p:nvGrpSpPr>
        <p:grpSpPr>
          <a:xfrm>
            <a:off x="7073900" y="3719513"/>
            <a:ext cx="984250" cy="1624012"/>
            <a:chOff x="639" y="672"/>
            <a:chExt cx="667" cy="1036"/>
          </a:xfrm>
        </p:grpSpPr>
        <p:sp>
          <p:nvSpPr>
            <p:cNvPr id="17415" name="Freeform 2054"/>
            <p:cNvSpPr/>
            <p:nvPr/>
          </p:nvSpPr>
          <p:spPr>
            <a:xfrm>
              <a:off x="1299" y="672"/>
              <a:ext cx="4" cy="1"/>
            </a:xfrm>
            <a:custGeom>
              <a:avLst/>
              <a:gdLst>
                <a:gd name="txL" fmla="*/ 0 w 13"/>
                <a:gd name="txT" fmla="*/ 0 h 1"/>
                <a:gd name="txR" fmla="*/ 13 w 13"/>
                <a:gd name="txB" fmla="*/ 1 h 1"/>
              </a:gdLst>
              <a:ahLst/>
              <a:cxnLst>
                <a:cxn ang="0">
                  <a:pos x="0" y="0"/>
                </a:cxn>
                <a:cxn ang="0">
                  <a:pos x="13" y="0"/>
                </a:cxn>
                <a:cxn ang="0">
                  <a:pos x="0" y="0"/>
                </a:cxn>
              </a:cxnLst>
              <a:rect l="txL" t="txT" r="txR" b="txB"/>
              <a:pathLst>
                <a:path w="13" h="1">
                  <a:moveTo>
                    <a:pt x="0" y="0"/>
                  </a:moveTo>
                  <a:lnTo>
                    <a:pt x="13" y="0"/>
                  </a:lnTo>
                  <a:lnTo>
                    <a:pt x="0" y="0"/>
                  </a:lnTo>
                  <a:close/>
                </a:path>
              </a:pathLst>
            </a:custGeom>
            <a:solidFill>
              <a:srgbClr val="000000">
                <a:alpha val="100000"/>
              </a:srgbClr>
            </a:solidFill>
            <a:ln w="9525">
              <a:noFill/>
            </a:ln>
          </p:spPr>
          <p:txBody>
            <a:bodyPr/>
            <a:p>
              <a:endParaRPr lang="zh-CN" altLang="en-US"/>
            </a:p>
          </p:txBody>
        </p:sp>
        <p:sp>
          <p:nvSpPr>
            <p:cNvPr id="17416" name="Freeform 2055"/>
            <p:cNvSpPr/>
            <p:nvPr/>
          </p:nvSpPr>
          <p:spPr>
            <a:xfrm>
              <a:off x="639" y="687"/>
              <a:ext cx="667" cy="895"/>
            </a:xfrm>
            <a:custGeom>
              <a:avLst/>
              <a:gdLst>
                <a:gd name="txL" fmla="*/ 0 w 2001"/>
                <a:gd name="txT" fmla="*/ 0 h 2686"/>
                <a:gd name="txR" fmla="*/ 2001 w 2001"/>
                <a:gd name="txB" fmla="*/ 2686 h 2686"/>
              </a:gdLst>
              <a:ahLst/>
              <a:cxnLst>
                <a:cxn ang="0">
                  <a:pos x="1988" y="3"/>
                </a:cxn>
                <a:cxn ang="0">
                  <a:pos x="1993" y="34"/>
                </a:cxn>
                <a:cxn ang="0">
                  <a:pos x="1993" y="774"/>
                </a:cxn>
                <a:cxn ang="0">
                  <a:pos x="1996" y="1923"/>
                </a:cxn>
                <a:cxn ang="0">
                  <a:pos x="2001" y="1934"/>
                </a:cxn>
                <a:cxn ang="0">
                  <a:pos x="1996" y="1939"/>
                </a:cxn>
                <a:cxn ang="0">
                  <a:pos x="1998" y="2676"/>
                </a:cxn>
                <a:cxn ang="0">
                  <a:pos x="1993" y="2683"/>
                </a:cxn>
                <a:cxn ang="0">
                  <a:pos x="84" y="2686"/>
                </a:cxn>
                <a:cxn ang="0">
                  <a:pos x="5" y="2686"/>
                </a:cxn>
                <a:cxn ang="0">
                  <a:pos x="0" y="2681"/>
                </a:cxn>
                <a:cxn ang="0">
                  <a:pos x="0" y="0"/>
                </a:cxn>
                <a:cxn ang="0">
                  <a:pos x="1849" y="3"/>
                </a:cxn>
                <a:cxn ang="0">
                  <a:pos x="1988" y="3"/>
                </a:cxn>
              </a:cxnLst>
              <a:rect l="txL" t="txT" r="txR" b="txB"/>
              <a:pathLst>
                <a:path w="2001" h="2686">
                  <a:moveTo>
                    <a:pt x="1988" y="3"/>
                  </a:moveTo>
                  <a:lnTo>
                    <a:pt x="1993" y="34"/>
                  </a:lnTo>
                  <a:lnTo>
                    <a:pt x="1993" y="774"/>
                  </a:lnTo>
                  <a:lnTo>
                    <a:pt x="1996" y="1923"/>
                  </a:lnTo>
                  <a:lnTo>
                    <a:pt x="2001" y="1934"/>
                  </a:lnTo>
                  <a:lnTo>
                    <a:pt x="1996" y="1939"/>
                  </a:lnTo>
                  <a:lnTo>
                    <a:pt x="1998" y="2676"/>
                  </a:lnTo>
                  <a:lnTo>
                    <a:pt x="1993" y="2683"/>
                  </a:lnTo>
                  <a:lnTo>
                    <a:pt x="84" y="2686"/>
                  </a:lnTo>
                  <a:lnTo>
                    <a:pt x="5" y="2686"/>
                  </a:lnTo>
                  <a:lnTo>
                    <a:pt x="0" y="2681"/>
                  </a:lnTo>
                  <a:lnTo>
                    <a:pt x="0" y="0"/>
                  </a:lnTo>
                  <a:lnTo>
                    <a:pt x="1849" y="3"/>
                  </a:lnTo>
                  <a:lnTo>
                    <a:pt x="1988" y="3"/>
                  </a:lnTo>
                  <a:close/>
                </a:path>
              </a:pathLst>
            </a:custGeom>
            <a:solidFill>
              <a:srgbClr val="000000">
                <a:alpha val="100000"/>
              </a:srgbClr>
            </a:solidFill>
            <a:ln w="9525">
              <a:noFill/>
            </a:ln>
          </p:spPr>
          <p:txBody>
            <a:bodyPr/>
            <a:p>
              <a:endParaRPr lang="zh-CN" altLang="en-US"/>
            </a:p>
          </p:txBody>
        </p:sp>
        <p:sp>
          <p:nvSpPr>
            <p:cNvPr id="17417" name="Freeform 2056"/>
            <p:cNvSpPr/>
            <p:nvPr/>
          </p:nvSpPr>
          <p:spPr>
            <a:xfrm>
              <a:off x="953" y="806"/>
              <a:ext cx="143" cy="81"/>
            </a:xfrm>
            <a:custGeom>
              <a:avLst/>
              <a:gdLst>
                <a:gd name="txL" fmla="*/ 0 w 430"/>
                <a:gd name="txT" fmla="*/ 0 h 244"/>
                <a:gd name="txR" fmla="*/ 430 w 430"/>
                <a:gd name="txB" fmla="*/ 244 h 244"/>
              </a:gdLst>
              <a:ahLst/>
              <a:cxnLst>
                <a:cxn ang="0">
                  <a:pos x="299" y="16"/>
                </a:cxn>
                <a:cxn ang="0">
                  <a:pos x="336" y="36"/>
                </a:cxn>
                <a:cxn ang="0">
                  <a:pos x="341" y="36"/>
                </a:cxn>
                <a:cxn ang="0">
                  <a:pos x="394" y="100"/>
                </a:cxn>
                <a:cxn ang="0">
                  <a:pos x="430" y="213"/>
                </a:cxn>
                <a:cxn ang="0">
                  <a:pos x="428" y="242"/>
                </a:cxn>
                <a:cxn ang="0">
                  <a:pos x="404" y="244"/>
                </a:cxn>
                <a:cxn ang="0">
                  <a:pos x="394" y="234"/>
                </a:cxn>
                <a:cxn ang="0">
                  <a:pos x="365" y="231"/>
                </a:cxn>
                <a:cxn ang="0">
                  <a:pos x="357" y="226"/>
                </a:cxn>
                <a:cxn ang="0">
                  <a:pos x="370" y="205"/>
                </a:cxn>
                <a:cxn ang="0">
                  <a:pos x="370" y="174"/>
                </a:cxn>
                <a:cxn ang="0">
                  <a:pos x="357" y="145"/>
                </a:cxn>
                <a:cxn ang="0">
                  <a:pos x="328" y="126"/>
                </a:cxn>
                <a:cxn ang="0">
                  <a:pos x="302" y="129"/>
                </a:cxn>
                <a:cxn ang="0">
                  <a:pos x="282" y="158"/>
                </a:cxn>
                <a:cxn ang="0">
                  <a:pos x="282" y="160"/>
                </a:cxn>
                <a:cxn ang="0">
                  <a:pos x="258" y="160"/>
                </a:cxn>
                <a:cxn ang="0">
                  <a:pos x="245" y="150"/>
                </a:cxn>
                <a:cxn ang="0">
                  <a:pos x="241" y="126"/>
                </a:cxn>
                <a:cxn ang="0">
                  <a:pos x="194" y="77"/>
                </a:cxn>
                <a:cxn ang="0">
                  <a:pos x="173" y="65"/>
                </a:cxn>
                <a:cxn ang="0">
                  <a:pos x="158" y="65"/>
                </a:cxn>
                <a:cxn ang="0">
                  <a:pos x="148" y="74"/>
                </a:cxn>
                <a:cxn ang="0">
                  <a:pos x="127" y="77"/>
                </a:cxn>
                <a:cxn ang="0">
                  <a:pos x="103" y="94"/>
                </a:cxn>
                <a:cxn ang="0">
                  <a:pos x="95" y="111"/>
                </a:cxn>
                <a:cxn ang="0">
                  <a:pos x="80" y="121"/>
                </a:cxn>
                <a:cxn ang="0">
                  <a:pos x="48" y="160"/>
                </a:cxn>
                <a:cxn ang="0">
                  <a:pos x="3" y="197"/>
                </a:cxn>
                <a:cxn ang="0">
                  <a:pos x="0" y="150"/>
                </a:cxn>
                <a:cxn ang="0">
                  <a:pos x="14" y="129"/>
                </a:cxn>
                <a:cxn ang="0">
                  <a:pos x="14" y="118"/>
                </a:cxn>
                <a:cxn ang="0">
                  <a:pos x="51" y="79"/>
                </a:cxn>
                <a:cxn ang="0">
                  <a:pos x="87" y="43"/>
                </a:cxn>
                <a:cxn ang="0">
                  <a:pos x="168" y="14"/>
                </a:cxn>
                <a:cxn ang="0">
                  <a:pos x="173" y="9"/>
                </a:cxn>
                <a:cxn ang="0">
                  <a:pos x="179" y="11"/>
                </a:cxn>
                <a:cxn ang="0">
                  <a:pos x="213" y="0"/>
                </a:cxn>
                <a:cxn ang="0">
                  <a:pos x="273" y="6"/>
                </a:cxn>
                <a:cxn ang="0">
                  <a:pos x="299" y="16"/>
                </a:cxn>
              </a:cxnLst>
              <a:rect l="txL" t="txT" r="txR" b="txB"/>
              <a:pathLst>
                <a:path w="430" h="244">
                  <a:moveTo>
                    <a:pt x="299" y="16"/>
                  </a:moveTo>
                  <a:lnTo>
                    <a:pt x="336" y="36"/>
                  </a:lnTo>
                  <a:lnTo>
                    <a:pt x="341" y="36"/>
                  </a:lnTo>
                  <a:lnTo>
                    <a:pt x="394" y="100"/>
                  </a:lnTo>
                  <a:lnTo>
                    <a:pt x="430" y="213"/>
                  </a:lnTo>
                  <a:lnTo>
                    <a:pt x="428" y="242"/>
                  </a:lnTo>
                  <a:lnTo>
                    <a:pt x="404" y="244"/>
                  </a:lnTo>
                  <a:lnTo>
                    <a:pt x="394" y="234"/>
                  </a:lnTo>
                  <a:lnTo>
                    <a:pt x="365" y="231"/>
                  </a:lnTo>
                  <a:lnTo>
                    <a:pt x="357" y="226"/>
                  </a:lnTo>
                  <a:lnTo>
                    <a:pt x="370" y="205"/>
                  </a:lnTo>
                  <a:lnTo>
                    <a:pt x="370" y="174"/>
                  </a:lnTo>
                  <a:lnTo>
                    <a:pt x="357" y="145"/>
                  </a:lnTo>
                  <a:lnTo>
                    <a:pt x="328" y="126"/>
                  </a:lnTo>
                  <a:lnTo>
                    <a:pt x="302" y="129"/>
                  </a:lnTo>
                  <a:lnTo>
                    <a:pt x="282" y="158"/>
                  </a:lnTo>
                  <a:lnTo>
                    <a:pt x="282" y="160"/>
                  </a:lnTo>
                  <a:lnTo>
                    <a:pt x="258" y="160"/>
                  </a:lnTo>
                  <a:lnTo>
                    <a:pt x="245" y="150"/>
                  </a:lnTo>
                  <a:lnTo>
                    <a:pt x="241" y="126"/>
                  </a:lnTo>
                  <a:lnTo>
                    <a:pt x="194" y="77"/>
                  </a:lnTo>
                  <a:lnTo>
                    <a:pt x="173" y="65"/>
                  </a:lnTo>
                  <a:lnTo>
                    <a:pt x="158" y="65"/>
                  </a:lnTo>
                  <a:lnTo>
                    <a:pt x="148" y="74"/>
                  </a:lnTo>
                  <a:lnTo>
                    <a:pt x="127" y="77"/>
                  </a:lnTo>
                  <a:lnTo>
                    <a:pt x="103" y="94"/>
                  </a:lnTo>
                  <a:lnTo>
                    <a:pt x="95" y="111"/>
                  </a:lnTo>
                  <a:lnTo>
                    <a:pt x="80" y="121"/>
                  </a:lnTo>
                  <a:lnTo>
                    <a:pt x="48" y="160"/>
                  </a:lnTo>
                  <a:lnTo>
                    <a:pt x="3" y="197"/>
                  </a:lnTo>
                  <a:lnTo>
                    <a:pt x="0" y="150"/>
                  </a:lnTo>
                  <a:lnTo>
                    <a:pt x="14" y="129"/>
                  </a:lnTo>
                  <a:lnTo>
                    <a:pt x="14" y="118"/>
                  </a:lnTo>
                  <a:lnTo>
                    <a:pt x="51" y="79"/>
                  </a:lnTo>
                  <a:lnTo>
                    <a:pt x="87" y="43"/>
                  </a:lnTo>
                  <a:lnTo>
                    <a:pt x="168" y="14"/>
                  </a:lnTo>
                  <a:lnTo>
                    <a:pt x="173" y="9"/>
                  </a:lnTo>
                  <a:lnTo>
                    <a:pt x="179" y="11"/>
                  </a:lnTo>
                  <a:lnTo>
                    <a:pt x="213" y="0"/>
                  </a:lnTo>
                  <a:lnTo>
                    <a:pt x="273" y="6"/>
                  </a:lnTo>
                  <a:lnTo>
                    <a:pt x="299" y="16"/>
                  </a:lnTo>
                  <a:close/>
                </a:path>
              </a:pathLst>
            </a:custGeom>
            <a:solidFill>
              <a:srgbClr val="6E4822">
                <a:alpha val="100000"/>
              </a:srgbClr>
            </a:solidFill>
            <a:ln w="9525">
              <a:noFill/>
            </a:ln>
          </p:spPr>
          <p:txBody>
            <a:bodyPr/>
            <a:p>
              <a:endParaRPr lang="zh-CN" altLang="en-US"/>
            </a:p>
          </p:txBody>
        </p:sp>
        <p:sp>
          <p:nvSpPr>
            <p:cNvPr id="17418" name="Freeform 2057"/>
            <p:cNvSpPr/>
            <p:nvPr/>
          </p:nvSpPr>
          <p:spPr>
            <a:xfrm>
              <a:off x="958" y="832"/>
              <a:ext cx="114" cy="128"/>
            </a:xfrm>
            <a:custGeom>
              <a:avLst/>
              <a:gdLst>
                <a:gd name="txL" fmla="*/ 0 w 343"/>
                <a:gd name="txT" fmla="*/ 0 h 383"/>
                <a:gd name="txR" fmla="*/ 343 w 343"/>
                <a:gd name="txB" fmla="*/ 383 h 383"/>
              </a:gdLst>
              <a:ahLst/>
              <a:cxnLst>
                <a:cxn ang="0">
                  <a:pos x="217" y="63"/>
                </a:cxn>
                <a:cxn ang="0">
                  <a:pos x="254" y="103"/>
                </a:cxn>
                <a:cxn ang="0">
                  <a:pos x="270" y="97"/>
                </a:cxn>
                <a:cxn ang="0">
                  <a:pos x="283" y="79"/>
                </a:cxn>
                <a:cxn ang="0">
                  <a:pos x="285" y="81"/>
                </a:cxn>
                <a:cxn ang="0">
                  <a:pos x="309" y="76"/>
                </a:cxn>
                <a:cxn ang="0">
                  <a:pos x="327" y="115"/>
                </a:cxn>
                <a:cxn ang="0">
                  <a:pos x="335" y="118"/>
                </a:cxn>
                <a:cxn ang="0">
                  <a:pos x="330" y="76"/>
                </a:cxn>
                <a:cxn ang="0">
                  <a:pos x="297" y="68"/>
                </a:cxn>
                <a:cxn ang="0">
                  <a:pos x="293" y="66"/>
                </a:cxn>
                <a:cxn ang="0">
                  <a:pos x="324" y="66"/>
                </a:cxn>
                <a:cxn ang="0">
                  <a:pos x="343" y="126"/>
                </a:cxn>
                <a:cxn ang="0">
                  <a:pos x="333" y="139"/>
                </a:cxn>
                <a:cxn ang="0">
                  <a:pos x="319" y="173"/>
                </a:cxn>
                <a:cxn ang="0">
                  <a:pos x="317" y="246"/>
                </a:cxn>
                <a:cxn ang="0">
                  <a:pos x="265" y="343"/>
                </a:cxn>
                <a:cxn ang="0">
                  <a:pos x="209" y="380"/>
                </a:cxn>
                <a:cxn ang="0">
                  <a:pos x="188" y="383"/>
                </a:cxn>
                <a:cxn ang="0">
                  <a:pos x="168" y="338"/>
                </a:cxn>
                <a:cxn ang="0">
                  <a:pos x="188" y="326"/>
                </a:cxn>
                <a:cxn ang="0">
                  <a:pos x="183" y="309"/>
                </a:cxn>
                <a:cxn ang="0">
                  <a:pos x="165" y="321"/>
                </a:cxn>
                <a:cxn ang="0">
                  <a:pos x="146" y="318"/>
                </a:cxn>
                <a:cxn ang="0">
                  <a:pos x="207" y="292"/>
                </a:cxn>
                <a:cxn ang="0">
                  <a:pos x="227" y="283"/>
                </a:cxn>
                <a:cxn ang="0">
                  <a:pos x="215" y="265"/>
                </a:cxn>
                <a:cxn ang="0">
                  <a:pos x="154" y="260"/>
                </a:cxn>
                <a:cxn ang="0">
                  <a:pos x="149" y="249"/>
                </a:cxn>
                <a:cxn ang="0">
                  <a:pos x="134" y="239"/>
                </a:cxn>
                <a:cxn ang="0">
                  <a:pos x="134" y="260"/>
                </a:cxn>
                <a:cxn ang="0">
                  <a:pos x="81" y="270"/>
                </a:cxn>
                <a:cxn ang="0">
                  <a:pos x="71" y="215"/>
                </a:cxn>
                <a:cxn ang="0">
                  <a:pos x="91" y="215"/>
                </a:cxn>
                <a:cxn ang="0">
                  <a:pos x="136" y="204"/>
                </a:cxn>
                <a:cxn ang="0">
                  <a:pos x="157" y="149"/>
                </a:cxn>
                <a:cxn ang="0">
                  <a:pos x="129" y="118"/>
                </a:cxn>
                <a:cxn ang="0">
                  <a:pos x="79" y="129"/>
                </a:cxn>
                <a:cxn ang="0">
                  <a:pos x="63" y="142"/>
                </a:cxn>
                <a:cxn ang="0">
                  <a:pos x="55" y="181"/>
                </a:cxn>
                <a:cxn ang="0">
                  <a:pos x="42" y="183"/>
                </a:cxn>
                <a:cxn ang="0">
                  <a:pos x="0" y="131"/>
                </a:cxn>
                <a:cxn ang="0">
                  <a:pos x="10" y="120"/>
                </a:cxn>
                <a:cxn ang="0">
                  <a:pos x="100" y="23"/>
                </a:cxn>
                <a:cxn ang="0">
                  <a:pos x="146" y="3"/>
                </a:cxn>
                <a:cxn ang="0">
                  <a:pos x="165" y="3"/>
                </a:cxn>
              </a:cxnLst>
              <a:rect l="txL" t="txT" r="txR" b="txB"/>
              <a:pathLst>
                <a:path w="343" h="383">
                  <a:moveTo>
                    <a:pt x="199" y="32"/>
                  </a:moveTo>
                  <a:lnTo>
                    <a:pt x="217" y="63"/>
                  </a:lnTo>
                  <a:lnTo>
                    <a:pt x="217" y="79"/>
                  </a:lnTo>
                  <a:lnTo>
                    <a:pt x="254" y="103"/>
                  </a:lnTo>
                  <a:lnTo>
                    <a:pt x="268" y="100"/>
                  </a:lnTo>
                  <a:lnTo>
                    <a:pt x="270" y="97"/>
                  </a:lnTo>
                  <a:lnTo>
                    <a:pt x="280" y="92"/>
                  </a:lnTo>
                  <a:lnTo>
                    <a:pt x="283" y="79"/>
                  </a:lnTo>
                  <a:lnTo>
                    <a:pt x="285" y="76"/>
                  </a:lnTo>
                  <a:lnTo>
                    <a:pt x="285" y="81"/>
                  </a:lnTo>
                  <a:lnTo>
                    <a:pt x="290" y="86"/>
                  </a:lnTo>
                  <a:lnTo>
                    <a:pt x="309" y="76"/>
                  </a:lnTo>
                  <a:lnTo>
                    <a:pt x="322" y="92"/>
                  </a:lnTo>
                  <a:lnTo>
                    <a:pt x="327" y="115"/>
                  </a:lnTo>
                  <a:lnTo>
                    <a:pt x="330" y="118"/>
                  </a:lnTo>
                  <a:lnTo>
                    <a:pt x="335" y="118"/>
                  </a:lnTo>
                  <a:lnTo>
                    <a:pt x="340" y="113"/>
                  </a:lnTo>
                  <a:lnTo>
                    <a:pt x="330" y="76"/>
                  </a:lnTo>
                  <a:lnTo>
                    <a:pt x="317" y="63"/>
                  </a:lnTo>
                  <a:lnTo>
                    <a:pt x="297" y="68"/>
                  </a:lnTo>
                  <a:lnTo>
                    <a:pt x="293" y="68"/>
                  </a:lnTo>
                  <a:lnTo>
                    <a:pt x="293" y="66"/>
                  </a:lnTo>
                  <a:lnTo>
                    <a:pt x="299" y="61"/>
                  </a:lnTo>
                  <a:lnTo>
                    <a:pt x="324" y="66"/>
                  </a:lnTo>
                  <a:lnTo>
                    <a:pt x="343" y="97"/>
                  </a:lnTo>
                  <a:lnTo>
                    <a:pt x="343" y="126"/>
                  </a:lnTo>
                  <a:lnTo>
                    <a:pt x="338" y="134"/>
                  </a:lnTo>
                  <a:lnTo>
                    <a:pt x="333" y="139"/>
                  </a:lnTo>
                  <a:lnTo>
                    <a:pt x="319" y="136"/>
                  </a:lnTo>
                  <a:lnTo>
                    <a:pt x="319" y="173"/>
                  </a:lnTo>
                  <a:lnTo>
                    <a:pt x="324" y="192"/>
                  </a:lnTo>
                  <a:lnTo>
                    <a:pt x="317" y="246"/>
                  </a:lnTo>
                  <a:lnTo>
                    <a:pt x="288" y="304"/>
                  </a:lnTo>
                  <a:lnTo>
                    <a:pt x="265" y="343"/>
                  </a:lnTo>
                  <a:lnTo>
                    <a:pt x="236" y="372"/>
                  </a:lnTo>
                  <a:lnTo>
                    <a:pt x="209" y="380"/>
                  </a:lnTo>
                  <a:lnTo>
                    <a:pt x="197" y="383"/>
                  </a:lnTo>
                  <a:lnTo>
                    <a:pt x="188" y="383"/>
                  </a:lnTo>
                  <a:lnTo>
                    <a:pt x="173" y="357"/>
                  </a:lnTo>
                  <a:lnTo>
                    <a:pt x="168" y="338"/>
                  </a:lnTo>
                  <a:lnTo>
                    <a:pt x="165" y="336"/>
                  </a:lnTo>
                  <a:lnTo>
                    <a:pt x="188" y="326"/>
                  </a:lnTo>
                  <a:lnTo>
                    <a:pt x="191" y="323"/>
                  </a:lnTo>
                  <a:lnTo>
                    <a:pt x="183" y="309"/>
                  </a:lnTo>
                  <a:lnTo>
                    <a:pt x="180" y="307"/>
                  </a:lnTo>
                  <a:lnTo>
                    <a:pt x="165" y="321"/>
                  </a:lnTo>
                  <a:lnTo>
                    <a:pt x="146" y="328"/>
                  </a:lnTo>
                  <a:lnTo>
                    <a:pt x="146" y="318"/>
                  </a:lnTo>
                  <a:lnTo>
                    <a:pt x="173" y="304"/>
                  </a:lnTo>
                  <a:lnTo>
                    <a:pt x="207" y="292"/>
                  </a:lnTo>
                  <a:lnTo>
                    <a:pt x="220" y="292"/>
                  </a:lnTo>
                  <a:lnTo>
                    <a:pt x="227" y="283"/>
                  </a:lnTo>
                  <a:lnTo>
                    <a:pt x="225" y="273"/>
                  </a:lnTo>
                  <a:lnTo>
                    <a:pt x="215" y="265"/>
                  </a:lnTo>
                  <a:lnTo>
                    <a:pt x="173" y="260"/>
                  </a:lnTo>
                  <a:lnTo>
                    <a:pt x="154" y="260"/>
                  </a:lnTo>
                  <a:lnTo>
                    <a:pt x="151" y="263"/>
                  </a:lnTo>
                  <a:lnTo>
                    <a:pt x="149" y="249"/>
                  </a:lnTo>
                  <a:lnTo>
                    <a:pt x="139" y="239"/>
                  </a:lnTo>
                  <a:lnTo>
                    <a:pt x="134" y="239"/>
                  </a:lnTo>
                  <a:lnTo>
                    <a:pt x="125" y="249"/>
                  </a:lnTo>
                  <a:lnTo>
                    <a:pt x="134" y="260"/>
                  </a:lnTo>
                  <a:lnTo>
                    <a:pt x="91" y="286"/>
                  </a:lnTo>
                  <a:lnTo>
                    <a:pt x="81" y="270"/>
                  </a:lnTo>
                  <a:lnTo>
                    <a:pt x="79" y="239"/>
                  </a:lnTo>
                  <a:lnTo>
                    <a:pt x="71" y="215"/>
                  </a:lnTo>
                  <a:lnTo>
                    <a:pt x="71" y="204"/>
                  </a:lnTo>
                  <a:lnTo>
                    <a:pt x="91" y="215"/>
                  </a:lnTo>
                  <a:lnTo>
                    <a:pt x="120" y="210"/>
                  </a:lnTo>
                  <a:lnTo>
                    <a:pt x="136" y="204"/>
                  </a:lnTo>
                  <a:lnTo>
                    <a:pt x="157" y="181"/>
                  </a:lnTo>
                  <a:lnTo>
                    <a:pt x="157" y="149"/>
                  </a:lnTo>
                  <a:lnTo>
                    <a:pt x="136" y="124"/>
                  </a:lnTo>
                  <a:lnTo>
                    <a:pt x="129" y="118"/>
                  </a:lnTo>
                  <a:lnTo>
                    <a:pt x="97" y="118"/>
                  </a:lnTo>
                  <a:lnTo>
                    <a:pt x="79" y="129"/>
                  </a:lnTo>
                  <a:lnTo>
                    <a:pt x="68" y="142"/>
                  </a:lnTo>
                  <a:lnTo>
                    <a:pt x="63" y="142"/>
                  </a:lnTo>
                  <a:lnTo>
                    <a:pt x="55" y="155"/>
                  </a:lnTo>
                  <a:lnTo>
                    <a:pt x="55" y="181"/>
                  </a:lnTo>
                  <a:lnTo>
                    <a:pt x="47" y="183"/>
                  </a:lnTo>
                  <a:lnTo>
                    <a:pt x="42" y="183"/>
                  </a:lnTo>
                  <a:lnTo>
                    <a:pt x="5" y="144"/>
                  </a:lnTo>
                  <a:lnTo>
                    <a:pt x="0" y="131"/>
                  </a:lnTo>
                  <a:lnTo>
                    <a:pt x="0" y="126"/>
                  </a:lnTo>
                  <a:lnTo>
                    <a:pt x="10" y="120"/>
                  </a:lnTo>
                  <a:lnTo>
                    <a:pt x="97" y="32"/>
                  </a:lnTo>
                  <a:lnTo>
                    <a:pt x="100" y="23"/>
                  </a:lnTo>
                  <a:lnTo>
                    <a:pt x="129" y="8"/>
                  </a:lnTo>
                  <a:lnTo>
                    <a:pt x="146" y="3"/>
                  </a:lnTo>
                  <a:lnTo>
                    <a:pt x="149" y="0"/>
                  </a:lnTo>
                  <a:lnTo>
                    <a:pt x="165" y="3"/>
                  </a:lnTo>
                  <a:lnTo>
                    <a:pt x="199" y="32"/>
                  </a:lnTo>
                  <a:close/>
                </a:path>
              </a:pathLst>
            </a:custGeom>
            <a:solidFill>
              <a:srgbClr val="FFCC99">
                <a:alpha val="100000"/>
              </a:srgbClr>
            </a:solidFill>
            <a:ln w="9525">
              <a:noFill/>
            </a:ln>
          </p:spPr>
          <p:txBody>
            <a:bodyPr/>
            <a:p>
              <a:endParaRPr lang="zh-CN" altLang="en-US"/>
            </a:p>
          </p:txBody>
        </p:sp>
        <p:sp>
          <p:nvSpPr>
            <p:cNvPr id="17419" name="Freeform 2058"/>
            <p:cNvSpPr/>
            <p:nvPr/>
          </p:nvSpPr>
          <p:spPr>
            <a:xfrm>
              <a:off x="981" y="876"/>
              <a:ext cx="25" cy="22"/>
            </a:xfrm>
            <a:custGeom>
              <a:avLst/>
              <a:gdLst>
                <a:gd name="txL" fmla="*/ 0 w 73"/>
                <a:gd name="txT" fmla="*/ 0 h 68"/>
                <a:gd name="txR" fmla="*/ 73 w 73"/>
                <a:gd name="txB" fmla="*/ 68 h 68"/>
              </a:gdLst>
              <a:ahLst/>
              <a:cxnLst>
                <a:cxn ang="0">
                  <a:pos x="70" y="21"/>
                </a:cxn>
                <a:cxn ang="0">
                  <a:pos x="73" y="37"/>
                </a:cxn>
                <a:cxn ang="0">
                  <a:pos x="73" y="44"/>
                </a:cxn>
                <a:cxn ang="0">
                  <a:pos x="44" y="68"/>
                </a:cxn>
                <a:cxn ang="0">
                  <a:pos x="13" y="66"/>
                </a:cxn>
                <a:cxn ang="0">
                  <a:pos x="0" y="47"/>
                </a:cxn>
                <a:cxn ang="0">
                  <a:pos x="0" y="27"/>
                </a:cxn>
                <a:cxn ang="0">
                  <a:pos x="29" y="3"/>
                </a:cxn>
                <a:cxn ang="0">
                  <a:pos x="34" y="0"/>
                </a:cxn>
                <a:cxn ang="0">
                  <a:pos x="52" y="0"/>
                </a:cxn>
                <a:cxn ang="0">
                  <a:pos x="70" y="21"/>
                </a:cxn>
              </a:cxnLst>
              <a:rect l="txL" t="txT" r="txR" b="txB"/>
              <a:pathLst>
                <a:path w="73" h="68">
                  <a:moveTo>
                    <a:pt x="70" y="21"/>
                  </a:moveTo>
                  <a:lnTo>
                    <a:pt x="73" y="37"/>
                  </a:lnTo>
                  <a:lnTo>
                    <a:pt x="73" y="44"/>
                  </a:lnTo>
                  <a:lnTo>
                    <a:pt x="44" y="68"/>
                  </a:lnTo>
                  <a:lnTo>
                    <a:pt x="13" y="66"/>
                  </a:lnTo>
                  <a:lnTo>
                    <a:pt x="0" y="47"/>
                  </a:lnTo>
                  <a:lnTo>
                    <a:pt x="0" y="27"/>
                  </a:lnTo>
                  <a:lnTo>
                    <a:pt x="29" y="3"/>
                  </a:lnTo>
                  <a:lnTo>
                    <a:pt x="34" y="0"/>
                  </a:lnTo>
                  <a:lnTo>
                    <a:pt x="52" y="0"/>
                  </a:lnTo>
                  <a:lnTo>
                    <a:pt x="70" y="21"/>
                  </a:lnTo>
                  <a:close/>
                </a:path>
              </a:pathLst>
            </a:custGeom>
            <a:solidFill>
              <a:srgbClr val="FBE5CF">
                <a:alpha val="100000"/>
              </a:srgbClr>
            </a:solidFill>
            <a:ln w="9525">
              <a:noFill/>
            </a:ln>
          </p:spPr>
          <p:txBody>
            <a:bodyPr/>
            <a:p>
              <a:endParaRPr lang="zh-CN" altLang="en-US"/>
            </a:p>
          </p:txBody>
        </p:sp>
        <p:sp>
          <p:nvSpPr>
            <p:cNvPr id="17420" name="Freeform 2059"/>
            <p:cNvSpPr/>
            <p:nvPr/>
          </p:nvSpPr>
          <p:spPr>
            <a:xfrm>
              <a:off x="991" y="878"/>
              <a:ext cx="13" cy="13"/>
            </a:xfrm>
            <a:custGeom>
              <a:avLst/>
              <a:gdLst>
                <a:gd name="txL" fmla="*/ 0 w 39"/>
                <a:gd name="txT" fmla="*/ 0 h 39"/>
                <a:gd name="txR" fmla="*/ 39 w 39"/>
                <a:gd name="txB" fmla="*/ 39 h 39"/>
              </a:gdLst>
              <a:ahLst/>
              <a:cxnLst>
                <a:cxn ang="0">
                  <a:pos x="15" y="16"/>
                </a:cxn>
                <a:cxn ang="0">
                  <a:pos x="20" y="21"/>
                </a:cxn>
                <a:cxn ang="0">
                  <a:pos x="34" y="19"/>
                </a:cxn>
                <a:cxn ang="0">
                  <a:pos x="36" y="19"/>
                </a:cxn>
                <a:cxn ang="0">
                  <a:pos x="39" y="21"/>
                </a:cxn>
                <a:cxn ang="0">
                  <a:pos x="25" y="31"/>
                </a:cxn>
                <a:cxn ang="0">
                  <a:pos x="8" y="39"/>
                </a:cxn>
                <a:cxn ang="0">
                  <a:pos x="0" y="39"/>
                </a:cxn>
                <a:cxn ang="0">
                  <a:pos x="8" y="24"/>
                </a:cxn>
                <a:cxn ang="0">
                  <a:pos x="8" y="0"/>
                </a:cxn>
                <a:cxn ang="0">
                  <a:pos x="15" y="8"/>
                </a:cxn>
                <a:cxn ang="0">
                  <a:pos x="15" y="16"/>
                </a:cxn>
              </a:cxnLst>
              <a:rect l="txL" t="txT" r="txR" b="txB"/>
              <a:pathLst>
                <a:path w="39" h="39">
                  <a:moveTo>
                    <a:pt x="15" y="16"/>
                  </a:moveTo>
                  <a:lnTo>
                    <a:pt x="20" y="21"/>
                  </a:lnTo>
                  <a:lnTo>
                    <a:pt x="34" y="19"/>
                  </a:lnTo>
                  <a:lnTo>
                    <a:pt x="36" y="19"/>
                  </a:lnTo>
                  <a:lnTo>
                    <a:pt x="39" y="21"/>
                  </a:lnTo>
                  <a:lnTo>
                    <a:pt x="25" y="31"/>
                  </a:lnTo>
                  <a:lnTo>
                    <a:pt x="8" y="39"/>
                  </a:lnTo>
                  <a:lnTo>
                    <a:pt x="0" y="39"/>
                  </a:lnTo>
                  <a:lnTo>
                    <a:pt x="8" y="24"/>
                  </a:lnTo>
                  <a:lnTo>
                    <a:pt x="8" y="0"/>
                  </a:lnTo>
                  <a:lnTo>
                    <a:pt x="15" y="8"/>
                  </a:lnTo>
                  <a:lnTo>
                    <a:pt x="15" y="16"/>
                  </a:lnTo>
                  <a:close/>
                </a:path>
              </a:pathLst>
            </a:custGeom>
            <a:solidFill>
              <a:srgbClr val="000000">
                <a:alpha val="100000"/>
              </a:srgbClr>
            </a:solidFill>
            <a:ln w="9525">
              <a:noFill/>
            </a:ln>
          </p:spPr>
          <p:txBody>
            <a:bodyPr/>
            <a:p>
              <a:endParaRPr lang="zh-CN" altLang="en-US"/>
            </a:p>
          </p:txBody>
        </p:sp>
        <p:sp>
          <p:nvSpPr>
            <p:cNvPr id="17421" name="Freeform 2060"/>
            <p:cNvSpPr/>
            <p:nvPr/>
          </p:nvSpPr>
          <p:spPr>
            <a:xfrm>
              <a:off x="1036" y="885"/>
              <a:ext cx="72" cy="132"/>
            </a:xfrm>
            <a:custGeom>
              <a:avLst/>
              <a:gdLst>
                <a:gd name="txL" fmla="*/ 0 w 214"/>
                <a:gd name="txT" fmla="*/ 0 h 396"/>
                <a:gd name="txR" fmla="*/ 214 w 214"/>
                <a:gd name="txB" fmla="*/ 396 h 396"/>
              </a:gdLst>
              <a:ahLst/>
              <a:cxnLst>
                <a:cxn ang="0">
                  <a:pos x="131" y="5"/>
                </a:cxn>
                <a:cxn ang="0">
                  <a:pos x="149" y="15"/>
                </a:cxn>
                <a:cxn ang="0">
                  <a:pos x="175" y="18"/>
                </a:cxn>
                <a:cxn ang="0">
                  <a:pos x="180" y="18"/>
                </a:cxn>
                <a:cxn ang="0">
                  <a:pos x="202" y="66"/>
                </a:cxn>
                <a:cxn ang="0">
                  <a:pos x="214" y="81"/>
                </a:cxn>
                <a:cxn ang="0">
                  <a:pos x="202" y="139"/>
                </a:cxn>
                <a:cxn ang="0">
                  <a:pos x="185" y="171"/>
                </a:cxn>
                <a:cxn ang="0">
                  <a:pos x="185" y="181"/>
                </a:cxn>
                <a:cxn ang="0">
                  <a:pos x="133" y="260"/>
                </a:cxn>
                <a:cxn ang="0">
                  <a:pos x="115" y="294"/>
                </a:cxn>
                <a:cxn ang="0">
                  <a:pos x="99" y="360"/>
                </a:cxn>
                <a:cxn ang="0">
                  <a:pos x="94" y="396"/>
                </a:cxn>
                <a:cxn ang="0">
                  <a:pos x="68" y="365"/>
                </a:cxn>
                <a:cxn ang="0">
                  <a:pos x="18" y="283"/>
                </a:cxn>
                <a:cxn ang="0">
                  <a:pos x="0" y="233"/>
                </a:cxn>
                <a:cxn ang="0">
                  <a:pos x="0" y="228"/>
                </a:cxn>
                <a:cxn ang="0">
                  <a:pos x="15" y="220"/>
                </a:cxn>
                <a:cxn ang="0">
                  <a:pos x="52" y="176"/>
                </a:cxn>
                <a:cxn ang="0">
                  <a:pos x="88" y="110"/>
                </a:cxn>
                <a:cxn ang="0">
                  <a:pos x="94" y="92"/>
                </a:cxn>
                <a:cxn ang="0">
                  <a:pos x="102" y="57"/>
                </a:cxn>
                <a:cxn ang="0">
                  <a:pos x="102" y="18"/>
                </a:cxn>
                <a:cxn ang="0">
                  <a:pos x="99" y="0"/>
                </a:cxn>
                <a:cxn ang="0">
                  <a:pos x="122" y="8"/>
                </a:cxn>
                <a:cxn ang="0">
                  <a:pos x="131" y="5"/>
                </a:cxn>
              </a:cxnLst>
              <a:rect l="txL" t="txT" r="txR" b="txB"/>
              <a:pathLst>
                <a:path w="214" h="396">
                  <a:moveTo>
                    <a:pt x="131" y="5"/>
                  </a:moveTo>
                  <a:lnTo>
                    <a:pt x="149" y="15"/>
                  </a:lnTo>
                  <a:lnTo>
                    <a:pt x="175" y="18"/>
                  </a:lnTo>
                  <a:lnTo>
                    <a:pt x="180" y="18"/>
                  </a:lnTo>
                  <a:lnTo>
                    <a:pt x="202" y="66"/>
                  </a:lnTo>
                  <a:lnTo>
                    <a:pt x="214" y="81"/>
                  </a:lnTo>
                  <a:lnTo>
                    <a:pt x="202" y="139"/>
                  </a:lnTo>
                  <a:lnTo>
                    <a:pt x="185" y="171"/>
                  </a:lnTo>
                  <a:lnTo>
                    <a:pt x="185" y="181"/>
                  </a:lnTo>
                  <a:lnTo>
                    <a:pt x="133" y="260"/>
                  </a:lnTo>
                  <a:lnTo>
                    <a:pt x="115" y="294"/>
                  </a:lnTo>
                  <a:lnTo>
                    <a:pt x="99" y="360"/>
                  </a:lnTo>
                  <a:lnTo>
                    <a:pt x="94" y="396"/>
                  </a:lnTo>
                  <a:lnTo>
                    <a:pt x="68" y="365"/>
                  </a:lnTo>
                  <a:lnTo>
                    <a:pt x="18" y="283"/>
                  </a:lnTo>
                  <a:lnTo>
                    <a:pt x="0" y="233"/>
                  </a:lnTo>
                  <a:lnTo>
                    <a:pt x="0" y="228"/>
                  </a:lnTo>
                  <a:lnTo>
                    <a:pt x="15" y="220"/>
                  </a:lnTo>
                  <a:lnTo>
                    <a:pt x="52" y="176"/>
                  </a:lnTo>
                  <a:lnTo>
                    <a:pt x="88" y="110"/>
                  </a:lnTo>
                  <a:lnTo>
                    <a:pt x="94" y="92"/>
                  </a:lnTo>
                  <a:lnTo>
                    <a:pt x="102" y="57"/>
                  </a:lnTo>
                  <a:lnTo>
                    <a:pt x="102" y="18"/>
                  </a:lnTo>
                  <a:lnTo>
                    <a:pt x="99" y="0"/>
                  </a:lnTo>
                  <a:lnTo>
                    <a:pt x="122" y="8"/>
                  </a:lnTo>
                  <a:lnTo>
                    <a:pt x="131" y="5"/>
                  </a:lnTo>
                  <a:close/>
                </a:path>
              </a:pathLst>
            </a:custGeom>
            <a:solidFill>
              <a:srgbClr val="FFCC99">
                <a:alpha val="100000"/>
              </a:srgbClr>
            </a:solidFill>
            <a:ln w="9525">
              <a:noFill/>
            </a:ln>
          </p:spPr>
          <p:txBody>
            <a:bodyPr/>
            <a:p>
              <a:endParaRPr lang="zh-CN" altLang="en-US"/>
            </a:p>
          </p:txBody>
        </p:sp>
        <p:sp>
          <p:nvSpPr>
            <p:cNvPr id="17422" name="Freeform 2061"/>
            <p:cNvSpPr/>
            <p:nvPr/>
          </p:nvSpPr>
          <p:spPr>
            <a:xfrm>
              <a:off x="965" y="898"/>
              <a:ext cx="14" cy="20"/>
            </a:xfrm>
            <a:custGeom>
              <a:avLst/>
              <a:gdLst>
                <a:gd name="txL" fmla="*/ 0 w 42"/>
                <a:gd name="txT" fmla="*/ 0 h 60"/>
                <a:gd name="txR" fmla="*/ 42 w 42"/>
                <a:gd name="txB" fmla="*/ 60 h 60"/>
              </a:gdLst>
              <a:ahLst/>
              <a:cxnLst>
                <a:cxn ang="0">
                  <a:pos x="21" y="20"/>
                </a:cxn>
                <a:cxn ang="0">
                  <a:pos x="21" y="29"/>
                </a:cxn>
                <a:cxn ang="0">
                  <a:pos x="23" y="31"/>
                </a:cxn>
                <a:cxn ang="0">
                  <a:pos x="31" y="31"/>
                </a:cxn>
                <a:cxn ang="0">
                  <a:pos x="36" y="24"/>
                </a:cxn>
                <a:cxn ang="0">
                  <a:pos x="42" y="42"/>
                </a:cxn>
                <a:cxn ang="0">
                  <a:pos x="36" y="55"/>
                </a:cxn>
                <a:cxn ang="0">
                  <a:pos x="26" y="60"/>
                </a:cxn>
                <a:cxn ang="0">
                  <a:pos x="13" y="52"/>
                </a:cxn>
                <a:cxn ang="0">
                  <a:pos x="0" y="29"/>
                </a:cxn>
                <a:cxn ang="0">
                  <a:pos x="2" y="13"/>
                </a:cxn>
                <a:cxn ang="0">
                  <a:pos x="23" y="0"/>
                </a:cxn>
                <a:cxn ang="0">
                  <a:pos x="31" y="7"/>
                </a:cxn>
                <a:cxn ang="0">
                  <a:pos x="21" y="20"/>
                </a:cxn>
              </a:cxnLst>
              <a:rect l="txL" t="txT" r="txR" b="txB"/>
              <a:pathLst>
                <a:path w="42" h="60">
                  <a:moveTo>
                    <a:pt x="21" y="20"/>
                  </a:moveTo>
                  <a:lnTo>
                    <a:pt x="21" y="29"/>
                  </a:lnTo>
                  <a:lnTo>
                    <a:pt x="23" y="31"/>
                  </a:lnTo>
                  <a:lnTo>
                    <a:pt x="31" y="31"/>
                  </a:lnTo>
                  <a:lnTo>
                    <a:pt x="36" y="24"/>
                  </a:lnTo>
                  <a:lnTo>
                    <a:pt x="42" y="42"/>
                  </a:lnTo>
                  <a:lnTo>
                    <a:pt x="36" y="55"/>
                  </a:lnTo>
                  <a:lnTo>
                    <a:pt x="26" y="60"/>
                  </a:lnTo>
                  <a:lnTo>
                    <a:pt x="13" y="52"/>
                  </a:lnTo>
                  <a:lnTo>
                    <a:pt x="0" y="29"/>
                  </a:lnTo>
                  <a:lnTo>
                    <a:pt x="2" y="13"/>
                  </a:lnTo>
                  <a:lnTo>
                    <a:pt x="23" y="0"/>
                  </a:lnTo>
                  <a:lnTo>
                    <a:pt x="31" y="7"/>
                  </a:lnTo>
                  <a:lnTo>
                    <a:pt x="21" y="20"/>
                  </a:lnTo>
                  <a:close/>
                </a:path>
              </a:pathLst>
            </a:custGeom>
            <a:solidFill>
              <a:srgbClr val="FBE5CF">
                <a:alpha val="100000"/>
              </a:srgbClr>
            </a:solidFill>
            <a:ln w="9525">
              <a:noFill/>
            </a:ln>
          </p:spPr>
          <p:txBody>
            <a:bodyPr/>
            <a:p>
              <a:endParaRPr lang="zh-CN" altLang="en-US"/>
            </a:p>
          </p:txBody>
        </p:sp>
        <p:sp>
          <p:nvSpPr>
            <p:cNvPr id="17423" name="Freeform 2062"/>
            <p:cNvSpPr/>
            <p:nvPr/>
          </p:nvSpPr>
          <p:spPr>
            <a:xfrm>
              <a:off x="1076" y="912"/>
              <a:ext cx="54" cy="82"/>
            </a:xfrm>
            <a:custGeom>
              <a:avLst/>
              <a:gdLst>
                <a:gd name="txL" fmla="*/ 0 w 160"/>
                <a:gd name="txT" fmla="*/ 0 h 247"/>
                <a:gd name="txR" fmla="*/ 160 w 160"/>
                <a:gd name="txB" fmla="*/ 247 h 247"/>
              </a:gdLst>
              <a:ahLst/>
              <a:cxnLst>
                <a:cxn ang="0">
                  <a:pos x="160" y="36"/>
                </a:cxn>
                <a:cxn ang="0">
                  <a:pos x="160" y="44"/>
                </a:cxn>
                <a:cxn ang="0">
                  <a:pos x="150" y="58"/>
                </a:cxn>
                <a:cxn ang="0">
                  <a:pos x="136" y="120"/>
                </a:cxn>
                <a:cxn ang="0">
                  <a:pos x="131" y="201"/>
                </a:cxn>
                <a:cxn ang="0">
                  <a:pos x="97" y="199"/>
                </a:cxn>
                <a:cxn ang="0">
                  <a:pos x="77" y="194"/>
                </a:cxn>
                <a:cxn ang="0">
                  <a:pos x="40" y="204"/>
                </a:cxn>
                <a:cxn ang="0">
                  <a:pos x="21" y="228"/>
                </a:cxn>
                <a:cxn ang="0">
                  <a:pos x="8" y="238"/>
                </a:cxn>
                <a:cxn ang="0">
                  <a:pos x="0" y="247"/>
                </a:cxn>
                <a:cxn ang="0">
                  <a:pos x="11" y="210"/>
                </a:cxn>
                <a:cxn ang="0">
                  <a:pos x="26" y="191"/>
                </a:cxn>
                <a:cxn ang="0">
                  <a:pos x="36" y="162"/>
                </a:cxn>
                <a:cxn ang="0">
                  <a:pos x="77" y="109"/>
                </a:cxn>
                <a:cxn ang="0">
                  <a:pos x="87" y="75"/>
                </a:cxn>
                <a:cxn ang="0">
                  <a:pos x="97" y="55"/>
                </a:cxn>
                <a:cxn ang="0">
                  <a:pos x="111" y="0"/>
                </a:cxn>
                <a:cxn ang="0">
                  <a:pos x="118" y="0"/>
                </a:cxn>
                <a:cxn ang="0">
                  <a:pos x="160" y="36"/>
                </a:cxn>
              </a:cxnLst>
              <a:rect l="txL" t="txT" r="txR" b="txB"/>
              <a:pathLst>
                <a:path w="160" h="247">
                  <a:moveTo>
                    <a:pt x="160" y="36"/>
                  </a:moveTo>
                  <a:lnTo>
                    <a:pt x="160" y="44"/>
                  </a:lnTo>
                  <a:lnTo>
                    <a:pt x="150" y="58"/>
                  </a:lnTo>
                  <a:lnTo>
                    <a:pt x="136" y="120"/>
                  </a:lnTo>
                  <a:lnTo>
                    <a:pt x="131" y="201"/>
                  </a:lnTo>
                  <a:lnTo>
                    <a:pt x="97" y="199"/>
                  </a:lnTo>
                  <a:lnTo>
                    <a:pt x="77" y="194"/>
                  </a:lnTo>
                  <a:lnTo>
                    <a:pt x="40" y="204"/>
                  </a:lnTo>
                  <a:lnTo>
                    <a:pt x="21" y="228"/>
                  </a:lnTo>
                  <a:lnTo>
                    <a:pt x="8" y="238"/>
                  </a:lnTo>
                  <a:lnTo>
                    <a:pt x="0" y="247"/>
                  </a:lnTo>
                  <a:lnTo>
                    <a:pt x="11" y="210"/>
                  </a:lnTo>
                  <a:lnTo>
                    <a:pt x="26" y="191"/>
                  </a:lnTo>
                  <a:lnTo>
                    <a:pt x="36" y="162"/>
                  </a:lnTo>
                  <a:lnTo>
                    <a:pt x="77" y="109"/>
                  </a:lnTo>
                  <a:lnTo>
                    <a:pt x="87" y="75"/>
                  </a:lnTo>
                  <a:lnTo>
                    <a:pt x="97" y="55"/>
                  </a:lnTo>
                  <a:lnTo>
                    <a:pt x="111" y="0"/>
                  </a:lnTo>
                  <a:lnTo>
                    <a:pt x="118" y="0"/>
                  </a:lnTo>
                  <a:lnTo>
                    <a:pt x="160" y="36"/>
                  </a:lnTo>
                  <a:close/>
                </a:path>
              </a:pathLst>
            </a:custGeom>
            <a:solidFill>
              <a:srgbClr val="99FFFF">
                <a:alpha val="100000"/>
              </a:srgbClr>
            </a:solidFill>
            <a:ln w="9525">
              <a:noFill/>
            </a:ln>
          </p:spPr>
          <p:txBody>
            <a:bodyPr/>
            <a:p>
              <a:endParaRPr lang="zh-CN" altLang="en-US"/>
            </a:p>
          </p:txBody>
        </p:sp>
        <p:sp>
          <p:nvSpPr>
            <p:cNvPr id="17424" name="Freeform 2063"/>
            <p:cNvSpPr/>
            <p:nvPr/>
          </p:nvSpPr>
          <p:spPr>
            <a:xfrm>
              <a:off x="1001" y="923"/>
              <a:ext cx="23" cy="11"/>
            </a:xfrm>
            <a:custGeom>
              <a:avLst/>
              <a:gdLst>
                <a:gd name="txL" fmla="*/ 0 w 70"/>
                <a:gd name="txT" fmla="*/ 0 h 34"/>
                <a:gd name="txR" fmla="*/ 70 w 70"/>
                <a:gd name="txB" fmla="*/ 34 h 34"/>
              </a:gdLst>
              <a:ahLst/>
              <a:cxnLst>
                <a:cxn ang="0">
                  <a:pos x="68" y="5"/>
                </a:cxn>
                <a:cxn ang="0">
                  <a:pos x="70" y="7"/>
                </a:cxn>
                <a:cxn ang="0">
                  <a:pos x="12" y="29"/>
                </a:cxn>
                <a:cxn ang="0">
                  <a:pos x="5" y="34"/>
                </a:cxn>
                <a:cxn ang="0">
                  <a:pos x="0" y="34"/>
                </a:cxn>
                <a:cxn ang="0">
                  <a:pos x="0" y="10"/>
                </a:cxn>
                <a:cxn ang="0">
                  <a:pos x="30" y="0"/>
                </a:cxn>
                <a:cxn ang="0">
                  <a:pos x="49" y="2"/>
                </a:cxn>
                <a:cxn ang="0">
                  <a:pos x="68" y="5"/>
                </a:cxn>
              </a:cxnLst>
              <a:rect l="txL" t="txT" r="txR" b="txB"/>
              <a:pathLst>
                <a:path w="70" h="34">
                  <a:moveTo>
                    <a:pt x="68" y="5"/>
                  </a:moveTo>
                  <a:lnTo>
                    <a:pt x="70" y="7"/>
                  </a:lnTo>
                  <a:lnTo>
                    <a:pt x="12" y="29"/>
                  </a:lnTo>
                  <a:lnTo>
                    <a:pt x="5" y="34"/>
                  </a:lnTo>
                  <a:lnTo>
                    <a:pt x="0" y="34"/>
                  </a:lnTo>
                  <a:lnTo>
                    <a:pt x="0" y="10"/>
                  </a:lnTo>
                  <a:lnTo>
                    <a:pt x="30" y="0"/>
                  </a:lnTo>
                  <a:lnTo>
                    <a:pt x="49" y="2"/>
                  </a:lnTo>
                  <a:lnTo>
                    <a:pt x="68" y="5"/>
                  </a:lnTo>
                  <a:close/>
                </a:path>
              </a:pathLst>
            </a:custGeom>
            <a:solidFill>
              <a:srgbClr val="6E4822">
                <a:alpha val="100000"/>
              </a:srgbClr>
            </a:solidFill>
            <a:ln w="9525">
              <a:noFill/>
            </a:ln>
          </p:spPr>
          <p:txBody>
            <a:bodyPr/>
            <a:p>
              <a:endParaRPr lang="zh-CN" altLang="en-US"/>
            </a:p>
          </p:txBody>
        </p:sp>
        <p:sp>
          <p:nvSpPr>
            <p:cNvPr id="17425" name="Freeform 2064"/>
            <p:cNvSpPr/>
            <p:nvPr/>
          </p:nvSpPr>
          <p:spPr>
            <a:xfrm>
              <a:off x="974" y="928"/>
              <a:ext cx="272" cy="193"/>
            </a:xfrm>
            <a:custGeom>
              <a:avLst/>
              <a:gdLst>
                <a:gd name="txL" fmla="*/ 0 w 815"/>
                <a:gd name="txT" fmla="*/ 0 h 579"/>
                <a:gd name="txR" fmla="*/ 815 w 815"/>
                <a:gd name="txB" fmla="*/ 579 h 579"/>
              </a:gdLst>
              <a:ahLst/>
              <a:cxnLst>
                <a:cxn ang="0">
                  <a:pos x="728" y="131"/>
                </a:cxn>
                <a:cxn ang="0">
                  <a:pos x="815" y="456"/>
                </a:cxn>
                <a:cxn ang="0">
                  <a:pos x="602" y="488"/>
                </a:cxn>
                <a:cxn ang="0">
                  <a:pos x="587" y="459"/>
                </a:cxn>
                <a:cxn ang="0">
                  <a:pos x="613" y="333"/>
                </a:cxn>
                <a:cxn ang="0">
                  <a:pos x="616" y="306"/>
                </a:cxn>
                <a:cxn ang="0">
                  <a:pos x="594" y="345"/>
                </a:cxn>
                <a:cxn ang="0">
                  <a:pos x="584" y="369"/>
                </a:cxn>
                <a:cxn ang="0">
                  <a:pos x="582" y="322"/>
                </a:cxn>
                <a:cxn ang="0">
                  <a:pos x="605" y="191"/>
                </a:cxn>
                <a:cxn ang="0">
                  <a:pos x="589" y="209"/>
                </a:cxn>
                <a:cxn ang="0">
                  <a:pos x="568" y="345"/>
                </a:cxn>
                <a:cxn ang="0">
                  <a:pos x="560" y="251"/>
                </a:cxn>
                <a:cxn ang="0">
                  <a:pos x="550" y="251"/>
                </a:cxn>
                <a:cxn ang="0">
                  <a:pos x="571" y="411"/>
                </a:cxn>
                <a:cxn ang="0">
                  <a:pos x="584" y="534"/>
                </a:cxn>
                <a:cxn ang="0">
                  <a:pos x="582" y="551"/>
                </a:cxn>
                <a:cxn ang="0">
                  <a:pos x="479" y="579"/>
                </a:cxn>
                <a:cxn ang="0">
                  <a:pos x="446" y="461"/>
                </a:cxn>
                <a:cxn ang="0">
                  <a:pos x="369" y="451"/>
                </a:cxn>
                <a:cxn ang="0">
                  <a:pos x="41" y="411"/>
                </a:cxn>
                <a:cxn ang="0">
                  <a:pos x="18" y="338"/>
                </a:cxn>
                <a:cxn ang="0">
                  <a:pos x="109" y="243"/>
                </a:cxn>
                <a:cxn ang="0">
                  <a:pos x="143" y="217"/>
                </a:cxn>
                <a:cxn ang="0">
                  <a:pos x="141" y="236"/>
                </a:cxn>
                <a:cxn ang="0">
                  <a:pos x="159" y="238"/>
                </a:cxn>
                <a:cxn ang="0">
                  <a:pos x="225" y="275"/>
                </a:cxn>
                <a:cxn ang="0">
                  <a:pos x="269" y="298"/>
                </a:cxn>
                <a:cxn ang="0">
                  <a:pos x="280" y="319"/>
                </a:cxn>
                <a:cxn ang="0">
                  <a:pos x="285" y="327"/>
                </a:cxn>
                <a:cxn ang="0">
                  <a:pos x="295" y="246"/>
                </a:cxn>
                <a:cxn ang="0">
                  <a:pos x="298" y="228"/>
                </a:cxn>
                <a:cxn ang="0">
                  <a:pos x="348" y="173"/>
                </a:cxn>
                <a:cxn ang="0">
                  <a:pos x="385" y="154"/>
                </a:cxn>
                <a:cxn ang="0">
                  <a:pos x="435" y="165"/>
                </a:cxn>
                <a:cxn ang="0">
                  <a:pos x="446" y="168"/>
                </a:cxn>
                <a:cxn ang="0">
                  <a:pos x="461" y="47"/>
                </a:cxn>
                <a:cxn ang="0">
                  <a:pos x="479" y="0"/>
                </a:cxn>
                <a:cxn ang="0">
                  <a:pos x="643" y="73"/>
                </a:cxn>
              </a:cxnLst>
              <a:rect l="txL" t="txT" r="txR" b="txB"/>
              <a:pathLst>
                <a:path w="815" h="579">
                  <a:moveTo>
                    <a:pt x="643" y="73"/>
                  </a:moveTo>
                  <a:lnTo>
                    <a:pt x="728" y="131"/>
                  </a:lnTo>
                  <a:lnTo>
                    <a:pt x="783" y="277"/>
                  </a:lnTo>
                  <a:lnTo>
                    <a:pt x="815" y="456"/>
                  </a:lnTo>
                  <a:lnTo>
                    <a:pt x="728" y="459"/>
                  </a:lnTo>
                  <a:lnTo>
                    <a:pt x="602" y="488"/>
                  </a:lnTo>
                  <a:lnTo>
                    <a:pt x="597" y="493"/>
                  </a:lnTo>
                  <a:lnTo>
                    <a:pt x="587" y="459"/>
                  </a:lnTo>
                  <a:lnTo>
                    <a:pt x="592" y="379"/>
                  </a:lnTo>
                  <a:lnTo>
                    <a:pt x="613" y="333"/>
                  </a:lnTo>
                  <a:lnTo>
                    <a:pt x="621" y="311"/>
                  </a:lnTo>
                  <a:lnTo>
                    <a:pt x="616" y="306"/>
                  </a:lnTo>
                  <a:lnTo>
                    <a:pt x="602" y="319"/>
                  </a:lnTo>
                  <a:lnTo>
                    <a:pt x="594" y="345"/>
                  </a:lnTo>
                  <a:lnTo>
                    <a:pt x="584" y="362"/>
                  </a:lnTo>
                  <a:lnTo>
                    <a:pt x="584" y="369"/>
                  </a:lnTo>
                  <a:lnTo>
                    <a:pt x="582" y="372"/>
                  </a:lnTo>
                  <a:lnTo>
                    <a:pt x="582" y="322"/>
                  </a:lnTo>
                  <a:lnTo>
                    <a:pt x="605" y="197"/>
                  </a:lnTo>
                  <a:lnTo>
                    <a:pt x="605" y="191"/>
                  </a:lnTo>
                  <a:lnTo>
                    <a:pt x="602" y="188"/>
                  </a:lnTo>
                  <a:lnTo>
                    <a:pt x="589" y="209"/>
                  </a:lnTo>
                  <a:lnTo>
                    <a:pt x="576" y="291"/>
                  </a:lnTo>
                  <a:lnTo>
                    <a:pt x="568" y="345"/>
                  </a:lnTo>
                  <a:lnTo>
                    <a:pt x="560" y="291"/>
                  </a:lnTo>
                  <a:lnTo>
                    <a:pt x="560" y="251"/>
                  </a:lnTo>
                  <a:lnTo>
                    <a:pt x="555" y="246"/>
                  </a:lnTo>
                  <a:lnTo>
                    <a:pt x="550" y="251"/>
                  </a:lnTo>
                  <a:lnTo>
                    <a:pt x="553" y="335"/>
                  </a:lnTo>
                  <a:lnTo>
                    <a:pt x="571" y="411"/>
                  </a:lnTo>
                  <a:lnTo>
                    <a:pt x="579" y="488"/>
                  </a:lnTo>
                  <a:lnTo>
                    <a:pt x="584" y="534"/>
                  </a:lnTo>
                  <a:lnTo>
                    <a:pt x="582" y="542"/>
                  </a:lnTo>
                  <a:lnTo>
                    <a:pt x="582" y="551"/>
                  </a:lnTo>
                  <a:lnTo>
                    <a:pt x="510" y="566"/>
                  </a:lnTo>
                  <a:lnTo>
                    <a:pt x="479" y="579"/>
                  </a:lnTo>
                  <a:lnTo>
                    <a:pt x="458" y="513"/>
                  </a:lnTo>
                  <a:lnTo>
                    <a:pt x="446" y="461"/>
                  </a:lnTo>
                  <a:lnTo>
                    <a:pt x="437" y="454"/>
                  </a:lnTo>
                  <a:lnTo>
                    <a:pt x="369" y="451"/>
                  </a:lnTo>
                  <a:lnTo>
                    <a:pt x="115" y="425"/>
                  </a:lnTo>
                  <a:lnTo>
                    <a:pt x="41" y="411"/>
                  </a:lnTo>
                  <a:lnTo>
                    <a:pt x="0" y="408"/>
                  </a:lnTo>
                  <a:lnTo>
                    <a:pt x="18" y="338"/>
                  </a:lnTo>
                  <a:lnTo>
                    <a:pt x="44" y="288"/>
                  </a:lnTo>
                  <a:lnTo>
                    <a:pt x="109" y="243"/>
                  </a:lnTo>
                  <a:lnTo>
                    <a:pt x="128" y="233"/>
                  </a:lnTo>
                  <a:lnTo>
                    <a:pt x="143" y="217"/>
                  </a:lnTo>
                  <a:lnTo>
                    <a:pt x="141" y="228"/>
                  </a:lnTo>
                  <a:lnTo>
                    <a:pt x="141" y="236"/>
                  </a:lnTo>
                  <a:lnTo>
                    <a:pt x="147" y="241"/>
                  </a:lnTo>
                  <a:lnTo>
                    <a:pt x="159" y="238"/>
                  </a:lnTo>
                  <a:lnTo>
                    <a:pt x="186" y="241"/>
                  </a:lnTo>
                  <a:lnTo>
                    <a:pt x="225" y="275"/>
                  </a:lnTo>
                  <a:lnTo>
                    <a:pt x="257" y="296"/>
                  </a:lnTo>
                  <a:lnTo>
                    <a:pt x="269" y="298"/>
                  </a:lnTo>
                  <a:lnTo>
                    <a:pt x="274" y="298"/>
                  </a:lnTo>
                  <a:lnTo>
                    <a:pt x="280" y="319"/>
                  </a:lnTo>
                  <a:lnTo>
                    <a:pt x="280" y="322"/>
                  </a:lnTo>
                  <a:lnTo>
                    <a:pt x="285" y="327"/>
                  </a:lnTo>
                  <a:lnTo>
                    <a:pt x="290" y="322"/>
                  </a:lnTo>
                  <a:lnTo>
                    <a:pt x="295" y="246"/>
                  </a:lnTo>
                  <a:lnTo>
                    <a:pt x="298" y="236"/>
                  </a:lnTo>
                  <a:lnTo>
                    <a:pt x="298" y="228"/>
                  </a:lnTo>
                  <a:lnTo>
                    <a:pt x="325" y="199"/>
                  </a:lnTo>
                  <a:lnTo>
                    <a:pt x="348" y="173"/>
                  </a:lnTo>
                  <a:lnTo>
                    <a:pt x="359" y="162"/>
                  </a:lnTo>
                  <a:lnTo>
                    <a:pt x="385" y="154"/>
                  </a:lnTo>
                  <a:lnTo>
                    <a:pt x="424" y="165"/>
                  </a:lnTo>
                  <a:lnTo>
                    <a:pt x="435" y="165"/>
                  </a:lnTo>
                  <a:lnTo>
                    <a:pt x="437" y="168"/>
                  </a:lnTo>
                  <a:lnTo>
                    <a:pt x="446" y="168"/>
                  </a:lnTo>
                  <a:lnTo>
                    <a:pt x="453" y="154"/>
                  </a:lnTo>
                  <a:lnTo>
                    <a:pt x="461" y="47"/>
                  </a:lnTo>
                  <a:lnTo>
                    <a:pt x="471" y="10"/>
                  </a:lnTo>
                  <a:lnTo>
                    <a:pt x="479" y="0"/>
                  </a:lnTo>
                  <a:lnTo>
                    <a:pt x="613" y="63"/>
                  </a:lnTo>
                  <a:lnTo>
                    <a:pt x="643" y="73"/>
                  </a:lnTo>
                  <a:close/>
                </a:path>
              </a:pathLst>
            </a:custGeom>
            <a:solidFill>
              <a:srgbClr val="99FFFF">
                <a:alpha val="100000"/>
              </a:srgbClr>
            </a:solidFill>
            <a:ln w="9525">
              <a:noFill/>
            </a:ln>
          </p:spPr>
          <p:txBody>
            <a:bodyPr/>
            <a:p>
              <a:endParaRPr lang="zh-CN" altLang="en-US"/>
            </a:p>
          </p:txBody>
        </p:sp>
        <p:sp>
          <p:nvSpPr>
            <p:cNvPr id="17426" name="Freeform 2065"/>
            <p:cNvSpPr/>
            <p:nvPr/>
          </p:nvSpPr>
          <p:spPr>
            <a:xfrm>
              <a:off x="645" y="938"/>
              <a:ext cx="12" cy="131"/>
            </a:xfrm>
            <a:custGeom>
              <a:avLst/>
              <a:gdLst>
                <a:gd name="txL" fmla="*/ 0 w 36"/>
                <a:gd name="txT" fmla="*/ 0 h 393"/>
                <a:gd name="txR" fmla="*/ 36 w 36"/>
                <a:gd name="txB" fmla="*/ 393 h 393"/>
              </a:gdLst>
              <a:ahLst/>
              <a:cxnLst>
                <a:cxn ang="0">
                  <a:pos x="22" y="59"/>
                </a:cxn>
                <a:cxn ang="0">
                  <a:pos x="22" y="141"/>
                </a:cxn>
                <a:cxn ang="0">
                  <a:pos x="30" y="350"/>
                </a:cxn>
                <a:cxn ang="0">
                  <a:pos x="36" y="387"/>
                </a:cxn>
                <a:cxn ang="0">
                  <a:pos x="34" y="391"/>
                </a:cxn>
                <a:cxn ang="0">
                  <a:pos x="2" y="393"/>
                </a:cxn>
                <a:cxn ang="0">
                  <a:pos x="0" y="0"/>
                </a:cxn>
                <a:cxn ang="0">
                  <a:pos x="17" y="3"/>
                </a:cxn>
                <a:cxn ang="0">
                  <a:pos x="22" y="59"/>
                </a:cxn>
              </a:cxnLst>
              <a:rect l="txL" t="txT" r="txR" b="txB"/>
              <a:pathLst>
                <a:path w="36" h="393">
                  <a:moveTo>
                    <a:pt x="22" y="59"/>
                  </a:moveTo>
                  <a:lnTo>
                    <a:pt x="22" y="141"/>
                  </a:lnTo>
                  <a:lnTo>
                    <a:pt x="30" y="350"/>
                  </a:lnTo>
                  <a:lnTo>
                    <a:pt x="36" y="387"/>
                  </a:lnTo>
                  <a:lnTo>
                    <a:pt x="34" y="391"/>
                  </a:lnTo>
                  <a:lnTo>
                    <a:pt x="2" y="393"/>
                  </a:lnTo>
                  <a:lnTo>
                    <a:pt x="0" y="0"/>
                  </a:lnTo>
                  <a:lnTo>
                    <a:pt x="17" y="3"/>
                  </a:lnTo>
                  <a:lnTo>
                    <a:pt x="22" y="59"/>
                  </a:lnTo>
                  <a:close/>
                </a:path>
              </a:pathLst>
            </a:custGeom>
            <a:solidFill>
              <a:srgbClr val="D7D7AB">
                <a:alpha val="100000"/>
              </a:srgbClr>
            </a:solidFill>
            <a:ln w="9525">
              <a:noFill/>
            </a:ln>
          </p:spPr>
          <p:txBody>
            <a:bodyPr/>
            <a:p>
              <a:endParaRPr lang="zh-CN" altLang="en-US"/>
            </a:p>
          </p:txBody>
        </p:sp>
        <p:sp>
          <p:nvSpPr>
            <p:cNvPr id="17427" name="Freeform 2066"/>
            <p:cNvSpPr/>
            <p:nvPr/>
          </p:nvSpPr>
          <p:spPr>
            <a:xfrm>
              <a:off x="657" y="939"/>
              <a:ext cx="23" cy="130"/>
            </a:xfrm>
            <a:custGeom>
              <a:avLst/>
              <a:gdLst>
                <a:gd name="txL" fmla="*/ 0 w 70"/>
                <a:gd name="txT" fmla="*/ 0 h 390"/>
                <a:gd name="txR" fmla="*/ 70 w 70"/>
                <a:gd name="txB" fmla="*/ 390 h 390"/>
              </a:gdLst>
              <a:ahLst/>
              <a:cxnLst>
                <a:cxn ang="0">
                  <a:pos x="70" y="390"/>
                </a:cxn>
                <a:cxn ang="0">
                  <a:pos x="15" y="388"/>
                </a:cxn>
                <a:cxn ang="0">
                  <a:pos x="10" y="303"/>
                </a:cxn>
                <a:cxn ang="0">
                  <a:pos x="0" y="67"/>
                </a:cxn>
                <a:cxn ang="0">
                  <a:pos x="2" y="0"/>
                </a:cxn>
                <a:cxn ang="0">
                  <a:pos x="62" y="5"/>
                </a:cxn>
                <a:cxn ang="0">
                  <a:pos x="70" y="390"/>
                </a:cxn>
              </a:cxnLst>
              <a:rect l="txL" t="txT" r="txR" b="txB"/>
              <a:pathLst>
                <a:path w="70" h="390">
                  <a:moveTo>
                    <a:pt x="70" y="390"/>
                  </a:moveTo>
                  <a:lnTo>
                    <a:pt x="15" y="388"/>
                  </a:lnTo>
                  <a:lnTo>
                    <a:pt x="10" y="303"/>
                  </a:lnTo>
                  <a:lnTo>
                    <a:pt x="0" y="67"/>
                  </a:lnTo>
                  <a:lnTo>
                    <a:pt x="2" y="0"/>
                  </a:lnTo>
                  <a:lnTo>
                    <a:pt x="62" y="5"/>
                  </a:lnTo>
                  <a:lnTo>
                    <a:pt x="70" y="390"/>
                  </a:lnTo>
                  <a:close/>
                </a:path>
              </a:pathLst>
            </a:custGeom>
            <a:solidFill>
              <a:srgbClr val="D3D34B">
                <a:alpha val="100000"/>
              </a:srgbClr>
            </a:solidFill>
            <a:ln w="9525">
              <a:noFill/>
            </a:ln>
          </p:spPr>
          <p:txBody>
            <a:bodyPr/>
            <a:p>
              <a:endParaRPr lang="zh-CN" altLang="en-US"/>
            </a:p>
          </p:txBody>
        </p:sp>
        <p:sp>
          <p:nvSpPr>
            <p:cNvPr id="17428" name="Freeform 2067"/>
            <p:cNvSpPr/>
            <p:nvPr/>
          </p:nvSpPr>
          <p:spPr>
            <a:xfrm>
              <a:off x="683" y="941"/>
              <a:ext cx="61" cy="130"/>
            </a:xfrm>
            <a:custGeom>
              <a:avLst/>
              <a:gdLst>
                <a:gd name="txL" fmla="*/ 0 w 185"/>
                <a:gd name="txT" fmla="*/ 0 h 390"/>
                <a:gd name="txR" fmla="*/ 185 w 185"/>
                <a:gd name="txB" fmla="*/ 390 h 390"/>
              </a:gdLst>
              <a:ahLst/>
              <a:cxnLst>
                <a:cxn ang="0">
                  <a:pos x="170" y="46"/>
                </a:cxn>
                <a:cxn ang="0">
                  <a:pos x="183" y="351"/>
                </a:cxn>
                <a:cxn ang="0">
                  <a:pos x="185" y="388"/>
                </a:cxn>
                <a:cxn ang="0">
                  <a:pos x="185" y="390"/>
                </a:cxn>
                <a:cxn ang="0">
                  <a:pos x="133" y="390"/>
                </a:cxn>
                <a:cxn ang="0">
                  <a:pos x="8" y="385"/>
                </a:cxn>
                <a:cxn ang="0">
                  <a:pos x="3" y="325"/>
                </a:cxn>
                <a:cxn ang="0">
                  <a:pos x="3" y="228"/>
                </a:cxn>
                <a:cxn ang="0">
                  <a:pos x="0" y="46"/>
                </a:cxn>
                <a:cxn ang="0">
                  <a:pos x="0" y="0"/>
                </a:cxn>
                <a:cxn ang="0">
                  <a:pos x="170" y="10"/>
                </a:cxn>
                <a:cxn ang="0">
                  <a:pos x="170" y="46"/>
                </a:cxn>
              </a:cxnLst>
              <a:rect l="txL" t="txT" r="txR" b="txB"/>
              <a:pathLst>
                <a:path w="185" h="390">
                  <a:moveTo>
                    <a:pt x="170" y="46"/>
                  </a:moveTo>
                  <a:lnTo>
                    <a:pt x="183" y="351"/>
                  </a:lnTo>
                  <a:lnTo>
                    <a:pt x="185" y="388"/>
                  </a:lnTo>
                  <a:lnTo>
                    <a:pt x="185" y="390"/>
                  </a:lnTo>
                  <a:lnTo>
                    <a:pt x="133" y="390"/>
                  </a:lnTo>
                  <a:lnTo>
                    <a:pt x="8" y="385"/>
                  </a:lnTo>
                  <a:lnTo>
                    <a:pt x="3" y="325"/>
                  </a:lnTo>
                  <a:lnTo>
                    <a:pt x="3" y="228"/>
                  </a:lnTo>
                  <a:lnTo>
                    <a:pt x="0" y="46"/>
                  </a:lnTo>
                  <a:lnTo>
                    <a:pt x="0" y="0"/>
                  </a:lnTo>
                  <a:lnTo>
                    <a:pt x="170" y="10"/>
                  </a:lnTo>
                  <a:lnTo>
                    <a:pt x="170" y="46"/>
                  </a:lnTo>
                  <a:close/>
                </a:path>
              </a:pathLst>
            </a:custGeom>
            <a:solidFill>
              <a:srgbClr val="D7D7AB">
                <a:alpha val="100000"/>
              </a:srgbClr>
            </a:solidFill>
            <a:ln w="9525">
              <a:noFill/>
            </a:ln>
          </p:spPr>
          <p:txBody>
            <a:bodyPr/>
            <a:p>
              <a:endParaRPr lang="zh-CN" altLang="en-US"/>
            </a:p>
          </p:txBody>
        </p:sp>
        <p:sp>
          <p:nvSpPr>
            <p:cNvPr id="17429" name="Freeform 2068"/>
            <p:cNvSpPr/>
            <p:nvPr/>
          </p:nvSpPr>
          <p:spPr>
            <a:xfrm>
              <a:off x="744" y="945"/>
              <a:ext cx="67" cy="129"/>
            </a:xfrm>
            <a:custGeom>
              <a:avLst/>
              <a:gdLst>
                <a:gd name="txL" fmla="*/ 0 w 202"/>
                <a:gd name="txT" fmla="*/ 0 h 389"/>
                <a:gd name="txR" fmla="*/ 202 w 202"/>
                <a:gd name="txB" fmla="*/ 389 h 389"/>
              </a:gdLst>
              <a:ahLst/>
              <a:cxnLst>
                <a:cxn ang="0">
                  <a:pos x="194" y="14"/>
                </a:cxn>
                <a:cxn ang="0">
                  <a:pos x="199" y="79"/>
                </a:cxn>
                <a:cxn ang="0">
                  <a:pos x="199" y="352"/>
                </a:cxn>
                <a:cxn ang="0">
                  <a:pos x="202" y="389"/>
                </a:cxn>
                <a:cxn ang="0">
                  <a:pos x="68" y="386"/>
                </a:cxn>
                <a:cxn ang="0">
                  <a:pos x="50" y="381"/>
                </a:cxn>
                <a:cxn ang="0">
                  <a:pos x="24" y="383"/>
                </a:cxn>
                <a:cxn ang="0">
                  <a:pos x="21" y="383"/>
                </a:cxn>
                <a:cxn ang="0">
                  <a:pos x="16" y="371"/>
                </a:cxn>
                <a:cxn ang="0">
                  <a:pos x="0" y="0"/>
                </a:cxn>
                <a:cxn ang="0">
                  <a:pos x="128" y="8"/>
                </a:cxn>
                <a:cxn ang="0">
                  <a:pos x="194" y="14"/>
                </a:cxn>
              </a:cxnLst>
              <a:rect l="txL" t="txT" r="txR" b="txB"/>
              <a:pathLst>
                <a:path w="202" h="389">
                  <a:moveTo>
                    <a:pt x="194" y="14"/>
                  </a:moveTo>
                  <a:lnTo>
                    <a:pt x="199" y="79"/>
                  </a:lnTo>
                  <a:lnTo>
                    <a:pt x="199" y="352"/>
                  </a:lnTo>
                  <a:lnTo>
                    <a:pt x="202" y="389"/>
                  </a:lnTo>
                  <a:lnTo>
                    <a:pt x="68" y="386"/>
                  </a:lnTo>
                  <a:lnTo>
                    <a:pt x="50" y="381"/>
                  </a:lnTo>
                  <a:lnTo>
                    <a:pt x="24" y="383"/>
                  </a:lnTo>
                  <a:lnTo>
                    <a:pt x="21" y="383"/>
                  </a:lnTo>
                  <a:lnTo>
                    <a:pt x="16" y="371"/>
                  </a:lnTo>
                  <a:lnTo>
                    <a:pt x="0" y="0"/>
                  </a:lnTo>
                  <a:lnTo>
                    <a:pt x="128" y="8"/>
                  </a:lnTo>
                  <a:lnTo>
                    <a:pt x="194" y="14"/>
                  </a:lnTo>
                  <a:close/>
                </a:path>
              </a:pathLst>
            </a:custGeom>
            <a:solidFill>
              <a:srgbClr val="D7D7AB">
                <a:alpha val="100000"/>
              </a:srgbClr>
            </a:solidFill>
            <a:ln w="9525">
              <a:noFill/>
            </a:ln>
          </p:spPr>
          <p:txBody>
            <a:bodyPr/>
            <a:p>
              <a:endParaRPr lang="zh-CN" altLang="en-US"/>
            </a:p>
          </p:txBody>
        </p:sp>
        <p:sp>
          <p:nvSpPr>
            <p:cNvPr id="17430" name="Freeform 2069"/>
            <p:cNvSpPr/>
            <p:nvPr/>
          </p:nvSpPr>
          <p:spPr>
            <a:xfrm>
              <a:off x="815" y="949"/>
              <a:ext cx="17" cy="126"/>
            </a:xfrm>
            <a:custGeom>
              <a:avLst/>
              <a:gdLst>
                <a:gd name="txL" fmla="*/ 0 w 51"/>
                <a:gd name="txT" fmla="*/ 0 h 377"/>
                <a:gd name="txR" fmla="*/ 51 w 51"/>
                <a:gd name="txB" fmla="*/ 377 h 377"/>
              </a:gdLst>
              <a:ahLst/>
              <a:cxnLst>
                <a:cxn ang="0">
                  <a:pos x="46" y="304"/>
                </a:cxn>
                <a:cxn ang="0">
                  <a:pos x="51" y="367"/>
                </a:cxn>
                <a:cxn ang="0">
                  <a:pos x="51" y="377"/>
                </a:cxn>
                <a:cxn ang="0">
                  <a:pos x="12" y="375"/>
                </a:cxn>
                <a:cxn ang="0">
                  <a:pos x="5" y="375"/>
                </a:cxn>
                <a:cxn ang="0">
                  <a:pos x="0" y="91"/>
                </a:cxn>
                <a:cxn ang="0">
                  <a:pos x="2" y="0"/>
                </a:cxn>
                <a:cxn ang="0">
                  <a:pos x="46" y="2"/>
                </a:cxn>
                <a:cxn ang="0">
                  <a:pos x="46" y="304"/>
                </a:cxn>
              </a:cxnLst>
              <a:rect l="txL" t="txT" r="txR" b="txB"/>
              <a:pathLst>
                <a:path w="51" h="377">
                  <a:moveTo>
                    <a:pt x="46" y="304"/>
                  </a:moveTo>
                  <a:lnTo>
                    <a:pt x="51" y="367"/>
                  </a:lnTo>
                  <a:lnTo>
                    <a:pt x="51" y="377"/>
                  </a:lnTo>
                  <a:lnTo>
                    <a:pt x="12" y="375"/>
                  </a:lnTo>
                  <a:lnTo>
                    <a:pt x="5" y="375"/>
                  </a:lnTo>
                  <a:lnTo>
                    <a:pt x="0" y="91"/>
                  </a:lnTo>
                  <a:lnTo>
                    <a:pt x="2" y="0"/>
                  </a:lnTo>
                  <a:lnTo>
                    <a:pt x="46" y="2"/>
                  </a:lnTo>
                  <a:lnTo>
                    <a:pt x="46" y="304"/>
                  </a:lnTo>
                  <a:close/>
                </a:path>
              </a:pathLst>
            </a:custGeom>
            <a:solidFill>
              <a:srgbClr val="D3D34B">
                <a:alpha val="100000"/>
              </a:srgbClr>
            </a:solidFill>
            <a:ln w="9525">
              <a:noFill/>
            </a:ln>
          </p:spPr>
          <p:txBody>
            <a:bodyPr/>
            <a:p>
              <a:endParaRPr lang="zh-CN" altLang="en-US"/>
            </a:p>
          </p:txBody>
        </p:sp>
        <p:sp>
          <p:nvSpPr>
            <p:cNvPr id="17431" name="Freeform 2070"/>
            <p:cNvSpPr/>
            <p:nvPr/>
          </p:nvSpPr>
          <p:spPr>
            <a:xfrm>
              <a:off x="835" y="951"/>
              <a:ext cx="69" cy="127"/>
            </a:xfrm>
            <a:custGeom>
              <a:avLst/>
              <a:gdLst>
                <a:gd name="txL" fmla="*/ 0 w 207"/>
                <a:gd name="txT" fmla="*/ 0 h 380"/>
                <a:gd name="txR" fmla="*/ 207 w 207"/>
                <a:gd name="txB" fmla="*/ 380 h 380"/>
              </a:gdLst>
              <a:ahLst/>
              <a:cxnLst>
                <a:cxn ang="0">
                  <a:pos x="197" y="18"/>
                </a:cxn>
                <a:cxn ang="0">
                  <a:pos x="202" y="47"/>
                </a:cxn>
                <a:cxn ang="0">
                  <a:pos x="202" y="170"/>
                </a:cxn>
                <a:cxn ang="0">
                  <a:pos x="207" y="238"/>
                </a:cxn>
                <a:cxn ang="0">
                  <a:pos x="205" y="346"/>
                </a:cxn>
                <a:cxn ang="0">
                  <a:pos x="116" y="370"/>
                </a:cxn>
                <a:cxn ang="0">
                  <a:pos x="84" y="380"/>
                </a:cxn>
                <a:cxn ang="0">
                  <a:pos x="6" y="375"/>
                </a:cxn>
                <a:cxn ang="0">
                  <a:pos x="6" y="338"/>
                </a:cxn>
                <a:cxn ang="0">
                  <a:pos x="0" y="282"/>
                </a:cxn>
                <a:cxn ang="0">
                  <a:pos x="0" y="94"/>
                </a:cxn>
                <a:cxn ang="0">
                  <a:pos x="3" y="0"/>
                </a:cxn>
                <a:cxn ang="0">
                  <a:pos x="176" y="12"/>
                </a:cxn>
                <a:cxn ang="0">
                  <a:pos x="197" y="18"/>
                </a:cxn>
              </a:cxnLst>
              <a:rect l="txL" t="txT" r="txR" b="txB"/>
              <a:pathLst>
                <a:path w="207" h="380">
                  <a:moveTo>
                    <a:pt x="197" y="18"/>
                  </a:moveTo>
                  <a:lnTo>
                    <a:pt x="202" y="47"/>
                  </a:lnTo>
                  <a:lnTo>
                    <a:pt x="202" y="170"/>
                  </a:lnTo>
                  <a:lnTo>
                    <a:pt x="207" y="238"/>
                  </a:lnTo>
                  <a:lnTo>
                    <a:pt x="205" y="346"/>
                  </a:lnTo>
                  <a:lnTo>
                    <a:pt x="116" y="370"/>
                  </a:lnTo>
                  <a:lnTo>
                    <a:pt x="84" y="380"/>
                  </a:lnTo>
                  <a:lnTo>
                    <a:pt x="6" y="375"/>
                  </a:lnTo>
                  <a:lnTo>
                    <a:pt x="6" y="338"/>
                  </a:lnTo>
                  <a:lnTo>
                    <a:pt x="0" y="282"/>
                  </a:lnTo>
                  <a:lnTo>
                    <a:pt x="0" y="94"/>
                  </a:lnTo>
                  <a:lnTo>
                    <a:pt x="3" y="0"/>
                  </a:lnTo>
                  <a:lnTo>
                    <a:pt x="176" y="12"/>
                  </a:lnTo>
                  <a:lnTo>
                    <a:pt x="197" y="18"/>
                  </a:lnTo>
                  <a:close/>
                </a:path>
              </a:pathLst>
            </a:custGeom>
            <a:solidFill>
              <a:srgbClr val="D7D7AB">
                <a:alpha val="100000"/>
              </a:srgbClr>
            </a:solidFill>
            <a:ln w="9525">
              <a:noFill/>
            </a:ln>
          </p:spPr>
          <p:txBody>
            <a:bodyPr/>
            <a:p>
              <a:endParaRPr lang="zh-CN" altLang="en-US"/>
            </a:p>
          </p:txBody>
        </p:sp>
        <p:sp>
          <p:nvSpPr>
            <p:cNvPr id="17432" name="Freeform 2071"/>
            <p:cNvSpPr/>
            <p:nvPr/>
          </p:nvSpPr>
          <p:spPr>
            <a:xfrm>
              <a:off x="1027" y="972"/>
              <a:ext cx="40" cy="53"/>
            </a:xfrm>
            <a:custGeom>
              <a:avLst/>
              <a:gdLst>
                <a:gd name="txL" fmla="*/ 0 w 118"/>
                <a:gd name="txT" fmla="*/ 0 h 160"/>
                <a:gd name="txR" fmla="*/ 118 w 118"/>
                <a:gd name="txB" fmla="*/ 160 h 160"/>
              </a:gdLst>
              <a:ahLst/>
              <a:cxnLst>
                <a:cxn ang="0">
                  <a:pos x="118" y="154"/>
                </a:cxn>
                <a:cxn ang="0">
                  <a:pos x="118" y="160"/>
                </a:cxn>
                <a:cxn ang="0">
                  <a:pos x="98" y="154"/>
                </a:cxn>
                <a:cxn ang="0">
                  <a:pos x="71" y="134"/>
                </a:cxn>
                <a:cxn ang="0">
                  <a:pos x="32" y="100"/>
                </a:cxn>
                <a:cxn ang="0">
                  <a:pos x="0" y="92"/>
                </a:cxn>
                <a:cxn ang="0">
                  <a:pos x="11" y="23"/>
                </a:cxn>
                <a:cxn ang="0">
                  <a:pos x="22" y="0"/>
                </a:cxn>
                <a:cxn ang="0">
                  <a:pos x="40" y="39"/>
                </a:cxn>
                <a:cxn ang="0">
                  <a:pos x="118" y="154"/>
                </a:cxn>
              </a:cxnLst>
              <a:rect l="txL" t="txT" r="txR" b="txB"/>
              <a:pathLst>
                <a:path w="118" h="160">
                  <a:moveTo>
                    <a:pt x="118" y="154"/>
                  </a:moveTo>
                  <a:lnTo>
                    <a:pt x="118" y="160"/>
                  </a:lnTo>
                  <a:lnTo>
                    <a:pt x="98" y="154"/>
                  </a:lnTo>
                  <a:lnTo>
                    <a:pt x="71" y="134"/>
                  </a:lnTo>
                  <a:lnTo>
                    <a:pt x="32" y="100"/>
                  </a:lnTo>
                  <a:lnTo>
                    <a:pt x="0" y="92"/>
                  </a:lnTo>
                  <a:lnTo>
                    <a:pt x="11" y="23"/>
                  </a:lnTo>
                  <a:lnTo>
                    <a:pt x="22" y="0"/>
                  </a:lnTo>
                  <a:lnTo>
                    <a:pt x="40" y="39"/>
                  </a:lnTo>
                  <a:lnTo>
                    <a:pt x="118" y="154"/>
                  </a:lnTo>
                  <a:close/>
                </a:path>
              </a:pathLst>
            </a:custGeom>
            <a:solidFill>
              <a:srgbClr val="99FFFF">
                <a:alpha val="100000"/>
              </a:srgbClr>
            </a:solidFill>
            <a:ln w="9525">
              <a:noFill/>
            </a:ln>
          </p:spPr>
          <p:txBody>
            <a:bodyPr/>
            <a:p>
              <a:endParaRPr lang="zh-CN" altLang="en-US"/>
            </a:p>
          </p:txBody>
        </p:sp>
        <p:sp>
          <p:nvSpPr>
            <p:cNvPr id="17433" name="Freeform 2072"/>
            <p:cNvSpPr/>
            <p:nvPr/>
          </p:nvSpPr>
          <p:spPr>
            <a:xfrm>
              <a:off x="887" y="1064"/>
              <a:ext cx="91" cy="22"/>
            </a:xfrm>
            <a:custGeom>
              <a:avLst/>
              <a:gdLst>
                <a:gd name="txL" fmla="*/ 0 w 273"/>
                <a:gd name="txT" fmla="*/ 0 h 66"/>
                <a:gd name="txR" fmla="*/ 273 w 273"/>
                <a:gd name="txB" fmla="*/ 66 h 66"/>
              </a:gdLst>
              <a:ahLst/>
              <a:cxnLst>
                <a:cxn ang="0">
                  <a:pos x="242" y="14"/>
                </a:cxn>
                <a:cxn ang="0">
                  <a:pos x="257" y="19"/>
                </a:cxn>
                <a:cxn ang="0">
                  <a:pos x="273" y="19"/>
                </a:cxn>
                <a:cxn ang="0">
                  <a:pos x="187" y="55"/>
                </a:cxn>
                <a:cxn ang="0">
                  <a:pos x="145" y="66"/>
                </a:cxn>
                <a:cxn ang="0">
                  <a:pos x="121" y="63"/>
                </a:cxn>
                <a:cxn ang="0">
                  <a:pos x="111" y="58"/>
                </a:cxn>
                <a:cxn ang="0">
                  <a:pos x="43" y="45"/>
                </a:cxn>
                <a:cxn ang="0">
                  <a:pos x="0" y="34"/>
                </a:cxn>
                <a:cxn ang="0">
                  <a:pos x="119" y="0"/>
                </a:cxn>
                <a:cxn ang="0">
                  <a:pos x="211" y="8"/>
                </a:cxn>
                <a:cxn ang="0">
                  <a:pos x="242" y="14"/>
                </a:cxn>
              </a:cxnLst>
              <a:rect l="txL" t="txT" r="txR" b="txB"/>
              <a:pathLst>
                <a:path w="273" h="66">
                  <a:moveTo>
                    <a:pt x="242" y="14"/>
                  </a:moveTo>
                  <a:lnTo>
                    <a:pt x="257" y="19"/>
                  </a:lnTo>
                  <a:lnTo>
                    <a:pt x="273" y="19"/>
                  </a:lnTo>
                  <a:lnTo>
                    <a:pt x="187" y="55"/>
                  </a:lnTo>
                  <a:lnTo>
                    <a:pt x="145" y="66"/>
                  </a:lnTo>
                  <a:lnTo>
                    <a:pt x="121" y="63"/>
                  </a:lnTo>
                  <a:lnTo>
                    <a:pt x="111" y="58"/>
                  </a:lnTo>
                  <a:lnTo>
                    <a:pt x="43" y="45"/>
                  </a:lnTo>
                  <a:lnTo>
                    <a:pt x="0" y="34"/>
                  </a:lnTo>
                  <a:lnTo>
                    <a:pt x="119" y="0"/>
                  </a:lnTo>
                  <a:lnTo>
                    <a:pt x="211" y="8"/>
                  </a:lnTo>
                  <a:lnTo>
                    <a:pt x="242" y="14"/>
                  </a:lnTo>
                  <a:close/>
                </a:path>
              </a:pathLst>
            </a:custGeom>
            <a:solidFill>
              <a:srgbClr val="FFFFCC">
                <a:alpha val="100000"/>
              </a:srgbClr>
            </a:solidFill>
            <a:ln w="9525">
              <a:noFill/>
            </a:ln>
          </p:spPr>
          <p:txBody>
            <a:bodyPr/>
            <a:p>
              <a:endParaRPr lang="zh-CN" altLang="en-US"/>
            </a:p>
          </p:txBody>
        </p:sp>
        <p:sp>
          <p:nvSpPr>
            <p:cNvPr id="17434" name="Freeform 2073"/>
            <p:cNvSpPr/>
            <p:nvPr/>
          </p:nvSpPr>
          <p:spPr>
            <a:xfrm>
              <a:off x="943" y="1071"/>
              <a:ext cx="71" cy="21"/>
            </a:xfrm>
            <a:custGeom>
              <a:avLst/>
              <a:gdLst>
                <a:gd name="txL" fmla="*/ 0 w 215"/>
                <a:gd name="txT" fmla="*/ 0 h 63"/>
                <a:gd name="txR" fmla="*/ 215 w 215"/>
                <a:gd name="txB" fmla="*/ 63 h 63"/>
              </a:gdLst>
              <a:ahLst/>
              <a:cxnLst>
                <a:cxn ang="0">
                  <a:pos x="215" y="11"/>
                </a:cxn>
                <a:cxn ang="0">
                  <a:pos x="121" y="45"/>
                </a:cxn>
                <a:cxn ang="0">
                  <a:pos x="55" y="63"/>
                </a:cxn>
                <a:cxn ang="0">
                  <a:pos x="37" y="61"/>
                </a:cxn>
                <a:cxn ang="0">
                  <a:pos x="19" y="58"/>
                </a:cxn>
                <a:cxn ang="0">
                  <a:pos x="5" y="52"/>
                </a:cxn>
                <a:cxn ang="0">
                  <a:pos x="0" y="52"/>
                </a:cxn>
                <a:cxn ang="0">
                  <a:pos x="43" y="34"/>
                </a:cxn>
                <a:cxn ang="0">
                  <a:pos x="74" y="27"/>
                </a:cxn>
                <a:cxn ang="0">
                  <a:pos x="126" y="3"/>
                </a:cxn>
                <a:cxn ang="0">
                  <a:pos x="134" y="0"/>
                </a:cxn>
                <a:cxn ang="0">
                  <a:pos x="213" y="8"/>
                </a:cxn>
                <a:cxn ang="0">
                  <a:pos x="215" y="11"/>
                </a:cxn>
              </a:cxnLst>
              <a:rect l="txL" t="txT" r="txR" b="txB"/>
              <a:pathLst>
                <a:path w="215" h="63">
                  <a:moveTo>
                    <a:pt x="215" y="11"/>
                  </a:moveTo>
                  <a:lnTo>
                    <a:pt x="121" y="45"/>
                  </a:lnTo>
                  <a:lnTo>
                    <a:pt x="55" y="63"/>
                  </a:lnTo>
                  <a:lnTo>
                    <a:pt x="37" y="61"/>
                  </a:lnTo>
                  <a:lnTo>
                    <a:pt x="19" y="58"/>
                  </a:lnTo>
                  <a:lnTo>
                    <a:pt x="5" y="52"/>
                  </a:lnTo>
                  <a:lnTo>
                    <a:pt x="0" y="52"/>
                  </a:lnTo>
                  <a:lnTo>
                    <a:pt x="43" y="34"/>
                  </a:lnTo>
                  <a:lnTo>
                    <a:pt x="74" y="27"/>
                  </a:lnTo>
                  <a:lnTo>
                    <a:pt x="126" y="3"/>
                  </a:lnTo>
                  <a:lnTo>
                    <a:pt x="134" y="0"/>
                  </a:lnTo>
                  <a:lnTo>
                    <a:pt x="213" y="8"/>
                  </a:lnTo>
                  <a:lnTo>
                    <a:pt x="215" y="11"/>
                  </a:lnTo>
                  <a:close/>
                </a:path>
              </a:pathLst>
            </a:custGeom>
            <a:solidFill>
              <a:srgbClr val="FFFF66">
                <a:alpha val="100000"/>
              </a:srgbClr>
            </a:solidFill>
            <a:ln w="9525">
              <a:noFill/>
            </a:ln>
          </p:spPr>
          <p:txBody>
            <a:bodyPr/>
            <a:p>
              <a:endParaRPr lang="zh-CN" altLang="en-US"/>
            </a:p>
          </p:txBody>
        </p:sp>
        <p:sp>
          <p:nvSpPr>
            <p:cNvPr id="17435" name="Freeform 2074"/>
            <p:cNvSpPr/>
            <p:nvPr/>
          </p:nvSpPr>
          <p:spPr>
            <a:xfrm>
              <a:off x="645" y="1073"/>
              <a:ext cx="18" cy="104"/>
            </a:xfrm>
            <a:custGeom>
              <a:avLst/>
              <a:gdLst>
                <a:gd name="txL" fmla="*/ 0 w 54"/>
                <a:gd name="txT" fmla="*/ 0 h 310"/>
                <a:gd name="txR" fmla="*/ 54 w 54"/>
                <a:gd name="txB" fmla="*/ 310 h 310"/>
              </a:gdLst>
              <a:ahLst/>
              <a:cxnLst>
                <a:cxn ang="0">
                  <a:pos x="51" y="218"/>
                </a:cxn>
                <a:cxn ang="0">
                  <a:pos x="54" y="298"/>
                </a:cxn>
                <a:cxn ang="0">
                  <a:pos x="54" y="310"/>
                </a:cxn>
                <a:cxn ang="0">
                  <a:pos x="10" y="306"/>
                </a:cxn>
                <a:cxn ang="0">
                  <a:pos x="7" y="304"/>
                </a:cxn>
                <a:cxn ang="0">
                  <a:pos x="0" y="304"/>
                </a:cxn>
                <a:cxn ang="0">
                  <a:pos x="0" y="0"/>
                </a:cxn>
                <a:cxn ang="0">
                  <a:pos x="51" y="3"/>
                </a:cxn>
                <a:cxn ang="0">
                  <a:pos x="51" y="218"/>
                </a:cxn>
              </a:cxnLst>
              <a:rect l="txL" t="txT" r="txR" b="txB"/>
              <a:pathLst>
                <a:path w="54" h="310">
                  <a:moveTo>
                    <a:pt x="51" y="218"/>
                  </a:moveTo>
                  <a:lnTo>
                    <a:pt x="54" y="298"/>
                  </a:lnTo>
                  <a:lnTo>
                    <a:pt x="54" y="310"/>
                  </a:lnTo>
                  <a:lnTo>
                    <a:pt x="10" y="306"/>
                  </a:lnTo>
                  <a:lnTo>
                    <a:pt x="7" y="304"/>
                  </a:lnTo>
                  <a:lnTo>
                    <a:pt x="0" y="304"/>
                  </a:lnTo>
                  <a:lnTo>
                    <a:pt x="0" y="0"/>
                  </a:lnTo>
                  <a:lnTo>
                    <a:pt x="51" y="3"/>
                  </a:lnTo>
                  <a:lnTo>
                    <a:pt x="51" y="218"/>
                  </a:lnTo>
                  <a:close/>
                </a:path>
              </a:pathLst>
            </a:custGeom>
            <a:solidFill>
              <a:srgbClr val="D7D7AB">
                <a:alpha val="100000"/>
              </a:srgbClr>
            </a:solidFill>
            <a:ln w="9525">
              <a:noFill/>
            </a:ln>
          </p:spPr>
          <p:txBody>
            <a:bodyPr/>
            <a:p>
              <a:endParaRPr lang="zh-CN" altLang="en-US"/>
            </a:p>
          </p:txBody>
        </p:sp>
        <p:sp>
          <p:nvSpPr>
            <p:cNvPr id="17436" name="Freeform 2075"/>
            <p:cNvSpPr/>
            <p:nvPr/>
          </p:nvSpPr>
          <p:spPr>
            <a:xfrm>
              <a:off x="667" y="1073"/>
              <a:ext cx="18" cy="104"/>
            </a:xfrm>
            <a:custGeom>
              <a:avLst/>
              <a:gdLst>
                <a:gd name="txL" fmla="*/ 0 w 55"/>
                <a:gd name="txT" fmla="*/ 0 h 310"/>
                <a:gd name="txR" fmla="*/ 55 w 55"/>
                <a:gd name="txB" fmla="*/ 310 h 310"/>
              </a:gdLst>
              <a:ahLst/>
              <a:cxnLst>
                <a:cxn ang="0">
                  <a:pos x="44" y="8"/>
                </a:cxn>
                <a:cxn ang="0">
                  <a:pos x="52" y="8"/>
                </a:cxn>
                <a:cxn ang="0">
                  <a:pos x="55" y="310"/>
                </a:cxn>
                <a:cxn ang="0">
                  <a:pos x="5" y="310"/>
                </a:cxn>
                <a:cxn ang="0">
                  <a:pos x="0" y="31"/>
                </a:cxn>
                <a:cxn ang="0">
                  <a:pos x="5" y="13"/>
                </a:cxn>
                <a:cxn ang="0">
                  <a:pos x="5" y="0"/>
                </a:cxn>
                <a:cxn ang="0">
                  <a:pos x="39" y="0"/>
                </a:cxn>
                <a:cxn ang="0">
                  <a:pos x="44" y="8"/>
                </a:cxn>
              </a:cxnLst>
              <a:rect l="txL" t="txT" r="txR" b="txB"/>
              <a:pathLst>
                <a:path w="55" h="310">
                  <a:moveTo>
                    <a:pt x="44" y="8"/>
                  </a:moveTo>
                  <a:lnTo>
                    <a:pt x="52" y="8"/>
                  </a:lnTo>
                  <a:lnTo>
                    <a:pt x="55" y="310"/>
                  </a:lnTo>
                  <a:lnTo>
                    <a:pt x="5" y="310"/>
                  </a:lnTo>
                  <a:lnTo>
                    <a:pt x="0" y="31"/>
                  </a:lnTo>
                  <a:lnTo>
                    <a:pt x="5" y="13"/>
                  </a:lnTo>
                  <a:lnTo>
                    <a:pt x="5" y="0"/>
                  </a:lnTo>
                  <a:lnTo>
                    <a:pt x="39" y="0"/>
                  </a:lnTo>
                  <a:lnTo>
                    <a:pt x="44" y="8"/>
                  </a:lnTo>
                  <a:close/>
                </a:path>
              </a:pathLst>
            </a:custGeom>
            <a:solidFill>
              <a:srgbClr val="D3D34B">
                <a:alpha val="100000"/>
              </a:srgbClr>
            </a:solidFill>
            <a:ln w="9525">
              <a:noFill/>
            </a:ln>
          </p:spPr>
          <p:txBody>
            <a:bodyPr/>
            <a:p>
              <a:endParaRPr lang="zh-CN" altLang="en-US"/>
            </a:p>
          </p:txBody>
        </p:sp>
        <p:sp>
          <p:nvSpPr>
            <p:cNvPr id="17437" name="Freeform 2076"/>
            <p:cNvSpPr/>
            <p:nvPr/>
          </p:nvSpPr>
          <p:spPr>
            <a:xfrm>
              <a:off x="689" y="1074"/>
              <a:ext cx="63" cy="103"/>
            </a:xfrm>
            <a:custGeom>
              <a:avLst/>
              <a:gdLst>
                <a:gd name="txL" fmla="*/ 0 w 191"/>
                <a:gd name="txT" fmla="*/ 0 h 309"/>
                <a:gd name="txR" fmla="*/ 191 w 191"/>
                <a:gd name="txB" fmla="*/ 309 h 309"/>
              </a:gdLst>
              <a:ahLst/>
              <a:cxnLst>
                <a:cxn ang="0">
                  <a:pos x="184" y="7"/>
                </a:cxn>
                <a:cxn ang="0">
                  <a:pos x="191" y="309"/>
                </a:cxn>
                <a:cxn ang="0">
                  <a:pos x="6" y="307"/>
                </a:cxn>
                <a:cxn ang="0">
                  <a:pos x="0" y="149"/>
                </a:cxn>
                <a:cxn ang="0">
                  <a:pos x="6" y="0"/>
                </a:cxn>
                <a:cxn ang="0">
                  <a:pos x="131" y="2"/>
                </a:cxn>
                <a:cxn ang="0">
                  <a:pos x="184" y="7"/>
                </a:cxn>
              </a:cxnLst>
              <a:rect l="txL" t="txT" r="txR" b="txB"/>
              <a:pathLst>
                <a:path w="191" h="309">
                  <a:moveTo>
                    <a:pt x="184" y="7"/>
                  </a:moveTo>
                  <a:lnTo>
                    <a:pt x="191" y="309"/>
                  </a:lnTo>
                  <a:lnTo>
                    <a:pt x="6" y="307"/>
                  </a:lnTo>
                  <a:lnTo>
                    <a:pt x="0" y="149"/>
                  </a:lnTo>
                  <a:lnTo>
                    <a:pt x="6" y="0"/>
                  </a:lnTo>
                  <a:lnTo>
                    <a:pt x="131" y="2"/>
                  </a:lnTo>
                  <a:lnTo>
                    <a:pt x="184" y="7"/>
                  </a:lnTo>
                  <a:close/>
                </a:path>
              </a:pathLst>
            </a:custGeom>
            <a:solidFill>
              <a:srgbClr val="D7D7AB">
                <a:alpha val="100000"/>
              </a:srgbClr>
            </a:solidFill>
            <a:ln w="9525">
              <a:noFill/>
            </a:ln>
          </p:spPr>
          <p:txBody>
            <a:bodyPr/>
            <a:p>
              <a:endParaRPr lang="zh-CN" altLang="en-US"/>
            </a:p>
          </p:txBody>
        </p:sp>
        <p:sp>
          <p:nvSpPr>
            <p:cNvPr id="17438" name="Freeform 2077"/>
            <p:cNvSpPr/>
            <p:nvPr/>
          </p:nvSpPr>
          <p:spPr>
            <a:xfrm>
              <a:off x="967" y="1075"/>
              <a:ext cx="137" cy="29"/>
            </a:xfrm>
            <a:custGeom>
              <a:avLst/>
              <a:gdLst>
                <a:gd name="txL" fmla="*/ 0 w 411"/>
                <a:gd name="txT" fmla="*/ 0 h 87"/>
                <a:gd name="txR" fmla="*/ 411 w 411"/>
                <a:gd name="txB" fmla="*/ 87 h 87"/>
              </a:gdLst>
              <a:ahLst/>
              <a:cxnLst>
                <a:cxn ang="0">
                  <a:pos x="411" y="26"/>
                </a:cxn>
                <a:cxn ang="0">
                  <a:pos x="314" y="58"/>
                </a:cxn>
                <a:cxn ang="0">
                  <a:pos x="212" y="87"/>
                </a:cxn>
                <a:cxn ang="0">
                  <a:pos x="154" y="79"/>
                </a:cxn>
                <a:cxn ang="0">
                  <a:pos x="74" y="73"/>
                </a:cxn>
                <a:cxn ang="0">
                  <a:pos x="26" y="65"/>
                </a:cxn>
                <a:cxn ang="0">
                  <a:pos x="0" y="55"/>
                </a:cxn>
                <a:cxn ang="0">
                  <a:pos x="94" y="26"/>
                </a:cxn>
                <a:cxn ang="0">
                  <a:pos x="162" y="5"/>
                </a:cxn>
                <a:cxn ang="0">
                  <a:pos x="168" y="0"/>
                </a:cxn>
                <a:cxn ang="0">
                  <a:pos x="343" y="19"/>
                </a:cxn>
                <a:cxn ang="0">
                  <a:pos x="411" y="26"/>
                </a:cxn>
              </a:cxnLst>
              <a:rect l="txL" t="txT" r="txR" b="txB"/>
              <a:pathLst>
                <a:path w="411" h="87">
                  <a:moveTo>
                    <a:pt x="411" y="26"/>
                  </a:moveTo>
                  <a:lnTo>
                    <a:pt x="314" y="58"/>
                  </a:lnTo>
                  <a:lnTo>
                    <a:pt x="212" y="87"/>
                  </a:lnTo>
                  <a:lnTo>
                    <a:pt x="154" y="79"/>
                  </a:lnTo>
                  <a:lnTo>
                    <a:pt x="74" y="73"/>
                  </a:lnTo>
                  <a:lnTo>
                    <a:pt x="26" y="65"/>
                  </a:lnTo>
                  <a:lnTo>
                    <a:pt x="0" y="55"/>
                  </a:lnTo>
                  <a:lnTo>
                    <a:pt x="94" y="26"/>
                  </a:lnTo>
                  <a:lnTo>
                    <a:pt x="162" y="5"/>
                  </a:lnTo>
                  <a:lnTo>
                    <a:pt x="168" y="0"/>
                  </a:lnTo>
                  <a:lnTo>
                    <a:pt x="343" y="19"/>
                  </a:lnTo>
                  <a:lnTo>
                    <a:pt x="411" y="26"/>
                  </a:lnTo>
                  <a:close/>
                </a:path>
              </a:pathLst>
            </a:custGeom>
            <a:solidFill>
              <a:srgbClr val="FFFFCC">
                <a:alpha val="100000"/>
              </a:srgbClr>
            </a:solidFill>
            <a:ln w="9525">
              <a:noFill/>
            </a:ln>
          </p:spPr>
          <p:txBody>
            <a:bodyPr/>
            <a:p>
              <a:endParaRPr lang="zh-CN" altLang="en-US"/>
            </a:p>
          </p:txBody>
        </p:sp>
        <p:sp>
          <p:nvSpPr>
            <p:cNvPr id="17439" name="Freeform 2078"/>
            <p:cNvSpPr/>
            <p:nvPr/>
          </p:nvSpPr>
          <p:spPr>
            <a:xfrm>
              <a:off x="756" y="1077"/>
              <a:ext cx="61" cy="101"/>
            </a:xfrm>
            <a:custGeom>
              <a:avLst/>
              <a:gdLst>
                <a:gd name="txL" fmla="*/ 0 w 182"/>
                <a:gd name="txT" fmla="*/ 0 h 305"/>
                <a:gd name="txR" fmla="*/ 182 w 182"/>
                <a:gd name="txB" fmla="*/ 305 h 305"/>
              </a:gdLst>
              <a:ahLst/>
              <a:cxnLst>
                <a:cxn ang="0">
                  <a:pos x="172" y="6"/>
                </a:cxn>
                <a:cxn ang="0">
                  <a:pos x="177" y="19"/>
                </a:cxn>
                <a:cxn ang="0">
                  <a:pos x="175" y="50"/>
                </a:cxn>
                <a:cxn ang="0">
                  <a:pos x="143" y="60"/>
                </a:cxn>
                <a:cxn ang="0">
                  <a:pos x="114" y="71"/>
                </a:cxn>
                <a:cxn ang="0">
                  <a:pos x="112" y="79"/>
                </a:cxn>
                <a:cxn ang="0">
                  <a:pos x="151" y="205"/>
                </a:cxn>
                <a:cxn ang="0">
                  <a:pos x="170" y="257"/>
                </a:cxn>
                <a:cxn ang="0">
                  <a:pos x="182" y="305"/>
                </a:cxn>
                <a:cxn ang="0">
                  <a:pos x="5" y="302"/>
                </a:cxn>
                <a:cxn ang="0">
                  <a:pos x="0" y="271"/>
                </a:cxn>
                <a:cxn ang="0">
                  <a:pos x="0" y="0"/>
                </a:cxn>
                <a:cxn ang="0">
                  <a:pos x="164" y="6"/>
                </a:cxn>
                <a:cxn ang="0">
                  <a:pos x="172" y="6"/>
                </a:cxn>
              </a:cxnLst>
              <a:rect l="txL" t="txT" r="txR" b="txB"/>
              <a:pathLst>
                <a:path w="182" h="305">
                  <a:moveTo>
                    <a:pt x="172" y="6"/>
                  </a:moveTo>
                  <a:lnTo>
                    <a:pt x="177" y="19"/>
                  </a:lnTo>
                  <a:lnTo>
                    <a:pt x="175" y="50"/>
                  </a:lnTo>
                  <a:lnTo>
                    <a:pt x="143" y="60"/>
                  </a:lnTo>
                  <a:lnTo>
                    <a:pt x="114" y="71"/>
                  </a:lnTo>
                  <a:lnTo>
                    <a:pt x="112" y="79"/>
                  </a:lnTo>
                  <a:lnTo>
                    <a:pt x="151" y="205"/>
                  </a:lnTo>
                  <a:lnTo>
                    <a:pt x="170" y="257"/>
                  </a:lnTo>
                  <a:lnTo>
                    <a:pt x="182" y="305"/>
                  </a:lnTo>
                  <a:lnTo>
                    <a:pt x="5" y="302"/>
                  </a:lnTo>
                  <a:lnTo>
                    <a:pt x="0" y="271"/>
                  </a:lnTo>
                  <a:lnTo>
                    <a:pt x="0" y="0"/>
                  </a:lnTo>
                  <a:lnTo>
                    <a:pt x="164" y="6"/>
                  </a:lnTo>
                  <a:lnTo>
                    <a:pt x="172" y="6"/>
                  </a:lnTo>
                  <a:close/>
                </a:path>
              </a:pathLst>
            </a:custGeom>
            <a:solidFill>
              <a:srgbClr val="D7D7AB">
                <a:alpha val="100000"/>
              </a:srgbClr>
            </a:solidFill>
            <a:ln w="9525">
              <a:noFill/>
            </a:ln>
          </p:spPr>
          <p:txBody>
            <a:bodyPr/>
            <a:p>
              <a:endParaRPr lang="zh-CN" altLang="en-US"/>
            </a:p>
          </p:txBody>
        </p:sp>
        <p:sp>
          <p:nvSpPr>
            <p:cNvPr id="17440" name="Freeform 2079"/>
            <p:cNvSpPr/>
            <p:nvPr/>
          </p:nvSpPr>
          <p:spPr>
            <a:xfrm>
              <a:off x="862" y="1079"/>
              <a:ext cx="165" cy="34"/>
            </a:xfrm>
            <a:custGeom>
              <a:avLst/>
              <a:gdLst>
                <a:gd name="txL" fmla="*/ 0 w 497"/>
                <a:gd name="txT" fmla="*/ 0 h 102"/>
                <a:gd name="txR" fmla="*/ 497 w 497"/>
                <a:gd name="txB" fmla="*/ 102 h 102"/>
              </a:gdLst>
              <a:ahLst/>
              <a:cxnLst>
                <a:cxn ang="0">
                  <a:pos x="204" y="32"/>
                </a:cxn>
                <a:cxn ang="0">
                  <a:pos x="204" y="34"/>
                </a:cxn>
                <a:cxn ang="0">
                  <a:pos x="209" y="39"/>
                </a:cxn>
                <a:cxn ang="0">
                  <a:pos x="248" y="39"/>
                </a:cxn>
                <a:cxn ang="0">
                  <a:pos x="277" y="49"/>
                </a:cxn>
                <a:cxn ang="0">
                  <a:pos x="277" y="52"/>
                </a:cxn>
                <a:cxn ang="0">
                  <a:pos x="283" y="57"/>
                </a:cxn>
                <a:cxn ang="0">
                  <a:pos x="317" y="57"/>
                </a:cxn>
                <a:cxn ang="0">
                  <a:pos x="385" y="73"/>
                </a:cxn>
                <a:cxn ang="0">
                  <a:pos x="481" y="83"/>
                </a:cxn>
                <a:cxn ang="0">
                  <a:pos x="497" y="83"/>
                </a:cxn>
                <a:cxn ang="0">
                  <a:pos x="445" y="102"/>
                </a:cxn>
                <a:cxn ang="0">
                  <a:pos x="345" y="88"/>
                </a:cxn>
                <a:cxn ang="0">
                  <a:pos x="343" y="91"/>
                </a:cxn>
                <a:cxn ang="0">
                  <a:pos x="332" y="86"/>
                </a:cxn>
                <a:cxn ang="0">
                  <a:pos x="262" y="81"/>
                </a:cxn>
                <a:cxn ang="0">
                  <a:pos x="165" y="62"/>
                </a:cxn>
                <a:cxn ang="0">
                  <a:pos x="136" y="52"/>
                </a:cxn>
                <a:cxn ang="0">
                  <a:pos x="128" y="52"/>
                </a:cxn>
                <a:cxn ang="0">
                  <a:pos x="126" y="54"/>
                </a:cxn>
                <a:cxn ang="0">
                  <a:pos x="114" y="47"/>
                </a:cxn>
                <a:cxn ang="0">
                  <a:pos x="0" y="15"/>
                </a:cxn>
                <a:cxn ang="0">
                  <a:pos x="26" y="3"/>
                </a:cxn>
                <a:cxn ang="0">
                  <a:pos x="37" y="3"/>
                </a:cxn>
                <a:cxn ang="0">
                  <a:pos x="39" y="0"/>
                </a:cxn>
                <a:cxn ang="0">
                  <a:pos x="121" y="10"/>
                </a:cxn>
                <a:cxn ang="0">
                  <a:pos x="204" y="32"/>
                </a:cxn>
              </a:cxnLst>
              <a:rect l="txL" t="txT" r="txR" b="txB"/>
              <a:pathLst>
                <a:path w="497" h="102">
                  <a:moveTo>
                    <a:pt x="204" y="32"/>
                  </a:moveTo>
                  <a:lnTo>
                    <a:pt x="204" y="34"/>
                  </a:lnTo>
                  <a:lnTo>
                    <a:pt x="209" y="39"/>
                  </a:lnTo>
                  <a:lnTo>
                    <a:pt x="248" y="39"/>
                  </a:lnTo>
                  <a:lnTo>
                    <a:pt x="277" y="49"/>
                  </a:lnTo>
                  <a:lnTo>
                    <a:pt x="277" y="52"/>
                  </a:lnTo>
                  <a:lnTo>
                    <a:pt x="283" y="57"/>
                  </a:lnTo>
                  <a:lnTo>
                    <a:pt x="317" y="57"/>
                  </a:lnTo>
                  <a:lnTo>
                    <a:pt x="385" y="73"/>
                  </a:lnTo>
                  <a:lnTo>
                    <a:pt x="481" y="83"/>
                  </a:lnTo>
                  <a:lnTo>
                    <a:pt x="497" y="83"/>
                  </a:lnTo>
                  <a:lnTo>
                    <a:pt x="445" y="102"/>
                  </a:lnTo>
                  <a:lnTo>
                    <a:pt x="345" y="88"/>
                  </a:lnTo>
                  <a:lnTo>
                    <a:pt x="343" y="91"/>
                  </a:lnTo>
                  <a:lnTo>
                    <a:pt x="332" y="86"/>
                  </a:lnTo>
                  <a:lnTo>
                    <a:pt x="262" y="81"/>
                  </a:lnTo>
                  <a:lnTo>
                    <a:pt x="165" y="62"/>
                  </a:lnTo>
                  <a:lnTo>
                    <a:pt x="136" y="52"/>
                  </a:lnTo>
                  <a:lnTo>
                    <a:pt x="128" y="52"/>
                  </a:lnTo>
                  <a:lnTo>
                    <a:pt x="126" y="54"/>
                  </a:lnTo>
                  <a:lnTo>
                    <a:pt x="114" y="47"/>
                  </a:lnTo>
                  <a:lnTo>
                    <a:pt x="0" y="15"/>
                  </a:lnTo>
                  <a:lnTo>
                    <a:pt x="26" y="3"/>
                  </a:lnTo>
                  <a:lnTo>
                    <a:pt x="37" y="3"/>
                  </a:lnTo>
                  <a:lnTo>
                    <a:pt x="39" y="0"/>
                  </a:lnTo>
                  <a:lnTo>
                    <a:pt x="121" y="10"/>
                  </a:lnTo>
                  <a:lnTo>
                    <a:pt x="204" y="32"/>
                  </a:lnTo>
                  <a:close/>
                </a:path>
              </a:pathLst>
            </a:custGeom>
            <a:solidFill>
              <a:srgbClr val="FFFF66">
                <a:alpha val="100000"/>
              </a:srgbClr>
            </a:solidFill>
            <a:ln w="9525">
              <a:noFill/>
            </a:ln>
          </p:spPr>
          <p:txBody>
            <a:bodyPr/>
            <a:p>
              <a:endParaRPr lang="zh-CN" altLang="en-US"/>
            </a:p>
          </p:txBody>
        </p:sp>
        <p:sp>
          <p:nvSpPr>
            <p:cNvPr id="17441" name="Freeform 2080"/>
            <p:cNvSpPr/>
            <p:nvPr/>
          </p:nvSpPr>
          <p:spPr>
            <a:xfrm>
              <a:off x="820" y="1080"/>
              <a:ext cx="19" cy="11"/>
            </a:xfrm>
            <a:custGeom>
              <a:avLst/>
              <a:gdLst>
                <a:gd name="txL" fmla="*/ 0 w 56"/>
                <a:gd name="txT" fmla="*/ 0 h 34"/>
                <a:gd name="txR" fmla="*/ 56 w 56"/>
                <a:gd name="txB" fmla="*/ 34 h 34"/>
              </a:gdLst>
              <a:ahLst/>
              <a:cxnLst>
                <a:cxn ang="0">
                  <a:pos x="56" y="15"/>
                </a:cxn>
                <a:cxn ang="0">
                  <a:pos x="5" y="34"/>
                </a:cxn>
                <a:cxn ang="0">
                  <a:pos x="0" y="34"/>
                </a:cxn>
                <a:cxn ang="0">
                  <a:pos x="0" y="0"/>
                </a:cxn>
                <a:cxn ang="0">
                  <a:pos x="51" y="2"/>
                </a:cxn>
                <a:cxn ang="0">
                  <a:pos x="56" y="15"/>
                </a:cxn>
              </a:cxnLst>
              <a:rect l="txL" t="txT" r="txR" b="txB"/>
              <a:pathLst>
                <a:path w="56" h="34">
                  <a:moveTo>
                    <a:pt x="56" y="15"/>
                  </a:moveTo>
                  <a:lnTo>
                    <a:pt x="5" y="34"/>
                  </a:lnTo>
                  <a:lnTo>
                    <a:pt x="0" y="34"/>
                  </a:lnTo>
                  <a:lnTo>
                    <a:pt x="0" y="0"/>
                  </a:lnTo>
                  <a:lnTo>
                    <a:pt x="51" y="2"/>
                  </a:lnTo>
                  <a:lnTo>
                    <a:pt x="56" y="15"/>
                  </a:lnTo>
                  <a:close/>
                </a:path>
              </a:pathLst>
            </a:custGeom>
            <a:solidFill>
              <a:srgbClr val="D3D34B">
                <a:alpha val="100000"/>
              </a:srgbClr>
            </a:solidFill>
            <a:ln w="9525">
              <a:noFill/>
            </a:ln>
          </p:spPr>
          <p:txBody>
            <a:bodyPr/>
            <a:p>
              <a:endParaRPr lang="zh-CN" altLang="en-US"/>
            </a:p>
          </p:txBody>
        </p:sp>
        <p:sp>
          <p:nvSpPr>
            <p:cNvPr id="17442" name="Freeform 2081"/>
            <p:cNvSpPr/>
            <p:nvPr/>
          </p:nvSpPr>
          <p:spPr>
            <a:xfrm>
              <a:off x="1050" y="1085"/>
              <a:ext cx="78" cy="53"/>
            </a:xfrm>
            <a:custGeom>
              <a:avLst/>
              <a:gdLst>
                <a:gd name="txL" fmla="*/ 0 w 233"/>
                <a:gd name="txT" fmla="*/ 0 h 160"/>
                <a:gd name="txR" fmla="*/ 233 w 233"/>
                <a:gd name="txB" fmla="*/ 160 h 160"/>
              </a:gdLst>
              <a:ahLst/>
              <a:cxnLst>
                <a:cxn ang="0">
                  <a:pos x="233" y="116"/>
                </a:cxn>
                <a:cxn ang="0">
                  <a:pos x="218" y="126"/>
                </a:cxn>
                <a:cxn ang="0">
                  <a:pos x="141" y="152"/>
                </a:cxn>
                <a:cxn ang="0">
                  <a:pos x="97" y="160"/>
                </a:cxn>
                <a:cxn ang="0">
                  <a:pos x="62" y="160"/>
                </a:cxn>
                <a:cxn ang="0">
                  <a:pos x="26" y="141"/>
                </a:cxn>
                <a:cxn ang="0">
                  <a:pos x="21" y="141"/>
                </a:cxn>
                <a:cxn ang="0">
                  <a:pos x="0" y="60"/>
                </a:cxn>
                <a:cxn ang="0">
                  <a:pos x="148" y="16"/>
                </a:cxn>
                <a:cxn ang="0">
                  <a:pos x="196" y="0"/>
                </a:cxn>
                <a:cxn ang="0">
                  <a:pos x="201" y="0"/>
                </a:cxn>
                <a:cxn ang="0">
                  <a:pos x="233" y="116"/>
                </a:cxn>
              </a:cxnLst>
              <a:rect l="txL" t="txT" r="txR" b="txB"/>
              <a:pathLst>
                <a:path w="233" h="160">
                  <a:moveTo>
                    <a:pt x="233" y="116"/>
                  </a:moveTo>
                  <a:lnTo>
                    <a:pt x="218" y="126"/>
                  </a:lnTo>
                  <a:lnTo>
                    <a:pt x="141" y="152"/>
                  </a:lnTo>
                  <a:lnTo>
                    <a:pt x="97" y="160"/>
                  </a:lnTo>
                  <a:lnTo>
                    <a:pt x="62" y="160"/>
                  </a:lnTo>
                  <a:lnTo>
                    <a:pt x="26" y="141"/>
                  </a:lnTo>
                  <a:lnTo>
                    <a:pt x="21" y="141"/>
                  </a:lnTo>
                  <a:lnTo>
                    <a:pt x="0" y="60"/>
                  </a:lnTo>
                  <a:lnTo>
                    <a:pt x="148" y="16"/>
                  </a:lnTo>
                  <a:lnTo>
                    <a:pt x="196" y="0"/>
                  </a:lnTo>
                  <a:lnTo>
                    <a:pt x="201" y="0"/>
                  </a:lnTo>
                  <a:lnTo>
                    <a:pt x="233" y="116"/>
                  </a:lnTo>
                  <a:close/>
                </a:path>
              </a:pathLst>
            </a:custGeom>
            <a:solidFill>
              <a:srgbClr val="D7D7AB">
                <a:alpha val="100000"/>
              </a:srgbClr>
            </a:solidFill>
            <a:ln w="9525">
              <a:noFill/>
            </a:ln>
          </p:spPr>
          <p:txBody>
            <a:bodyPr/>
            <a:p>
              <a:endParaRPr lang="zh-CN" altLang="en-US"/>
            </a:p>
          </p:txBody>
        </p:sp>
        <p:sp>
          <p:nvSpPr>
            <p:cNvPr id="17443" name="Freeform 2082"/>
            <p:cNvSpPr/>
            <p:nvPr/>
          </p:nvSpPr>
          <p:spPr>
            <a:xfrm>
              <a:off x="1225" y="1085"/>
              <a:ext cx="23" cy="11"/>
            </a:xfrm>
            <a:custGeom>
              <a:avLst/>
              <a:gdLst>
                <a:gd name="txL" fmla="*/ 0 w 68"/>
                <a:gd name="txT" fmla="*/ 0 h 34"/>
                <a:gd name="txR" fmla="*/ 68 w 68"/>
                <a:gd name="txB" fmla="*/ 34 h 34"/>
              </a:gdLst>
              <a:ahLst/>
              <a:cxnLst>
                <a:cxn ang="0">
                  <a:pos x="68" y="8"/>
                </a:cxn>
                <a:cxn ang="0">
                  <a:pos x="47" y="21"/>
                </a:cxn>
                <a:cxn ang="0">
                  <a:pos x="13" y="34"/>
                </a:cxn>
                <a:cxn ang="0">
                  <a:pos x="0" y="34"/>
                </a:cxn>
                <a:cxn ang="0">
                  <a:pos x="2" y="5"/>
                </a:cxn>
                <a:cxn ang="0">
                  <a:pos x="44" y="0"/>
                </a:cxn>
                <a:cxn ang="0">
                  <a:pos x="65" y="5"/>
                </a:cxn>
                <a:cxn ang="0">
                  <a:pos x="68" y="8"/>
                </a:cxn>
              </a:cxnLst>
              <a:rect l="txL" t="txT" r="txR" b="txB"/>
              <a:pathLst>
                <a:path w="68" h="34">
                  <a:moveTo>
                    <a:pt x="68" y="8"/>
                  </a:moveTo>
                  <a:lnTo>
                    <a:pt x="47" y="21"/>
                  </a:lnTo>
                  <a:lnTo>
                    <a:pt x="13" y="34"/>
                  </a:lnTo>
                  <a:lnTo>
                    <a:pt x="0" y="34"/>
                  </a:lnTo>
                  <a:lnTo>
                    <a:pt x="2" y="5"/>
                  </a:lnTo>
                  <a:lnTo>
                    <a:pt x="44" y="0"/>
                  </a:lnTo>
                  <a:lnTo>
                    <a:pt x="65" y="5"/>
                  </a:lnTo>
                  <a:lnTo>
                    <a:pt x="68" y="8"/>
                  </a:lnTo>
                  <a:close/>
                </a:path>
              </a:pathLst>
            </a:custGeom>
            <a:solidFill>
              <a:srgbClr val="7CD3D3">
                <a:alpha val="100000"/>
              </a:srgbClr>
            </a:solidFill>
            <a:ln w="9525">
              <a:noFill/>
            </a:ln>
          </p:spPr>
          <p:txBody>
            <a:bodyPr/>
            <a:p>
              <a:endParaRPr lang="zh-CN" altLang="en-US"/>
            </a:p>
          </p:txBody>
        </p:sp>
        <p:sp>
          <p:nvSpPr>
            <p:cNvPr id="17444" name="Freeform 2083"/>
            <p:cNvSpPr/>
            <p:nvPr/>
          </p:nvSpPr>
          <p:spPr>
            <a:xfrm>
              <a:off x="980" y="1086"/>
              <a:ext cx="240" cy="131"/>
            </a:xfrm>
            <a:custGeom>
              <a:avLst/>
              <a:gdLst>
                <a:gd name="txL" fmla="*/ 0 w 722"/>
                <a:gd name="txT" fmla="*/ 0 h 393"/>
                <a:gd name="txR" fmla="*/ 722 w 722"/>
                <a:gd name="txB" fmla="*/ 393 h 393"/>
              </a:gdLst>
              <a:ahLst/>
              <a:cxnLst>
                <a:cxn ang="0">
                  <a:pos x="702" y="160"/>
                </a:cxn>
                <a:cxn ang="0">
                  <a:pos x="610" y="220"/>
                </a:cxn>
                <a:cxn ang="0">
                  <a:pos x="466" y="239"/>
                </a:cxn>
                <a:cxn ang="0">
                  <a:pos x="274" y="288"/>
                </a:cxn>
                <a:cxn ang="0">
                  <a:pos x="165" y="354"/>
                </a:cxn>
                <a:cxn ang="0">
                  <a:pos x="114" y="381"/>
                </a:cxn>
                <a:cxn ang="0">
                  <a:pos x="83" y="393"/>
                </a:cxn>
                <a:cxn ang="0">
                  <a:pos x="85" y="378"/>
                </a:cxn>
                <a:cxn ang="0">
                  <a:pos x="141" y="330"/>
                </a:cxn>
                <a:cxn ang="0">
                  <a:pos x="136" y="323"/>
                </a:cxn>
                <a:cxn ang="0">
                  <a:pos x="42" y="357"/>
                </a:cxn>
                <a:cxn ang="0">
                  <a:pos x="34" y="344"/>
                </a:cxn>
                <a:cxn ang="0">
                  <a:pos x="112" y="302"/>
                </a:cxn>
                <a:cxn ang="0">
                  <a:pos x="120" y="288"/>
                </a:cxn>
                <a:cxn ang="0">
                  <a:pos x="85" y="283"/>
                </a:cxn>
                <a:cxn ang="0">
                  <a:pos x="2" y="296"/>
                </a:cxn>
                <a:cxn ang="0">
                  <a:pos x="109" y="249"/>
                </a:cxn>
                <a:cxn ang="0">
                  <a:pos x="114" y="235"/>
                </a:cxn>
                <a:cxn ang="0">
                  <a:pos x="5" y="244"/>
                </a:cxn>
                <a:cxn ang="0">
                  <a:pos x="18" y="230"/>
                </a:cxn>
                <a:cxn ang="0">
                  <a:pos x="133" y="187"/>
                </a:cxn>
                <a:cxn ang="0">
                  <a:pos x="141" y="170"/>
                </a:cxn>
                <a:cxn ang="0">
                  <a:pos x="83" y="145"/>
                </a:cxn>
                <a:cxn ang="0">
                  <a:pos x="104" y="134"/>
                </a:cxn>
                <a:cxn ang="0">
                  <a:pos x="204" y="142"/>
                </a:cxn>
                <a:cxn ang="0">
                  <a:pos x="272" y="170"/>
                </a:cxn>
                <a:cxn ang="0">
                  <a:pos x="316" y="165"/>
                </a:cxn>
                <a:cxn ang="0">
                  <a:pos x="424" y="136"/>
                </a:cxn>
                <a:cxn ang="0">
                  <a:pos x="560" y="89"/>
                </a:cxn>
                <a:cxn ang="0">
                  <a:pos x="576" y="92"/>
                </a:cxn>
                <a:cxn ang="0">
                  <a:pos x="584" y="31"/>
                </a:cxn>
                <a:cxn ang="0">
                  <a:pos x="633" y="16"/>
                </a:cxn>
                <a:cxn ang="0">
                  <a:pos x="722" y="0"/>
                </a:cxn>
              </a:cxnLst>
              <a:rect l="txL" t="txT" r="txR" b="txB"/>
              <a:pathLst>
                <a:path w="722" h="393">
                  <a:moveTo>
                    <a:pt x="720" y="36"/>
                  </a:moveTo>
                  <a:lnTo>
                    <a:pt x="702" y="160"/>
                  </a:lnTo>
                  <a:lnTo>
                    <a:pt x="685" y="197"/>
                  </a:lnTo>
                  <a:lnTo>
                    <a:pt x="610" y="220"/>
                  </a:lnTo>
                  <a:lnTo>
                    <a:pt x="549" y="228"/>
                  </a:lnTo>
                  <a:lnTo>
                    <a:pt x="466" y="239"/>
                  </a:lnTo>
                  <a:lnTo>
                    <a:pt x="364" y="262"/>
                  </a:lnTo>
                  <a:lnTo>
                    <a:pt x="274" y="288"/>
                  </a:lnTo>
                  <a:lnTo>
                    <a:pt x="233" y="317"/>
                  </a:lnTo>
                  <a:lnTo>
                    <a:pt x="165" y="354"/>
                  </a:lnTo>
                  <a:lnTo>
                    <a:pt x="154" y="364"/>
                  </a:lnTo>
                  <a:lnTo>
                    <a:pt x="114" y="381"/>
                  </a:lnTo>
                  <a:lnTo>
                    <a:pt x="91" y="393"/>
                  </a:lnTo>
                  <a:lnTo>
                    <a:pt x="83" y="393"/>
                  </a:lnTo>
                  <a:lnTo>
                    <a:pt x="80" y="391"/>
                  </a:lnTo>
                  <a:lnTo>
                    <a:pt x="85" y="378"/>
                  </a:lnTo>
                  <a:lnTo>
                    <a:pt x="127" y="349"/>
                  </a:lnTo>
                  <a:lnTo>
                    <a:pt x="141" y="330"/>
                  </a:lnTo>
                  <a:lnTo>
                    <a:pt x="141" y="328"/>
                  </a:lnTo>
                  <a:lnTo>
                    <a:pt x="136" y="323"/>
                  </a:lnTo>
                  <a:lnTo>
                    <a:pt x="85" y="334"/>
                  </a:lnTo>
                  <a:lnTo>
                    <a:pt x="42" y="357"/>
                  </a:lnTo>
                  <a:lnTo>
                    <a:pt x="28" y="354"/>
                  </a:lnTo>
                  <a:lnTo>
                    <a:pt x="34" y="344"/>
                  </a:lnTo>
                  <a:lnTo>
                    <a:pt x="107" y="305"/>
                  </a:lnTo>
                  <a:lnTo>
                    <a:pt x="112" y="302"/>
                  </a:lnTo>
                  <a:lnTo>
                    <a:pt x="120" y="294"/>
                  </a:lnTo>
                  <a:lnTo>
                    <a:pt x="120" y="288"/>
                  </a:lnTo>
                  <a:lnTo>
                    <a:pt x="109" y="281"/>
                  </a:lnTo>
                  <a:lnTo>
                    <a:pt x="85" y="283"/>
                  </a:lnTo>
                  <a:lnTo>
                    <a:pt x="2" y="307"/>
                  </a:lnTo>
                  <a:lnTo>
                    <a:pt x="2" y="296"/>
                  </a:lnTo>
                  <a:lnTo>
                    <a:pt x="44" y="273"/>
                  </a:lnTo>
                  <a:lnTo>
                    <a:pt x="109" y="249"/>
                  </a:lnTo>
                  <a:lnTo>
                    <a:pt x="114" y="244"/>
                  </a:lnTo>
                  <a:lnTo>
                    <a:pt x="114" y="235"/>
                  </a:lnTo>
                  <a:lnTo>
                    <a:pt x="107" y="228"/>
                  </a:lnTo>
                  <a:lnTo>
                    <a:pt x="5" y="244"/>
                  </a:lnTo>
                  <a:lnTo>
                    <a:pt x="0" y="244"/>
                  </a:lnTo>
                  <a:lnTo>
                    <a:pt x="18" y="230"/>
                  </a:lnTo>
                  <a:lnTo>
                    <a:pt x="104" y="197"/>
                  </a:lnTo>
                  <a:lnTo>
                    <a:pt x="133" y="187"/>
                  </a:lnTo>
                  <a:lnTo>
                    <a:pt x="141" y="179"/>
                  </a:lnTo>
                  <a:lnTo>
                    <a:pt x="141" y="170"/>
                  </a:lnTo>
                  <a:lnTo>
                    <a:pt x="99" y="147"/>
                  </a:lnTo>
                  <a:lnTo>
                    <a:pt x="83" y="145"/>
                  </a:lnTo>
                  <a:lnTo>
                    <a:pt x="78" y="140"/>
                  </a:lnTo>
                  <a:lnTo>
                    <a:pt x="104" y="134"/>
                  </a:lnTo>
                  <a:lnTo>
                    <a:pt x="159" y="140"/>
                  </a:lnTo>
                  <a:lnTo>
                    <a:pt x="204" y="142"/>
                  </a:lnTo>
                  <a:lnTo>
                    <a:pt x="243" y="155"/>
                  </a:lnTo>
                  <a:lnTo>
                    <a:pt x="272" y="170"/>
                  </a:lnTo>
                  <a:lnTo>
                    <a:pt x="303" y="170"/>
                  </a:lnTo>
                  <a:lnTo>
                    <a:pt x="316" y="165"/>
                  </a:lnTo>
                  <a:lnTo>
                    <a:pt x="332" y="165"/>
                  </a:lnTo>
                  <a:lnTo>
                    <a:pt x="424" y="136"/>
                  </a:lnTo>
                  <a:lnTo>
                    <a:pt x="505" y="99"/>
                  </a:lnTo>
                  <a:lnTo>
                    <a:pt x="560" y="89"/>
                  </a:lnTo>
                  <a:lnTo>
                    <a:pt x="568" y="92"/>
                  </a:lnTo>
                  <a:lnTo>
                    <a:pt x="576" y="92"/>
                  </a:lnTo>
                  <a:lnTo>
                    <a:pt x="584" y="63"/>
                  </a:lnTo>
                  <a:lnTo>
                    <a:pt x="584" y="31"/>
                  </a:lnTo>
                  <a:lnTo>
                    <a:pt x="607" y="21"/>
                  </a:lnTo>
                  <a:lnTo>
                    <a:pt x="633" y="16"/>
                  </a:lnTo>
                  <a:lnTo>
                    <a:pt x="712" y="0"/>
                  </a:lnTo>
                  <a:lnTo>
                    <a:pt x="722" y="0"/>
                  </a:lnTo>
                  <a:lnTo>
                    <a:pt x="720" y="36"/>
                  </a:lnTo>
                  <a:close/>
                </a:path>
              </a:pathLst>
            </a:custGeom>
            <a:solidFill>
              <a:srgbClr val="EBB885">
                <a:alpha val="100000"/>
              </a:srgbClr>
            </a:solidFill>
            <a:ln w="9525">
              <a:noFill/>
            </a:ln>
          </p:spPr>
          <p:txBody>
            <a:bodyPr/>
            <a:p>
              <a:endParaRPr lang="zh-CN" altLang="en-US"/>
            </a:p>
          </p:txBody>
        </p:sp>
        <p:sp>
          <p:nvSpPr>
            <p:cNvPr id="17445" name="Freeform 2084"/>
            <p:cNvSpPr/>
            <p:nvPr/>
          </p:nvSpPr>
          <p:spPr>
            <a:xfrm>
              <a:off x="801" y="1087"/>
              <a:ext cx="98" cy="29"/>
            </a:xfrm>
            <a:custGeom>
              <a:avLst/>
              <a:gdLst>
                <a:gd name="txL" fmla="*/ 0 w 295"/>
                <a:gd name="txT" fmla="*/ 0 h 86"/>
                <a:gd name="txR" fmla="*/ 295 w 295"/>
                <a:gd name="txB" fmla="*/ 86 h 86"/>
              </a:gdLst>
              <a:ahLst/>
              <a:cxnLst>
                <a:cxn ang="0">
                  <a:pos x="295" y="33"/>
                </a:cxn>
                <a:cxn ang="0">
                  <a:pos x="295" y="39"/>
                </a:cxn>
                <a:cxn ang="0">
                  <a:pos x="233" y="57"/>
                </a:cxn>
                <a:cxn ang="0">
                  <a:pos x="146" y="86"/>
                </a:cxn>
                <a:cxn ang="0">
                  <a:pos x="78" y="71"/>
                </a:cxn>
                <a:cxn ang="0">
                  <a:pos x="59" y="62"/>
                </a:cxn>
                <a:cxn ang="0">
                  <a:pos x="49" y="62"/>
                </a:cxn>
                <a:cxn ang="0">
                  <a:pos x="0" y="50"/>
                </a:cxn>
                <a:cxn ang="0">
                  <a:pos x="73" y="21"/>
                </a:cxn>
                <a:cxn ang="0">
                  <a:pos x="112" y="11"/>
                </a:cxn>
                <a:cxn ang="0">
                  <a:pos x="139" y="0"/>
                </a:cxn>
                <a:cxn ang="0">
                  <a:pos x="191" y="6"/>
                </a:cxn>
                <a:cxn ang="0">
                  <a:pos x="295" y="33"/>
                </a:cxn>
              </a:cxnLst>
              <a:rect l="txL" t="txT" r="txR" b="txB"/>
              <a:pathLst>
                <a:path w="295" h="86">
                  <a:moveTo>
                    <a:pt x="295" y="33"/>
                  </a:moveTo>
                  <a:lnTo>
                    <a:pt x="295" y="39"/>
                  </a:lnTo>
                  <a:lnTo>
                    <a:pt x="233" y="57"/>
                  </a:lnTo>
                  <a:lnTo>
                    <a:pt x="146" y="86"/>
                  </a:lnTo>
                  <a:lnTo>
                    <a:pt x="78" y="71"/>
                  </a:lnTo>
                  <a:lnTo>
                    <a:pt x="59" y="62"/>
                  </a:lnTo>
                  <a:lnTo>
                    <a:pt x="49" y="62"/>
                  </a:lnTo>
                  <a:lnTo>
                    <a:pt x="0" y="50"/>
                  </a:lnTo>
                  <a:lnTo>
                    <a:pt x="73" y="21"/>
                  </a:lnTo>
                  <a:lnTo>
                    <a:pt x="112" y="11"/>
                  </a:lnTo>
                  <a:lnTo>
                    <a:pt x="139" y="0"/>
                  </a:lnTo>
                  <a:lnTo>
                    <a:pt x="191" y="6"/>
                  </a:lnTo>
                  <a:lnTo>
                    <a:pt x="295" y="33"/>
                  </a:lnTo>
                  <a:close/>
                </a:path>
              </a:pathLst>
            </a:custGeom>
            <a:solidFill>
              <a:srgbClr val="FFFFCC">
                <a:alpha val="100000"/>
              </a:srgbClr>
            </a:solidFill>
            <a:ln w="9525">
              <a:noFill/>
            </a:ln>
          </p:spPr>
          <p:txBody>
            <a:bodyPr/>
            <a:p>
              <a:endParaRPr lang="zh-CN" altLang="en-US"/>
            </a:p>
          </p:txBody>
        </p:sp>
        <p:sp>
          <p:nvSpPr>
            <p:cNvPr id="17446" name="Freeform 2085"/>
            <p:cNvSpPr/>
            <p:nvPr/>
          </p:nvSpPr>
          <p:spPr>
            <a:xfrm>
              <a:off x="1146" y="1100"/>
              <a:ext cx="91" cy="131"/>
            </a:xfrm>
            <a:custGeom>
              <a:avLst/>
              <a:gdLst>
                <a:gd name="txL" fmla="*/ 0 w 273"/>
                <a:gd name="txT" fmla="*/ 0 h 391"/>
                <a:gd name="txR" fmla="*/ 273 w 273"/>
                <a:gd name="txB" fmla="*/ 391 h 391"/>
              </a:gdLst>
              <a:ahLst/>
              <a:cxnLst>
                <a:cxn ang="0">
                  <a:pos x="256" y="40"/>
                </a:cxn>
                <a:cxn ang="0">
                  <a:pos x="265" y="145"/>
                </a:cxn>
                <a:cxn ang="0">
                  <a:pos x="267" y="191"/>
                </a:cxn>
                <a:cxn ang="0">
                  <a:pos x="273" y="210"/>
                </a:cxn>
                <a:cxn ang="0">
                  <a:pos x="251" y="307"/>
                </a:cxn>
                <a:cxn ang="0">
                  <a:pos x="222" y="349"/>
                </a:cxn>
                <a:cxn ang="0">
                  <a:pos x="193" y="373"/>
                </a:cxn>
                <a:cxn ang="0">
                  <a:pos x="159" y="378"/>
                </a:cxn>
                <a:cxn ang="0">
                  <a:pos x="156" y="380"/>
                </a:cxn>
                <a:cxn ang="0">
                  <a:pos x="156" y="370"/>
                </a:cxn>
                <a:cxn ang="0">
                  <a:pos x="178" y="328"/>
                </a:cxn>
                <a:cxn ang="0">
                  <a:pos x="212" y="252"/>
                </a:cxn>
                <a:cxn ang="0">
                  <a:pos x="220" y="252"/>
                </a:cxn>
                <a:cxn ang="0">
                  <a:pos x="220" y="236"/>
                </a:cxn>
                <a:cxn ang="0">
                  <a:pos x="214" y="231"/>
                </a:cxn>
                <a:cxn ang="0">
                  <a:pos x="209" y="231"/>
                </a:cxn>
                <a:cxn ang="0">
                  <a:pos x="159" y="334"/>
                </a:cxn>
                <a:cxn ang="0">
                  <a:pos x="144" y="365"/>
                </a:cxn>
                <a:cxn ang="0">
                  <a:pos x="127" y="383"/>
                </a:cxn>
                <a:cxn ang="0">
                  <a:pos x="97" y="385"/>
                </a:cxn>
                <a:cxn ang="0">
                  <a:pos x="117" y="286"/>
                </a:cxn>
                <a:cxn ang="0">
                  <a:pos x="115" y="283"/>
                </a:cxn>
                <a:cxn ang="0">
                  <a:pos x="112" y="283"/>
                </a:cxn>
                <a:cxn ang="0">
                  <a:pos x="81" y="380"/>
                </a:cxn>
                <a:cxn ang="0">
                  <a:pos x="68" y="391"/>
                </a:cxn>
                <a:cxn ang="0">
                  <a:pos x="0" y="391"/>
                </a:cxn>
                <a:cxn ang="0">
                  <a:pos x="37" y="378"/>
                </a:cxn>
                <a:cxn ang="0">
                  <a:pos x="47" y="378"/>
                </a:cxn>
                <a:cxn ang="0">
                  <a:pos x="52" y="368"/>
                </a:cxn>
                <a:cxn ang="0">
                  <a:pos x="47" y="360"/>
                </a:cxn>
                <a:cxn ang="0">
                  <a:pos x="37" y="317"/>
                </a:cxn>
                <a:cxn ang="0">
                  <a:pos x="10" y="205"/>
                </a:cxn>
                <a:cxn ang="0">
                  <a:pos x="105" y="193"/>
                </a:cxn>
                <a:cxn ang="0">
                  <a:pos x="185" y="173"/>
                </a:cxn>
                <a:cxn ang="0">
                  <a:pos x="204" y="155"/>
                </a:cxn>
                <a:cxn ang="0">
                  <a:pos x="217" y="116"/>
                </a:cxn>
                <a:cxn ang="0">
                  <a:pos x="233" y="8"/>
                </a:cxn>
                <a:cxn ang="0">
                  <a:pos x="241" y="0"/>
                </a:cxn>
                <a:cxn ang="0">
                  <a:pos x="249" y="0"/>
                </a:cxn>
                <a:cxn ang="0">
                  <a:pos x="256" y="40"/>
                </a:cxn>
              </a:cxnLst>
              <a:rect l="txL" t="txT" r="txR" b="txB"/>
              <a:pathLst>
                <a:path w="273" h="391">
                  <a:moveTo>
                    <a:pt x="256" y="40"/>
                  </a:moveTo>
                  <a:lnTo>
                    <a:pt x="265" y="145"/>
                  </a:lnTo>
                  <a:lnTo>
                    <a:pt x="267" y="191"/>
                  </a:lnTo>
                  <a:lnTo>
                    <a:pt x="273" y="210"/>
                  </a:lnTo>
                  <a:lnTo>
                    <a:pt x="251" y="307"/>
                  </a:lnTo>
                  <a:lnTo>
                    <a:pt x="222" y="349"/>
                  </a:lnTo>
                  <a:lnTo>
                    <a:pt x="193" y="373"/>
                  </a:lnTo>
                  <a:lnTo>
                    <a:pt x="159" y="378"/>
                  </a:lnTo>
                  <a:lnTo>
                    <a:pt x="156" y="380"/>
                  </a:lnTo>
                  <a:lnTo>
                    <a:pt x="156" y="370"/>
                  </a:lnTo>
                  <a:lnTo>
                    <a:pt x="178" y="328"/>
                  </a:lnTo>
                  <a:lnTo>
                    <a:pt x="212" y="252"/>
                  </a:lnTo>
                  <a:lnTo>
                    <a:pt x="220" y="252"/>
                  </a:lnTo>
                  <a:lnTo>
                    <a:pt x="220" y="236"/>
                  </a:lnTo>
                  <a:lnTo>
                    <a:pt x="214" y="231"/>
                  </a:lnTo>
                  <a:lnTo>
                    <a:pt x="209" y="231"/>
                  </a:lnTo>
                  <a:lnTo>
                    <a:pt x="159" y="334"/>
                  </a:lnTo>
                  <a:lnTo>
                    <a:pt x="144" y="365"/>
                  </a:lnTo>
                  <a:lnTo>
                    <a:pt x="127" y="383"/>
                  </a:lnTo>
                  <a:lnTo>
                    <a:pt x="97" y="385"/>
                  </a:lnTo>
                  <a:lnTo>
                    <a:pt x="117" y="286"/>
                  </a:lnTo>
                  <a:lnTo>
                    <a:pt x="115" y="283"/>
                  </a:lnTo>
                  <a:lnTo>
                    <a:pt x="112" y="283"/>
                  </a:lnTo>
                  <a:lnTo>
                    <a:pt x="81" y="380"/>
                  </a:lnTo>
                  <a:lnTo>
                    <a:pt x="68" y="391"/>
                  </a:lnTo>
                  <a:lnTo>
                    <a:pt x="0" y="391"/>
                  </a:lnTo>
                  <a:lnTo>
                    <a:pt x="37" y="378"/>
                  </a:lnTo>
                  <a:lnTo>
                    <a:pt x="47" y="378"/>
                  </a:lnTo>
                  <a:lnTo>
                    <a:pt x="52" y="368"/>
                  </a:lnTo>
                  <a:lnTo>
                    <a:pt x="47" y="360"/>
                  </a:lnTo>
                  <a:lnTo>
                    <a:pt x="37" y="317"/>
                  </a:lnTo>
                  <a:lnTo>
                    <a:pt x="10" y="205"/>
                  </a:lnTo>
                  <a:lnTo>
                    <a:pt x="105" y="193"/>
                  </a:lnTo>
                  <a:lnTo>
                    <a:pt x="185" y="173"/>
                  </a:lnTo>
                  <a:lnTo>
                    <a:pt x="204" y="155"/>
                  </a:lnTo>
                  <a:lnTo>
                    <a:pt x="217" y="116"/>
                  </a:lnTo>
                  <a:lnTo>
                    <a:pt x="233" y="8"/>
                  </a:lnTo>
                  <a:lnTo>
                    <a:pt x="241" y="0"/>
                  </a:lnTo>
                  <a:lnTo>
                    <a:pt x="249" y="0"/>
                  </a:lnTo>
                  <a:lnTo>
                    <a:pt x="256" y="40"/>
                  </a:lnTo>
                  <a:close/>
                </a:path>
              </a:pathLst>
            </a:custGeom>
            <a:solidFill>
              <a:srgbClr val="8AEBEB">
                <a:alpha val="100000"/>
              </a:srgbClr>
            </a:solidFill>
            <a:ln w="9525">
              <a:noFill/>
            </a:ln>
          </p:spPr>
          <p:txBody>
            <a:bodyPr/>
            <a:p>
              <a:endParaRPr lang="zh-CN" altLang="en-US"/>
            </a:p>
          </p:txBody>
        </p:sp>
        <p:sp>
          <p:nvSpPr>
            <p:cNvPr id="17447" name="Freeform 2086"/>
            <p:cNvSpPr/>
            <p:nvPr/>
          </p:nvSpPr>
          <p:spPr>
            <a:xfrm>
              <a:off x="861" y="1101"/>
              <a:ext cx="60" cy="20"/>
            </a:xfrm>
            <a:custGeom>
              <a:avLst/>
              <a:gdLst>
                <a:gd name="txL" fmla="*/ 0 w 181"/>
                <a:gd name="txT" fmla="*/ 0 h 60"/>
                <a:gd name="txR" fmla="*/ 181 w 181"/>
                <a:gd name="txB" fmla="*/ 60 h 60"/>
              </a:gdLst>
              <a:ahLst/>
              <a:cxnLst>
                <a:cxn ang="0">
                  <a:pos x="181" y="8"/>
                </a:cxn>
                <a:cxn ang="0">
                  <a:pos x="149" y="23"/>
                </a:cxn>
                <a:cxn ang="0">
                  <a:pos x="53" y="60"/>
                </a:cxn>
                <a:cxn ang="0">
                  <a:pos x="11" y="52"/>
                </a:cxn>
                <a:cxn ang="0">
                  <a:pos x="0" y="49"/>
                </a:cxn>
                <a:cxn ang="0">
                  <a:pos x="22" y="39"/>
                </a:cxn>
                <a:cxn ang="0">
                  <a:pos x="121" y="8"/>
                </a:cxn>
                <a:cxn ang="0">
                  <a:pos x="129" y="8"/>
                </a:cxn>
                <a:cxn ang="0">
                  <a:pos x="136" y="0"/>
                </a:cxn>
                <a:cxn ang="0">
                  <a:pos x="176" y="8"/>
                </a:cxn>
                <a:cxn ang="0">
                  <a:pos x="181" y="8"/>
                </a:cxn>
              </a:cxnLst>
              <a:rect l="txL" t="txT" r="txR" b="txB"/>
              <a:pathLst>
                <a:path w="181" h="60">
                  <a:moveTo>
                    <a:pt x="181" y="8"/>
                  </a:moveTo>
                  <a:lnTo>
                    <a:pt x="149" y="23"/>
                  </a:lnTo>
                  <a:lnTo>
                    <a:pt x="53" y="60"/>
                  </a:lnTo>
                  <a:lnTo>
                    <a:pt x="11" y="52"/>
                  </a:lnTo>
                  <a:lnTo>
                    <a:pt x="0" y="49"/>
                  </a:lnTo>
                  <a:lnTo>
                    <a:pt x="22" y="39"/>
                  </a:lnTo>
                  <a:lnTo>
                    <a:pt x="121" y="8"/>
                  </a:lnTo>
                  <a:lnTo>
                    <a:pt x="129" y="8"/>
                  </a:lnTo>
                  <a:lnTo>
                    <a:pt x="136" y="0"/>
                  </a:lnTo>
                  <a:lnTo>
                    <a:pt x="176" y="8"/>
                  </a:lnTo>
                  <a:lnTo>
                    <a:pt x="181" y="8"/>
                  </a:lnTo>
                  <a:close/>
                </a:path>
              </a:pathLst>
            </a:custGeom>
            <a:solidFill>
              <a:srgbClr val="FFFF66">
                <a:alpha val="100000"/>
              </a:srgbClr>
            </a:solidFill>
            <a:ln w="9525">
              <a:noFill/>
            </a:ln>
          </p:spPr>
          <p:txBody>
            <a:bodyPr/>
            <a:p>
              <a:endParaRPr lang="zh-CN" altLang="en-US"/>
            </a:p>
          </p:txBody>
        </p:sp>
        <p:sp>
          <p:nvSpPr>
            <p:cNvPr id="17448" name="Freeform 2087"/>
            <p:cNvSpPr/>
            <p:nvPr/>
          </p:nvSpPr>
          <p:spPr>
            <a:xfrm>
              <a:off x="887" y="1106"/>
              <a:ext cx="112" cy="28"/>
            </a:xfrm>
            <a:custGeom>
              <a:avLst/>
              <a:gdLst>
                <a:gd name="txL" fmla="*/ 0 w 338"/>
                <a:gd name="txT" fmla="*/ 0 h 82"/>
                <a:gd name="txR" fmla="*/ 338 w 338"/>
                <a:gd name="txB" fmla="*/ 82 h 82"/>
              </a:gdLst>
              <a:ahLst/>
              <a:cxnLst>
                <a:cxn ang="0">
                  <a:pos x="202" y="14"/>
                </a:cxn>
                <a:cxn ang="0">
                  <a:pos x="273" y="19"/>
                </a:cxn>
                <a:cxn ang="0">
                  <a:pos x="338" y="29"/>
                </a:cxn>
                <a:cxn ang="0">
                  <a:pos x="265" y="53"/>
                </a:cxn>
                <a:cxn ang="0">
                  <a:pos x="202" y="69"/>
                </a:cxn>
                <a:cxn ang="0">
                  <a:pos x="166" y="82"/>
                </a:cxn>
                <a:cxn ang="0">
                  <a:pos x="77" y="71"/>
                </a:cxn>
                <a:cxn ang="0">
                  <a:pos x="0" y="53"/>
                </a:cxn>
                <a:cxn ang="0">
                  <a:pos x="66" y="22"/>
                </a:cxn>
                <a:cxn ang="0">
                  <a:pos x="114" y="5"/>
                </a:cxn>
                <a:cxn ang="0">
                  <a:pos x="121" y="0"/>
                </a:cxn>
                <a:cxn ang="0">
                  <a:pos x="173" y="5"/>
                </a:cxn>
                <a:cxn ang="0">
                  <a:pos x="202" y="14"/>
                </a:cxn>
              </a:cxnLst>
              <a:rect l="txL" t="txT" r="txR" b="txB"/>
              <a:pathLst>
                <a:path w="338" h="82">
                  <a:moveTo>
                    <a:pt x="202" y="14"/>
                  </a:moveTo>
                  <a:lnTo>
                    <a:pt x="273" y="19"/>
                  </a:lnTo>
                  <a:lnTo>
                    <a:pt x="338" y="29"/>
                  </a:lnTo>
                  <a:lnTo>
                    <a:pt x="265" y="53"/>
                  </a:lnTo>
                  <a:lnTo>
                    <a:pt x="202" y="69"/>
                  </a:lnTo>
                  <a:lnTo>
                    <a:pt x="166" y="82"/>
                  </a:lnTo>
                  <a:lnTo>
                    <a:pt x="77" y="71"/>
                  </a:lnTo>
                  <a:lnTo>
                    <a:pt x="0" y="53"/>
                  </a:lnTo>
                  <a:lnTo>
                    <a:pt x="66" y="22"/>
                  </a:lnTo>
                  <a:lnTo>
                    <a:pt x="114" y="5"/>
                  </a:lnTo>
                  <a:lnTo>
                    <a:pt x="121" y="0"/>
                  </a:lnTo>
                  <a:lnTo>
                    <a:pt x="173" y="5"/>
                  </a:lnTo>
                  <a:lnTo>
                    <a:pt x="202" y="14"/>
                  </a:lnTo>
                  <a:close/>
                </a:path>
              </a:pathLst>
            </a:custGeom>
            <a:solidFill>
              <a:srgbClr val="FFFFCC">
                <a:alpha val="100000"/>
              </a:srgbClr>
            </a:solidFill>
            <a:ln w="9525">
              <a:noFill/>
            </a:ln>
          </p:spPr>
          <p:txBody>
            <a:bodyPr/>
            <a:p>
              <a:endParaRPr lang="zh-CN" altLang="en-US"/>
            </a:p>
          </p:txBody>
        </p:sp>
        <p:sp>
          <p:nvSpPr>
            <p:cNvPr id="17449" name="Freeform 2088"/>
            <p:cNvSpPr/>
            <p:nvPr/>
          </p:nvSpPr>
          <p:spPr>
            <a:xfrm>
              <a:off x="801" y="1107"/>
              <a:ext cx="78" cy="144"/>
            </a:xfrm>
            <a:custGeom>
              <a:avLst/>
              <a:gdLst>
                <a:gd name="txL" fmla="*/ 0 w 236"/>
                <a:gd name="txT" fmla="*/ 0 h 430"/>
                <a:gd name="txR" fmla="*/ 236 w 236"/>
                <a:gd name="txB" fmla="*/ 430 h 430"/>
              </a:gdLst>
              <a:ahLst/>
              <a:cxnLst>
                <a:cxn ang="0">
                  <a:pos x="59" y="19"/>
                </a:cxn>
                <a:cxn ang="0">
                  <a:pos x="141" y="39"/>
                </a:cxn>
                <a:cxn ang="0">
                  <a:pos x="164" y="107"/>
                </a:cxn>
                <a:cxn ang="0">
                  <a:pos x="236" y="430"/>
                </a:cxn>
                <a:cxn ang="0">
                  <a:pos x="217" y="430"/>
                </a:cxn>
                <a:cxn ang="0">
                  <a:pos x="146" y="402"/>
                </a:cxn>
                <a:cxn ang="0">
                  <a:pos x="120" y="393"/>
                </a:cxn>
                <a:cxn ang="0">
                  <a:pos x="112" y="380"/>
                </a:cxn>
                <a:cxn ang="0">
                  <a:pos x="112" y="359"/>
                </a:cxn>
                <a:cxn ang="0">
                  <a:pos x="98" y="342"/>
                </a:cxn>
                <a:cxn ang="0">
                  <a:pos x="78" y="254"/>
                </a:cxn>
                <a:cxn ang="0">
                  <a:pos x="47" y="157"/>
                </a:cxn>
                <a:cxn ang="0">
                  <a:pos x="15" y="58"/>
                </a:cxn>
                <a:cxn ang="0">
                  <a:pos x="8" y="39"/>
                </a:cxn>
                <a:cxn ang="0">
                  <a:pos x="0" y="0"/>
                </a:cxn>
                <a:cxn ang="0">
                  <a:pos x="23" y="11"/>
                </a:cxn>
                <a:cxn ang="0">
                  <a:pos x="59" y="19"/>
                </a:cxn>
              </a:cxnLst>
              <a:rect l="txL" t="txT" r="txR" b="txB"/>
              <a:pathLst>
                <a:path w="236" h="430">
                  <a:moveTo>
                    <a:pt x="59" y="19"/>
                  </a:moveTo>
                  <a:lnTo>
                    <a:pt x="141" y="39"/>
                  </a:lnTo>
                  <a:lnTo>
                    <a:pt x="164" y="107"/>
                  </a:lnTo>
                  <a:lnTo>
                    <a:pt x="236" y="430"/>
                  </a:lnTo>
                  <a:lnTo>
                    <a:pt x="217" y="430"/>
                  </a:lnTo>
                  <a:lnTo>
                    <a:pt x="146" y="402"/>
                  </a:lnTo>
                  <a:lnTo>
                    <a:pt x="120" y="393"/>
                  </a:lnTo>
                  <a:lnTo>
                    <a:pt x="112" y="380"/>
                  </a:lnTo>
                  <a:lnTo>
                    <a:pt x="112" y="359"/>
                  </a:lnTo>
                  <a:lnTo>
                    <a:pt x="98" y="342"/>
                  </a:lnTo>
                  <a:lnTo>
                    <a:pt x="78" y="254"/>
                  </a:lnTo>
                  <a:lnTo>
                    <a:pt x="47" y="157"/>
                  </a:lnTo>
                  <a:lnTo>
                    <a:pt x="15" y="58"/>
                  </a:lnTo>
                  <a:lnTo>
                    <a:pt x="8" y="39"/>
                  </a:lnTo>
                  <a:lnTo>
                    <a:pt x="0" y="0"/>
                  </a:lnTo>
                  <a:lnTo>
                    <a:pt x="23" y="11"/>
                  </a:lnTo>
                  <a:lnTo>
                    <a:pt x="59" y="19"/>
                  </a:lnTo>
                  <a:close/>
                </a:path>
              </a:pathLst>
            </a:custGeom>
            <a:solidFill>
              <a:srgbClr val="E8E8BA">
                <a:alpha val="100000"/>
              </a:srgbClr>
            </a:solidFill>
            <a:ln w="9525">
              <a:noFill/>
            </a:ln>
          </p:spPr>
          <p:txBody>
            <a:bodyPr/>
            <a:p>
              <a:endParaRPr lang="zh-CN" altLang="en-US"/>
            </a:p>
          </p:txBody>
        </p:sp>
        <p:sp>
          <p:nvSpPr>
            <p:cNvPr id="17450" name="Freeform 2089"/>
            <p:cNvSpPr/>
            <p:nvPr/>
          </p:nvSpPr>
          <p:spPr>
            <a:xfrm>
              <a:off x="1019" y="1107"/>
              <a:ext cx="32" cy="22"/>
            </a:xfrm>
            <a:custGeom>
              <a:avLst/>
              <a:gdLst>
                <a:gd name="txL" fmla="*/ 0 w 97"/>
                <a:gd name="txT" fmla="*/ 0 h 66"/>
                <a:gd name="txR" fmla="*/ 97 w 97"/>
                <a:gd name="txB" fmla="*/ 66 h 66"/>
              </a:gdLst>
              <a:ahLst/>
              <a:cxnLst>
                <a:cxn ang="0">
                  <a:pos x="97" y="66"/>
                </a:cxn>
                <a:cxn ang="0">
                  <a:pos x="14" y="60"/>
                </a:cxn>
                <a:cxn ang="0">
                  <a:pos x="3" y="34"/>
                </a:cxn>
                <a:cxn ang="0">
                  <a:pos x="3" y="24"/>
                </a:cxn>
                <a:cxn ang="0">
                  <a:pos x="0" y="21"/>
                </a:cxn>
                <a:cxn ang="0">
                  <a:pos x="61" y="2"/>
                </a:cxn>
                <a:cxn ang="0">
                  <a:pos x="71" y="5"/>
                </a:cxn>
                <a:cxn ang="0">
                  <a:pos x="76" y="0"/>
                </a:cxn>
                <a:cxn ang="0">
                  <a:pos x="95" y="55"/>
                </a:cxn>
                <a:cxn ang="0">
                  <a:pos x="97" y="66"/>
                </a:cxn>
              </a:cxnLst>
              <a:rect l="txL" t="txT" r="txR" b="txB"/>
              <a:pathLst>
                <a:path w="97" h="66">
                  <a:moveTo>
                    <a:pt x="97" y="66"/>
                  </a:moveTo>
                  <a:lnTo>
                    <a:pt x="14" y="60"/>
                  </a:lnTo>
                  <a:lnTo>
                    <a:pt x="3" y="34"/>
                  </a:lnTo>
                  <a:lnTo>
                    <a:pt x="3" y="24"/>
                  </a:lnTo>
                  <a:lnTo>
                    <a:pt x="0" y="21"/>
                  </a:lnTo>
                  <a:lnTo>
                    <a:pt x="61" y="2"/>
                  </a:lnTo>
                  <a:lnTo>
                    <a:pt x="71" y="5"/>
                  </a:lnTo>
                  <a:lnTo>
                    <a:pt x="76" y="0"/>
                  </a:lnTo>
                  <a:lnTo>
                    <a:pt x="95" y="55"/>
                  </a:lnTo>
                  <a:lnTo>
                    <a:pt x="97" y="66"/>
                  </a:lnTo>
                  <a:close/>
                </a:path>
              </a:pathLst>
            </a:custGeom>
            <a:solidFill>
              <a:srgbClr val="D3D34B">
                <a:alpha val="100000"/>
              </a:srgbClr>
            </a:solidFill>
            <a:ln w="9525">
              <a:noFill/>
            </a:ln>
          </p:spPr>
          <p:txBody>
            <a:bodyPr/>
            <a:p>
              <a:endParaRPr lang="zh-CN" altLang="en-US"/>
            </a:p>
          </p:txBody>
        </p:sp>
        <p:sp>
          <p:nvSpPr>
            <p:cNvPr id="17451" name="Freeform 2090"/>
            <p:cNvSpPr/>
            <p:nvPr/>
          </p:nvSpPr>
          <p:spPr>
            <a:xfrm>
              <a:off x="943" y="1117"/>
              <a:ext cx="112" cy="169"/>
            </a:xfrm>
            <a:custGeom>
              <a:avLst/>
              <a:gdLst>
                <a:gd name="txL" fmla="*/ 0 w 338"/>
                <a:gd name="txT" fmla="*/ 0 h 507"/>
                <a:gd name="txR" fmla="*/ 338 w 338"/>
                <a:gd name="txB" fmla="*/ 507 h 507"/>
              </a:gdLst>
              <a:ahLst/>
              <a:cxnLst>
                <a:cxn ang="0">
                  <a:pos x="225" y="26"/>
                </a:cxn>
                <a:cxn ang="0">
                  <a:pos x="179" y="37"/>
                </a:cxn>
                <a:cxn ang="0">
                  <a:pos x="174" y="44"/>
                </a:cxn>
                <a:cxn ang="0">
                  <a:pos x="174" y="53"/>
                </a:cxn>
                <a:cxn ang="0">
                  <a:pos x="191" y="66"/>
                </a:cxn>
                <a:cxn ang="0">
                  <a:pos x="215" y="71"/>
                </a:cxn>
                <a:cxn ang="0">
                  <a:pos x="231" y="82"/>
                </a:cxn>
                <a:cxn ang="0">
                  <a:pos x="233" y="82"/>
                </a:cxn>
                <a:cxn ang="0">
                  <a:pos x="213" y="95"/>
                </a:cxn>
                <a:cxn ang="0">
                  <a:pos x="176" y="105"/>
                </a:cxn>
                <a:cxn ang="0">
                  <a:pos x="174" y="107"/>
                </a:cxn>
                <a:cxn ang="0">
                  <a:pos x="105" y="136"/>
                </a:cxn>
                <a:cxn ang="0">
                  <a:pos x="97" y="143"/>
                </a:cxn>
                <a:cxn ang="0">
                  <a:pos x="97" y="157"/>
                </a:cxn>
                <a:cxn ang="0">
                  <a:pos x="113" y="167"/>
                </a:cxn>
                <a:cxn ang="0">
                  <a:pos x="189" y="152"/>
                </a:cxn>
                <a:cxn ang="0">
                  <a:pos x="113" y="189"/>
                </a:cxn>
                <a:cxn ang="0">
                  <a:pos x="97" y="204"/>
                </a:cxn>
                <a:cxn ang="0">
                  <a:pos x="97" y="215"/>
                </a:cxn>
                <a:cxn ang="0">
                  <a:pos x="95" y="218"/>
                </a:cxn>
                <a:cxn ang="0">
                  <a:pos x="105" y="228"/>
                </a:cxn>
                <a:cxn ang="0">
                  <a:pos x="139" y="225"/>
                </a:cxn>
                <a:cxn ang="0">
                  <a:pos x="199" y="204"/>
                </a:cxn>
                <a:cxn ang="0">
                  <a:pos x="136" y="244"/>
                </a:cxn>
                <a:cxn ang="0">
                  <a:pos x="126" y="262"/>
                </a:cxn>
                <a:cxn ang="0">
                  <a:pos x="134" y="276"/>
                </a:cxn>
                <a:cxn ang="0">
                  <a:pos x="160" y="276"/>
                </a:cxn>
                <a:cxn ang="0">
                  <a:pos x="215" y="249"/>
                </a:cxn>
                <a:cxn ang="0">
                  <a:pos x="223" y="249"/>
                </a:cxn>
                <a:cxn ang="0">
                  <a:pos x="189" y="278"/>
                </a:cxn>
                <a:cxn ang="0">
                  <a:pos x="181" y="289"/>
                </a:cxn>
                <a:cxn ang="0">
                  <a:pos x="181" y="310"/>
                </a:cxn>
                <a:cxn ang="0">
                  <a:pos x="199" y="318"/>
                </a:cxn>
                <a:cxn ang="0">
                  <a:pos x="236" y="301"/>
                </a:cxn>
                <a:cxn ang="0">
                  <a:pos x="291" y="270"/>
                </a:cxn>
                <a:cxn ang="0">
                  <a:pos x="301" y="286"/>
                </a:cxn>
                <a:cxn ang="0">
                  <a:pos x="330" y="403"/>
                </a:cxn>
                <a:cxn ang="0">
                  <a:pos x="338" y="427"/>
                </a:cxn>
                <a:cxn ang="0">
                  <a:pos x="310" y="443"/>
                </a:cxn>
                <a:cxn ang="0">
                  <a:pos x="270" y="456"/>
                </a:cxn>
                <a:cxn ang="0">
                  <a:pos x="254" y="464"/>
                </a:cxn>
                <a:cxn ang="0">
                  <a:pos x="242" y="464"/>
                </a:cxn>
                <a:cxn ang="0">
                  <a:pos x="231" y="472"/>
                </a:cxn>
                <a:cxn ang="0">
                  <a:pos x="139" y="507"/>
                </a:cxn>
                <a:cxn ang="0">
                  <a:pos x="129" y="502"/>
                </a:cxn>
                <a:cxn ang="0">
                  <a:pos x="97" y="393"/>
                </a:cxn>
                <a:cxn ang="0">
                  <a:pos x="79" y="344"/>
                </a:cxn>
                <a:cxn ang="0">
                  <a:pos x="34" y="175"/>
                </a:cxn>
                <a:cxn ang="0">
                  <a:pos x="19" y="136"/>
                </a:cxn>
                <a:cxn ang="0">
                  <a:pos x="14" y="110"/>
                </a:cxn>
                <a:cxn ang="0">
                  <a:pos x="0" y="71"/>
                </a:cxn>
                <a:cxn ang="0">
                  <a:pos x="0" y="63"/>
                </a:cxn>
                <a:cxn ang="0">
                  <a:pos x="19" y="55"/>
                </a:cxn>
                <a:cxn ang="0">
                  <a:pos x="21" y="58"/>
                </a:cxn>
                <a:cxn ang="0">
                  <a:pos x="24" y="55"/>
                </a:cxn>
                <a:cxn ang="0">
                  <a:pos x="108" y="29"/>
                </a:cxn>
                <a:cxn ang="0">
                  <a:pos x="174" y="10"/>
                </a:cxn>
                <a:cxn ang="0">
                  <a:pos x="199" y="0"/>
                </a:cxn>
                <a:cxn ang="0">
                  <a:pos x="213" y="2"/>
                </a:cxn>
                <a:cxn ang="0">
                  <a:pos x="225" y="26"/>
                </a:cxn>
              </a:cxnLst>
              <a:rect l="txL" t="txT" r="txR" b="txB"/>
              <a:pathLst>
                <a:path w="338" h="507">
                  <a:moveTo>
                    <a:pt x="225" y="26"/>
                  </a:moveTo>
                  <a:lnTo>
                    <a:pt x="179" y="37"/>
                  </a:lnTo>
                  <a:lnTo>
                    <a:pt x="174" y="44"/>
                  </a:lnTo>
                  <a:lnTo>
                    <a:pt x="174" y="53"/>
                  </a:lnTo>
                  <a:lnTo>
                    <a:pt x="191" y="66"/>
                  </a:lnTo>
                  <a:lnTo>
                    <a:pt x="215" y="71"/>
                  </a:lnTo>
                  <a:lnTo>
                    <a:pt x="231" y="82"/>
                  </a:lnTo>
                  <a:lnTo>
                    <a:pt x="233" y="82"/>
                  </a:lnTo>
                  <a:lnTo>
                    <a:pt x="213" y="95"/>
                  </a:lnTo>
                  <a:lnTo>
                    <a:pt x="176" y="105"/>
                  </a:lnTo>
                  <a:lnTo>
                    <a:pt x="174" y="107"/>
                  </a:lnTo>
                  <a:lnTo>
                    <a:pt x="105" y="136"/>
                  </a:lnTo>
                  <a:lnTo>
                    <a:pt x="97" y="143"/>
                  </a:lnTo>
                  <a:lnTo>
                    <a:pt x="97" y="157"/>
                  </a:lnTo>
                  <a:lnTo>
                    <a:pt x="113" y="167"/>
                  </a:lnTo>
                  <a:lnTo>
                    <a:pt x="189" y="152"/>
                  </a:lnTo>
                  <a:lnTo>
                    <a:pt x="113" y="189"/>
                  </a:lnTo>
                  <a:lnTo>
                    <a:pt x="97" y="204"/>
                  </a:lnTo>
                  <a:lnTo>
                    <a:pt x="97" y="215"/>
                  </a:lnTo>
                  <a:lnTo>
                    <a:pt x="95" y="218"/>
                  </a:lnTo>
                  <a:lnTo>
                    <a:pt x="105" y="228"/>
                  </a:lnTo>
                  <a:lnTo>
                    <a:pt x="139" y="225"/>
                  </a:lnTo>
                  <a:lnTo>
                    <a:pt x="199" y="204"/>
                  </a:lnTo>
                  <a:lnTo>
                    <a:pt x="136" y="244"/>
                  </a:lnTo>
                  <a:lnTo>
                    <a:pt x="126" y="262"/>
                  </a:lnTo>
                  <a:lnTo>
                    <a:pt x="134" y="276"/>
                  </a:lnTo>
                  <a:lnTo>
                    <a:pt x="160" y="276"/>
                  </a:lnTo>
                  <a:lnTo>
                    <a:pt x="215" y="249"/>
                  </a:lnTo>
                  <a:lnTo>
                    <a:pt x="223" y="249"/>
                  </a:lnTo>
                  <a:lnTo>
                    <a:pt x="189" y="278"/>
                  </a:lnTo>
                  <a:lnTo>
                    <a:pt x="181" y="289"/>
                  </a:lnTo>
                  <a:lnTo>
                    <a:pt x="181" y="310"/>
                  </a:lnTo>
                  <a:lnTo>
                    <a:pt x="199" y="318"/>
                  </a:lnTo>
                  <a:lnTo>
                    <a:pt x="236" y="301"/>
                  </a:lnTo>
                  <a:lnTo>
                    <a:pt x="291" y="270"/>
                  </a:lnTo>
                  <a:lnTo>
                    <a:pt x="301" y="286"/>
                  </a:lnTo>
                  <a:lnTo>
                    <a:pt x="330" y="403"/>
                  </a:lnTo>
                  <a:lnTo>
                    <a:pt x="338" y="427"/>
                  </a:lnTo>
                  <a:lnTo>
                    <a:pt x="310" y="443"/>
                  </a:lnTo>
                  <a:lnTo>
                    <a:pt x="270" y="456"/>
                  </a:lnTo>
                  <a:lnTo>
                    <a:pt x="254" y="464"/>
                  </a:lnTo>
                  <a:lnTo>
                    <a:pt x="242" y="464"/>
                  </a:lnTo>
                  <a:lnTo>
                    <a:pt x="231" y="472"/>
                  </a:lnTo>
                  <a:lnTo>
                    <a:pt x="139" y="507"/>
                  </a:lnTo>
                  <a:lnTo>
                    <a:pt x="129" y="502"/>
                  </a:lnTo>
                  <a:lnTo>
                    <a:pt x="97" y="393"/>
                  </a:lnTo>
                  <a:lnTo>
                    <a:pt x="79" y="344"/>
                  </a:lnTo>
                  <a:lnTo>
                    <a:pt x="34" y="175"/>
                  </a:lnTo>
                  <a:lnTo>
                    <a:pt x="19" y="136"/>
                  </a:lnTo>
                  <a:lnTo>
                    <a:pt x="14" y="110"/>
                  </a:lnTo>
                  <a:lnTo>
                    <a:pt x="0" y="71"/>
                  </a:lnTo>
                  <a:lnTo>
                    <a:pt x="0" y="63"/>
                  </a:lnTo>
                  <a:lnTo>
                    <a:pt x="19" y="55"/>
                  </a:lnTo>
                  <a:lnTo>
                    <a:pt x="21" y="58"/>
                  </a:lnTo>
                  <a:lnTo>
                    <a:pt x="24" y="55"/>
                  </a:lnTo>
                  <a:lnTo>
                    <a:pt x="108" y="29"/>
                  </a:lnTo>
                  <a:lnTo>
                    <a:pt x="174" y="10"/>
                  </a:lnTo>
                  <a:lnTo>
                    <a:pt x="199" y="0"/>
                  </a:lnTo>
                  <a:lnTo>
                    <a:pt x="213" y="2"/>
                  </a:lnTo>
                  <a:lnTo>
                    <a:pt x="225" y="26"/>
                  </a:lnTo>
                  <a:close/>
                </a:path>
              </a:pathLst>
            </a:custGeom>
            <a:solidFill>
              <a:srgbClr val="D7D7AB">
                <a:alpha val="100000"/>
              </a:srgbClr>
            </a:solidFill>
            <a:ln w="9525">
              <a:noFill/>
            </a:ln>
          </p:spPr>
          <p:txBody>
            <a:bodyPr/>
            <a:p>
              <a:endParaRPr lang="zh-CN" altLang="en-US"/>
            </a:p>
          </p:txBody>
        </p:sp>
        <p:sp>
          <p:nvSpPr>
            <p:cNvPr id="17452" name="Freeform 2091"/>
            <p:cNvSpPr/>
            <p:nvPr/>
          </p:nvSpPr>
          <p:spPr>
            <a:xfrm>
              <a:off x="854" y="1121"/>
              <a:ext cx="50" cy="139"/>
            </a:xfrm>
            <a:custGeom>
              <a:avLst/>
              <a:gdLst>
                <a:gd name="txL" fmla="*/ 0 w 152"/>
                <a:gd name="txT" fmla="*/ 0 h 417"/>
                <a:gd name="txR" fmla="*/ 152 w 152"/>
                <a:gd name="txB" fmla="*/ 417 h 417"/>
              </a:gdLst>
              <a:ahLst/>
              <a:cxnLst>
                <a:cxn ang="0">
                  <a:pos x="77" y="92"/>
                </a:cxn>
                <a:cxn ang="0">
                  <a:pos x="116" y="249"/>
                </a:cxn>
                <a:cxn ang="0">
                  <a:pos x="123" y="297"/>
                </a:cxn>
                <a:cxn ang="0">
                  <a:pos x="152" y="409"/>
                </a:cxn>
                <a:cxn ang="0">
                  <a:pos x="152" y="417"/>
                </a:cxn>
                <a:cxn ang="0">
                  <a:pos x="128" y="414"/>
                </a:cxn>
                <a:cxn ang="0">
                  <a:pos x="94" y="399"/>
                </a:cxn>
                <a:cxn ang="0">
                  <a:pos x="66" y="286"/>
                </a:cxn>
                <a:cxn ang="0">
                  <a:pos x="58" y="249"/>
                </a:cxn>
                <a:cxn ang="0">
                  <a:pos x="26" y="103"/>
                </a:cxn>
                <a:cxn ang="0">
                  <a:pos x="0" y="6"/>
                </a:cxn>
                <a:cxn ang="0">
                  <a:pos x="2" y="0"/>
                </a:cxn>
                <a:cxn ang="0">
                  <a:pos x="55" y="11"/>
                </a:cxn>
                <a:cxn ang="0">
                  <a:pos x="77" y="92"/>
                </a:cxn>
              </a:cxnLst>
              <a:rect l="txL" t="txT" r="txR" b="txB"/>
              <a:pathLst>
                <a:path w="152" h="417">
                  <a:moveTo>
                    <a:pt x="77" y="92"/>
                  </a:moveTo>
                  <a:lnTo>
                    <a:pt x="116" y="249"/>
                  </a:lnTo>
                  <a:lnTo>
                    <a:pt x="123" y="297"/>
                  </a:lnTo>
                  <a:lnTo>
                    <a:pt x="152" y="409"/>
                  </a:lnTo>
                  <a:lnTo>
                    <a:pt x="152" y="417"/>
                  </a:lnTo>
                  <a:lnTo>
                    <a:pt x="128" y="414"/>
                  </a:lnTo>
                  <a:lnTo>
                    <a:pt x="94" y="399"/>
                  </a:lnTo>
                  <a:lnTo>
                    <a:pt x="66" y="286"/>
                  </a:lnTo>
                  <a:lnTo>
                    <a:pt x="58" y="249"/>
                  </a:lnTo>
                  <a:lnTo>
                    <a:pt x="26" y="103"/>
                  </a:lnTo>
                  <a:lnTo>
                    <a:pt x="0" y="6"/>
                  </a:lnTo>
                  <a:lnTo>
                    <a:pt x="2" y="0"/>
                  </a:lnTo>
                  <a:lnTo>
                    <a:pt x="55" y="11"/>
                  </a:lnTo>
                  <a:lnTo>
                    <a:pt x="77" y="92"/>
                  </a:lnTo>
                  <a:close/>
                </a:path>
              </a:pathLst>
            </a:custGeom>
            <a:solidFill>
              <a:srgbClr val="E8E858">
                <a:alpha val="100000"/>
              </a:srgbClr>
            </a:solidFill>
            <a:ln w="9525">
              <a:noFill/>
            </a:ln>
          </p:spPr>
          <p:txBody>
            <a:bodyPr/>
            <a:p>
              <a:endParaRPr lang="zh-CN" altLang="en-US"/>
            </a:p>
          </p:txBody>
        </p:sp>
        <p:sp>
          <p:nvSpPr>
            <p:cNvPr id="17453" name="Freeform 2092"/>
            <p:cNvSpPr/>
            <p:nvPr/>
          </p:nvSpPr>
          <p:spPr>
            <a:xfrm>
              <a:off x="877" y="1127"/>
              <a:ext cx="104" cy="159"/>
            </a:xfrm>
            <a:custGeom>
              <a:avLst/>
              <a:gdLst>
                <a:gd name="txL" fmla="*/ 0 w 312"/>
                <a:gd name="txT" fmla="*/ 0 h 478"/>
                <a:gd name="txR" fmla="*/ 312 w 312"/>
                <a:gd name="txB" fmla="*/ 478 h 478"/>
              </a:gdLst>
              <a:ahLst/>
              <a:cxnLst>
                <a:cxn ang="0">
                  <a:pos x="179" y="39"/>
                </a:cxn>
                <a:cxn ang="0">
                  <a:pos x="205" y="99"/>
                </a:cxn>
                <a:cxn ang="0">
                  <a:pos x="212" y="136"/>
                </a:cxn>
                <a:cxn ang="0">
                  <a:pos x="236" y="213"/>
                </a:cxn>
                <a:cxn ang="0">
                  <a:pos x="278" y="359"/>
                </a:cxn>
                <a:cxn ang="0">
                  <a:pos x="301" y="435"/>
                </a:cxn>
                <a:cxn ang="0">
                  <a:pos x="312" y="478"/>
                </a:cxn>
                <a:cxn ang="0">
                  <a:pos x="241" y="454"/>
                </a:cxn>
                <a:cxn ang="0">
                  <a:pos x="103" y="409"/>
                </a:cxn>
                <a:cxn ang="0">
                  <a:pos x="76" y="327"/>
                </a:cxn>
                <a:cxn ang="0">
                  <a:pos x="37" y="144"/>
                </a:cxn>
                <a:cxn ang="0">
                  <a:pos x="0" y="2"/>
                </a:cxn>
                <a:cxn ang="0">
                  <a:pos x="3" y="0"/>
                </a:cxn>
                <a:cxn ang="0">
                  <a:pos x="162" y="34"/>
                </a:cxn>
                <a:cxn ang="0">
                  <a:pos x="179" y="39"/>
                </a:cxn>
              </a:cxnLst>
              <a:rect l="txL" t="txT" r="txR" b="txB"/>
              <a:pathLst>
                <a:path w="312" h="478">
                  <a:moveTo>
                    <a:pt x="179" y="39"/>
                  </a:moveTo>
                  <a:lnTo>
                    <a:pt x="205" y="99"/>
                  </a:lnTo>
                  <a:lnTo>
                    <a:pt x="212" y="136"/>
                  </a:lnTo>
                  <a:lnTo>
                    <a:pt x="236" y="213"/>
                  </a:lnTo>
                  <a:lnTo>
                    <a:pt x="278" y="359"/>
                  </a:lnTo>
                  <a:lnTo>
                    <a:pt x="301" y="435"/>
                  </a:lnTo>
                  <a:lnTo>
                    <a:pt x="312" y="478"/>
                  </a:lnTo>
                  <a:lnTo>
                    <a:pt x="241" y="454"/>
                  </a:lnTo>
                  <a:lnTo>
                    <a:pt x="103" y="409"/>
                  </a:lnTo>
                  <a:lnTo>
                    <a:pt x="76" y="327"/>
                  </a:lnTo>
                  <a:lnTo>
                    <a:pt x="37" y="144"/>
                  </a:lnTo>
                  <a:lnTo>
                    <a:pt x="0" y="2"/>
                  </a:lnTo>
                  <a:lnTo>
                    <a:pt x="3" y="0"/>
                  </a:lnTo>
                  <a:lnTo>
                    <a:pt x="162" y="34"/>
                  </a:lnTo>
                  <a:lnTo>
                    <a:pt x="179" y="39"/>
                  </a:lnTo>
                  <a:close/>
                </a:path>
              </a:pathLst>
            </a:custGeom>
            <a:solidFill>
              <a:srgbClr val="E8E8BA">
                <a:alpha val="100000"/>
              </a:srgbClr>
            </a:solidFill>
            <a:ln w="9525">
              <a:noFill/>
            </a:ln>
          </p:spPr>
          <p:txBody>
            <a:bodyPr/>
            <a:p>
              <a:endParaRPr lang="zh-CN" altLang="en-US"/>
            </a:p>
          </p:txBody>
        </p:sp>
        <p:sp>
          <p:nvSpPr>
            <p:cNvPr id="17454" name="Freeform 2093"/>
            <p:cNvSpPr/>
            <p:nvPr/>
          </p:nvSpPr>
          <p:spPr>
            <a:xfrm>
              <a:off x="1077" y="1170"/>
              <a:ext cx="80" cy="77"/>
            </a:xfrm>
            <a:custGeom>
              <a:avLst/>
              <a:gdLst>
                <a:gd name="txL" fmla="*/ 0 w 240"/>
                <a:gd name="txT" fmla="*/ 0 h 231"/>
                <a:gd name="txR" fmla="*/ 240 w 240"/>
                <a:gd name="txB" fmla="*/ 231 h 231"/>
              </a:gdLst>
              <a:ahLst/>
              <a:cxnLst>
                <a:cxn ang="0">
                  <a:pos x="221" y="60"/>
                </a:cxn>
                <a:cxn ang="0">
                  <a:pos x="240" y="153"/>
                </a:cxn>
                <a:cxn ang="0">
                  <a:pos x="171" y="181"/>
                </a:cxn>
                <a:cxn ang="0">
                  <a:pos x="72" y="220"/>
                </a:cxn>
                <a:cxn ang="0">
                  <a:pos x="43" y="231"/>
                </a:cxn>
                <a:cxn ang="0">
                  <a:pos x="9" y="105"/>
                </a:cxn>
                <a:cxn ang="0">
                  <a:pos x="0" y="44"/>
                </a:cxn>
                <a:cxn ang="0">
                  <a:pos x="132" y="10"/>
                </a:cxn>
                <a:cxn ang="0">
                  <a:pos x="182" y="0"/>
                </a:cxn>
                <a:cxn ang="0">
                  <a:pos x="199" y="0"/>
                </a:cxn>
                <a:cxn ang="0">
                  <a:pos x="221" y="60"/>
                </a:cxn>
              </a:cxnLst>
              <a:rect l="txL" t="txT" r="txR" b="txB"/>
              <a:pathLst>
                <a:path w="240" h="231">
                  <a:moveTo>
                    <a:pt x="221" y="60"/>
                  </a:moveTo>
                  <a:lnTo>
                    <a:pt x="240" y="153"/>
                  </a:lnTo>
                  <a:lnTo>
                    <a:pt x="171" y="181"/>
                  </a:lnTo>
                  <a:lnTo>
                    <a:pt x="72" y="220"/>
                  </a:lnTo>
                  <a:lnTo>
                    <a:pt x="43" y="231"/>
                  </a:lnTo>
                  <a:lnTo>
                    <a:pt x="9" y="105"/>
                  </a:lnTo>
                  <a:lnTo>
                    <a:pt x="0" y="44"/>
                  </a:lnTo>
                  <a:lnTo>
                    <a:pt x="132" y="10"/>
                  </a:lnTo>
                  <a:lnTo>
                    <a:pt x="182" y="0"/>
                  </a:lnTo>
                  <a:lnTo>
                    <a:pt x="199" y="0"/>
                  </a:lnTo>
                  <a:lnTo>
                    <a:pt x="221" y="60"/>
                  </a:lnTo>
                  <a:close/>
                </a:path>
              </a:pathLst>
            </a:custGeom>
            <a:solidFill>
              <a:srgbClr val="D7D7AB">
                <a:alpha val="100000"/>
              </a:srgbClr>
            </a:solidFill>
            <a:ln w="9525">
              <a:noFill/>
            </a:ln>
          </p:spPr>
          <p:txBody>
            <a:bodyPr/>
            <a:p>
              <a:endParaRPr lang="zh-CN" altLang="en-US"/>
            </a:p>
          </p:txBody>
        </p:sp>
        <p:sp>
          <p:nvSpPr>
            <p:cNvPr id="17455" name="Freeform 2094"/>
            <p:cNvSpPr/>
            <p:nvPr/>
          </p:nvSpPr>
          <p:spPr>
            <a:xfrm>
              <a:off x="645" y="1181"/>
              <a:ext cx="13" cy="70"/>
            </a:xfrm>
            <a:custGeom>
              <a:avLst/>
              <a:gdLst>
                <a:gd name="txL" fmla="*/ 0 w 39"/>
                <a:gd name="txT" fmla="*/ 0 h 212"/>
                <a:gd name="txR" fmla="*/ 39 w 39"/>
                <a:gd name="txB" fmla="*/ 212 h 212"/>
              </a:gdLst>
              <a:ahLst/>
              <a:cxnLst>
                <a:cxn ang="0">
                  <a:pos x="36" y="105"/>
                </a:cxn>
                <a:cxn ang="0">
                  <a:pos x="36" y="210"/>
                </a:cxn>
                <a:cxn ang="0">
                  <a:pos x="39" y="212"/>
                </a:cxn>
                <a:cxn ang="0">
                  <a:pos x="0" y="210"/>
                </a:cxn>
                <a:cxn ang="0">
                  <a:pos x="0" y="0"/>
                </a:cxn>
                <a:cxn ang="0">
                  <a:pos x="27" y="3"/>
                </a:cxn>
                <a:cxn ang="0">
                  <a:pos x="36" y="105"/>
                </a:cxn>
              </a:cxnLst>
              <a:rect l="txL" t="txT" r="txR" b="txB"/>
              <a:pathLst>
                <a:path w="39" h="212">
                  <a:moveTo>
                    <a:pt x="36" y="105"/>
                  </a:moveTo>
                  <a:lnTo>
                    <a:pt x="36" y="210"/>
                  </a:lnTo>
                  <a:lnTo>
                    <a:pt x="39" y="212"/>
                  </a:lnTo>
                  <a:lnTo>
                    <a:pt x="0" y="210"/>
                  </a:lnTo>
                  <a:lnTo>
                    <a:pt x="0" y="0"/>
                  </a:lnTo>
                  <a:lnTo>
                    <a:pt x="27" y="3"/>
                  </a:lnTo>
                  <a:lnTo>
                    <a:pt x="36" y="105"/>
                  </a:lnTo>
                  <a:close/>
                </a:path>
              </a:pathLst>
            </a:custGeom>
            <a:solidFill>
              <a:srgbClr val="D7D7AB">
                <a:alpha val="100000"/>
              </a:srgbClr>
            </a:solidFill>
            <a:ln w="9525">
              <a:noFill/>
            </a:ln>
          </p:spPr>
          <p:txBody>
            <a:bodyPr/>
            <a:p>
              <a:endParaRPr lang="zh-CN" altLang="en-US"/>
            </a:p>
          </p:txBody>
        </p:sp>
        <p:sp>
          <p:nvSpPr>
            <p:cNvPr id="17456" name="Freeform 2095"/>
            <p:cNvSpPr/>
            <p:nvPr/>
          </p:nvSpPr>
          <p:spPr>
            <a:xfrm>
              <a:off x="662" y="1181"/>
              <a:ext cx="21" cy="73"/>
            </a:xfrm>
            <a:custGeom>
              <a:avLst/>
              <a:gdLst>
                <a:gd name="txL" fmla="*/ 0 w 63"/>
                <a:gd name="txT" fmla="*/ 0 h 221"/>
                <a:gd name="txR" fmla="*/ 63 w 63"/>
                <a:gd name="txB" fmla="*/ 221 h 221"/>
              </a:gdLst>
              <a:ahLst/>
              <a:cxnLst>
                <a:cxn ang="0">
                  <a:pos x="60" y="76"/>
                </a:cxn>
                <a:cxn ang="0">
                  <a:pos x="63" y="210"/>
                </a:cxn>
                <a:cxn ang="0">
                  <a:pos x="63" y="221"/>
                </a:cxn>
                <a:cxn ang="0">
                  <a:pos x="42" y="221"/>
                </a:cxn>
                <a:cxn ang="0">
                  <a:pos x="10" y="216"/>
                </a:cxn>
                <a:cxn ang="0">
                  <a:pos x="5" y="216"/>
                </a:cxn>
                <a:cxn ang="0">
                  <a:pos x="0" y="187"/>
                </a:cxn>
                <a:cxn ang="0">
                  <a:pos x="0" y="3"/>
                </a:cxn>
                <a:cxn ang="0">
                  <a:pos x="16" y="0"/>
                </a:cxn>
                <a:cxn ang="0">
                  <a:pos x="58" y="3"/>
                </a:cxn>
                <a:cxn ang="0">
                  <a:pos x="60" y="76"/>
                </a:cxn>
              </a:cxnLst>
              <a:rect l="txL" t="txT" r="txR" b="txB"/>
              <a:pathLst>
                <a:path w="63" h="221">
                  <a:moveTo>
                    <a:pt x="60" y="76"/>
                  </a:moveTo>
                  <a:lnTo>
                    <a:pt x="63" y="210"/>
                  </a:lnTo>
                  <a:lnTo>
                    <a:pt x="63" y="221"/>
                  </a:lnTo>
                  <a:lnTo>
                    <a:pt x="42" y="221"/>
                  </a:lnTo>
                  <a:lnTo>
                    <a:pt x="10" y="216"/>
                  </a:lnTo>
                  <a:lnTo>
                    <a:pt x="5" y="216"/>
                  </a:lnTo>
                  <a:lnTo>
                    <a:pt x="0" y="187"/>
                  </a:lnTo>
                  <a:lnTo>
                    <a:pt x="0" y="3"/>
                  </a:lnTo>
                  <a:lnTo>
                    <a:pt x="16" y="0"/>
                  </a:lnTo>
                  <a:lnTo>
                    <a:pt x="58" y="3"/>
                  </a:lnTo>
                  <a:lnTo>
                    <a:pt x="60" y="76"/>
                  </a:lnTo>
                  <a:close/>
                </a:path>
              </a:pathLst>
            </a:custGeom>
            <a:solidFill>
              <a:srgbClr val="D3D34B">
                <a:alpha val="100000"/>
              </a:srgbClr>
            </a:solidFill>
            <a:ln w="9525">
              <a:noFill/>
            </a:ln>
          </p:spPr>
          <p:txBody>
            <a:bodyPr/>
            <a:p>
              <a:endParaRPr lang="zh-CN" altLang="en-US"/>
            </a:p>
          </p:txBody>
        </p:sp>
        <p:sp>
          <p:nvSpPr>
            <p:cNvPr id="17457" name="Freeform 2096"/>
            <p:cNvSpPr/>
            <p:nvPr/>
          </p:nvSpPr>
          <p:spPr>
            <a:xfrm>
              <a:off x="687" y="1181"/>
              <a:ext cx="63" cy="81"/>
            </a:xfrm>
            <a:custGeom>
              <a:avLst/>
              <a:gdLst>
                <a:gd name="txL" fmla="*/ 0 w 189"/>
                <a:gd name="txT" fmla="*/ 0 h 244"/>
                <a:gd name="txR" fmla="*/ 189 w 189"/>
                <a:gd name="txB" fmla="*/ 244 h 244"/>
              </a:gdLst>
              <a:ahLst/>
              <a:cxnLst>
                <a:cxn ang="0">
                  <a:pos x="176" y="5"/>
                </a:cxn>
                <a:cxn ang="0">
                  <a:pos x="184" y="113"/>
                </a:cxn>
                <a:cxn ang="0">
                  <a:pos x="189" y="244"/>
                </a:cxn>
                <a:cxn ang="0">
                  <a:pos x="113" y="236"/>
                </a:cxn>
                <a:cxn ang="0">
                  <a:pos x="8" y="226"/>
                </a:cxn>
                <a:cxn ang="0">
                  <a:pos x="0" y="187"/>
                </a:cxn>
                <a:cxn ang="0">
                  <a:pos x="0" y="5"/>
                </a:cxn>
                <a:cxn ang="0">
                  <a:pos x="8" y="0"/>
                </a:cxn>
                <a:cxn ang="0">
                  <a:pos x="152" y="5"/>
                </a:cxn>
                <a:cxn ang="0">
                  <a:pos x="176" y="5"/>
                </a:cxn>
              </a:cxnLst>
              <a:rect l="txL" t="txT" r="txR" b="txB"/>
              <a:pathLst>
                <a:path w="189" h="244">
                  <a:moveTo>
                    <a:pt x="176" y="5"/>
                  </a:moveTo>
                  <a:lnTo>
                    <a:pt x="184" y="113"/>
                  </a:lnTo>
                  <a:lnTo>
                    <a:pt x="189" y="244"/>
                  </a:lnTo>
                  <a:lnTo>
                    <a:pt x="113" y="236"/>
                  </a:lnTo>
                  <a:lnTo>
                    <a:pt x="8" y="226"/>
                  </a:lnTo>
                  <a:lnTo>
                    <a:pt x="0" y="187"/>
                  </a:lnTo>
                  <a:lnTo>
                    <a:pt x="0" y="5"/>
                  </a:lnTo>
                  <a:lnTo>
                    <a:pt x="8" y="0"/>
                  </a:lnTo>
                  <a:lnTo>
                    <a:pt x="152" y="5"/>
                  </a:lnTo>
                  <a:lnTo>
                    <a:pt x="176" y="5"/>
                  </a:lnTo>
                  <a:close/>
                </a:path>
              </a:pathLst>
            </a:custGeom>
            <a:solidFill>
              <a:srgbClr val="D7D7AB">
                <a:alpha val="100000"/>
              </a:srgbClr>
            </a:solidFill>
            <a:ln w="9525">
              <a:noFill/>
            </a:ln>
          </p:spPr>
          <p:txBody>
            <a:bodyPr/>
            <a:p>
              <a:endParaRPr lang="zh-CN" altLang="en-US"/>
            </a:p>
          </p:txBody>
        </p:sp>
        <p:sp>
          <p:nvSpPr>
            <p:cNvPr id="17458" name="Freeform 2097"/>
            <p:cNvSpPr/>
            <p:nvPr/>
          </p:nvSpPr>
          <p:spPr>
            <a:xfrm>
              <a:off x="752" y="1182"/>
              <a:ext cx="60" cy="88"/>
            </a:xfrm>
            <a:custGeom>
              <a:avLst/>
              <a:gdLst>
                <a:gd name="txL" fmla="*/ 0 w 181"/>
                <a:gd name="txT" fmla="*/ 0 h 263"/>
                <a:gd name="txR" fmla="*/ 181 w 181"/>
                <a:gd name="txB" fmla="*/ 263 h 263"/>
              </a:gdLst>
              <a:ahLst/>
              <a:cxnLst>
                <a:cxn ang="0">
                  <a:pos x="181" y="242"/>
                </a:cxn>
                <a:cxn ang="0">
                  <a:pos x="178" y="263"/>
                </a:cxn>
                <a:cxn ang="0">
                  <a:pos x="107" y="255"/>
                </a:cxn>
                <a:cxn ang="0">
                  <a:pos x="7" y="242"/>
                </a:cxn>
                <a:cxn ang="0">
                  <a:pos x="2" y="42"/>
                </a:cxn>
                <a:cxn ang="0">
                  <a:pos x="0" y="0"/>
                </a:cxn>
                <a:cxn ang="0">
                  <a:pos x="175" y="3"/>
                </a:cxn>
                <a:cxn ang="0">
                  <a:pos x="181" y="242"/>
                </a:cxn>
              </a:cxnLst>
              <a:rect l="txL" t="txT" r="txR" b="txB"/>
              <a:pathLst>
                <a:path w="181" h="263">
                  <a:moveTo>
                    <a:pt x="181" y="242"/>
                  </a:moveTo>
                  <a:lnTo>
                    <a:pt x="178" y="263"/>
                  </a:lnTo>
                  <a:lnTo>
                    <a:pt x="107" y="255"/>
                  </a:lnTo>
                  <a:lnTo>
                    <a:pt x="7" y="242"/>
                  </a:lnTo>
                  <a:lnTo>
                    <a:pt x="2" y="42"/>
                  </a:lnTo>
                  <a:lnTo>
                    <a:pt x="0" y="0"/>
                  </a:lnTo>
                  <a:lnTo>
                    <a:pt x="175" y="3"/>
                  </a:lnTo>
                  <a:lnTo>
                    <a:pt x="181" y="242"/>
                  </a:lnTo>
                  <a:close/>
                </a:path>
              </a:pathLst>
            </a:custGeom>
            <a:solidFill>
              <a:srgbClr val="D7D7AB">
                <a:alpha val="100000"/>
              </a:srgbClr>
            </a:solidFill>
            <a:ln w="9525">
              <a:noFill/>
            </a:ln>
          </p:spPr>
          <p:txBody>
            <a:bodyPr/>
            <a:p>
              <a:endParaRPr lang="zh-CN" altLang="en-US"/>
            </a:p>
          </p:txBody>
        </p:sp>
        <p:sp>
          <p:nvSpPr>
            <p:cNvPr id="17459" name="Freeform 2098"/>
            <p:cNvSpPr/>
            <p:nvPr/>
          </p:nvSpPr>
          <p:spPr>
            <a:xfrm>
              <a:off x="815" y="1184"/>
              <a:ext cx="18" cy="88"/>
            </a:xfrm>
            <a:custGeom>
              <a:avLst/>
              <a:gdLst>
                <a:gd name="txL" fmla="*/ 0 w 54"/>
                <a:gd name="txT" fmla="*/ 0 h 262"/>
                <a:gd name="txR" fmla="*/ 54 w 54"/>
                <a:gd name="txB" fmla="*/ 262 h 262"/>
              </a:gdLst>
              <a:ahLst/>
              <a:cxnLst>
                <a:cxn ang="0">
                  <a:pos x="26" y="42"/>
                </a:cxn>
                <a:cxn ang="0">
                  <a:pos x="52" y="165"/>
                </a:cxn>
                <a:cxn ang="0">
                  <a:pos x="54" y="262"/>
                </a:cxn>
                <a:cxn ang="0">
                  <a:pos x="8" y="259"/>
                </a:cxn>
                <a:cxn ang="0">
                  <a:pos x="0" y="16"/>
                </a:cxn>
                <a:cxn ang="0">
                  <a:pos x="3" y="0"/>
                </a:cxn>
                <a:cxn ang="0">
                  <a:pos x="10" y="0"/>
                </a:cxn>
                <a:cxn ang="0">
                  <a:pos x="26" y="42"/>
                </a:cxn>
              </a:cxnLst>
              <a:rect l="txL" t="txT" r="txR" b="txB"/>
              <a:pathLst>
                <a:path w="54" h="262">
                  <a:moveTo>
                    <a:pt x="26" y="42"/>
                  </a:moveTo>
                  <a:lnTo>
                    <a:pt x="52" y="165"/>
                  </a:lnTo>
                  <a:lnTo>
                    <a:pt x="54" y="262"/>
                  </a:lnTo>
                  <a:lnTo>
                    <a:pt x="8" y="259"/>
                  </a:lnTo>
                  <a:lnTo>
                    <a:pt x="0" y="16"/>
                  </a:lnTo>
                  <a:lnTo>
                    <a:pt x="3" y="0"/>
                  </a:lnTo>
                  <a:lnTo>
                    <a:pt x="10" y="0"/>
                  </a:lnTo>
                  <a:lnTo>
                    <a:pt x="26" y="42"/>
                  </a:lnTo>
                  <a:close/>
                </a:path>
              </a:pathLst>
            </a:custGeom>
            <a:solidFill>
              <a:srgbClr val="D3D34B">
                <a:alpha val="100000"/>
              </a:srgbClr>
            </a:solidFill>
            <a:ln w="9525">
              <a:noFill/>
            </a:ln>
          </p:spPr>
          <p:txBody>
            <a:bodyPr/>
            <a:p>
              <a:endParaRPr lang="zh-CN" altLang="en-US"/>
            </a:p>
          </p:txBody>
        </p:sp>
        <p:sp>
          <p:nvSpPr>
            <p:cNvPr id="17460" name="Freeform 2099"/>
            <p:cNvSpPr/>
            <p:nvPr/>
          </p:nvSpPr>
          <p:spPr>
            <a:xfrm>
              <a:off x="1046" y="1189"/>
              <a:ext cx="40" cy="70"/>
            </a:xfrm>
            <a:custGeom>
              <a:avLst/>
              <a:gdLst>
                <a:gd name="txL" fmla="*/ 0 w 120"/>
                <a:gd name="txT" fmla="*/ 0 h 210"/>
                <a:gd name="txR" fmla="*/ 120 w 120"/>
                <a:gd name="txB" fmla="*/ 210 h 210"/>
              </a:gdLst>
              <a:ahLst/>
              <a:cxnLst>
                <a:cxn ang="0">
                  <a:pos x="99" y="92"/>
                </a:cxn>
                <a:cxn ang="0">
                  <a:pos x="120" y="181"/>
                </a:cxn>
                <a:cxn ang="0">
                  <a:pos x="88" y="197"/>
                </a:cxn>
                <a:cxn ang="0">
                  <a:pos x="42" y="210"/>
                </a:cxn>
                <a:cxn ang="0">
                  <a:pos x="34" y="181"/>
                </a:cxn>
                <a:cxn ang="0">
                  <a:pos x="28" y="176"/>
                </a:cxn>
                <a:cxn ang="0">
                  <a:pos x="15" y="115"/>
                </a:cxn>
                <a:cxn ang="0">
                  <a:pos x="0" y="47"/>
                </a:cxn>
                <a:cxn ang="0">
                  <a:pos x="44" y="18"/>
                </a:cxn>
                <a:cxn ang="0">
                  <a:pos x="65" y="8"/>
                </a:cxn>
                <a:cxn ang="0">
                  <a:pos x="73" y="0"/>
                </a:cxn>
                <a:cxn ang="0">
                  <a:pos x="78" y="0"/>
                </a:cxn>
                <a:cxn ang="0">
                  <a:pos x="99" y="92"/>
                </a:cxn>
              </a:cxnLst>
              <a:rect l="txL" t="txT" r="txR" b="txB"/>
              <a:pathLst>
                <a:path w="120" h="210">
                  <a:moveTo>
                    <a:pt x="99" y="92"/>
                  </a:moveTo>
                  <a:lnTo>
                    <a:pt x="120" y="181"/>
                  </a:lnTo>
                  <a:lnTo>
                    <a:pt x="88" y="197"/>
                  </a:lnTo>
                  <a:lnTo>
                    <a:pt x="42" y="210"/>
                  </a:lnTo>
                  <a:lnTo>
                    <a:pt x="34" y="181"/>
                  </a:lnTo>
                  <a:lnTo>
                    <a:pt x="28" y="176"/>
                  </a:lnTo>
                  <a:lnTo>
                    <a:pt x="15" y="115"/>
                  </a:lnTo>
                  <a:lnTo>
                    <a:pt x="0" y="47"/>
                  </a:lnTo>
                  <a:lnTo>
                    <a:pt x="44" y="18"/>
                  </a:lnTo>
                  <a:lnTo>
                    <a:pt x="65" y="8"/>
                  </a:lnTo>
                  <a:lnTo>
                    <a:pt x="73" y="0"/>
                  </a:lnTo>
                  <a:lnTo>
                    <a:pt x="78" y="0"/>
                  </a:lnTo>
                  <a:lnTo>
                    <a:pt x="99" y="92"/>
                  </a:lnTo>
                  <a:close/>
                </a:path>
              </a:pathLst>
            </a:custGeom>
            <a:solidFill>
              <a:srgbClr val="D3D34B">
                <a:alpha val="100000"/>
              </a:srgbClr>
            </a:solidFill>
            <a:ln w="9525">
              <a:noFill/>
            </a:ln>
          </p:spPr>
          <p:txBody>
            <a:bodyPr/>
            <a:p>
              <a:endParaRPr lang="zh-CN" altLang="en-US"/>
            </a:p>
          </p:txBody>
        </p:sp>
        <p:sp>
          <p:nvSpPr>
            <p:cNvPr id="17461" name="Freeform 2100"/>
            <p:cNvSpPr/>
            <p:nvPr/>
          </p:nvSpPr>
          <p:spPr>
            <a:xfrm>
              <a:off x="1220" y="1190"/>
              <a:ext cx="80" cy="101"/>
            </a:xfrm>
            <a:custGeom>
              <a:avLst/>
              <a:gdLst>
                <a:gd name="txL" fmla="*/ 0 w 240"/>
                <a:gd name="txT" fmla="*/ 0 h 302"/>
                <a:gd name="txR" fmla="*/ 240 w 240"/>
                <a:gd name="txB" fmla="*/ 302 h 302"/>
              </a:gdLst>
              <a:ahLst/>
              <a:cxnLst>
                <a:cxn ang="0">
                  <a:pos x="240" y="268"/>
                </a:cxn>
                <a:cxn ang="0">
                  <a:pos x="238" y="270"/>
                </a:cxn>
                <a:cxn ang="0">
                  <a:pos x="238" y="275"/>
                </a:cxn>
                <a:cxn ang="0">
                  <a:pos x="170" y="282"/>
                </a:cxn>
                <a:cxn ang="0">
                  <a:pos x="91" y="292"/>
                </a:cxn>
                <a:cxn ang="0">
                  <a:pos x="65" y="299"/>
                </a:cxn>
                <a:cxn ang="0">
                  <a:pos x="53" y="299"/>
                </a:cxn>
                <a:cxn ang="0">
                  <a:pos x="50" y="302"/>
                </a:cxn>
                <a:cxn ang="0">
                  <a:pos x="39" y="275"/>
                </a:cxn>
                <a:cxn ang="0">
                  <a:pos x="26" y="168"/>
                </a:cxn>
                <a:cxn ang="0">
                  <a:pos x="5" y="113"/>
                </a:cxn>
                <a:cxn ang="0">
                  <a:pos x="0" y="108"/>
                </a:cxn>
                <a:cxn ang="0">
                  <a:pos x="11" y="90"/>
                </a:cxn>
                <a:cxn ang="0">
                  <a:pos x="39" y="56"/>
                </a:cxn>
                <a:cxn ang="0">
                  <a:pos x="55" y="5"/>
                </a:cxn>
                <a:cxn ang="0">
                  <a:pos x="210" y="3"/>
                </a:cxn>
                <a:cxn ang="0">
                  <a:pos x="212" y="0"/>
                </a:cxn>
                <a:cxn ang="0">
                  <a:pos x="235" y="3"/>
                </a:cxn>
                <a:cxn ang="0">
                  <a:pos x="240" y="268"/>
                </a:cxn>
              </a:cxnLst>
              <a:rect l="txL" t="txT" r="txR" b="txB"/>
              <a:pathLst>
                <a:path w="240" h="302">
                  <a:moveTo>
                    <a:pt x="240" y="268"/>
                  </a:moveTo>
                  <a:lnTo>
                    <a:pt x="238" y="270"/>
                  </a:lnTo>
                  <a:lnTo>
                    <a:pt x="238" y="275"/>
                  </a:lnTo>
                  <a:lnTo>
                    <a:pt x="170" y="282"/>
                  </a:lnTo>
                  <a:lnTo>
                    <a:pt x="91" y="292"/>
                  </a:lnTo>
                  <a:lnTo>
                    <a:pt x="65" y="299"/>
                  </a:lnTo>
                  <a:lnTo>
                    <a:pt x="53" y="299"/>
                  </a:lnTo>
                  <a:lnTo>
                    <a:pt x="50" y="302"/>
                  </a:lnTo>
                  <a:lnTo>
                    <a:pt x="39" y="275"/>
                  </a:lnTo>
                  <a:lnTo>
                    <a:pt x="26" y="168"/>
                  </a:lnTo>
                  <a:lnTo>
                    <a:pt x="5" y="113"/>
                  </a:lnTo>
                  <a:lnTo>
                    <a:pt x="0" y="108"/>
                  </a:lnTo>
                  <a:lnTo>
                    <a:pt x="11" y="90"/>
                  </a:lnTo>
                  <a:lnTo>
                    <a:pt x="39" y="56"/>
                  </a:lnTo>
                  <a:lnTo>
                    <a:pt x="55" y="5"/>
                  </a:lnTo>
                  <a:lnTo>
                    <a:pt x="210" y="3"/>
                  </a:lnTo>
                  <a:lnTo>
                    <a:pt x="212" y="0"/>
                  </a:lnTo>
                  <a:lnTo>
                    <a:pt x="235" y="3"/>
                  </a:lnTo>
                  <a:lnTo>
                    <a:pt x="240" y="268"/>
                  </a:lnTo>
                  <a:close/>
                </a:path>
              </a:pathLst>
            </a:custGeom>
            <a:solidFill>
              <a:srgbClr val="CC9933">
                <a:alpha val="100000"/>
              </a:srgbClr>
            </a:solidFill>
            <a:ln w="9525">
              <a:noFill/>
            </a:ln>
          </p:spPr>
          <p:txBody>
            <a:bodyPr/>
            <a:p>
              <a:endParaRPr lang="zh-CN" altLang="en-US"/>
            </a:p>
          </p:txBody>
        </p:sp>
        <p:sp>
          <p:nvSpPr>
            <p:cNvPr id="17462" name="Freeform 2101"/>
            <p:cNvSpPr/>
            <p:nvPr/>
          </p:nvSpPr>
          <p:spPr>
            <a:xfrm>
              <a:off x="1027" y="1228"/>
              <a:ext cx="203" cy="348"/>
            </a:xfrm>
            <a:custGeom>
              <a:avLst/>
              <a:gdLst>
                <a:gd name="txL" fmla="*/ 0 w 608"/>
                <a:gd name="txT" fmla="*/ 0 h 1043"/>
                <a:gd name="txR" fmla="*/ 608 w 608"/>
                <a:gd name="txB" fmla="*/ 1043 h 1043"/>
              </a:gdLst>
              <a:ahLst/>
              <a:cxnLst>
                <a:cxn ang="0">
                  <a:pos x="593" y="97"/>
                </a:cxn>
                <a:cxn ang="0">
                  <a:pos x="606" y="189"/>
                </a:cxn>
                <a:cxn ang="0">
                  <a:pos x="608" y="191"/>
                </a:cxn>
                <a:cxn ang="0">
                  <a:pos x="513" y="208"/>
                </a:cxn>
                <a:cxn ang="0">
                  <a:pos x="469" y="213"/>
                </a:cxn>
                <a:cxn ang="0">
                  <a:pos x="380" y="228"/>
                </a:cxn>
                <a:cxn ang="0">
                  <a:pos x="362" y="228"/>
                </a:cxn>
                <a:cxn ang="0">
                  <a:pos x="351" y="246"/>
                </a:cxn>
                <a:cxn ang="0">
                  <a:pos x="357" y="397"/>
                </a:cxn>
                <a:cxn ang="0">
                  <a:pos x="360" y="596"/>
                </a:cxn>
                <a:cxn ang="0">
                  <a:pos x="365" y="734"/>
                </a:cxn>
                <a:cxn ang="0">
                  <a:pos x="360" y="745"/>
                </a:cxn>
                <a:cxn ang="0">
                  <a:pos x="362" y="928"/>
                </a:cxn>
                <a:cxn ang="0">
                  <a:pos x="367" y="1043"/>
                </a:cxn>
                <a:cxn ang="0">
                  <a:pos x="278" y="1041"/>
                </a:cxn>
                <a:cxn ang="0">
                  <a:pos x="268" y="944"/>
                </a:cxn>
                <a:cxn ang="0">
                  <a:pos x="263" y="912"/>
                </a:cxn>
                <a:cxn ang="0">
                  <a:pos x="258" y="795"/>
                </a:cxn>
                <a:cxn ang="0">
                  <a:pos x="244" y="635"/>
                </a:cxn>
                <a:cxn ang="0">
                  <a:pos x="270" y="603"/>
                </a:cxn>
                <a:cxn ang="0">
                  <a:pos x="297" y="548"/>
                </a:cxn>
                <a:cxn ang="0">
                  <a:pos x="302" y="519"/>
                </a:cxn>
                <a:cxn ang="0">
                  <a:pos x="307" y="509"/>
                </a:cxn>
                <a:cxn ang="0">
                  <a:pos x="307" y="438"/>
                </a:cxn>
                <a:cxn ang="0">
                  <a:pos x="283" y="373"/>
                </a:cxn>
                <a:cxn ang="0">
                  <a:pos x="263" y="344"/>
                </a:cxn>
                <a:cxn ang="0">
                  <a:pos x="231" y="312"/>
                </a:cxn>
                <a:cxn ang="0">
                  <a:pos x="229" y="293"/>
                </a:cxn>
                <a:cxn ang="0">
                  <a:pos x="226" y="296"/>
                </a:cxn>
                <a:cxn ang="0">
                  <a:pos x="217" y="252"/>
                </a:cxn>
                <a:cxn ang="0">
                  <a:pos x="215" y="249"/>
                </a:cxn>
                <a:cxn ang="0">
                  <a:pos x="210" y="249"/>
                </a:cxn>
                <a:cxn ang="0">
                  <a:pos x="205" y="257"/>
                </a:cxn>
                <a:cxn ang="0">
                  <a:pos x="212" y="299"/>
                </a:cxn>
                <a:cxn ang="0">
                  <a:pos x="110" y="262"/>
                </a:cxn>
                <a:cxn ang="0">
                  <a:pos x="8" y="239"/>
                </a:cxn>
                <a:cxn ang="0">
                  <a:pos x="3" y="239"/>
                </a:cxn>
                <a:cxn ang="0">
                  <a:pos x="0" y="145"/>
                </a:cxn>
                <a:cxn ang="0">
                  <a:pos x="35" y="128"/>
                </a:cxn>
                <a:cxn ang="0">
                  <a:pos x="59" y="123"/>
                </a:cxn>
                <a:cxn ang="0">
                  <a:pos x="98" y="105"/>
                </a:cxn>
                <a:cxn ang="0">
                  <a:pos x="178" y="79"/>
                </a:cxn>
                <a:cxn ang="0">
                  <a:pos x="299" y="28"/>
                </a:cxn>
                <a:cxn ang="0">
                  <a:pos x="333" y="21"/>
                </a:cxn>
                <a:cxn ang="0">
                  <a:pos x="446" y="18"/>
                </a:cxn>
                <a:cxn ang="0">
                  <a:pos x="501" y="11"/>
                </a:cxn>
                <a:cxn ang="0">
                  <a:pos x="559" y="0"/>
                </a:cxn>
                <a:cxn ang="0">
                  <a:pos x="582" y="40"/>
                </a:cxn>
                <a:cxn ang="0">
                  <a:pos x="593" y="97"/>
                </a:cxn>
              </a:cxnLst>
              <a:rect l="txL" t="txT" r="txR" b="txB"/>
              <a:pathLst>
                <a:path w="608" h="1043">
                  <a:moveTo>
                    <a:pt x="593" y="97"/>
                  </a:moveTo>
                  <a:lnTo>
                    <a:pt x="606" y="189"/>
                  </a:lnTo>
                  <a:lnTo>
                    <a:pt x="608" y="191"/>
                  </a:lnTo>
                  <a:lnTo>
                    <a:pt x="513" y="208"/>
                  </a:lnTo>
                  <a:lnTo>
                    <a:pt x="469" y="213"/>
                  </a:lnTo>
                  <a:lnTo>
                    <a:pt x="380" y="228"/>
                  </a:lnTo>
                  <a:lnTo>
                    <a:pt x="362" y="228"/>
                  </a:lnTo>
                  <a:lnTo>
                    <a:pt x="351" y="246"/>
                  </a:lnTo>
                  <a:lnTo>
                    <a:pt x="357" y="397"/>
                  </a:lnTo>
                  <a:lnTo>
                    <a:pt x="360" y="596"/>
                  </a:lnTo>
                  <a:lnTo>
                    <a:pt x="365" y="734"/>
                  </a:lnTo>
                  <a:lnTo>
                    <a:pt x="360" y="745"/>
                  </a:lnTo>
                  <a:lnTo>
                    <a:pt x="362" y="928"/>
                  </a:lnTo>
                  <a:lnTo>
                    <a:pt x="367" y="1043"/>
                  </a:lnTo>
                  <a:lnTo>
                    <a:pt x="278" y="1041"/>
                  </a:lnTo>
                  <a:lnTo>
                    <a:pt x="268" y="944"/>
                  </a:lnTo>
                  <a:lnTo>
                    <a:pt x="263" y="912"/>
                  </a:lnTo>
                  <a:lnTo>
                    <a:pt x="258" y="795"/>
                  </a:lnTo>
                  <a:lnTo>
                    <a:pt x="244" y="635"/>
                  </a:lnTo>
                  <a:lnTo>
                    <a:pt x="270" y="603"/>
                  </a:lnTo>
                  <a:lnTo>
                    <a:pt x="297" y="548"/>
                  </a:lnTo>
                  <a:lnTo>
                    <a:pt x="302" y="519"/>
                  </a:lnTo>
                  <a:lnTo>
                    <a:pt x="307" y="509"/>
                  </a:lnTo>
                  <a:lnTo>
                    <a:pt x="307" y="438"/>
                  </a:lnTo>
                  <a:lnTo>
                    <a:pt x="283" y="373"/>
                  </a:lnTo>
                  <a:lnTo>
                    <a:pt x="263" y="344"/>
                  </a:lnTo>
                  <a:lnTo>
                    <a:pt x="231" y="312"/>
                  </a:lnTo>
                  <a:lnTo>
                    <a:pt x="229" y="293"/>
                  </a:lnTo>
                  <a:lnTo>
                    <a:pt x="226" y="296"/>
                  </a:lnTo>
                  <a:lnTo>
                    <a:pt x="217" y="252"/>
                  </a:lnTo>
                  <a:lnTo>
                    <a:pt x="215" y="249"/>
                  </a:lnTo>
                  <a:lnTo>
                    <a:pt x="210" y="249"/>
                  </a:lnTo>
                  <a:lnTo>
                    <a:pt x="205" y="257"/>
                  </a:lnTo>
                  <a:lnTo>
                    <a:pt x="212" y="299"/>
                  </a:lnTo>
                  <a:lnTo>
                    <a:pt x="110" y="262"/>
                  </a:lnTo>
                  <a:lnTo>
                    <a:pt x="8" y="239"/>
                  </a:lnTo>
                  <a:lnTo>
                    <a:pt x="3" y="239"/>
                  </a:lnTo>
                  <a:lnTo>
                    <a:pt x="0" y="145"/>
                  </a:lnTo>
                  <a:lnTo>
                    <a:pt x="35" y="128"/>
                  </a:lnTo>
                  <a:lnTo>
                    <a:pt x="59" y="123"/>
                  </a:lnTo>
                  <a:lnTo>
                    <a:pt x="98" y="105"/>
                  </a:lnTo>
                  <a:lnTo>
                    <a:pt x="178" y="79"/>
                  </a:lnTo>
                  <a:lnTo>
                    <a:pt x="299" y="28"/>
                  </a:lnTo>
                  <a:lnTo>
                    <a:pt x="333" y="21"/>
                  </a:lnTo>
                  <a:lnTo>
                    <a:pt x="446" y="18"/>
                  </a:lnTo>
                  <a:lnTo>
                    <a:pt x="501" y="11"/>
                  </a:lnTo>
                  <a:lnTo>
                    <a:pt x="559" y="0"/>
                  </a:lnTo>
                  <a:lnTo>
                    <a:pt x="582" y="40"/>
                  </a:lnTo>
                  <a:lnTo>
                    <a:pt x="593" y="97"/>
                  </a:lnTo>
                  <a:close/>
                </a:path>
              </a:pathLst>
            </a:custGeom>
            <a:solidFill>
              <a:srgbClr val="7F7F7F">
                <a:alpha val="100000"/>
              </a:srgbClr>
            </a:solidFill>
            <a:ln w="9525">
              <a:noFill/>
            </a:ln>
          </p:spPr>
          <p:txBody>
            <a:bodyPr/>
            <a:p>
              <a:endParaRPr lang="zh-CN" altLang="en-US"/>
            </a:p>
          </p:txBody>
        </p:sp>
        <p:sp>
          <p:nvSpPr>
            <p:cNvPr id="17463" name="Freeform 2102"/>
            <p:cNvSpPr/>
            <p:nvPr/>
          </p:nvSpPr>
          <p:spPr>
            <a:xfrm>
              <a:off x="838" y="1244"/>
              <a:ext cx="66" cy="39"/>
            </a:xfrm>
            <a:custGeom>
              <a:avLst/>
              <a:gdLst>
                <a:gd name="txL" fmla="*/ 0 w 197"/>
                <a:gd name="txT" fmla="*/ 0 h 118"/>
                <a:gd name="txR" fmla="*/ 197 w 197"/>
                <a:gd name="txB" fmla="*/ 118 h 118"/>
              </a:gdLst>
              <a:ahLst/>
              <a:cxnLst>
                <a:cxn ang="0">
                  <a:pos x="126" y="42"/>
                </a:cxn>
                <a:cxn ang="0">
                  <a:pos x="131" y="47"/>
                </a:cxn>
                <a:cxn ang="0">
                  <a:pos x="146" y="47"/>
                </a:cxn>
                <a:cxn ang="0">
                  <a:pos x="189" y="63"/>
                </a:cxn>
                <a:cxn ang="0">
                  <a:pos x="194" y="79"/>
                </a:cxn>
                <a:cxn ang="0">
                  <a:pos x="194" y="108"/>
                </a:cxn>
                <a:cxn ang="0">
                  <a:pos x="197" y="110"/>
                </a:cxn>
                <a:cxn ang="0">
                  <a:pos x="197" y="118"/>
                </a:cxn>
                <a:cxn ang="0">
                  <a:pos x="170" y="115"/>
                </a:cxn>
                <a:cxn ang="0">
                  <a:pos x="110" y="103"/>
                </a:cxn>
                <a:cxn ang="0">
                  <a:pos x="24" y="90"/>
                </a:cxn>
                <a:cxn ang="0">
                  <a:pos x="3" y="84"/>
                </a:cxn>
                <a:cxn ang="0">
                  <a:pos x="0" y="0"/>
                </a:cxn>
                <a:cxn ang="0">
                  <a:pos x="73" y="21"/>
                </a:cxn>
                <a:cxn ang="0">
                  <a:pos x="126" y="42"/>
                </a:cxn>
              </a:cxnLst>
              <a:rect l="txL" t="txT" r="txR" b="txB"/>
              <a:pathLst>
                <a:path w="197" h="118">
                  <a:moveTo>
                    <a:pt x="126" y="42"/>
                  </a:moveTo>
                  <a:lnTo>
                    <a:pt x="131" y="47"/>
                  </a:lnTo>
                  <a:lnTo>
                    <a:pt x="146" y="47"/>
                  </a:lnTo>
                  <a:lnTo>
                    <a:pt x="189" y="63"/>
                  </a:lnTo>
                  <a:lnTo>
                    <a:pt x="194" y="79"/>
                  </a:lnTo>
                  <a:lnTo>
                    <a:pt x="194" y="108"/>
                  </a:lnTo>
                  <a:lnTo>
                    <a:pt x="197" y="110"/>
                  </a:lnTo>
                  <a:lnTo>
                    <a:pt x="197" y="118"/>
                  </a:lnTo>
                  <a:lnTo>
                    <a:pt x="170" y="115"/>
                  </a:lnTo>
                  <a:lnTo>
                    <a:pt x="110" y="103"/>
                  </a:lnTo>
                  <a:lnTo>
                    <a:pt x="24" y="90"/>
                  </a:lnTo>
                  <a:lnTo>
                    <a:pt x="3" y="84"/>
                  </a:lnTo>
                  <a:lnTo>
                    <a:pt x="0" y="0"/>
                  </a:lnTo>
                  <a:lnTo>
                    <a:pt x="73" y="21"/>
                  </a:lnTo>
                  <a:lnTo>
                    <a:pt x="126" y="42"/>
                  </a:lnTo>
                  <a:close/>
                </a:path>
              </a:pathLst>
            </a:custGeom>
            <a:solidFill>
              <a:srgbClr val="D7D7AB">
                <a:alpha val="100000"/>
              </a:srgbClr>
            </a:solidFill>
            <a:ln w="9525">
              <a:noFill/>
            </a:ln>
          </p:spPr>
          <p:txBody>
            <a:bodyPr/>
            <a:p>
              <a:endParaRPr lang="zh-CN" altLang="en-US"/>
            </a:p>
          </p:txBody>
        </p:sp>
        <p:sp>
          <p:nvSpPr>
            <p:cNvPr id="17464" name="Freeform 2103"/>
            <p:cNvSpPr/>
            <p:nvPr/>
          </p:nvSpPr>
          <p:spPr>
            <a:xfrm>
              <a:off x="644" y="1256"/>
              <a:ext cx="397" cy="58"/>
            </a:xfrm>
            <a:custGeom>
              <a:avLst/>
              <a:gdLst>
                <a:gd name="txL" fmla="*/ 0 w 1192"/>
                <a:gd name="txT" fmla="*/ 0 h 175"/>
                <a:gd name="txR" fmla="*/ 1192 w 1192"/>
                <a:gd name="txB" fmla="*/ 175 h 175"/>
              </a:gdLst>
              <a:ahLst/>
              <a:cxnLst>
                <a:cxn ang="0">
                  <a:pos x="106" y="10"/>
                </a:cxn>
                <a:cxn ang="0">
                  <a:pos x="220" y="21"/>
                </a:cxn>
                <a:cxn ang="0">
                  <a:pos x="252" y="26"/>
                </a:cxn>
                <a:cxn ang="0">
                  <a:pos x="328" y="34"/>
                </a:cxn>
                <a:cxn ang="0">
                  <a:pos x="383" y="42"/>
                </a:cxn>
                <a:cxn ang="0">
                  <a:pos x="446" y="49"/>
                </a:cxn>
                <a:cxn ang="0">
                  <a:pos x="600" y="66"/>
                </a:cxn>
                <a:cxn ang="0">
                  <a:pos x="611" y="66"/>
                </a:cxn>
                <a:cxn ang="0">
                  <a:pos x="716" y="85"/>
                </a:cxn>
                <a:cxn ang="0">
                  <a:pos x="831" y="110"/>
                </a:cxn>
                <a:cxn ang="0">
                  <a:pos x="860" y="113"/>
                </a:cxn>
                <a:cxn ang="0">
                  <a:pos x="899" y="121"/>
                </a:cxn>
                <a:cxn ang="0">
                  <a:pos x="933" y="126"/>
                </a:cxn>
                <a:cxn ang="0">
                  <a:pos x="1077" y="152"/>
                </a:cxn>
                <a:cxn ang="0">
                  <a:pos x="1180" y="173"/>
                </a:cxn>
                <a:cxn ang="0">
                  <a:pos x="1192" y="175"/>
                </a:cxn>
                <a:cxn ang="0">
                  <a:pos x="1172" y="175"/>
                </a:cxn>
                <a:cxn ang="0">
                  <a:pos x="1104" y="165"/>
                </a:cxn>
                <a:cxn ang="0">
                  <a:pos x="1059" y="162"/>
                </a:cxn>
                <a:cxn ang="0">
                  <a:pos x="1007" y="152"/>
                </a:cxn>
                <a:cxn ang="0">
                  <a:pos x="879" y="136"/>
                </a:cxn>
                <a:cxn ang="0">
                  <a:pos x="808" y="131"/>
                </a:cxn>
                <a:cxn ang="0">
                  <a:pos x="700" y="113"/>
                </a:cxn>
                <a:cxn ang="0">
                  <a:pos x="666" y="113"/>
                </a:cxn>
                <a:cxn ang="0">
                  <a:pos x="621" y="105"/>
                </a:cxn>
                <a:cxn ang="0">
                  <a:pos x="597" y="105"/>
                </a:cxn>
                <a:cxn ang="0">
                  <a:pos x="420" y="90"/>
                </a:cxn>
                <a:cxn ang="0">
                  <a:pos x="252" y="71"/>
                </a:cxn>
                <a:cxn ang="0">
                  <a:pos x="160" y="58"/>
                </a:cxn>
                <a:cxn ang="0">
                  <a:pos x="119" y="55"/>
                </a:cxn>
                <a:cxn ang="0">
                  <a:pos x="4" y="37"/>
                </a:cxn>
                <a:cxn ang="0">
                  <a:pos x="0" y="0"/>
                </a:cxn>
                <a:cxn ang="0">
                  <a:pos x="87" y="5"/>
                </a:cxn>
                <a:cxn ang="0">
                  <a:pos x="106" y="10"/>
                </a:cxn>
              </a:cxnLst>
              <a:rect l="txL" t="txT" r="txR" b="txB"/>
              <a:pathLst>
                <a:path w="1192" h="175">
                  <a:moveTo>
                    <a:pt x="106" y="10"/>
                  </a:moveTo>
                  <a:lnTo>
                    <a:pt x="220" y="21"/>
                  </a:lnTo>
                  <a:lnTo>
                    <a:pt x="252" y="26"/>
                  </a:lnTo>
                  <a:lnTo>
                    <a:pt x="328" y="34"/>
                  </a:lnTo>
                  <a:lnTo>
                    <a:pt x="383" y="42"/>
                  </a:lnTo>
                  <a:lnTo>
                    <a:pt x="446" y="49"/>
                  </a:lnTo>
                  <a:lnTo>
                    <a:pt x="600" y="66"/>
                  </a:lnTo>
                  <a:lnTo>
                    <a:pt x="611" y="66"/>
                  </a:lnTo>
                  <a:lnTo>
                    <a:pt x="716" y="85"/>
                  </a:lnTo>
                  <a:lnTo>
                    <a:pt x="831" y="110"/>
                  </a:lnTo>
                  <a:lnTo>
                    <a:pt x="860" y="113"/>
                  </a:lnTo>
                  <a:lnTo>
                    <a:pt x="899" y="121"/>
                  </a:lnTo>
                  <a:lnTo>
                    <a:pt x="933" y="126"/>
                  </a:lnTo>
                  <a:lnTo>
                    <a:pt x="1077" y="152"/>
                  </a:lnTo>
                  <a:lnTo>
                    <a:pt x="1180" y="173"/>
                  </a:lnTo>
                  <a:lnTo>
                    <a:pt x="1192" y="175"/>
                  </a:lnTo>
                  <a:lnTo>
                    <a:pt x="1172" y="175"/>
                  </a:lnTo>
                  <a:lnTo>
                    <a:pt x="1104" y="165"/>
                  </a:lnTo>
                  <a:lnTo>
                    <a:pt x="1059" y="162"/>
                  </a:lnTo>
                  <a:lnTo>
                    <a:pt x="1007" y="152"/>
                  </a:lnTo>
                  <a:lnTo>
                    <a:pt x="879" y="136"/>
                  </a:lnTo>
                  <a:lnTo>
                    <a:pt x="808" y="131"/>
                  </a:lnTo>
                  <a:lnTo>
                    <a:pt x="700" y="113"/>
                  </a:lnTo>
                  <a:lnTo>
                    <a:pt x="666" y="113"/>
                  </a:lnTo>
                  <a:lnTo>
                    <a:pt x="621" y="105"/>
                  </a:lnTo>
                  <a:lnTo>
                    <a:pt x="597" y="105"/>
                  </a:lnTo>
                  <a:lnTo>
                    <a:pt x="420" y="90"/>
                  </a:lnTo>
                  <a:lnTo>
                    <a:pt x="252" y="71"/>
                  </a:lnTo>
                  <a:lnTo>
                    <a:pt x="160" y="58"/>
                  </a:lnTo>
                  <a:lnTo>
                    <a:pt x="119" y="55"/>
                  </a:lnTo>
                  <a:lnTo>
                    <a:pt x="4" y="37"/>
                  </a:lnTo>
                  <a:lnTo>
                    <a:pt x="0" y="0"/>
                  </a:lnTo>
                  <a:lnTo>
                    <a:pt x="87" y="5"/>
                  </a:lnTo>
                  <a:lnTo>
                    <a:pt x="106" y="10"/>
                  </a:lnTo>
                  <a:close/>
                </a:path>
              </a:pathLst>
            </a:custGeom>
            <a:solidFill>
              <a:srgbClr val="666666">
                <a:alpha val="100000"/>
              </a:srgbClr>
            </a:solidFill>
            <a:ln w="9525">
              <a:noFill/>
            </a:ln>
          </p:spPr>
          <p:txBody>
            <a:bodyPr/>
            <a:p>
              <a:endParaRPr lang="zh-CN" altLang="en-US"/>
            </a:p>
          </p:txBody>
        </p:sp>
        <p:sp>
          <p:nvSpPr>
            <p:cNvPr id="17465" name="Freeform 2104"/>
            <p:cNvSpPr/>
            <p:nvPr/>
          </p:nvSpPr>
          <p:spPr>
            <a:xfrm>
              <a:off x="908" y="1267"/>
              <a:ext cx="115" cy="40"/>
            </a:xfrm>
            <a:custGeom>
              <a:avLst/>
              <a:gdLst>
                <a:gd name="txL" fmla="*/ 0 w 347"/>
                <a:gd name="txT" fmla="*/ 0 h 118"/>
                <a:gd name="txR" fmla="*/ 347 w 347"/>
                <a:gd name="txB" fmla="*/ 118 h 118"/>
              </a:gdLst>
              <a:ahLst/>
              <a:cxnLst>
                <a:cxn ang="0">
                  <a:pos x="216" y="71"/>
                </a:cxn>
                <a:cxn ang="0">
                  <a:pos x="223" y="79"/>
                </a:cxn>
                <a:cxn ang="0">
                  <a:pos x="341" y="34"/>
                </a:cxn>
                <a:cxn ang="0">
                  <a:pos x="347" y="97"/>
                </a:cxn>
                <a:cxn ang="0">
                  <a:pos x="343" y="118"/>
                </a:cxn>
                <a:cxn ang="0">
                  <a:pos x="258" y="100"/>
                </a:cxn>
                <a:cxn ang="0">
                  <a:pos x="223" y="92"/>
                </a:cxn>
                <a:cxn ang="0">
                  <a:pos x="142" y="79"/>
                </a:cxn>
                <a:cxn ang="0">
                  <a:pos x="12" y="56"/>
                </a:cxn>
                <a:cxn ang="0">
                  <a:pos x="6" y="56"/>
                </a:cxn>
                <a:cxn ang="0">
                  <a:pos x="0" y="0"/>
                </a:cxn>
                <a:cxn ang="0">
                  <a:pos x="155" y="47"/>
                </a:cxn>
                <a:cxn ang="0">
                  <a:pos x="216" y="71"/>
                </a:cxn>
              </a:cxnLst>
              <a:rect l="txL" t="txT" r="txR" b="txB"/>
              <a:pathLst>
                <a:path w="347" h="118">
                  <a:moveTo>
                    <a:pt x="216" y="71"/>
                  </a:moveTo>
                  <a:lnTo>
                    <a:pt x="223" y="79"/>
                  </a:lnTo>
                  <a:lnTo>
                    <a:pt x="341" y="34"/>
                  </a:lnTo>
                  <a:lnTo>
                    <a:pt x="347" y="97"/>
                  </a:lnTo>
                  <a:lnTo>
                    <a:pt x="343" y="118"/>
                  </a:lnTo>
                  <a:lnTo>
                    <a:pt x="258" y="100"/>
                  </a:lnTo>
                  <a:lnTo>
                    <a:pt x="223" y="92"/>
                  </a:lnTo>
                  <a:lnTo>
                    <a:pt x="142" y="79"/>
                  </a:lnTo>
                  <a:lnTo>
                    <a:pt x="12" y="56"/>
                  </a:lnTo>
                  <a:lnTo>
                    <a:pt x="6" y="56"/>
                  </a:lnTo>
                  <a:lnTo>
                    <a:pt x="0" y="0"/>
                  </a:lnTo>
                  <a:lnTo>
                    <a:pt x="155" y="47"/>
                  </a:lnTo>
                  <a:lnTo>
                    <a:pt x="216" y="71"/>
                  </a:lnTo>
                  <a:close/>
                </a:path>
              </a:pathLst>
            </a:custGeom>
            <a:solidFill>
              <a:srgbClr val="CC9933">
                <a:alpha val="100000"/>
              </a:srgbClr>
            </a:solidFill>
            <a:ln w="9525">
              <a:noFill/>
            </a:ln>
          </p:spPr>
          <p:txBody>
            <a:bodyPr/>
            <a:p>
              <a:endParaRPr lang="zh-CN" altLang="en-US"/>
            </a:p>
          </p:txBody>
        </p:sp>
        <p:sp>
          <p:nvSpPr>
            <p:cNvPr id="17466" name="Freeform 2105"/>
            <p:cNvSpPr/>
            <p:nvPr/>
          </p:nvSpPr>
          <p:spPr>
            <a:xfrm>
              <a:off x="644" y="1274"/>
              <a:ext cx="481" cy="181"/>
            </a:xfrm>
            <a:custGeom>
              <a:avLst/>
              <a:gdLst>
                <a:gd name="txL" fmla="*/ 0 w 1442"/>
                <a:gd name="txT" fmla="*/ 0 h 544"/>
                <a:gd name="txR" fmla="*/ 1442 w 1442"/>
                <a:gd name="txB" fmla="*/ 544 h 544"/>
              </a:gdLst>
              <a:ahLst/>
              <a:cxnLst>
                <a:cxn ang="0">
                  <a:pos x="242" y="28"/>
                </a:cxn>
                <a:cxn ang="0">
                  <a:pos x="473" y="52"/>
                </a:cxn>
                <a:cxn ang="0">
                  <a:pos x="684" y="76"/>
                </a:cxn>
                <a:cxn ang="0">
                  <a:pos x="731" y="81"/>
                </a:cxn>
                <a:cxn ang="0">
                  <a:pos x="1044" y="117"/>
                </a:cxn>
                <a:cxn ang="0">
                  <a:pos x="1111" y="125"/>
                </a:cxn>
                <a:cxn ang="0">
                  <a:pos x="1328" y="170"/>
                </a:cxn>
                <a:cxn ang="0">
                  <a:pos x="1397" y="212"/>
                </a:cxn>
                <a:cxn ang="0">
                  <a:pos x="1442" y="304"/>
                </a:cxn>
                <a:cxn ang="0">
                  <a:pos x="1426" y="427"/>
                </a:cxn>
                <a:cxn ang="0">
                  <a:pos x="1333" y="527"/>
                </a:cxn>
                <a:cxn ang="0">
                  <a:pos x="1187" y="542"/>
                </a:cxn>
                <a:cxn ang="0">
                  <a:pos x="894" y="508"/>
                </a:cxn>
                <a:cxn ang="0">
                  <a:pos x="750" y="488"/>
                </a:cxn>
                <a:cxn ang="0">
                  <a:pos x="616" y="474"/>
                </a:cxn>
                <a:cxn ang="0">
                  <a:pos x="420" y="450"/>
                </a:cxn>
                <a:cxn ang="0">
                  <a:pos x="337" y="440"/>
                </a:cxn>
                <a:cxn ang="0">
                  <a:pos x="111" y="416"/>
                </a:cxn>
                <a:cxn ang="0">
                  <a:pos x="6" y="401"/>
                </a:cxn>
                <a:cxn ang="0">
                  <a:pos x="0" y="391"/>
                </a:cxn>
                <a:cxn ang="0">
                  <a:pos x="153" y="403"/>
                </a:cxn>
                <a:cxn ang="0">
                  <a:pos x="330" y="422"/>
                </a:cxn>
                <a:cxn ang="0">
                  <a:pos x="401" y="432"/>
                </a:cxn>
                <a:cxn ang="0">
                  <a:pos x="449" y="437"/>
                </a:cxn>
                <a:cxn ang="0">
                  <a:pos x="606" y="453"/>
                </a:cxn>
                <a:cxn ang="0">
                  <a:pos x="728" y="469"/>
                </a:cxn>
                <a:cxn ang="0">
                  <a:pos x="839" y="484"/>
                </a:cxn>
                <a:cxn ang="0">
                  <a:pos x="1030" y="508"/>
                </a:cxn>
                <a:cxn ang="0">
                  <a:pos x="1214" y="527"/>
                </a:cxn>
                <a:cxn ang="0">
                  <a:pos x="1352" y="503"/>
                </a:cxn>
                <a:cxn ang="0">
                  <a:pos x="1413" y="422"/>
                </a:cxn>
                <a:cxn ang="0">
                  <a:pos x="1426" y="314"/>
                </a:cxn>
                <a:cxn ang="0">
                  <a:pos x="1374" y="212"/>
                </a:cxn>
                <a:cxn ang="0">
                  <a:pos x="1211" y="162"/>
                </a:cxn>
                <a:cxn ang="0">
                  <a:pos x="973" y="127"/>
                </a:cxn>
                <a:cxn ang="0">
                  <a:pos x="750" y="104"/>
                </a:cxn>
                <a:cxn ang="0">
                  <a:pos x="425" y="66"/>
                </a:cxn>
                <a:cxn ang="0">
                  <a:pos x="305" y="52"/>
                </a:cxn>
                <a:cxn ang="0">
                  <a:pos x="239" y="47"/>
                </a:cxn>
                <a:cxn ang="0">
                  <a:pos x="174" y="39"/>
                </a:cxn>
                <a:cxn ang="0">
                  <a:pos x="16" y="20"/>
                </a:cxn>
                <a:cxn ang="0">
                  <a:pos x="0" y="0"/>
                </a:cxn>
                <a:cxn ang="0">
                  <a:pos x="194" y="23"/>
                </a:cxn>
              </a:cxnLst>
              <a:rect l="txL" t="txT" r="txR" b="txB"/>
              <a:pathLst>
                <a:path w="1442" h="544">
                  <a:moveTo>
                    <a:pt x="194" y="23"/>
                  </a:moveTo>
                  <a:lnTo>
                    <a:pt x="242" y="28"/>
                  </a:lnTo>
                  <a:lnTo>
                    <a:pt x="330" y="37"/>
                  </a:lnTo>
                  <a:lnTo>
                    <a:pt x="473" y="52"/>
                  </a:lnTo>
                  <a:lnTo>
                    <a:pt x="611" y="66"/>
                  </a:lnTo>
                  <a:lnTo>
                    <a:pt x="684" y="76"/>
                  </a:lnTo>
                  <a:lnTo>
                    <a:pt x="726" y="76"/>
                  </a:lnTo>
                  <a:lnTo>
                    <a:pt x="731" y="81"/>
                  </a:lnTo>
                  <a:lnTo>
                    <a:pt x="839" y="93"/>
                  </a:lnTo>
                  <a:lnTo>
                    <a:pt x="1044" y="117"/>
                  </a:lnTo>
                  <a:lnTo>
                    <a:pt x="1077" y="125"/>
                  </a:lnTo>
                  <a:lnTo>
                    <a:pt x="1111" y="125"/>
                  </a:lnTo>
                  <a:lnTo>
                    <a:pt x="1284" y="154"/>
                  </a:lnTo>
                  <a:lnTo>
                    <a:pt x="1328" y="170"/>
                  </a:lnTo>
                  <a:lnTo>
                    <a:pt x="1357" y="183"/>
                  </a:lnTo>
                  <a:lnTo>
                    <a:pt x="1397" y="212"/>
                  </a:lnTo>
                  <a:lnTo>
                    <a:pt x="1423" y="251"/>
                  </a:lnTo>
                  <a:lnTo>
                    <a:pt x="1442" y="304"/>
                  </a:lnTo>
                  <a:lnTo>
                    <a:pt x="1439" y="377"/>
                  </a:lnTo>
                  <a:lnTo>
                    <a:pt x="1426" y="427"/>
                  </a:lnTo>
                  <a:lnTo>
                    <a:pt x="1384" y="488"/>
                  </a:lnTo>
                  <a:lnTo>
                    <a:pt x="1333" y="527"/>
                  </a:lnTo>
                  <a:lnTo>
                    <a:pt x="1260" y="544"/>
                  </a:lnTo>
                  <a:lnTo>
                    <a:pt x="1187" y="542"/>
                  </a:lnTo>
                  <a:lnTo>
                    <a:pt x="1004" y="527"/>
                  </a:lnTo>
                  <a:lnTo>
                    <a:pt x="894" y="508"/>
                  </a:lnTo>
                  <a:lnTo>
                    <a:pt x="810" y="498"/>
                  </a:lnTo>
                  <a:lnTo>
                    <a:pt x="750" y="488"/>
                  </a:lnTo>
                  <a:lnTo>
                    <a:pt x="629" y="474"/>
                  </a:lnTo>
                  <a:lnTo>
                    <a:pt x="616" y="474"/>
                  </a:lnTo>
                  <a:lnTo>
                    <a:pt x="501" y="461"/>
                  </a:lnTo>
                  <a:lnTo>
                    <a:pt x="420" y="450"/>
                  </a:lnTo>
                  <a:lnTo>
                    <a:pt x="367" y="440"/>
                  </a:lnTo>
                  <a:lnTo>
                    <a:pt x="337" y="440"/>
                  </a:lnTo>
                  <a:lnTo>
                    <a:pt x="281" y="432"/>
                  </a:lnTo>
                  <a:lnTo>
                    <a:pt x="111" y="416"/>
                  </a:lnTo>
                  <a:lnTo>
                    <a:pt x="77" y="408"/>
                  </a:lnTo>
                  <a:lnTo>
                    <a:pt x="6" y="401"/>
                  </a:lnTo>
                  <a:lnTo>
                    <a:pt x="4" y="398"/>
                  </a:lnTo>
                  <a:lnTo>
                    <a:pt x="0" y="391"/>
                  </a:lnTo>
                  <a:lnTo>
                    <a:pt x="0" y="382"/>
                  </a:lnTo>
                  <a:lnTo>
                    <a:pt x="153" y="403"/>
                  </a:lnTo>
                  <a:lnTo>
                    <a:pt x="203" y="406"/>
                  </a:lnTo>
                  <a:lnTo>
                    <a:pt x="330" y="422"/>
                  </a:lnTo>
                  <a:lnTo>
                    <a:pt x="359" y="425"/>
                  </a:lnTo>
                  <a:lnTo>
                    <a:pt x="401" y="432"/>
                  </a:lnTo>
                  <a:lnTo>
                    <a:pt x="432" y="432"/>
                  </a:lnTo>
                  <a:lnTo>
                    <a:pt x="449" y="437"/>
                  </a:lnTo>
                  <a:lnTo>
                    <a:pt x="473" y="437"/>
                  </a:lnTo>
                  <a:lnTo>
                    <a:pt x="606" y="453"/>
                  </a:lnTo>
                  <a:lnTo>
                    <a:pt x="692" y="461"/>
                  </a:lnTo>
                  <a:lnTo>
                    <a:pt x="728" y="469"/>
                  </a:lnTo>
                  <a:lnTo>
                    <a:pt x="742" y="469"/>
                  </a:lnTo>
                  <a:lnTo>
                    <a:pt x="839" y="484"/>
                  </a:lnTo>
                  <a:lnTo>
                    <a:pt x="978" y="500"/>
                  </a:lnTo>
                  <a:lnTo>
                    <a:pt x="1030" y="508"/>
                  </a:lnTo>
                  <a:lnTo>
                    <a:pt x="1124" y="518"/>
                  </a:lnTo>
                  <a:lnTo>
                    <a:pt x="1214" y="527"/>
                  </a:lnTo>
                  <a:lnTo>
                    <a:pt x="1299" y="524"/>
                  </a:lnTo>
                  <a:lnTo>
                    <a:pt x="1352" y="503"/>
                  </a:lnTo>
                  <a:lnTo>
                    <a:pt x="1394" y="453"/>
                  </a:lnTo>
                  <a:lnTo>
                    <a:pt x="1413" y="422"/>
                  </a:lnTo>
                  <a:lnTo>
                    <a:pt x="1426" y="362"/>
                  </a:lnTo>
                  <a:lnTo>
                    <a:pt x="1426" y="314"/>
                  </a:lnTo>
                  <a:lnTo>
                    <a:pt x="1403" y="251"/>
                  </a:lnTo>
                  <a:lnTo>
                    <a:pt x="1374" y="212"/>
                  </a:lnTo>
                  <a:lnTo>
                    <a:pt x="1347" y="193"/>
                  </a:lnTo>
                  <a:lnTo>
                    <a:pt x="1211" y="162"/>
                  </a:lnTo>
                  <a:lnTo>
                    <a:pt x="1168" y="159"/>
                  </a:lnTo>
                  <a:lnTo>
                    <a:pt x="973" y="127"/>
                  </a:lnTo>
                  <a:lnTo>
                    <a:pt x="941" y="122"/>
                  </a:lnTo>
                  <a:lnTo>
                    <a:pt x="750" y="104"/>
                  </a:lnTo>
                  <a:lnTo>
                    <a:pt x="568" y="81"/>
                  </a:lnTo>
                  <a:lnTo>
                    <a:pt x="425" y="66"/>
                  </a:lnTo>
                  <a:lnTo>
                    <a:pt x="385" y="57"/>
                  </a:lnTo>
                  <a:lnTo>
                    <a:pt x="305" y="52"/>
                  </a:lnTo>
                  <a:lnTo>
                    <a:pt x="279" y="47"/>
                  </a:lnTo>
                  <a:lnTo>
                    <a:pt x="239" y="47"/>
                  </a:lnTo>
                  <a:lnTo>
                    <a:pt x="220" y="42"/>
                  </a:lnTo>
                  <a:lnTo>
                    <a:pt x="174" y="39"/>
                  </a:lnTo>
                  <a:lnTo>
                    <a:pt x="77" y="28"/>
                  </a:lnTo>
                  <a:lnTo>
                    <a:pt x="16" y="20"/>
                  </a:lnTo>
                  <a:lnTo>
                    <a:pt x="0" y="13"/>
                  </a:lnTo>
                  <a:lnTo>
                    <a:pt x="0" y="0"/>
                  </a:lnTo>
                  <a:lnTo>
                    <a:pt x="148" y="18"/>
                  </a:lnTo>
                  <a:lnTo>
                    <a:pt x="194" y="23"/>
                  </a:lnTo>
                  <a:close/>
                </a:path>
              </a:pathLst>
            </a:custGeom>
            <a:solidFill>
              <a:srgbClr val="99CCCC">
                <a:alpha val="100000"/>
              </a:srgbClr>
            </a:solidFill>
            <a:ln w="9525">
              <a:noFill/>
            </a:ln>
          </p:spPr>
          <p:txBody>
            <a:bodyPr/>
            <a:p>
              <a:endParaRPr lang="zh-CN" altLang="en-US"/>
            </a:p>
          </p:txBody>
        </p:sp>
        <p:sp>
          <p:nvSpPr>
            <p:cNvPr id="17467" name="Freeform 2106"/>
            <p:cNvSpPr/>
            <p:nvPr/>
          </p:nvSpPr>
          <p:spPr>
            <a:xfrm>
              <a:off x="644" y="1284"/>
              <a:ext cx="36" cy="85"/>
            </a:xfrm>
            <a:custGeom>
              <a:avLst/>
              <a:gdLst>
                <a:gd name="txL" fmla="*/ 0 w 108"/>
                <a:gd name="txT" fmla="*/ 0 h 253"/>
                <a:gd name="txR" fmla="*/ 108 w 108"/>
                <a:gd name="txB" fmla="*/ 253 h 253"/>
              </a:gdLst>
              <a:ahLst/>
              <a:cxnLst>
                <a:cxn ang="0">
                  <a:pos x="82" y="10"/>
                </a:cxn>
                <a:cxn ang="0">
                  <a:pos x="108" y="15"/>
                </a:cxn>
                <a:cxn ang="0">
                  <a:pos x="103" y="65"/>
                </a:cxn>
                <a:cxn ang="0">
                  <a:pos x="92" y="172"/>
                </a:cxn>
                <a:cxn ang="0">
                  <a:pos x="77" y="253"/>
                </a:cxn>
                <a:cxn ang="0">
                  <a:pos x="0" y="240"/>
                </a:cxn>
                <a:cxn ang="0">
                  <a:pos x="4" y="0"/>
                </a:cxn>
                <a:cxn ang="0">
                  <a:pos x="38" y="7"/>
                </a:cxn>
                <a:cxn ang="0">
                  <a:pos x="82" y="10"/>
                </a:cxn>
              </a:cxnLst>
              <a:rect l="txL" t="txT" r="txR" b="txB"/>
              <a:pathLst>
                <a:path w="108" h="253">
                  <a:moveTo>
                    <a:pt x="82" y="10"/>
                  </a:moveTo>
                  <a:lnTo>
                    <a:pt x="108" y="15"/>
                  </a:lnTo>
                  <a:lnTo>
                    <a:pt x="103" y="65"/>
                  </a:lnTo>
                  <a:lnTo>
                    <a:pt x="92" y="172"/>
                  </a:lnTo>
                  <a:lnTo>
                    <a:pt x="77" y="253"/>
                  </a:lnTo>
                  <a:lnTo>
                    <a:pt x="0" y="240"/>
                  </a:lnTo>
                  <a:lnTo>
                    <a:pt x="4" y="0"/>
                  </a:lnTo>
                  <a:lnTo>
                    <a:pt x="38" y="7"/>
                  </a:lnTo>
                  <a:lnTo>
                    <a:pt x="82" y="10"/>
                  </a:lnTo>
                  <a:close/>
                </a:path>
              </a:pathLst>
            </a:custGeom>
            <a:solidFill>
              <a:srgbClr val="669999">
                <a:alpha val="100000"/>
              </a:srgbClr>
            </a:solidFill>
            <a:ln w="9525">
              <a:noFill/>
            </a:ln>
          </p:spPr>
          <p:txBody>
            <a:bodyPr/>
            <a:p>
              <a:endParaRPr lang="zh-CN" altLang="en-US"/>
            </a:p>
          </p:txBody>
        </p:sp>
        <p:sp>
          <p:nvSpPr>
            <p:cNvPr id="17468" name="Freeform 2107"/>
            <p:cNvSpPr/>
            <p:nvPr/>
          </p:nvSpPr>
          <p:spPr>
            <a:xfrm>
              <a:off x="1156" y="1287"/>
              <a:ext cx="144" cy="39"/>
            </a:xfrm>
            <a:custGeom>
              <a:avLst/>
              <a:gdLst>
                <a:gd name="txL" fmla="*/ 0 w 432"/>
                <a:gd name="txT" fmla="*/ 0 h 117"/>
                <a:gd name="txR" fmla="*/ 432 w 432"/>
                <a:gd name="txB" fmla="*/ 117 h 117"/>
              </a:gdLst>
              <a:ahLst/>
              <a:cxnLst>
                <a:cxn ang="0">
                  <a:pos x="373" y="83"/>
                </a:cxn>
                <a:cxn ang="0">
                  <a:pos x="317" y="94"/>
                </a:cxn>
                <a:cxn ang="0">
                  <a:pos x="228" y="112"/>
                </a:cxn>
                <a:cxn ang="0">
                  <a:pos x="223" y="117"/>
                </a:cxn>
                <a:cxn ang="0">
                  <a:pos x="155" y="97"/>
                </a:cxn>
                <a:cxn ang="0">
                  <a:pos x="113" y="94"/>
                </a:cxn>
                <a:cxn ang="0">
                  <a:pos x="0" y="68"/>
                </a:cxn>
                <a:cxn ang="0">
                  <a:pos x="38" y="58"/>
                </a:cxn>
                <a:cxn ang="0">
                  <a:pos x="84" y="52"/>
                </a:cxn>
                <a:cxn ang="0">
                  <a:pos x="94" y="47"/>
                </a:cxn>
                <a:cxn ang="0">
                  <a:pos x="179" y="39"/>
                </a:cxn>
                <a:cxn ang="0">
                  <a:pos x="237" y="27"/>
                </a:cxn>
                <a:cxn ang="0">
                  <a:pos x="296" y="15"/>
                </a:cxn>
                <a:cxn ang="0">
                  <a:pos x="310" y="10"/>
                </a:cxn>
                <a:cxn ang="0">
                  <a:pos x="354" y="10"/>
                </a:cxn>
                <a:cxn ang="0">
                  <a:pos x="386" y="5"/>
                </a:cxn>
                <a:cxn ang="0">
                  <a:pos x="427" y="3"/>
                </a:cxn>
                <a:cxn ang="0">
                  <a:pos x="430" y="0"/>
                </a:cxn>
                <a:cxn ang="0">
                  <a:pos x="432" y="63"/>
                </a:cxn>
                <a:cxn ang="0">
                  <a:pos x="373" y="83"/>
                </a:cxn>
              </a:cxnLst>
              <a:rect l="txL" t="txT" r="txR" b="txB"/>
              <a:pathLst>
                <a:path w="432" h="117">
                  <a:moveTo>
                    <a:pt x="373" y="83"/>
                  </a:moveTo>
                  <a:lnTo>
                    <a:pt x="317" y="94"/>
                  </a:lnTo>
                  <a:lnTo>
                    <a:pt x="228" y="112"/>
                  </a:lnTo>
                  <a:lnTo>
                    <a:pt x="223" y="117"/>
                  </a:lnTo>
                  <a:lnTo>
                    <a:pt x="155" y="97"/>
                  </a:lnTo>
                  <a:lnTo>
                    <a:pt x="113" y="94"/>
                  </a:lnTo>
                  <a:lnTo>
                    <a:pt x="0" y="68"/>
                  </a:lnTo>
                  <a:lnTo>
                    <a:pt x="38" y="58"/>
                  </a:lnTo>
                  <a:lnTo>
                    <a:pt x="84" y="52"/>
                  </a:lnTo>
                  <a:lnTo>
                    <a:pt x="94" y="47"/>
                  </a:lnTo>
                  <a:lnTo>
                    <a:pt x="179" y="39"/>
                  </a:lnTo>
                  <a:lnTo>
                    <a:pt x="237" y="27"/>
                  </a:lnTo>
                  <a:lnTo>
                    <a:pt x="296" y="15"/>
                  </a:lnTo>
                  <a:lnTo>
                    <a:pt x="310" y="10"/>
                  </a:lnTo>
                  <a:lnTo>
                    <a:pt x="354" y="10"/>
                  </a:lnTo>
                  <a:lnTo>
                    <a:pt x="386" y="5"/>
                  </a:lnTo>
                  <a:lnTo>
                    <a:pt x="427" y="3"/>
                  </a:lnTo>
                  <a:lnTo>
                    <a:pt x="430" y="0"/>
                  </a:lnTo>
                  <a:lnTo>
                    <a:pt x="432" y="63"/>
                  </a:lnTo>
                  <a:lnTo>
                    <a:pt x="373" y="83"/>
                  </a:lnTo>
                  <a:close/>
                </a:path>
              </a:pathLst>
            </a:custGeom>
            <a:solidFill>
              <a:srgbClr val="FFFFCC">
                <a:alpha val="100000"/>
              </a:srgbClr>
            </a:solidFill>
            <a:ln w="9525">
              <a:noFill/>
            </a:ln>
          </p:spPr>
          <p:txBody>
            <a:bodyPr/>
            <a:p>
              <a:endParaRPr lang="zh-CN" altLang="en-US"/>
            </a:p>
          </p:txBody>
        </p:sp>
        <p:sp>
          <p:nvSpPr>
            <p:cNvPr id="17469" name="Freeform 2108"/>
            <p:cNvSpPr/>
            <p:nvPr/>
          </p:nvSpPr>
          <p:spPr>
            <a:xfrm>
              <a:off x="675" y="1289"/>
              <a:ext cx="19" cy="80"/>
            </a:xfrm>
            <a:custGeom>
              <a:avLst/>
              <a:gdLst>
                <a:gd name="txL" fmla="*/ 0 w 58"/>
                <a:gd name="txT" fmla="*/ 0 h 240"/>
                <a:gd name="txR" fmla="*/ 58 w 58"/>
                <a:gd name="txB" fmla="*/ 240 h 240"/>
              </a:gdLst>
              <a:ahLst/>
              <a:cxnLst>
                <a:cxn ang="0">
                  <a:pos x="58" y="46"/>
                </a:cxn>
                <a:cxn ang="0">
                  <a:pos x="21" y="240"/>
                </a:cxn>
                <a:cxn ang="0">
                  <a:pos x="0" y="238"/>
                </a:cxn>
                <a:cxn ang="0">
                  <a:pos x="11" y="146"/>
                </a:cxn>
                <a:cxn ang="0">
                  <a:pos x="29" y="0"/>
                </a:cxn>
                <a:cxn ang="0">
                  <a:pos x="58" y="2"/>
                </a:cxn>
                <a:cxn ang="0">
                  <a:pos x="58" y="46"/>
                </a:cxn>
              </a:cxnLst>
              <a:rect l="txL" t="txT" r="txR" b="txB"/>
              <a:pathLst>
                <a:path w="58" h="240">
                  <a:moveTo>
                    <a:pt x="58" y="46"/>
                  </a:moveTo>
                  <a:lnTo>
                    <a:pt x="21" y="240"/>
                  </a:lnTo>
                  <a:lnTo>
                    <a:pt x="0" y="238"/>
                  </a:lnTo>
                  <a:lnTo>
                    <a:pt x="11" y="146"/>
                  </a:lnTo>
                  <a:lnTo>
                    <a:pt x="29" y="0"/>
                  </a:lnTo>
                  <a:lnTo>
                    <a:pt x="58" y="2"/>
                  </a:lnTo>
                  <a:lnTo>
                    <a:pt x="58" y="46"/>
                  </a:lnTo>
                  <a:close/>
                </a:path>
              </a:pathLst>
            </a:custGeom>
            <a:solidFill>
              <a:srgbClr val="99CCCC">
                <a:alpha val="100000"/>
              </a:srgbClr>
            </a:solidFill>
            <a:ln w="9525">
              <a:noFill/>
            </a:ln>
          </p:spPr>
          <p:txBody>
            <a:bodyPr/>
            <a:p>
              <a:endParaRPr lang="zh-CN" altLang="en-US"/>
            </a:p>
          </p:txBody>
        </p:sp>
        <p:sp>
          <p:nvSpPr>
            <p:cNvPr id="17470" name="Freeform 2109"/>
            <p:cNvSpPr/>
            <p:nvPr/>
          </p:nvSpPr>
          <p:spPr>
            <a:xfrm>
              <a:off x="687" y="1290"/>
              <a:ext cx="144" cy="96"/>
            </a:xfrm>
            <a:custGeom>
              <a:avLst/>
              <a:gdLst>
                <a:gd name="txL" fmla="*/ 0 w 432"/>
                <a:gd name="txT" fmla="*/ 0 h 289"/>
                <a:gd name="txR" fmla="*/ 432 w 432"/>
                <a:gd name="txB" fmla="*/ 289 h 289"/>
              </a:gdLst>
              <a:ahLst/>
              <a:cxnLst>
                <a:cxn ang="0">
                  <a:pos x="432" y="42"/>
                </a:cxn>
                <a:cxn ang="0">
                  <a:pos x="432" y="89"/>
                </a:cxn>
                <a:cxn ang="0">
                  <a:pos x="414" y="213"/>
                </a:cxn>
                <a:cxn ang="0">
                  <a:pos x="411" y="228"/>
                </a:cxn>
                <a:cxn ang="0">
                  <a:pos x="400" y="289"/>
                </a:cxn>
                <a:cxn ang="0">
                  <a:pos x="364" y="289"/>
                </a:cxn>
                <a:cxn ang="0">
                  <a:pos x="5" y="244"/>
                </a:cxn>
                <a:cxn ang="0">
                  <a:pos x="0" y="238"/>
                </a:cxn>
                <a:cxn ang="0">
                  <a:pos x="11" y="158"/>
                </a:cxn>
                <a:cxn ang="0">
                  <a:pos x="19" y="131"/>
                </a:cxn>
                <a:cxn ang="0">
                  <a:pos x="36" y="0"/>
                </a:cxn>
                <a:cxn ang="0">
                  <a:pos x="68" y="3"/>
                </a:cxn>
                <a:cxn ang="0">
                  <a:pos x="432" y="42"/>
                </a:cxn>
              </a:cxnLst>
              <a:rect l="txL" t="txT" r="txR" b="txB"/>
              <a:pathLst>
                <a:path w="432" h="289">
                  <a:moveTo>
                    <a:pt x="432" y="42"/>
                  </a:moveTo>
                  <a:lnTo>
                    <a:pt x="432" y="89"/>
                  </a:lnTo>
                  <a:lnTo>
                    <a:pt x="414" y="213"/>
                  </a:lnTo>
                  <a:lnTo>
                    <a:pt x="411" y="228"/>
                  </a:lnTo>
                  <a:lnTo>
                    <a:pt x="400" y="289"/>
                  </a:lnTo>
                  <a:lnTo>
                    <a:pt x="364" y="289"/>
                  </a:lnTo>
                  <a:lnTo>
                    <a:pt x="5" y="244"/>
                  </a:lnTo>
                  <a:lnTo>
                    <a:pt x="0" y="238"/>
                  </a:lnTo>
                  <a:lnTo>
                    <a:pt x="11" y="158"/>
                  </a:lnTo>
                  <a:lnTo>
                    <a:pt x="19" y="131"/>
                  </a:lnTo>
                  <a:lnTo>
                    <a:pt x="36" y="0"/>
                  </a:lnTo>
                  <a:lnTo>
                    <a:pt x="68" y="3"/>
                  </a:lnTo>
                  <a:lnTo>
                    <a:pt x="432" y="42"/>
                  </a:lnTo>
                  <a:close/>
                </a:path>
              </a:pathLst>
            </a:custGeom>
            <a:solidFill>
              <a:srgbClr val="669999">
                <a:alpha val="100000"/>
              </a:srgbClr>
            </a:solidFill>
            <a:ln w="9525">
              <a:noFill/>
            </a:ln>
          </p:spPr>
          <p:txBody>
            <a:bodyPr/>
            <a:p>
              <a:endParaRPr lang="zh-CN" altLang="en-US"/>
            </a:p>
          </p:txBody>
        </p:sp>
        <p:sp>
          <p:nvSpPr>
            <p:cNvPr id="17471" name="Freeform 2110"/>
            <p:cNvSpPr/>
            <p:nvPr/>
          </p:nvSpPr>
          <p:spPr>
            <a:xfrm>
              <a:off x="826" y="1305"/>
              <a:ext cx="23" cy="85"/>
            </a:xfrm>
            <a:custGeom>
              <a:avLst/>
              <a:gdLst>
                <a:gd name="txL" fmla="*/ 0 w 69"/>
                <a:gd name="txT" fmla="*/ 0 h 255"/>
                <a:gd name="txR" fmla="*/ 69 w 69"/>
                <a:gd name="txB" fmla="*/ 255 h 255"/>
              </a:gdLst>
              <a:ahLst/>
              <a:cxnLst>
                <a:cxn ang="0">
                  <a:pos x="64" y="6"/>
                </a:cxn>
                <a:cxn ang="0">
                  <a:pos x="69" y="11"/>
                </a:cxn>
                <a:cxn ang="0">
                  <a:pos x="47" y="172"/>
                </a:cxn>
                <a:cxn ang="0">
                  <a:pos x="32" y="255"/>
                </a:cxn>
                <a:cxn ang="0">
                  <a:pos x="0" y="250"/>
                </a:cxn>
                <a:cxn ang="0">
                  <a:pos x="16" y="126"/>
                </a:cxn>
                <a:cxn ang="0">
                  <a:pos x="18" y="95"/>
                </a:cxn>
                <a:cxn ang="0">
                  <a:pos x="32" y="11"/>
                </a:cxn>
                <a:cxn ang="0">
                  <a:pos x="37" y="0"/>
                </a:cxn>
                <a:cxn ang="0">
                  <a:pos x="45" y="4"/>
                </a:cxn>
                <a:cxn ang="0">
                  <a:pos x="64" y="6"/>
                </a:cxn>
              </a:cxnLst>
              <a:rect l="txL" t="txT" r="txR" b="txB"/>
              <a:pathLst>
                <a:path w="69" h="255">
                  <a:moveTo>
                    <a:pt x="64" y="6"/>
                  </a:moveTo>
                  <a:lnTo>
                    <a:pt x="69" y="11"/>
                  </a:lnTo>
                  <a:lnTo>
                    <a:pt x="47" y="172"/>
                  </a:lnTo>
                  <a:lnTo>
                    <a:pt x="32" y="255"/>
                  </a:lnTo>
                  <a:lnTo>
                    <a:pt x="0" y="250"/>
                  </a:lnTo>
                  <a:lnTo>
                    <a:pt x="16" y="126"/>
                  </a:lnTo>
                  <a:lnTo>
                    <a:pt x="18" y="95"/>
                  </a:lnTo>
                  <a:lnTo>
                    <a:pt x="32" y="11"/>
                  </a:lnTo>
                  <a:lnTo>
                    <a:pt x="37" y="0"/>
                  </a:lnTo>
                  <a:lnTo>
                    <a:pt x="45" y="4"/>
                  </a:lnTo>
                  <a:lnTo>
                    <a:pt x="64" y="6"/>
                  </a:lnTo>
                  <a:close/>
                </a:path>
              </a:pathLst>
            </a:custGeom>
            <a:solidFill>
              <a:srgbClr val="99CCCC">
                <a:alpha val="100000"/>
              </a:srgbClr>
            </a:solidFill>
            <a:ln w="9525">
              <a:noFill/>
            </a:ln>
          </p:spPr>
          <p:txBody>
            <a:bodyPr/>
            <a:p>
              <a:endParaRPr lang="zh-CN" altLang="en-US"/>
            </a:p>
          </p:txBody>
        </p:sp>
        <p:sp>
          <p:nvSpPr>
            <p:cNvPr id="17472" name="Freeform 2111"/>
            <p:cNvSpPr/>
            <p:nvPr/>
          </p:nvSpPr>
          <p:spPr>
            <a:xfrm>
              <a:off x="842" y="1308"/>
              <a:ext cx="147" cy="97"/>
            </a:xfrm>
            <a:custGeom>
              <a:avLst/>
              <a:gdLst>
                <a:gd name="txL" fmla="*/ 0 w 440"/>
                <a:gd name="txT" fmla="*/ 0 h 291"/>
                <a:gd name="txR" fmla="*/ 440 w 440"/>
                <a:gd name="txB" fmla="*/ 291 h 291"/>
              </a:gdLst>
              <a:ahLst/>
              <a:cxnLst>
                <a:cxn ang="0">
                  <a:pos x="136" y="13"/>
                </a:cxn>
                <a:cxn ang="0">
                  <a:pos x="223" y="23"/>
                </a:cxn>
                <a:cxn ang="0">
                  <a:pos x="247" y="23"/>
                </a:cxn>
                <a:cxn ang="0">
                  <a:pos x="364" y="36"/>
                </a:cxn>
                <a:cxn ang="0">
                  <a:pos x="440" y="47"/>
                </a:cxn>
                <a:cxn ang="0">
                  <a:pos x="440" y="88"/>
                </a:cxn>
                <a:cxn ang="0">
                  <a:pos x="430" y="160"/>
                </a:cxn>
                <a:cxn ang="0">
                  <a:pos x="406" y="291"/>
                </a:cxn>
                <a:cxn ang="0">
                  <a:pos x="361" y="291"/>
                </a:cxn>
                <a:cxn ang="0">
                  <a:pos x="272" y="280"/>
                </a:cxn>
                <a:cxn ang="0">
                  <a:pos x="0" y="248"/>
                </a:cxn>
                <a:cxn ang="0">
                  <a:pos x="5" y="178"/>
                </a:cxn>
                <a:cxn ang="0">
                  <a:pos x="34" y="0"/>
                </a:cxn>
                <a:cxn ang="0">
                  <a:pos x="97" y="7"/>
                </a:cxn>
                <a:cxn ang="0">
                  <a:pos x="136" y="13"/>
                </a:cxn>
              </a:cxnLst>
              <a:rect l="txL" t="txT" r="txR" b="txB"/>
              <a:pathLst>
                <a:path w="440" h="291">
                  <a:moveTo>
                    <a:pt x="136" y="13"/>
                  </a:moveTo>
                  <a:lnTo>
                    <a:pt x="223" y="23"/>
                  </a:lnTo>
                  <a:lnTo>
                    <a:pt x="247" y="23"/>
                  </a:lnTo>
                  <a:lnTo>
                    <a:pt x="364" y="36"/>
                  </a:lnTo>
                  <a:lnTo>
                    <a:pt x="440" y="47"/>
                  </a:lnTo>
                  <a:lnTo>
                    <a:pt x="440" y="88"/>
                  </a:lnTo>
                  <a:lnTo>
                    <a:pt x="430" y="160"/>
                  </a:lnTo>
                  <a:lnTo>
                    <a:pt x="406" y="291"/>
                  </a:lnTo>
                  <a:lnTo>
                    <a:pt x="361" y="291"/>
                  </a:lnTo>
                  <a:lnTo>
                    <a:pt x="272" y="280"/>
                  </a:lnTo>
                  <a:lnTo>
                    <a:pt x="0" y="248"/>
                  </a:lnTo>
                  <a:lnTo>
                    <a:pt x="5" y="178"/>
                  </a:lnTo>
                  <a:lnTo>
                    <a:pt x="34" y="0"/>
                  </a:lnTo>
                  <a:lnTo>
                    <a:pt x="97" y="7"/>
                  </a:lnTo>
                  <a:lnTo>
                    <a:pt x="136" y="13"/>
                  </a:lnTo>
                  <a:close/>
                </a:path>
              </a:pathLst>
            </a:custGeom>
            <a:solidFill>
              <a:srgbClr val="669999">
                <a:alpha val="100000"/>
              </a:srgbClr>
            </a:solidFill>
            <a:ln w="9525">
              <a:noFill/>
            </a:ln>
          </p:spPr>
          <p:txBody>
            <a:bodyPr/>
            <a:p>
              <a:endParaRPr lang="zh-CN" altLang="en-US"/>
            </a:p>
          </p:txBody>
        </p:sp>
        <p:sp>
          <p:nvSpPr>
            <p:cNvPr id="17473" name="Freeform 2112"/>
            <p:cNvSpPr/>
            <p:nvPr/>
          </p:nvSpPr>
          <p:spPr>
            <a:xfrm>
              <a:off x="1151" y="1313"/>
              <a:ext cx="82" cy="187"/>
            </a:xfrm>
            <a:custGeom>
              <a:avLst/>
              <a:gdLst>
                <a:gd name="txL" fmla="*/ 0 w 248"/>
                <a:gd name="txT" fmla="*/ 0 h 561"/>
                <a:gd name="txR" fmla="*/ 248 w 248"/>
                <a:gd name="txB" fmla="*/ 561 h 561"/>
              </a:gdLst>
              <a:ahLst/>
              <a:cxnLst>
                <a:cxn ang="0">
                  <a:pos x="148" y="34"/>
                </a:cxn>
                <a:cxn ang="0">
                  <a:pos x="178" y="34"/>
                </a:cxn>
                <a:cxn ang="0">
                  <a:pos x="230" y="51"/>
                </a:cxn>
                <a:cxn ang="0">
                  <a:pos x="241" y="134"/>
                </a:cxn>
                <a:cxn ang="0">
                  <a:pos x="241" y="176"/>
                </a:cxn>
                <a:cxn ang="0">
                  <a:pos x="248" y="475"/>
                </a:cxn>
                <a:cxn ang="0">
                  <a:pos x="246" y="561"/>
                </a:cxn>
                <a:cxn ang="0">
                  <a:pos x="209" y="549"/>
                </a:cxn>
                <a:cxn ang="0">
                  <a:pos x="155" y="536"/>
                </a:cxn>
                <a:cxn ang="0">
                  <a:pos x="128" y="525"/>
                </a:cxn>
                <a:cxn ang="0">
                  <a:pos x="107" y="522"/>
                </a:cxn>
                <a:cxn ang="0">
                  <a:pos x="89" y="515"/>
                </a:cxn>
                <a:cxn ang="0">
                  <a:pos x="65" y="509"/>
                </a:cxn>
                <a:cxn ang="0">
                  <a:pos x="10" y="485"/>
                </a:cxn>
                <a:cxn ang="0">
                  <a:pos x="2" y="114"/>
                </a:cxn>
                <a:cxn ang="0">
                  <a:pos x="0" y="0"/>
                </a:cxn>
                <a:cxn ang="0">
                  <a:pos x="58" y="16"/>
                </a:cxn>
                <a:cxn ang="0">
                  <a:pos x="148" y="34"/>
                </a:cxn>
              </a:cxnLst>
              <a:rect l="txL" t="txT" r="txR" b="txB"/>
              <a:pathLst>
                <a:path w="248" h="561">
                  <a:moveTo>
                    <a:pt x="148" y="34"/>
                  </a:moveTo>
                  <a:lnTo>
                    <a:pt x="178" y="34"/>
                  </a:lnTo>
                  <a:lnTo>
                    <a:pt x="230" y="51"/>
                  </a:lnTo>
                  <a:lnTo>
                    <a:pt x="241" y="134"/>
                  </a:lnTo>
                  <a:lnTo>
                    <a:pt x="241" y="176"/>
                  </a:lnTo>
                  <a:lnTo>
                    <a:pt x="248" y="475"/>
                  </a:lnTo>
                  <a:lnTo>
                    <a:pt x="246" y="561"/>
                  </a:lnTo>
                  <a:lnTo>
                    <a:pt x="209" y="549"/>
                  </a:lnTo>
                  <a:lnTo>
                    <a:pt x="155" y="536"/>
                  </a:lnTo>
                  <a:lnTo>
                    <a:pt x="128" y="525"/>
                  </a:lnTo>
                  <a:lnTo>
                    <a:pt x="107" y="522"/>
                  </a:lnTo>
                  <a:lnTo>
                    <a:pt x="89" y="515"/>
                  </a:lnTo>
                  <a:lnTo>
                    <a:pt x="65" y="509"/>
                  </a:lnTo>
                  <a:lnTo>
                    <a:pt x="10" y="485"/>
                  </a:lnTo>
                  <a:lnTo>
                    <a:pt x="2" y="114"/>
                  </a:lnTo>
                  <a:lnTo>
                    <a:pt x="0" y="0"/>
                  </a:lnTo>
                  <a:lnTo>
                    <a:pt x="58" y="16"/>
                  </a:lnTo>
                  <a:lnTo>
                    <a:pt x="148" y="34"/>
                  </a:lnTo>
                  <a:close/>
                </a:path>
              </a:pathLst>
            </a:custGeom>
            <a:solidFill>
              <a:srgbClr val="E8E8BA">
                <a:alpha val="100000"/>
              </a:srgbClr>
            </a:solidFill>
            <a:ln w="9525">
              <a:noFill/>
            </a:ln>
          </p:spPr>
          <p:txBody>
            <a:bodyPr/>
            <a:p>
              <a:endParaRPr lang="zh-CN" altLang="en-US"/>
            </a:p>
          </p:txBody>
        </p:sp>
        <p:sp>
          <p:nvSpPr>
            <p:cNvPr id="17474" name="Freeform 2113"/>
            <p:cNvSpPr/>
            <p:nvPr/>
          </p:nvSpPr>
          <p:spPr>
            <a:xfrm>
              <a:off x="1243" y="1314"/>
              <a:ext cx="57" cy="21"/>
            </a:xfrm>
            <a:custGeom>
              <a:avLst/>
              <a:gdLst>
                <a:gd name="txL" fmla="*/ 0 w 170"/>
                <a:gd name="txT" fmla="*/ 0 h 63"/>
                <a:gd name="txR" fmla="*/ 170 w 170"/>
                <a:gd name="txB" fmla="*/ 63 h 63"/>
              </a:gdLst>
              <a:ahLst/>
              <a:cxnLst>
                <a:cxn ang="0">
                  <a:pos x="170" y="45"/>
                </a:cxn>
                <a:cxn ang="0">
                  <a:pos x="129" y="60"/>
                </a:cxn>
                <a:cxn ang="0">
                  <a:pos x="89" y="63"/>
                </a:cxn>
                <a:cxn ang="0">
                  <a:pos x="9" y="45"/>
                </a:cxn>
                <a:cxn ang="0">
                  <a:pos x="3" y="45"/>
                </a:cxn>
                <a:cxn ang="0">
                  <a:pos x="0" y="42"/>
                </a:cxn>
                <a:cxn ang="0">
                  <a:pos x="113" y="13"/>
                </a:cxn>
                <a:cxn ang="0">
                  <a:pos x="165" y="0"/>
                </a:cxn>
                <a:cxn ang="0">
                  <a:pos x="168" y="2"/>
                </a:cxn>
                <a:cxn ang="0">
                  <a:pos x="170" y="45"/>
                </a:cxn>
              </a:cxnLst>
              <a:rect l="txL" t="txT" r="txR" b="txB"/>
              <a:pathLst>
                <a:path w="170" h="63">
                  <a:moveTo>
                    <a:pt x="170" y="45"/>
                  </a:moveTo>
                  <a:lnTo>
                    <a:pt x="129" y="60"/>
                  </a:lnTo>
                  <a:lnTo>
                    <a:pt x="89" y="63"/>
                  </a:lnTo>
                  <a:lnTo>
                    <a:pt x="9" y="45"/>
                  </a:lnTo>
                  <a:lnTo>
                    <a:pt x="3" y="45"/>
                  </a:lnTo>
                  <a:lnTo>
                    <a:pt x="0" y="42"/>
                  </a:lnTo>
                  <a:lnTo>
                    <a:pt x="113" y="13"/>
                  </a:lnTo>
                  <a:lnTo>
                    <a:pt x="165" y="0"/>
                  </a:lnTo>
                  <a:lnTo>
                    <a:pt x="168" y="2"/>
                  </a:lnTo>
                  <a:lnTo>
                    <a:pt x="170" y="45"/>
                  </a:lnTo>
                  <a:close/>
                </a:path>
              </a:pathLst>
            </a:custGeom>
            <a:solidFill>
              <a:srgbClr val="FFFF66">
                <a:alpha val="100000"/>
              </a:srgbClr>
            </a:solidFill>
            <a:ln w="9525">
              <a:noFill/>
            </a:ln>
          </p:spPr>
          <p:txBody>
            <a:bodyPr/>
            <a:p>
              <a:endParaRPr lang="zh-CN" altLang="en-US"/>
            </a:p>
          </p:txBody>
        </p:sp>
        <p:sp>
          <p:nvSpPr>
            <p:cNvPr id="17475" name="Freeform 2114"/>
            <p:cNvSpPr/>
            <p:nvPr/>
          </p:nvSpPr>
          <p:spPr>
            <a:xfrm>
              <a:off x="1043" y="1315"/>
              <a:ext cx="4" cy="1"/>
            </a:xfrm>
            <a:custGeom>
              <a:avLst/>
              <a:gdLst>
                <a:gd name="txL" fmla="*/ 0 w 12"/>
                <a:gd name="txT" fmla="*/ 0 h 2"/>
                <a:gd name="txR" fmla="*/ 12 w 12"/>
                <a:gd name="txB" fmla="*/ 2 h 2"/>
              </a:gdLst>
              <a:ahLst/>
              <a:cxnLst>
                <a:cxn ang="0">
                  <a:pos x="0" y="0"/>
                </a:cxn>
                <a:cxn ang="0">
                  <a:pos x="12" y="2"/>
                </a:cxn>
                <a:cxn ang="0">
                  <a:pos x="0" y="0"/>
                </a:cxn>
              </a:cxnLst>
              <a:rect l="txL" t="txT" r="txR" b="txB"/>
              <a:pathLst>
                <a:path w="12" h="2">
                  <a:moveTo>
                    <a:pt x="0" y="0"/>
                  </a:moveTo>
                  <a:lnTo>
                    <a:pt x="12" y="2"/>
                  </a:lnTo>
                  <a:lnTo>
                    <a:pt x="0" y="0"/>
                  </a:lnTo>
                  <a:close/>
                </a:path>
              </a:pathLst>
            </a:custGeom>
            <a:solidFill>
              <a:srgbClr val="FFFFFF">
                <a:alpha val="100000"/>
              </a:srgbClr>
            </a:solidFill>
            <a:ln w="9525">
              <a:noFill/>
            </a:ln>
          </p:spPr>
          <p:txBody>
            <a:bodyPr/>
            <a:p>
              <a:endParaRPr lang="zh-CN" altLang="en-US"/>
            </a:p>
          </p:txBody>
        </p:sp>
        <p:sp>
          <p:nvSpPr>
            <p:cNvPr id="17476" name="Freeform 2115"/>
            <p:cNvSpPr/>
            <p:nvPr/>
          </p:nvSpPr>
          <p:spPr>
            <a:xfrm>
              <a:off x="984" y="1325"/>
              <a:ext cx="20" cy="82"/>
            </a:xfrm>
            <a:custGeom>
              <a:avLst/>
              <a:gdLst>
                <a:gd name="txL" fmla="*/ 0 w 60"/>
                <a:gd name="txT" fmla="*/ 0 h 247"/>
                <a:gd name="txR" fmla="*/ 60 w 60"/>
                <a:gd name="txB" fmla="*/ 247 h 247"/>
              </a:gdLst>
              <a:ahLst/>
              <a:cxnLst>
                <a:cxn ang="0">
                  <a:pos x="41" y="136"/>
                </a:cxn>
                <a:cxn ang="0">
                  <a:pos x="34" y="191"/>
                </a:cxn>
                <a:cxn ang="0">
                  <a:pos x="26" y="247"/>
                </a:cxn>
                <a:cxn ang="0">
                  <a:pos x="0" y="242"/>
                </a:cxn>
                <a:cxn ang="0">
                  <a:pos x="10" y="157"/>
                </a:cxn>
                <a:cxn ang="0">
                  <a:pos x="18" y="116"/>
                </a:cxn>
                <a:cxn ang="0">
                  <a:pos x="34" y="19"/>
                </a:cxn>
                <a:cxn ang="0">
                  <a:pos x="36" y="0"/>
                </a:cxn>
                <a:cxn ang="0">
                  <a:pos x="60" y="2"/>
                </a:cxn>
                <a:cxn ang="0">
                  <a:pos x="41" y="136"/>
                </a:cxn>
              </a:cxnLst>
              <a:rect l="txL" t="txT" r="txR" b="txB"/>
              <a:pathLst>
                <a:path w="60" h="247">
                  <a:moveTo>
                    <a:pt x="41" y="136"/>
                  </a:moveTo>
                  <a:lnTo>
                    <a:pt x="34" y="191"/>
                  </a:lnTo>
                  <a:lnTo>
                    <a:pt x="26" y="247"/>
                  </a:lnTo>
                  <a:lnTo>
                    <a:pt x="0" y="242"/>
                  </a:lnTo>
                  <a:lnTo>
                    <a:pt x="10" y="157"/>
                  </a:lnTo>
                  <a:lnTo>
                    <a:pt x="18" y="116"/>
                  </a:lnTo>
                  <a:lnTo>
                    <a:pt x="34" y="19"/>
                  </a:lnTo>
                  <a:lnTo>
                    <a:pt x="36" y="0"/>
                  </a:lnTo>
                  <a:lnTo>
                    <a:pt x="60" y="2"/>
                  </a:lnTo>
                  <a:lnTo>
                    <a:pt x="41" y="136"/>
                  </a:lnTo>
                  <a:close/>
                </a:path>
              </a:pathLst>
            </a:custGeom>
            <a:solidFill>
              <a:srgbClr val="99CCCC">
                <a:alpha val="100000"/>
              </a:srgbClr>
            </a:solidFill>
            <a:ln w="9525">
              <a:noFill/>
            </a:ln>
          </p:spPr>
          <p:txBody>
            <a:bodyPr/>
            <a:p>
              <a:endParaRPr lang="zh-CN" altLang="en-US"/>
            </a:p>
          </p:txBody>
        </p:sp>
        <p:sp>
          <p:nvSpPr>
            <p:cNvPr id="17477" name="Freeform 2116"/>
            <p:cNvSpPr/>
            <p:nvPr/>
          </p:nvSpPr>
          <p:spPr>
            <a:xfrm>
              <a:off x="994" y="1327"/>
              <a:ext cx="47" cy="115"/>
            </a:xfrm>
            <a:custGeom>
              <a:avLst/>
              <a:gdLst>
                <a:gd name="txL" fmla="*/ 0 w 139"/>
                <a:gd name="txT" fmla="*/ 0 h 346"/>
                <a:gd name="txR" fmla="*/ 139 w 139"/>
                <a:gd name="txB" fmla="*/ 346 h 346"/>
              </a:gdLst>
              <a:ahLst/>
              <a:cxnLst>
                <a:cxn ang="0">
                  <a:pos x="131" y="16"/>
                </a:cxn>
                <a:cxn ang="0">
                  <a:pos x="139" y="16"/>
                </a:cxn>
                <a:cxn ang="0">
                  <a:pos x="123" y="26"/>
                </a:cxn>
                <a:cxn ang="0">
                  <a:pos x="94" y="40"/>
                </a:cxn>
                <a:cxn ang="0">
                  <a:pos x="58" y="77"/>
                </a:cxn>
                <a:cxn ang="0">
                  <a:pos x="36" y="121"/>
                </a:cxn>
                <a:cxn ang="0">
                  <a:pos x="26" y="196"/>
                </a:cxn>
                <a:cxn ang="0">
                  <a:pos x="36" y="263"/>
                </a:cxn>
                <a:cxn ang="0">
                  <a:pos x="70" y="318"/>
                </a:cxn>
                <a:cxn ang="0">
                  <a:pos x="99" y="346"/>
                </a:cxn>
                <a:cxn ang="0">
                  <a:pos x="0" y="336"/>
                </a:cxn>
                <a:cxn ang="0">
                  <a:pos x="31" y="90"/>
                </a:cxn>
                <a:cxn ang="0">
                  <a:pos x="44" y="0"/>
                </a:cxn>
                <a:cxn ang="0">
                  <a:pos x="112" y="11"/>
                </a:cxn>
                <a:cxn ang="0">
                  <a:pos x="131" y="16"/>
                </a:cxn>
              </a:cxnLst>
              <a:rect l="txL" t="txT" r="txR" b="txB"/>
              <a:pathLst>
                <a:path w="139" h="346">
                  <a:moveTo>
                    <a:pt x="131" y="16"/>
                  </a:moveTo>
                  <a:lnTo>
                    <a:pt x="139" y="16"/>
                  </a:lnTo>
                  <a:lnTo>
                    <a:pt x="123" y="26"/>
                  </a:lnTo>
                  <a:lnTo>
                    <a:pt x="94" y="40"/>
                  </a:lnTo>
                  <a:lnTo>
                    <a:pt x="58" y="77"/>
                  </a:lnTo>
                  <a:lnTo>
                    <a:pt x="36" y="121"/>
                  </a:lnTo>
                  <a:lnTo>
                    <a:pt x="26" y="196"/>
                  </a:lnTo>
                  <a:lnTo>
                    <a:pt x="36" y="263"/>
                  </a:lnTo>
                  <a:lnTo>
                    <a:pt x="70" y="318"/>
                  </a:lnTo>
                  <a:lnTo>
                    <a:pt x="99" y="346"/>
                  </a:lnTo>
                  <a:lnTo>
                    <a:pt x="0" y="336"/>
                  </a:lnTo>
                  <a:lnTo>
                    <a:pt x="31" y="90"/>
                  </a:lnTo>
                  <a:lnTo>
                    <a:pt x="44" y="0"/>
                  </a:lnTo>
                  <a:lnTo>
                    <a:pt x="112" y="11"/>
                  </a:lnTo>
                  <a:lnTo>
                    <a:pt x="131" y="16"/>
                  </a:lnTo>
                  <a:close/>
                </a:path>
              </a:pathLst>
            </a:custGeom>
            <a:solidFill>
              <a:srgbClr val="669999">
                <a:alpha val="100000"/>
              </a:srgbClr>
            </a:solidFill>
            <a:ln w="9525">
              <a:noFill/>
            </a:ln>
          </p:spPr>
          <p:txBody>
            <a:bodyPr/>
            <a:p>
              <a:endParaRPr lang="zh-CN" altLang="en-US"/>
            </a:p>
          </p:txBody>
        </p:sp>
        <p:sp>
          <p:nvSpPr>
            <p:cNvPr id="17478" name="Freeform 2117"/>
            <p:cNvSpPr/>
            <p:nvPr/>
          </p:nvSpPr>
          <p:spPr>
            <a:xfrm>
              <a:off x="1235" y="1331"/>
              <a:ext cx="40" cy="185"/>
            </a:xfrm>
            <a:custGeom>
              <a:avLst/>
              <a:gdLst>
                <a:gd name="txL" fmla="*/ 0 w 122"/>
                <a:gd name="txT" fmla="*/ 0 h 553"/>
                <a:gd name="txR" fmla="*/ 122 w 122"/>
                <a:gd name="txB" fmla="*/ 553 h 553"/>
              </a:gdLst>
              <a:ahLst/>
              <a:cxnLst>
                <a:cxn ang="0">
                  <a:pos x="93" y="24"/>
                </a:cxn>
                <a:cxn ang="0">
                  <a:pos x="107" y="296"/>
                </a:cxn>
                <a:cxn ang="0">
                  <a:pos x="114" y="456"/>
                </a:cxn>
                <a:cxn ang="0">
                  <a:pos x="122" y="543"/>
                </a:cxn>
                <a:cxn ang="0">
                  <a:pos x="122" y="553"/>
                </a:cxn>
                <a:cxn ang="0">
                  <a:pos x="49" y="524"/>
                </a:cxn>
                <a:cxn ang="0">
                  <a:pos x="44" y="519"/>
                </a:cxn>
                <a:cxn ang="0">
                  <a:pos x="34" y="519"/>
                </a:cxn>
                <a:cxn ang="0">
                  <a:pos x="18" y="511"/>
                </a:cxn>
                <a:cxn ang="0">
                  <a:pos x="13" y="485"/>
                </a:cxn>
                <a:cxn ang="0">
                  <a:pos x="8" y="233"/>
                </a:cxn>
                <a:cxn ang="0">
                  <a:pos x="5" y="128"/>
                </a:cxn>
                <a:cxn ang="0">
                  <a:pos x="0" y="0"/>
                </a:cxn>
                <a:cxn ang="0">
                  <a:pos x="85" y="15"/>
                </a:cxn>
                <a:cxn ang="0">
                  <a:pos x="93" y="24"/>
                </a:cxn>
              </a:cxnLst>
              <a:rect l="txL" t="txT" r="txR" b="txB"/>
              <a:pathLst>
                <a:path w="122" h="553">
                  <a:moveTo>
                    <a:pt x="93" y="24"/>
                  </a:moveTo>
                  <a:lnTo>
                    <a:pt x="107" y="296"/>
                  </a:lnTo>
                  <a:lnTo>
                    <a:pt x="114" y="456"/>
                  </a:lnTo>
                  <a:lnTo>
                    <a:pt x="122" y="543"/>
                  </a:lnTo>
                  <a:lnTo>
                    <a:pt x="122" y="553"/>
                  </a:lnTo>
                  <a:lnTo>
                    <a:pt x="49" y="524"/>
                  </a:lnTo>
                  <a:lnTo>
                    <a:pt x="44" y="519"/>
                  </a:lnTo>
                  <a:lnTo>
                    <a:pt x="34" y="519"/>
                  </a:lnTo>
                  <a:lnTo>
                    <a:pt x="18" y="511"/>
                  </a:lnTo>
                  <a:lnTo>
                    <a:pt x="13" y="485"/>
                  </a:lnTo>
                  <a:lnTo>
                    <a:pt x="8" y="233"/>
                  </a:lnTo>
                  <a:lnTo>
                    <a:pt x="5" y="128"/>
                  </a:lnTo>
                  <a:lnTo>
                    <a:pt x="0" y="0"/>
                  </a:lnTo>
                  <a:lnTo>
                    <a:pt x="85" y="15"/>
                  </a:lnTo>
                  <a:lnTo>
                    <a:pt x="93" y="24"/>
                  </a:lnTo>
                  <a:close/>
                </a:path>
              </a:pathLst>
            </a:custGeom>
            <a:solidFill>
              <a:srgbClr val="E8E858">
                <a:alpha val="100000"/>
              </a:srgbClr>
            </a:solidFill>
            <a:ln w="9525">
              <a:noFill/>
            </a:ln>
          </p:spPr>
          <p:txBody>
            <a:bodyPr/>
            <a:p>
              <a:endParaRPr lang="zh-CN" altLang="en-US"/>
            </a:p>
          </p:txBody>
        </p:sp>
        <p:sp>
          <p:nvSpPr>
            <p:cNvPr id="17479" name="Freeform 2118"/>
            <p:cNvSpPr/>
            <p:nvPr/>
          </p:nvSpPr>
          <p:spPr>
            <a:xfrm>
              <a:off x="1284" y="1334"/>
              <a:ext cx="16" cy="9"/>
            </a:xfrm>
            <a:custGeom>
              <a:avLst/>
              <a:gdLst>
                <a:gd name="txL" fmla="*/ 0 w 46"/>
                <a:gd name="txT" fmla="*/ 0 h 27"/>
                <a:gd name="txR" fmla="*/ 46 w 46"/>
                <a:gd name="txB" fmla="*/ 27 h 27"/>
              </a:gdLst>
              <a:ahLst/>
              <a:cxnLst>
                <a:cxn ang="0">
                  <a:pos x="46" y="27"/>
                </a:cxn>
                <a:cxn ang="0">
                  <a:pos x="26" y="17"/>
                </a:cxn>
                <a:cxn ang="0">
                  <a:pos x="0" y="13"/>
                </a:cxn>
                <a:cxn ang="0">
                  <a:pos x="41" y="0"/>
                </a:cxn>
                <a:cxn ang="0">
                  <a:pos x="46" y="0"/>
                </a:cxn>
                <a:cxn ang="0">
                  <a:pos x="46" y="27"/>
                </a:cxn>
              </a:cxnLst>
              <a:rect l="txL" t="txT" r="txR" b="txB"/>
              <a:pathLst>
                <a:path w="46" h="27">
                  <a:moveTo>
                    <a:pt x="46" y="27"/>
                  </a:moveTo>
                  <a:lnTo>
                    <a:pt x="26" y="17"/>
                  </a:lnTo>
                  <a:lnTo>
                    <a:pt x="0" y="13"/>
                  </a:lnTo>
                  <a:lnTo>
                    <a:pt x="41" y="0"/>
                  </a:lnTo>
                  <a:lnTo>
                    <a:pt x="46" y="0"/>
                  </a:lnTo>
                  <a:lnTo>
                    <a:pt x="46" y="27"/>
                  </a:lnTo>
                  <a:close/>
                </a:path>
              </a:pathLst>
            </a:custGeom>
            <a:solidFill>
              <a:srgbClr val="FFFFCC">
                <a:alpha val="100000"/>
              </a:srgbClr>
            </a:solidFill>
            <a:ln w="9525">
              <a:noFill/>
            </a:ln>
          </p:spPr>
          <p:txBody>
            <a:bodyPr/>
            <a:p>
              <a:endParaRPr lang="zh-CN" altLang="en-US"/>
            </a:p>
          </p:txBody>
        </p:sp>
        <p:sp>
          <p:nvSpPr>
            <p:cNvPr id="17480" name="Freeform 2119"/>
            <p:cNvSpPr/>
            <p:nvPr/>
          </p:nvSpPr>
          <p:spPr>
            <a:xfrm>
              <a:off x="1008" y="1335"/>
              <a:ext cx="107" cy="110"/>
            </a:xfrm>
            <a:custGeom>
              <a:avLst/>
              <a:gdLst>
                <a:gd name="txL" fmla="*/ 0 w 321"/>
                <a:gd name="txT" fmla="*/ 0 h 328"/>
                <a:gd name="txR" fmla="*/ 321 w 321"/>
                <a:gd name="txB" fmla="*/ 328 h 328"/>
              </a:gdLst>
              <a:ahLst/>
              <a:cxnLst>
                <a:cxn ang="0">
                  <a:pos x="247" y="24"/>
                </a:cxn>
                <a:cxn ang="0">
                  <a:pos x="268" y="34"/>
                </a:cxn>
                <a:cxn ang="0">
                  <a:pos x="302" y="85"/>
                </a:cxn>
                <a:cxn ang="0">
                  <a:pos x="316" y="124"/>
                </a:cxn>
                <a:cxn ang="0">
                  <a:pos x="321" y="160"/>
                </a:cxn>
                <a:cxn ang="0">
                  <a:pos x="311" y="199"/>
                </a:cxn>
                <a:cxn ang="0">
                  <a:pos x="302" y="237"/>
                </a:cxn>
                <a:cxn ang="0">
                  <a:pos x="263" y="294"/>
                </a:cxn>
                <a:cxn ang="0">
                  <a:pos x="229" y="315"/>
                </a:cxn>
                <a:cxn ang="0">
                  <a:pos x="192" y="325"/>
                </a:cxn>
                <a:cxn ang="0">
                  <a:pos x="114" y="325"/>
                </a:cxn>
                <a:cxn ang="0">
                  <a:pos x="111" y="328"/>
                </a:cxn>
                <a:cxn ang="0">
                  <a:pos x="95" y="318"/>
                </a:cxn>
                <a:cxn ang="0">
                  <a:pos x="71" y="310"/>
                </a:cxn>
                <a:cxn ang="0">
                  <a:pos x="56" y="303"/>
                </a:cxn>
                <a:cxn ang="0">
                  <a:pos x="12" y="237"/>
                </a:cxn>
                <a:cxn ang="0">
                  <a:pos x="0" y="163"/>
                </a:cxn>
                <a:cxn ang="0">
                  <a:pos x="14" y="95"/>
                </a:cxn>
                <a:cxn ang="0">
                  <a:pos x="29" y="61"/>
                </a:cxn>
                <a:cxn ang="0">
                  <a:pos x="64" y="27"/>
                </a:cxn>
                <a:cxn ang="0">
                  <a:pos x="119" y="3"/>
                </a:cxn>
                <a:cxn ang="0">
                  <a:pos x="134" y="0"/>
                </a:cxn>
                <a:cxn ang="0">
                  <a:pos x="173" y="3"/>
                </a:cxn>
                <a:cxn ang="0">
                  <a:pos x="247" y="24"/>
                </a:cxn>
              </a:cxnLst>
              <a:rect l="txL" t="txT" r="txR" b="txB"/>
              <a:pathLst>
                <a:path w="321" h="328">
                  <a:moveTo>
                    <a:pt x="247" y="24"/>
                  </a:moveTo>
                  <a:lnTo>
                    <a:pt x="268" y="34"/>
                  </a:lnTo>
                  <a:lnTo>
                    <a:pt x="302" y="85"/>
                  </a:lnTo>
                  <a:lnTo>
                    <a:pt x="316" y="124"/>
                  </a:lnTo>
                  <a:lnTo>
                    <a:pt x="321" y="160"/>
                  </a:lnTo>
                  <a:lnTo>
                    <a:pt x="311" y="199"/>
                  </a:lnTo>
                  <a:lnTo>
                    <a:pt x="302" y="237"/>
                  </a:lnTo>
                  <a:lnTo>
                    <a:pt x="263" y="294"/>
                  </a:lnTo>
                  <a:lnTo>
                    <a:pt x="229" y="315"/>
                  </a:lnTo>
                  <a:lnTo>
                    <a:pt x="192" y="325"/>
                  </a:lnTo>
                  <a:lnTo>
                    <a:pt x="114" y="325"/>
                  </a:lnTo>
                  <a:lnTo>
                    <a:pt x="111" y="328"/>
                  </a:lnTo>
                  <a:lnTo>
                    <a:pt x="95" y="318"/>
                  </a:lnTo>
                  <a:lnTo>
                    <a:pt x="71" y="310"/>
                  </a:lnTo>
                  <a:lnTo>
                    <a:pt x="56" y="303"/>
                  </a:lnTo>
                  <a:lnTo>
                    <a:pt x="12" y="237"/>
                  </a:lnTo>
                  <a:lnTo>
                    <a:pt x="0" y="163"/>
                  </a:lnTo>
                  <a:lnTo>
                    <a:pt x="14" y="95"/>
                  </a:lnTo>
                  <a:lnTo>
                    <a:pt x="29" y="61"/>
                  </a:lnTo>
                  <a:lnTo>
                    <a:pt x="64" y="27"/>
                  </a:lnTo>
                  <a:lnTo>
                    <a:pt x="119" y="3"/>
                  </a:lnTo>
                  <a:lnTo>
                    <a:pt x="134" y="0"/>
                  </a:lnTo>
                  <a:lnTo>
                    <a:pt x="173" y="3"/>
                  </a:lnTo>
                  <a:lnTo>
                    <a:pt x="247" y="24"/>
                  </a:lnTo>
                  <a:close/>
                </a:path>
              </a:pathLst>
            </a:custGeom>
            <a:solidFill>
              <a:srgbClr val="99CCCC">
                <a:alpha val="100000"/>
              </a:srgbClr>
            </a:solidFill>
            <a:ln w="9525">
              <a:noFill/>
            </a:ln>
          </p:spPr>
          <p:txBody>
            <a:bodyPr/>
            <a:p>
              <a:endParaRPr lang="zh-CN" altLang="en-US"/>
            </a:p>
          </p:txBody>
        </p:sp>
        <p:sp>
          <p:nvSpPr>
            <p:cNvPr id="17481" name="Freeform 2120"/>
            <p:cNvSpPr/>
            <p:nvPr/>
          </p:nvSpPr>
          <p:spPr>
            <a:xfrm>
              <a:off x="1271" y="1341"/>
              <a:ext cx="29" cy="185"/>
            </a:xfrm>
            <a:custGeom>
              <a:avLst/>
              <a:gdLst>
                <a:gd name="txL" fmla="*/ 0 w 86"/>
                <a:gd name="txT" fmla="*/ 0 h 555"/>
                <a:gd name="txR" fmla="*/ 86 w 86"/>
                <a:gd name="txB" fmla="*/ 555 h 555"/>
              </a:gdLst>
              <a:ahLst/>
              <a:cxnLst>
                <a:cxn ang="0">
                  <a:pos x="86" y="15"/>
                </a:cxn>
                <a:cxn ang="0">
                  <a:pos x="84" y="555"/>
                </a:cxn>
                <a:cxn ang="0">
                  <a:pos x="32" y="531"/>
                </a:cxn>
                <a:cxn ang="0">
                  <a:pos x="24" y="430"/>
                </a:cxn>
                <a:cxn ang="0">
                  <a:pos x="16" y="325"/>
                </a:cxn>
                <a:cxn ang="0">
                  <a:pos x="0" y="7"/>
                </a:cxn>
                <a:cxn ang="0">
                  <a:pos x="11" y="0"/>
                </a:cxn>
                <a:cxn ang="0">
                  <a:pos x="58" y="10"/>
                </a:cxn>
                <a:cxn ang="0">
                  <a:pos x="86" y="15"/>
                </a:cxn>
              </a:cxnLst>
              <a:rect l="txL" t="txT" r="txR" b="txB"/>
              <a:pathLst>
                <a:path w="86" h="555">
                  <a:moveTo>
                    <a:pt x="86" y="15"/>
                  </a:moveTo>
                  <a:lnTo>
                    <a:pt x="84" y="555"/>
                  </a:lnTo>
                  <a:lnTo>
                    <a:pt x="32" y="531"/>
                  </a:lnTo>
                  <a:lnTo>
                    <a:pt x="24" y="430"/>
                  </a:lnTo>
                  <a:lnTo>
                    <a:pt x="16" y="325"/>
                  </a:lnTo>
                  <a:lnTo>
                    <a:pt x="0" y="7"/>
                  </a:lnTo>
                  <a:lnTo>
                    <a:pt x="11" y="0"/>
                  </a:lnTo>
                  <a:lnTo>
                    <a:pt x="58" y="10"/>
                  </a:lnTo>
                  <a:lnTo>
                    <a:pt x="86" y="15"/>
                  </a:lnTo>
                  <a:close/>
                </a:path>
              </a:pathLst>
            </a:custGeom>
            <a:solidFill>
              <a:srgbClr val="E8E8BA">
                <a:alpha val="100000"/>
              </a:srgbClr>
            </a:solidFill>
            <a:ln w="9525">
              <a:noFill/>
            </a:ln>
          </p:spPr>
          <p:txBody>
            <a:bodyPr/>
            <a:p>
              <a:endParaRPr lang="zh-CN" altLang="en-US"/>
            </a:p>
          </p:txBody>
        </p:sp>
        <p:sp>
          <p:nvSpPr>
            <p:cNvPr id="17482" name="Freeform 2121"/>
            <p:cNvSpPr/>
            <p:nvPr/>
          </p:nvSpPr>
          <p:spPr>
            <a:xfrm>
              <a:off x="1017" y="1344"/>
              <a:ext cx="91" cy="94"/>
            </a:xfrm>
            <a:custGeom>
              <a:avLst/>
              <a:gdLst>
                <a:gd name="txL" fmla="*/ 0 w 272"/>
                <a:gd name="txT" fmla="*/ 0 h 281"/>
                <a:gd name="txR" fmla="*/ 272 w 272"/>
                <a:gd name="txB" fmla="*/ 281 h 281"/>
              </a:gdLst>
              <a:ahLst/>
              <a:cxnLst>
                <a:cxn ang="0">
                  <a:pos x="226" y="26"/>
                </a:cxn>
                <a:cxn ang="0">
                  <a:pos x="255" y="60"/>
                </a:cxn>
                <a:cxn ang="0">
                  <a:pos x="267" y="99"/>
                </a:cxn>
                <a:cxn ang="0">
                  <a:pos x="272" y="155"/>
                </a:cxn>
                <a:cxn ang="0">
                  <a:pos x="265" y="199"/>
                </a:cxn>
                <a:cxn ang="0">
                  <a:pos x="238" y="233"/>
                </a:cxn>
                <a:cxn ang="0">
                  <a:pos x="212" y="260"/>
                </a:cxn>
                <a:cxn ang="0">
                  <a:pos x="173" y="276"/>
                </a:cxn>
                <a:cxn ang="0">
                  <a:pos x="146" y="281"/>
                </a:cxn>
                <a:cxn ang="0">
                  <a:pos x="95" y="276"/>
                </a:cxn>
                <a:cxn ang="0">
                  <a:pos x="47" y="252"/>
                </a:cxn>
                <a:cxn ang="0">
                  <a:pos x="24" y="225"/>
                </a:cxn>
                <a:cxn ang="0">
                  <a:pos x="21" y="218"/>
                </a:cxn>
                <a:cxn ang="0">
                  <a:pos x="5" y="184"/>
                </a:cxn>
                <a:cxn ang="0">
                  <a:pos x="0" y="128"/>
                </a:cxn>
                <a:cxn ang="0">
                  <a:pos x="10" y="89"/>
                </a:cxn>
                <a:cxn ang="0">
                  <a:pos x="31" y="50"/>
                </a:cxn>
                <a:cxn ang="0">
                  <a:pos x="44" y="34"/>
                </a:cxn>
                <a:cxn ang="0">
                  <a:pos x="76" y="13"/>
                </a:cxn>
                <a:cxn ang="0">
                  <a:pos x="102" y="2"/>
                </a:cxn>
                <a:cxn ang="0">
                  <a:pos x="119" y="0"/>
                </a:cxn>
                <a:cxn ang="0">
                  <a:pos x="194" y="5"/>
                </a:cxn>
                <a:cxn ang="0">
                  <a:pos x="226" y="26"/>
                </a:cxn>
              </a:cxnLst>
              <a:rect l="txL" t="txT" r="txR" b="txB"/>
              <a:pathLst>
                <a:path w="272" h="281">
                  <a:moveTo>
                    <a:pt x="226" y="26"/>
                  </a:moveTo>
                  <a:lnTo>
                    <a:pt x="255" y="60"/>
                  </a:lnTo>
                  <a:lnTo>
                    <a:pt x="267" y="99"/>
                  </a:lnTo>
                  <a:lnTo>
                    <a:pt x="272" y="155"/>
                  </a:lnTo>
                  <a:lnTo>
                    <a:pt x="265" y="199"/>
                  </a:lnTo>
                  <a:lnTo>
                    <a:pt x="238" y="233"/>
                  </a:lnTo>
                  <a:lnTo>
                    <a:pt x="212" y="260"/>
                  </a:lnTo>
                  <a:lnTo>
                    <a:pt x="173" y="276"/>
                  </a:lnTo>
                  <a:lnTo>
                    <a:pt x="146" y="281"/>
                  </a:lnTo>
                  <a:lnTo>
                    <a:pt x="95" y="276"/>
                  </a:lnTo>
                  <a:lnTo>
                    <a:pt x="47" y="252"/>
                  </a:lnTo>
                  <a:lnTo>
                    <a:pt x="24" y="225"/>
                  </a:lnTo>
                  <a:lnTo>
                    <a:pt x="21" y="218"/>
                  </a:lnTo>
                  <a:lnTo>
                    <a:pt x="5" y="184"/>
                  </a:lnTo>
                  <a:lnTo>
                    <a:pt x="0" y="128"/>
                  </a:lnTo>
                  <a:lnTo>
                    <a:pt x="10" y="89"/>
                  </a:lnTo>
                  <a:lnTo>
                    <a:pt x="31" y="50"/>
                  </a:lnTo>
                  <a:lnTo>
                    <a:pt x="44" y="34"/>
                  </a:lnTo>
                  <a:lnTo>
                    <a:pt x="76" y="13"/>
                  </a:lnTo>
                  <a:lnTo>
                    <a:pt x="102" y="2"/>
                  </a:lnTo>
                  <a:lnTo>
                    <a:pt x="119" y="0"/>
                  </a:lnTo>
                  <a:lnTo>
                    <a:pt x="194" y="5"/>
                  </a:lnTo>
                  <a:lnTo>
                    <a:pt x="226" y="26"/>
                  </a:lnTo>
                  <a:close/>
                </a:path>
              </a:pathLst>
            </a:custGeom>
            <a:solidFill>
              <a:srgbClr val="000000">
                <a:alpha val="100000"/>
              </a:srgbClr>
            </a:solidFill>
            <a:ln w="9525">
              <a:noFill/>
            </a:ln>
          </p:spPr>
          <p:txBody>
            <a:bodyPr/>
            <a:p>
              <a:endParaRPr lang="zh-CN" altLang="en-US"/>
            </a:p>
          </p:txBody>
        </p:sp>
        <p:sp>
          <p:nvSpPr>
            <p:cNvPr id="17483" name="Freeform 2122"/>
            <p:cNvSpPr/>
            <p:nvPr/>
          </p:nvSpPr>
          <p:spPr>
            <a:xfrm>
              <a:off x="1022" y="1348"/>
              <a:ext cx="81" cy="85"/>
            </a:xfrm>
            <a:custGeom>
              <a:avLst/>
              <a:gdLst>
                <a:gd name="txL" fmla="*/ 0 w 242"/>
                <a:gd name="txT" fmla="*/ 0 h 257"/>
                <a:gd name="txR" fmla="*/ 242 w 242"/>
                <a:gd name="txB" fmla="*/ 257 h 257"/>
              </a:gdLst>
              <a:ahLst/>
              <a:cxnLst>
                <a:cxn ang="0">
                  <a:pos x="184" y="14"/>
                </a:cxn>
                <a:cxn ang="0">
                  <a:pos x="223" y="53"/>
                </a:cxn>
                <a:cxn ang="0">
                  <a:pos x="240" y="94"/>
                </a:cxn>
                <a:cxn ang="0">
                  <a:pos x="242" y="152"/>
                </a:cxn>
                <a:cxn ang="0">
                  <a:pos x="228" y="192"/>
                </a:cxn>
                <a:cxn ang="0">
                  <a:pos x="199" y="228"/>
                </a:cxn>
                <a:cxn ang="0">
                  <a:pos x="163" y="250"/>
                </a:cxn>
                <a:cxn ang="0">
                  <a:pos x="131" y="257"/>
                </a:cxn>
                <a:cxn ang="0">
                  <a:pos x="97" y="252"/>
                </a:cxn>
                <a:cxn ang="0">
                  <a:pos x="75" y="252"/>
                </a:cxn>
                <a:cxn ang="0">
                  <a:pos x="34" y="231"/>
                </a:cxn>
                <a:cxn ang="0">
                  <a:pos x="14" y="200"/>
                </a:cxn>
                <a:cxn ang="0">
                  <a:pos x="0" y="145"/>
                </a:cxn>
                <a:cxn ang="0">
                  <a:pos x="0" y="103"/>
                </a:cxn>
                <a:cxn ang="0">
                  <a:pos x="19" y="55"/>
                </a:cxn>
                <a:cxn ang="0">
                  <a:pos x="53" y="21"/>
                </a:cxn>
                <a:cxn ang="0">
                  <a:pos x="85" y="6"/>
                </a:cxn>
                <a:cxn ang="0">
                  <a:pos x="137" y="0"/>
                </a:cxn>
                <a:cxn ang="0">
                  <a:pos x="160" y="6"/>
                </a:cxn>
                <a:cxn ang="0">
                  <a:pos x="184" y="14"/>
                </a:cxn>
              </a:cxnLst>
              <a:rect l="txL" t="txT" r="txR" b="txB"/>
              <a:pathLst>
                <a:path w="242" h="257">
                  <a:moveTo>
                    <a:pt x="184" y="14"/>
                  </a:moveTo>
                  <a:lnTo>
                    <a:pt x="223" y="53"/>
                  </a:lnTo>
                  <a:lnTo>
                    <a:pt x="240" y="94"/>
                  </a:lnTo>
                  <a:lnTo>
                    <a:pt x="242" y="152"/>
                  </a:lnTo>
                  <a:lnTo>
                    <a:pt x="228" y="192"/>
                  </a:lnTo>
                  <a:lnTo>
                    <a:pt x="199" y="228"/>
                  </a:lnTo>
                  <a:lnTo>
                    <a:pt x="163" y="250"/>
                  </a:lnTo>
                  <a:lnTo>
                    <a:pt x="131" y="257"/>
                  </a:lnTo>
                  <a:lnTo>
                    <a:pt x="97" y="252"/>
                  </a:lnTo>
                  <a:lnTo>
                    <a:pt x="75" y="252"/>
                  </a:lnTo>
                  <a:lnTo>
                    <a:pt x="34" y="231"/>
                  </a:lnTo>
                  <a:lnTo>
                    <a:pt x="14" y="200"/>
                  </a:lnTo>
                  <a:lnTo>
                    <a:pt x="0" y="145"/>
                  </a:lnTo>
                  <a:lnTo>
                    <a:pt x="0" y="103"/>
                  </a:lnTo>
                  <a:lnTo>
                    <a:pt x="19" y="55"/>
                  </a:lnTo>
                  <a:lnTo>
                    <a:pt x="53" y="21"/>
                  </a:lnTo>
                  <a:lnTo>
                    <a:pt x="85" y="6"/>
                  </a:lnTo>
                  <a:lnTo>
                    <a:pt x="137" y="0"/>
                  </a:lnTo>
                  <a:lnTo>
                    <a:pt x="160" y="6"/>
                  </a:lnTo>
                  <a:lnTo>
                    <a:pt x="184" y="14"/>
                  </a:lnTo>
                  <a:close/>
                </a:path>
              </a:pathLst>
            </a:custGeom>
            <a:solidFill>
              <a:srgbClr val="669999">
                <a:alpha val="100000"/>
              </a:srgbClr>
            </a:solidFill>
            <a:ln w="9525">
              <a:noFill/>
            </a:ln>
          </p:spPr>
          <p:txBody>
            <a:bodyPr/>
            <a:p>
              <a:endParaRPr lang="zh-CN" altLang="en-US"/>
            </a:p>
          </p:txBody>
        </p:sp>
        <p:sp>
          <p:nvSpPr>
            <p:cNvPr id="17484" name="Freeform 2123"/>
            <p:cNvSpPr/>
            <p:nvPr/>
          </p:nvSpPr>
          <p:spPr>
            <a:xfrm>
              <a:off x="644" y="1369"/>
              <a:ext cx="348" cy="52"/>
            </a:xfrm>
            <a:custGeom>
              <a:avLst/>
              <a:gdLst>
                <a:gd name="txL" fmla="*/ 0 w 1044"/>
                <a:gd name="txT" fmla="*/ 0 h 156"/>
                <a:gd name="txR" fmla="*/ 1044 w 1044"/>
                <a:gd name="txB" fmla="*/ 156 h 156"/>
              </a:gdLst>
              <a:ahLst/>
              <a:cxnLst>
                <a:cxn ang="0">
                  <a:pos x="103" y="11"/>
                </a:cxn>
                <a:cxn ang="0">
                  <a:pos x="124" y="19"/>
                </a:cxn>
                <a:cxn ang="0">
                  <a:pos x="129" y="14"/>
                </a:cxn>
                <a:cxn ang="0">
                  <a:pos x="333" y="40"/>
                </a:cxn>
                <a:cxn ang="0">
                  <a:pos x="532" y="66"/>
                </a:cxn>
                <a:cxn ang="0">
                  <a:pos x="580" y="72"/>
                </a:cxn>
                <a:cxn ang="0">
                  <a:pos x="959" y="119"/>
                </a:cxn>
                <a:cxn ang="0">
                  <a:pos x="998" y="124"/>
                </a:cxn>
                <a:cxn ang="0">
                  <a:pos x="1044" y="129"/>
                </a:cxn>
                <a:cxn ang="0">
                  <a:pos x="1041" y="156"/>
                </a:cxn>
                <a:cxn ang="0">
                  <a:pos x="879" y="140"/>
                </a:cxn>
                <a:cxn ang="0">
                  <a:pos x="430" y="85"/>
                </a:cxn>
                <a:cxn ang="0">
                  <a:pos x="215" y="56"/>
                </a:cxn>
                <a:cxn ang="0">
                  <a:pos x="63" y="38"/>
                </a:cxn>
                <a:cxn ang="0">
                  <a:pos x="6" y="27"/>
                </a:cxn>
                <a:cxn ang="0">
                  <a:pos x="0" y="27"/>
                </a:cxn>
                <a:cxn ang="0">
                  <a:pos x="0" y="0"/>
                </a:cxn>
                <a:cxn ang="0">
                  <a:pos x="19" y="6"/>
                </a:cxn>
                <a:cxn ang="0">
                  <a:pos x="103" y="11"/>
                </a:cxn>
              </a:cxnLst>
              <a:rect l="txL" t="txT" r="txR" b="txB"/>
              <a:pathLst>
                <a:path w="1044" h="156">
                  <a:moveTo>
                    <a:pt x="103" y="11"/>
                  </a:moveTo>
                  <a:lnTo>
                    <a:pt x="124" y="19"/>
                  </a:lnTo>
                  <a:lnTo>
                    <a:pt x="129" y="14"/>
                  </a:lnTo>
                  <a:lnTo>
                    <a:pt x="333" y="40"/>
                  </a:lnTo>
                  <a:lnTo>
                    <a:pt x="532" y="66"/>
                  </a:lnTo>
                  <a:lnTo>
                    <a:pt x="580" y="72"/>
                  </a:lnTo>
                  <a:lnTo>
                    <a:pt x="959" y="119"/>
                  </a:lnTo>
                  <a:lnTo>
                    <a:pt x="998" y="124"/>
                  </a:lnTo>
                  <a:lnTo>
                    <a:pt x="1044" y="129"/>
                  </a:lnTo>
                  <a:lnTo>
                    <a:pt x="1041" y="156"/>
                  </a:lnTo>
                  <a:lnTo>
                    <a:pt x="879" y="140"/>
                  </a:lnTo>
                  <a:lnTo>
                    <a:pt x="430" y="85"/>
                  </a:lnTo>
                  <a:lnTo>
                    <a:pt x="215" y="56"/>
                  </a:lnTo>
                  <a:lnTo>
                    <a:pt x="63" y="38"/>
                  </a:lnTo>
                  <a:lnTo>
                    <a:pt x="6" y="27"/>
                  </a:lnTo>
                  <a:lnTo>
                    <a:pt x="0" y="27"/>
                  </a:lnTo>
                  <a:lnTo>
                    <a:pt x="0" y="0"/>
                  </a:lnTo>
                  <a:lnTo>
                    <a:pt x="19" y="6"/>
                  </a:lnTo>
                  <a:lnTo>
                    <a:pt x="103" y="11"/>
                  </a:lnTo>
                  <a:close/>
                </a:path>
              </a:pathLst>
            </a:custGeom>
            <a:solidFill>
              <a:srgbClr val="99CCCC">
                <a:alpha val="100000"/>
              </a:srgbClr>
            </a:solidFill>
            <a:ln w="9525">
              <a:noFill/>
            </a:ln>
          </p:spPr>
          <p:txBody>
            <a:bodyPr/>
            <a:p>
              <a:endParaRPr lang="zh-CN" altLang="en-US"/>
            </a:p>
          </p:txBody>
        </p:sp>
        <p:sp>
          <p:nvSpPr>
            <p:cNvPr id="17485" name="Freeform 2124"/>
            <p:cNvSpPr/>
            <p:nvPr/>
          </p:nvSpPr>
          <p:spPr>
            <a:xfrm>
              <a:off x="1046" y="1373"/>
              <a:ext cx="34" cy="36"/>
            </a:xfrm>
            <a:custGeom>
              <a:avLst/>
              <a:gdLst>
                <a:gd name="txL" fmla="*/ 0 w 102"/>
                <a:gd name="txT" fmla="*/ 0 h 108"/>
                <a:gd name="txR" fmla="*/ 102 w 102"/>
                <a:gd name="txB" fmla="*/ 108 h 108"/>
              </a:gdLst>
              <a:ahLst/>
              <a:cxnLst>
                <a:cxn ang="0">
                  <a:pos x="88" y="11"/>
                </a:cxn>
                <a:cxn ang="0">
                  <a:pos x="102" y="37"/>
                </a:cxn>
                <a:cxn ang="0">
                  <a:pos x="99" y="74"/>
                </a:cxn>
                <a:cxn ang="0">
                  <a:pos x="88" y="95"/>
                </a:cxn>
                <a:cxn ang="0">
                  <a:pos x="59" y="108"/>
                </a:cxn>
                <a:cxn ang="0">
                  <a:pos x="20" y="95"/>
                </a:cxn>
                <a:cxn ang="0">
                  <a:pos x="0" y="64"/>
                </a:cxn>
                <a:cxn ang="0">
                  <a:pos x="0" y="32"/>
                </a:cxn>
                <a:cxn ang="0">
                  <a:pos x="13" y="13"/>
                </a:cxn>
                <a:cxn ang="0">
                  <a:pos x="39" y="0"/>
                </a:cxn>
                <a:cxn ang="0">
                  <a:pos x="75" y="3"/>
                </a:cxn>
                <a:cxn ang="0">
                  <a:pos x="88" y="11"/>
                </a:cxn>
              </a:cxnLst>
              <a:rect l="txL" t="txT" r="txR" b="txB"/>
              <a:pathLst>
                <a:path w="102" h="108">
                  <a:moveTo>
                    <a:pt x="88" y="11"/>
                  </a:moveTo>
                  <a:lnTo>
                    <a:pt x="102" y="37"/>
                  </a:lnTo>
                  <a:lnTo>
                    <a:pt x="99" y="74"/>
                  </a:lnTo>
                  <a:lnTo>
                    <a:pt x="88" y="95"/>
                  </a:lnTo>
                  <a:lnTo>
                    <a:pt x="59" y="108"/>
                  </a:lnTo>
                  <a:lnTo>
                    <a:pt x="20" y="95"/>
                  </a:lnTo>
                  <a:lnTo>
                    <a:pt x="0" y="64"/>
                  </a:lnTo>
                  <a:lnTo>
                    <a:pt x="0" y="32"/>
                  </a:lnTo>
                  <a:lnTo>
                    <a:pt x="13" y="13"/>
                  </a:lnTo>
                  <a:lnTo>
                    <a:pt x="39" y="0"/>
                  </a:lnTo>
                  <a:lnTo>
                    <a:pt x="75" y="3"/>
                  </a:lnTo>
                  <a:lnTo>
                    <a:pt x="88" y="11"/>
                  </a:lnTo>
                  <a:close/>
                </a:path>
              </a:pathLst>
            </a:custGeom>
            <a:solidFill>
              <a:srgbClr val="000000">
                <a:alpha val="100000"/>
              </a:srgbClr>
            </a:solidFill>
            <a:ln w="9525">
              <a:noFill/>
            </a:ln>
          </p:spPr>
          <p:txBody>
            <a:bodyPr/>
            <a:p>
              <a:endParaRPr lang="zh-CN" altLang="en-US"/>
            </a:p>
          </p:txBody>
        </p:sp>
        <p:sp>
          <p:nvSpPr>
            <p:cNvPr id="17486" name="Freeform 2125"/>
            <p:cNvSpPr/>
            <p:nvPr/>
          </p:nvSpPr>
          <p:spPr>
            <a:xfrm>
              <a:off x="1051" y="1377"/>
              <a:ext cx="24" cy="27"/>
            </a:xfrm>
            <a:custGeom>
              <a:avLst/>
              <a:gdLst>
                <a:gd name="txL" fmla="*/ 0 w 71"/>
                <a:gd name="txT" fmla="*/ 0 h 80"/>
                <a:gd name="txR" fmla="*/ 71 w 71"/>
                <a:gd name="txB" fmla="*/ 80 h 80"/>
              </a:gdLst>
              <a:ahLst/>
              <a:cxnLst>
                <a:cxn ang="0">
                  <a:pos x="71" y="19"/>
                </a:cxn>
                <a:cxn ang="0">
                  <a:pos x="71" y="56"/>
                </a:cxn>
                <a:cxn ang="0">
                  <a:pos x="63" y="71"/>
                </a:cxn>
                <a:cxn ang="0">
                  <a:pos x="44" y="80"/>
                </a:cxn>
                <a:cxn ang="0">
                  <a:pos x="29" y="73"/>
                </a:cxn>
                <a:cxn ang="0">
                  <a:pos x="17" y="73"/>
                </a:cxn>
                <a:cxn ang="0">
                  <a:pos x="0" y="51"/>
                </a:cxn>
                <a:cxn ang="0">
                  <a:pos x="0" y="22"/>
                </a:cxn>
                <a:cxn ang="0">
                  <a:pos x="22" y="3"/>
                </a:cxn>
                <a:cxn ang="0">
                  <a:pos x="32" y="0"/>
                </a:cxn>
                <a:cxn ang="0">
                  <a:pos x="58" y="3"/>
                </a:cxn>
                <a:cxn ang="0">
                  <a:pos x="71" y="19"/>
                </a:cxn>
              </a:cxnLst>
              <a:rect l="txL" t="txT" r="txR" b="txB"/>
              <a:pathLst>
                <a:path w="71" h="80">
                  <a:moveTo>
                    <a:pt x="71" y="19"/>
                  </a:moveTo>
                  <a:lnTo>
                    <a:pt x="71" y="56"/>
                  </a:lnTo>
                  <a:lnTo>
                    <a:pt x="63" y="71"/>
                  </a:lnTo>
                  <a:lnTo>
                    <a:pt x="44" y="80"/>
                  </a:lnTo>
                  <a:lnTo>
                    <a:pt x="29" y="73"/>
                  </a:lnTo>
                  <a:lnTo>
                    <a:pt x="17" y="73"/>
                  </a:lnTo>
                  <a:lnTo>
                    <a:pt x="0" y="51"/>
                  </a:lnTo>
                  <a:lnTo>
                    <a:pt x="0" y="22"/>
                  </a:lnTo>
                  <a:lnTo>
                    <a:pt x="22" y="3"/>
                  </a:lnTo>
                  <a:lnTo>
                    <a:pt x="32" y="0"/>
                  </a:lnTo>
                  <a:lnTo>
                    <a:pt x="58" y="3"/>
                  </a:lnTo>
                  <a:lnTo>
                    <a:pt x="71" y="19"/>
                  </a:lnTo>
                  <a:close/>
                </a:path>
              </a:pathLst>
            </a:custGeom>
            <a:solidFill>
              <a:srgbClr val="99CCCC">
                <a:alpha val="100000"/>
              </a:srgbClr>
            </a:solidFill>
            <a:ln w="9525">
              <a:noFill/>
            </a:ln>
          </p:spPr>
          <p:txBody>
            <a:bodyPr/>
            <a:p>
              <a:endParaRPr lang="zh-CN" altLang="en-US"/>
            </a:p>
          </p:txBody>
        </p:sp>
        <p:sp>
          <p:nvSpPr>
            <p:cNvPr id="17487" name="Freeform 2126"/>
            <p:cNvSpPr/>
            <p:nvPr/>
          </p:nvSpPr>
          <p:spPr>
            <a:xfrm>
              <a:off x="644" y="1384"/>
              <a:ext cx="345" cy="54"/>
            </a:xfrm>
            <a:custGeom>
              <a:avLst/>
              <a:gdLst>
                <a:gd name="txL" fmla="*/ 0 w 1035"/>
                <a:gd name="txT" fmla="*/ 0 h 163"/>
                <a:gd name="txR" fmla="*/ 1035 w 1035"/>
                <a:gd name="txB" fmla="*/ 163 h 163"/>
              </a:gdLst>
              <a:ahLst/>
              <a:cxnLst>
                <a:cxn ang="0">
                  <a:pos x="210" y="25"/>
                </a:cxn>
                <a:cxn ang="0">
                  <a:pos x="973" y="120"/>
                </a:cxn>
                <a:cxn ang="0">
                  <a:pos x="1035" y="129"/>
                </a:cxn>
                <a:cxn ang="0">
                  <a:pos x="1035" y="152"/>
                </a:cxn>
                <a:cxn ang="0">
                  <a:pos x="1032" y="158"/>
                </a:cxn>
                <a:cxn ang="0">
                  <a:pos x="1032" y="163"/>
                </a:cxn>
                <a:cxn ang="0">
                  <a:pos x="1009" y="160"/>
                </a:cxn>
                <a:cxn ang="0">
                  <a:pos x="964" y="152"/>
                </a:cxn>
                <a:cxn ang="0">
                  <a:pos x="962" y="149"/>
                </a:cxn>
                <a:cxn ang="0">
                  <a:pos x="956" y="158"/>
                </a:cxn>
                <a:cxn ang="0">
                  <a:pos x="831" y="142"/>
                </a:cxn>
                <a:cxn ang="0">
                  <a:pos x="687" y="118"/>
                </a:cxn>
                <a:cxn ang="0">
                  <a:pos x="527" y="102"/>
                </a:cxn>
                <a:cxn ang="0">
                  <a:pos x="519" y="97"/>
                </a:cxn>
                <a:cxn ang="0">
                  <a:pos x="473" y="97"/>
                </a:cxn>
                <a:cxn ang="0">
                  <a:pos x="404" y="86"/>
                </a:cxn>
                <a:cxn ang="0">
                  <a:pos x="310" y="76"/>
                </a:cxn>
                <a:cxn ang="0">
                  <a:pos x="218" y="66"/>
                </a:cxn>
                <a:cxn ang="0">
                  <a:pos x="113" y="54"/>
                </a:cxn>
                <a:cxn ang="0">
                  <a:pos x="84" y="52"/>
                </a:cxn>
                <a:cxn ang="0">
                  <a:pos x="0" y="37"/>
                </a:cxn>
                <a:cxn ang="0">
                  <a:pos x="0" y="0"/>
                </a:cxn>
                <a:cxn ang="0">
                  <a:pos x="140" y="15"/>
                </a:cxn>
                <a:cxn ang="0">
                  <a:pos x="210" y="25"/>
                </a:cxn>
              </a:cxnLst>
              <a:rect l="txL" t="txT" r="txR" b="txB"/>
              <a:pathLst>
                <a:path w="1035" h="163">
                  <a:moveTo>
                    <a:pt x="210" y="25"/>
                  </a:moveTo>
                  <a:lnTo>
                    <a:pt x="973" y="120"/>
                  </a:lnTo>
                  <a:lnTo>
                    <a:pt x="1035" y="129"/>
                  </a:lnTo>
                  <a:lnTo>
                    <a:pt x="1035" y="152"/>
                  </a:lnTo>
                  <a:lnTo>
                    <a:pt x="1032" y="158"/>
                  </a:lnTo>
                  <a:lnTo>
                    <a:pt x="1032" y="163"/>
                  </a:lnTo>
                  <a:lnTo>
                    <a:pt x="1009" y="160"/>
                  </a:lnTo>
                  <a:lnTo>
                    <a:pt x="964" y="152"/>
                  </a:lnTo>
                  <a:lnTo>
                    <a:pt x="962" y="149"/>
                  </a:lnTo>
                  <a:lnTo>
                    <a:pt x="956" y="158"/>
                  </a:lnTo>
                  <a:lnTo>
                    <a:pt x="831" y="142"/>
                  </a:lnTo>
                  <a:lnTo>
                    <a:pt x="687" y="118"/>
                  </a:lnTo>
                  <a:lnTo>
                    <a:pt x="527" y="102"/>
                  </a:lnTo>
                  <a:lnTo>
                    <a:pt x="519" y="97"/>
                  </a:lnTo>
                  <a:lnTo>
                    <a:pt x="473" y="97"/>
                  </a:lnTo>
                  <a:lnTo>
                    <a:pt x="404" y="86"/>
                  </a:lnTo>
                  <a:lnTo>
                    <a:pt x="310" y="76"/>
                  </a:lnTo>
                  <a:lnTo>
                    <a:pt x="218" y="66"/>
                  </a:lnTo>
                  <a:lnTo>
                    <a:pt x="113" y="54"/>
                  </a:lnTo>
                  <a:lnTo>
                    <a:pt x="84" y="52"/>
                  </a:lnTo>
                  <a:lnTo>
                    <a:pt x="0" y="37"/>
                  </a:lnTo>
                  <a:lnTo>
                    <a:pt x="0" y="0"/>
                  </a:lnTo>
                  <a:lnTo>
                    <a:pt x="140" y="15"/>
                  </a:lnTo>
                  <a:lnTo>
                    <a:pt x="210" y="25"/>
                  </a:lnTo>
                  <a:close/>
                </a:path>
              </a:pathLst>
            </a:custGeom>
            <a:solidFill>
              <a:srgbClr val="669999">
                <a:alpha val="100000"/>
              </a:srgbClr>
            </a:solidFill>
            <a:ln w="9525">
              <a:noFill/>
            </a:ln>
          </p:spPr>
          <p:txBody>
            <a:bodyPr/>
            <a:p>
              <a:endParaRPr lang="zh-CN" altLang="en-US"/>
            </a:p>
          </p:txBody>
        </p:sp>
        <p:sp>
          <p:nvSpPr>
            <p:cNvPr id="17488" name="Freeform 2127"/>
            <p:cNvSpPr/>
            <p:nvPr/>
          </p:nvSpPr>
          <p:spPr>
            <a:xfrm>
              <a:off x="644" y="1412"/>
              <a:ext cx="414" cy="164"/>
            </a:xfrm>
            <a:custGeom>
              <a:avLst/>
              <a:gdLst>
                <a:gd name="txL" fmla="*/ 0 w 1243"/>
                <a:gd name="txT" fmla="*/ 0 h 490"/>
                <a:gd name="txR" fmla="*/ 1243 w 1243"/>
                <a:gd name="txB" fmla="*/ 490 h 490"/>
              </a:gdLst>
              <a:ahLst/>
              <a:cxnLst>
                <a:cxn ang="0">
                  <a:pos x="208" y="24"/>
                </a:cxn>
                <a:cxn ang="0">
                  <a:pos x="325" y="34"/>
                </a:cxn>
                <a:cxn ang="0">
                  <a:pos x="430" y="50"/>
                </a:cxn>
                <a:cxn ang="0">
                  <a:pos x="553" y="63"/>
                </a:cxn>
                <a:cxn ang="0">
                  <a:pos x="711" y="82"/>
                </a:cxn>
                <a:cxn ang="0">
                  <a:pos x="747" y="84"/>
                </a:cxn>
                <a:cxn ang="0">
                  <a:pos x="917" y="108"/>
                </a:cxn>
                <a:cxn ang="0">
                  <a:pos x="951" y="113"/>
                </a:cxn>
                <a:cxn ang="0">
                  <a:pos x="1017" y="126"/>
                </a:cxn>
                <a:cxn ang="0">
                  <a:pos x="1116" y="137"/>
                </a:cxn>
                <a:cxn ang="0">
                  <a:pos x="1216" y="145"/>
                </a:cxn>
                <a:cxn ang="0">
                  <a:pos x="1234" y="147"/>
                </a:cxn>
                <a:cxn ang="0">
                  <a:pos x="1238" y="362"/>
                </a:cxn>
                <a:cxn ang="0">
                  <a:pos x="1243" y="417"/>
                </a:cxn>
                <a:cxn ang="0">
                  <a:pos x="1243" y="490"/>
                </a:cxn>
                <a:cxn ang="0">
                  <a:pos x="1168" y="490"/>
                </a:cxn>
                <a:cxn ang="0">
                  <a:pos x="1168" y="221"/>
                </a:cxn>
                <a:cxn ang="0">
                  <a:pos x="1174" y="197"/>
                </a:cxn>
                <a:cxn ang="0">
                  <a:pos x="1161" y="184"/>
                </a:cxn>
                <a:cxn ang="0">
                  <a:pos x="1138" y="184"/>
                </a:cxn>
                <a:cxn ang="0">
                  <a:pos x="1100" y="176"/>
                </a:cxn>
                <a:cxn ang="0">
                  <a:pos x="1075" y="176"/>
                </a:cxn>
                <a:cxn ang="0">
                  <a:pos x="985" y="163"/>
                </a:cxn>
                <a:cxn ang="0">
                  <a:pos x="721" y="134"/>
                </a:cxn>
                <a:cxn ang="0">
                  <a:pos x="352" y="89"/>
                </a:cxn>
                <a:cxn ang="0">
                  <a:pos x="21" y="48"/>
                </a:cxn>
                <a:cxn ang="0">
                  <a:pos x="9" y="43"/>
                </a:cxn>
                <a:cxn ang="0">
                  <a:pos x="0" y="43"/>
                </a:cxn>
                <a:cxn ang="0">
                  <a:pos x="4" y="0"/>
                </a:cxn>
                <a:cxn ang="0">
                  <a:pos x="45" y="3"/>
                </a:cxn>
                <a:cxn ang="0">
                  <a:pos x="208" y="24"/>
                </a:cxn>
              </a:cxnLst>
              <a:rect l="txL" t="txT" r="txR" b="txB"/>
              <a:pathLst>
                <a:path w="1243" h="490">
                  <a:moveTo>
                    <a:pt x="208" y="24"/>
                  </a:moveTo>
                  <a:lnTo>
                    <a:pt x="325" y="34"/>
                  </a:lnTo>
                  <a:lnTo>
                    <a:pt x="430" y="50"/>
                  </a:lnTo>
                  <a:lnTo>
                    <a:pt x="553" y="63"/>
                  </a:lnTo>
                  <a:lnTo>
                    <a:pt x="711" y="82"/>
                  </a:lnTo>
                  <a:lnTo>
                    <a:pt x="747" y="84"/>
                  </a:lnTo>
                  <a:lnTo>
                    <a:pt x="917" y="108"/>
                  </a:lnTo>
                  <a:lnTo>
                    <a:pt x="951" y="113"/>
                  </a:lnTo>
                  <a:lnTo>
                    <a:pt x="1017" y="126"/>
                  </a:lnTo>
                  <a:lnTo>
                    <a:pt x="1116" y="137"/>
                  </a:lnTo>
                  <a:lnTo>
                    <a:pt x="1216" y="145"/>
                  </a:lnTo>
                  <a:lnTo>
                    <a:pt x="1234" y="147"/>
                  </a:lnTo>
                  <a:lnTo>
                    <a:pt x="1238" y="362"/>
                  </a:lnTo>
                  <a:lnTo>
                    <a:pt x="1243" y="417"/>
                  </a:lnTo>
                  <a:lnTo>
                    <a:pt x="1243" y="490"/>
                  </a:lnTo>
                  <a:lnTo>
                    <a:pt x="1168" y="490"/>
                  </a:lnTo>
                  <a:lnTo>
                    <a:pt x="1168" y="221"/>
                  </a:lnTo>
                  <a:lnTo>
                    <a:pt x="1174" y="197"/>
                  </a:lnTo>
                  <a:lnTo>
                    <a:pt x="1161" y="184"/>
                  </a:lnTo>
                  <a:lnTo>
                    <a:pt x="1138" y="184"/>
                  </a:lnTo>
                  <a:lnTo>
                    <a:pt x="1100" y="176"/>
                  </a:lnTo>
                  <a:lnTo>
                    <a:pt x="1075" y="176"/>
                  </a:lnTo>
                  <a:lnTo>
                    <a:pt x="985" y="163"/>
                  </a:lnTo>
                  <a:lnTo>
                    <a:pt x="721" y="134"/>
                  </a:lnTo>
                  <a:lnTo>
                    <a:pt x="352" y="89"/>
                  </a:lnTo>
                  <a:lnTo>
                    <a:pt x="21" y="48"/>
                  </a:lnTo>
                  <a:lnTo>
                    <a:pt x="9" y="43"/>
                  </a:lnTo>
                  <a:lnTo>
                    <a:pt x="0" y="43"/>
                  </a:lnTo>
                  <a:lnTo>
                    <a:pt x="4" y="0"/>
                  </a:lnTo>
                  <a:lnTo>
                    <a:pt x="45" y="3"/>
                  </a:lnTo>
                  <a:lnTo>
                    <a:pt x="208" y="24"/>
                  </a:lnTo>
                  <a:close/>
                </a:path>
              </a:pathLst>
            </a:custGeom>
            <a:solidFill>
              <a:srgbClr val="99CCCC">
                <a:alpha val="100000"/>
              </a:srgbClr>
            </a:solidFill>
            <a:ln w="9525">
              <a:noFill/>
            </a:ln>
          </p:spPr>
          <p:txBody>
            <a:bodyPr/>
            <a:p>
              <a:endParaRPr lang="zh-CN" altLang="en-US"/>
            </a:p>
          </p:txBody>
        </p:sp>
        <p:sp>
          <p:nvSpPr>
            <p:cNvPr id="17489" name="Freeform 2128"/>
            <p:cNvSpPr/>
            <p:nvPr/>
          </p:nvSpPr>
          <p:spPr>
            <a:xfrm>
              <a:off x="644" y="1433"/>
              <a:ext cx="366" cy="44"/>
            </a:xfrm>
            <a:custGeom>
              <a:avLst/>
              <a:gdLst>
                <a:gd name="txL" fmla="*/ 0 w 1098"/>
                <a:gd name="txT" fmla="*/ 0 h 133"/>
                <a:gd name="txR" fmla="*/ 1098 w 1098"/>
                <a:gd name="txB" fmla="*/ 133 h 133"/>
              </a:gdLst>
              <a:ahLst/>
              <a:cxnLst>
                <a:cxn ang="0">
                  <a:pos x="690" y="81"/>
                </a:cxn>
                <a:cxn ang="0">
                  <a:pos x="967" y="115"/>
                </a:cxn>
                <a:cxn ang="0">
                  <a:pos x="1051" y="123"/>
                </a:cxn>
                <a:cxn ang="0">
                  <a:pos x="1090" y="133"/>
                </a:cxn>
                <a:cxn ang="0">
                  <a:pos x="1098" y="133"/>
                </a:cxn>
                <a:cxn ang="0">
                  <a:pos x="305" y="133"/>
                </a:cxn>
                <a:cxn ang="0">
                  <a:pos x="11" y="128"/>
                </a:cxn>
                <a:cxn ang="0">
                  <a:pos x="9" y="125"/>
                </a:cxn>
                <a:cxn ang="0">
                  <a:pos x="0" y="125"/>
                </a:cxn>
                <a:cxn ang="0">
                  <a:pos x="4" y="0"/>
                </a:cxn>
                <a:cxn ang="0">
                  <a:pos x="286" y="31"/>
                </a:cxn>
                <a:cxn ang="0">
                  <a:pos x="690" y="81"/>
                </a:cxn>
              </a:cxnLst>
              <a:rect l="txL" t="txT" r="txR" b="txB"/>
              <a:pathLst>
                <a:path w="1098" h="133">
                  <a:moveTo>
                    <a:pt x="690" y="81"/>
                  </a:moveTo>
                  <a:lnTo>
                    <a:pt x="967" y="115"/>
                  </a:lnTo>
                  <a:lnTo>
                    <a:pt x="1051" y="123"/>
                  </a:lnTo>
                  <a:lnTo>
                    <a:pt x="1090" y="133"/>
                  </a:lnTo>
                  <a:lnTo>
                    <a:pt x="1098" y="133"/>
                  </a:lnTo>
                  <a:lnTo>
                    <a:pt x="305" y="133"/>
                  </a:lnTo>
                  <a:lnTo>
                    <a:pt x="11" y="128"/>
                  </a:lnTo>
                  <a:lnTo>
                    <a:pt x="9" y="125"/>
                  </a:lnTo>
                  <a:lnTo>
                    <a:pt x="0" y="125"/>
                  </a:lnTo>
                  <a:lnTo>
                    <a:pt x="4" y="0"/>
                  </a:lnTo>
                  <a:lnTo>
                    <a:pt x="286" y="31"/>
                  </a:lnTo>
                  <a:lnTo>
                    <a:pt x="690" y="81"/>
                  </a:lnTo>
                  <a:close/>
                </a:path>
              </a:pathLst>
            </a:custGeom>
            <a:solidFill>
              <a:srgbClr val="669999">
                <a:alpha val="100000"/>
              </a:srgbClr>
            </a:solidFill>
            <a:ln w="9525">
              <a:noFill/>
            </a:ln>
          </p:spPr>
          <p:txBody>
            <a:bodyPr/>
            <a:p>
              <a:endParaRPr lang="zh-CN" altLang="en-US"/>
            </a:p>
          </p:txBody>
        </p:sp>
        <p:sp>
          <p:nvSpPr>
            <p:cNvPr id="17490" name="Freeform 2129"/>
            <p:cNvSpPr/>
            <p:nvPr/>
          </p:nvSpPr>
          <p:spPr>
            <a:xfrm>
              <a:off x="1061" y="1444"/>
              <a:ext cx="53" cy="132"/>
            </a:xfrm>
            <a:custGeom>
              <a:avLst/>
              <a:gdLst>
                <a:gd name="txL" fmla="*/ 0 w 160"/>
                <a:gd name="txT" fmla="*/ 0 h 396"/>
                <a:gd name="txR" fmla="*/ 160 w 160"/>
                <a:gd name="txB" fmla="*/ 396 h 396"/>
              </a:gdLst>
              <a:ahLst/>
              <a:cxnLst>
                <a:cxn ang="0">
                  <a:pos x="139" y="134"/>
                </a:cxn>
                <a:cxn ang="0">
                  <a:pos x="144" y="200"/>
                </a:cxn>
                <a:cxn ang="0">
                  <a:pos x="147" y="287"/>
                </a:cxn>
                <a:cxn ang="0">
                  <a:pos x="160" y="394"/>
                </a:cxn>
                <a:cxn ang="0">
                  <a:pos x="13" y="396"/>
                </a:cxn>
                <a:cxn ang="0">
                  <a:pos x="5" y="357"/>
                </a:cxn>
                <a:cxn ang="0">
                  <a:pos x="0" y="132"/>
                </a:cxn>
                <a:cxn ang="0">
                  <a:pos x="0" y="85"/>
                </a:cxn>
                <a:cxn ang="0">
                  <a:pos x="5" y="58"/>
                </a:cxn>
                <a:cxn ang="0">
                  <a:pos x="5" y="53"/>
                </a:cxn>
                <a:cxn ang="0">
                  <a:pos x="100" y="22"/>
                </a:cxn>
                <a:cxn ang="0">
                  <a:pos x="126" y="0"/>
                </a:cxn>
                <a:cxn ang="0">
                  <a:pos x="131" y="11"/>
                </a:cxn>
                <a:cxn ang="0">
                  <a:pos x="139" y="134"/>
                </a:cxn>
              </a:cxnLst>
              <a:rect l="txL" t="txT" r="txR" b="txB"/>
              <a:pathLst>
                <a:path w="160" h="396">
                  <a:moveTo>
                    <a:pt x="139" y="134"/>
                  </a:moveTo>
                  <a:lnTo>
                    <a:pt x="144" y="200"/>
                  </a:lnTo>
                  <a:lnTo>
                    <a:pt x="147" y="287"/>
                  </a:lnTo>
                  <a:lnTo>
                    <a:pt x="160" y="394"/>
                  </a:lnTo>
                  <a:lnTo>
                    <a:pt x="13" y="396"/>
                  </a:lnTo>
                  <a:lnTo>
                    <a:pt x="5" y="357"/>
                  </a:lnTo>
                  <a:lnTo>
                    <a:pt x="0" y="132"/>
                  </a:lnTo>
                  <a:lnTo>
                    <a:pt x="0" y="85"/>
                  </a:lnTo>
                  <a:lnTo>
                    <a:pt x="5" y="58"/>
                  </a:lnTo>
                  <a:lnTo>
                    <a:pt x="5" y="53"/>
                  </a:lnTo>
                  <a:lnTo>
                    <a:pt x="100" y="22"/>
                  </a:lnTo>
                  <a:lnTo>
                    <a:pt x="126" y="0"/>
                  </a:lnTo>
                  <a:lnTo>
                    <a:pt x="131" y="11"/>
                  </a:lnTo>
                  <a:lnTo>
                    <a:pt x="139" y="134"/>
                  </a:lnTo>
                  <a:close/>
                </a:path>
              </a:pathLst>
            </a:custGeom>
            <a:solidFill>
              <a:srgbClr val="7F7F7F">
                <a:alpha val="100000"/>
              </a:srgbClr>
            </a:solidFill>
            <a:ln w="9525">
              <a:noFill/>
            </a:ln>
          </p:spPr>
          <p:txBody>
            <a:bodyPr/>
            <a:p>
              <a:endParaRPr lang="zh-CN" altLang="en-US"/>
            </a:p>
          </p:txBody>
        </p:sp>
        <p:sp>
          <p:nvSpPr>
            <p:cNvPr id="17491" name="Freeform 2130"/>
            <p:cNvSpPr/>
            <p:nvPr/>
          </p:nvSpPr>
          <p:spPr>
            <a:xfrm>
              <a:off x="1012" y="1477"/>
              <a:ext cx="8" cy="1"/>
            </a:xfrm>
            <a:custGeom>
              <a:avLst/>
              <a:gdLst>
                <a:gd name="txL" fmla="*/ 0 w 23"/>
                <a:gd name="txT" fmla="*/ 0 h 1"/>
                <a:gd name="txR" fmla="*/ 23 w 23"/>
                <a:gd name="txB" fmla="*/ 1 h 1"/>
              </a:gdLst>
              <a:ahLst/>
              <a:cxnLst>
                <a:cxn ang="0">
                  <a:pos x="0" y="0"/>
                </a:cxn>
                <a:cxn ang="0">
                  <a:pos x="23" y="0"/>
                </a:cxn>
                <a:cxn ang="0">
                  <a:pos x="0" y="0"/>
                </a:cxn>
              </a:cxnLst>
              <a:rect l="txL" t="txT" r="txR" b="txB"/>
              <a:pathLst>
                <a:path w="23" h="1">
                  <a:moveTo>
                    <a:pt x="0" y="0"/>
                  </a:moveTo>
                  <a:lnTo>
                    <a:pt x="23" y="0"/>
                  </a:lnTo>
                  <a:lnTo>
                    <a:pt x="0" y="0"/>
                  </a:lnTo>
                  <a:close/>
                </a:path>
              </a:pathLst>
            </a:custGeom>
            <a:solidFill>
              <a:srgbClr val="FFFFFF">
                <a:alpha val="100000"/>
              </a:srgbClr>
            </a:solidFill>
            <a:ln w="9525">
              <a:noFill/>
            </a:ln>
          </p:spPr>
          <p:txBody>
            <a:bodyPr/>
            <a:p>
              <a:endParaRPr lang="zh-CN" altLang="en-US"/>
            </a:p>
          </p:txBody>
        </p:sp>
        <p:sp>
          <p:nvSpPr>
            <p:cNvPr id="17492" name="Freeform 2131"/>
            <p:cNvSpPr/>
            <p:nvPr/>
          </p:nvSpPr>
          <p:spPr>
            <a:xfrm>
              <a:off x="644" y="1480"/>
              <a:ext cx="383" cy="19"/>
            </a:xfrm>
            <a:custGeom>
              <a:avLst/>
              <a:gdLst>
                <a:gd name="txL" fmla="*/ 0 w 1150"/>
                <a:gd name="txT" fmla="*/ 0 h 57"/>
                <a:gd name="txR" fmla="*/ 1150 w 1150"/>
                <a:gd name="txB" fmla="*/ 57 h 57"/>
              </a:gdLst>
              <a:ahLst/>
              <a:cxnLst>
                <a:cxn ang="0">
                  <a:pos x="1150" y="10"/>
                </a:cxn>
                <a:cxn ang="0">
                  <a:pos x="1150" y="54"/>
                </a:cxn>
                <a:cxn ang="0">
                  <a:pos x="837" y="54"/>
                </a:cxn>
                <a:cxn ang="0">
                  <a:pos x="820" y="52"/>
                </a:cxn>
                <a:cxn ang="0">
                  <a:pos x="818" y="54"/>
                </a:cxn>
                <a:cxn ang="0">
                  <a:pos x="398" y="57"/>
                </a:cxn>
                <a:cxn ang="0">
                  <a:pos x="391" y="52"/>
                </a:cxn>
                <a:cxn ang="0">
                  <a:pos x="383" y="57"/>
                </a:cxn>
                <a:cxn ang="0">
                  <a:pos x="19" y="54"/>
                </a:cxn>
                <a:cxn ang="0">
                  <a:pos x="11" y="52"/>
                </a:cxn>
                <a:cxn ang="0">
                  <a:pos x="4" y="52"/>
                </a:cxn>
                <a:cxn ang="0">
                  <a:pos x="0" y="0"/>
                </a:cxn>
                <a:cxn ang="0">
                  <a:pos x="1134" y="7"/>
                </a:cxn>
                <a:cxn ang="0">
                  <a:pos x="1150" y="10"/>
                </a:cxn>
              </a:cxnLst>
              <a:rect l="txL" t="txT" r="txR" b="txB"/>
              <a:pathLst>
                <a:path w="1150" h="57">
                  <a:moveTo>
                    <a:pt x="1150" y="10"/>
                  </a:moveTo>
                  <a:lnTo>
                    <a:pt x="1150" y="54"/>
                  </a:lnTo>
                  <a:lnTo>
                    <a:pt x="837" y="54"/>
                  </a:lnTo>
                  <a:lnTo>
                    <a:pt x="820" y="52"/>
                  </a:lnTo>
                  <a:lnTo>
                    <a:pt x="818" y="54"/>
                  </a:lnTo>
                  <a:lnTo>
                    <a:pt x="398" y="57"/>
                  </a:lnTo>
                  <a:lnTo>
                    <a:pt x="391" y="52"/>
                  </a:lnTo>
                  <a:lnTo>
                    <a:pt x="383" y="57"/>
                  </a:lnTo>
                  <a:lnTo>
                    <a:pt x="19" y="54"/>
                  </a:lnTo>
                  <a:lnTo>
                    <a:pt x="11" y="52"/>
                  </a:lnTo>
                  <a:lnTo>
                    <a:pt x="4" y="52"/>
                  </a:lnTo>
                  <a:lnTo>
                    <a:pt x="0" y="0"/>
                  </a:lnTo>
                  <a:lnTo>
                    <a:pt x="1134" y="7"/>
                  </a:lnTo>
                  <a:lnTo>
                    <a:pt x="1150" y="10"/>
                  </a:lnTo>
                  <a:close/>
                </a:path>
              </a:pathLst>
            </a:custGeom>
            <a:solidFill>
              <a:srgbClr val="99CCCC">
                <a:alpha val="100000"/>
              </a:srgbClr>
            </a:solidFill>
            <a:ln w="9525">
              <a:noFill/>
            </a:ln>
          </p:spPr>
          <p:txBody>
            <a:bodyPr/>
            <a:p>
              <a:endParaRPr lang="zh-CN" altLang="en-US"/>
            </a:p>
          </p:txBody>
        </p:sp>
        <p:sp>
          <p:nvSpPr>
            <p:cNvPr id="17493" name="Freeform 2132"/>
            <p:cNvSpPr/>
            <p:nvPr/>
          </p:nvSpPr>
          <p:spPr>
            <a:xfrm>
              <a:off x="1152" y="1481"/>
              <a:ext cx="88" cy="95"/>
            </a:xfrm>
            <a:custGeom>
              <a:avLst/>
              <a:gdLst>
                <a:gd name="txL" fmla="*/ 0 w 262"/>
                <a:gd name="txT" fmla="*/ 0 h 285"/>
                <a:gd name="txR" fmla="*/ 262 w 262"/>
                <a:gd name="txB" fmla="*/ 285 h 285"/>
              </a:gdLst>
              <a:ahLst/>
              <a:cxnLst>
                <a:cxn ang="0">
                  <a:pos x="107" y="34"/>
                </a:cxn>
                <a:cxn ang="0">
                  <a:pos x="138" y="40"/>
                </a:cxn>
                <a:cxn ang="0">
                  <a:pos x="186" y="55"/>
                </a:cxn>
                <a:cxn ang="0">
                  <a:pos x="255" y="76"/>
                </a:cxn>
                <a:cxn ang="0">
                  <a:pos x="260" y="84"/>
                </a:cxn>
                <a:cxn ang="0">
                  <a:pos x="262" y="173"/>
                </a:cxn>
                <a:cxn ang="0">
                  <a:pos x="262" y="285"/>
                </a:cxn>
                <a:cxn ang="0">
                  <a:pos x="7" y="285"/>
                </a:cxn>
                <a:cxn ang="0">
                  <a:pos x="0" y="47"/>
                </a:cxn>
                <a:cxn ang="0">
                  <a:pos x="5" y="0"/>
                </a:cxn>
                <a:cxn ang="0">
                  <a:pos x="55" y="16"/>
                </a:cxn>
                <a:cxn ang="0">
                  <a:pos x="107" y="34"/>
                </a:cxn>
              </a:cxnLst>
              <a:rect l="txL" t="txT" r="txR" b="txB"/>
              <a:pathLst>
                <a:path w="262" h="285">
                  <a:moveTo>
                    <a:pt x="107" y="34"/>
                  </a:moveTo>
                  <a:lnTo>
                    <a:pt x="138" y="40"/>
                  </a:lnTo>
                  <a:lnTo>
                    <a:pt x="186" y="55"/>
                  </a:lnTo>
                  <a:lnTo>
                    <a:pt x="255" y="76"/>
                  </a:lnTo>
                  <a:lnTo>
                    <a:pt x="260" y="84"/>
                  </a:lnTo>
                  <a:lnTo>
                    <a:pt x="262" y="173"/>
                  </a:lnTo>
                  <a:lnTo>
                    <a:pt x="262" y="285"/>
                  </a:lnTo>
                  <a:lnTo>
                    <a:pt x="7" y="285"/>
                  </a:lnTo>
                  <a:lnTo>
                    <a:pt x="0" y="47"/>
                  </a:lnTo>
                  <a:lnTo>
                    <a:pt x="5" y="0"/>
                  </a:lnTo>
                  <a:lnTo>
                    <a:pt x="55" y="16"/>
                  </a:lnTo>
                  <a:lnTo>
                    <a:pt x="107" y="34"/>
                  </a:lnTo>
                  <a:close/>
                </a:path>
              </a:pathLst>
            </a:custGeom>
            <a:solidFill>
              <a:srgbClr val="E8E8BA">
                <a:alpha val="100000"/>
              </a:srgbClr>
            </a:solidFill>
            <a:ln w="9525">
              <a:noFill/>
            </a:ln>
          </p:spPr>
          <p:txBody>
            <a:bodyPr/>
            <a:p>
              <a:endParaRPr lang="zh-CN" altLang="en-US"/>
            </a:p>
          </p:txBody>
        </p:sp>
        <p:sp>
          <p:nvSpPr>
            <p:cNvPr id="17494" name="Freeform 2133"/>
            <p:cNvSpPr/>
            <p:nvPr/>
          </p:nvSpPr>
          <p:spPr>
            <a:xfrm>
              <a:off x="645" y="1502"/>
              <a:ext cx="63" cy="72"/>
            </a:xfrm>
            <a:custGeom>
              <a:avLst/>
              <a:gdLst>
                <a:gd name="txL" fmla="*/ 0 w 187"/>
                <a:gd name="txT" fmla="*/ 0 h 217"/>
                <a:gd name="txR" fmla="*/ 187 w 187"/>
                <a:gd name="txB" fmla="*/ 217 h 217"/>
              </a:gdLst>
              <a:ahLst/>
              <a:cxnLst>
                <a:cxn ang="0">
                  <a:pos x="187" y="3"/>
                </a:cxn>
                <a:cxn ang="0">
                  <a:pos x="86" y="120"/>
                </a:cxn>
                <a:cxn ang="0">
                  <a:pos x="0" y="217"/>
                </a:cxn>
                <a:cxn ang="0">
                  <a:pos x="0" y="6"/>
                </a:cxn>
                <a:cxn ang="0">
                  <a:pos x="70" y="0"/>
                </a:cxn>
                <a:cxn ang="0">
                  <a:pos x="177" y="3"/>
                </a:cxn>
                <a:cxn ang="0">
                  <a:pos x="187" y="3"/>
                </a:cxn>
              </a:cxnLst>
              <a:rect l="txL" t="txT" r="txR" b="txB"/>
              <a:pathLst>
                <a:path w="187" h="217">
                  <a:moveTo>
                    <a:pt x="187" y="3"/>
                  </a:moveTo>
                  <a:lnTo>
                    <a:pt x="86" y="120"/>
                  </a:lnTo>
                  <a:lnTo>
                    <a:pt x="0" y="217"/>
                  </a:lnTo>
                  <a:lnTo>
                    <a:pt x="0" y="6"/>
                  </a:lnTo>
                  <a:lnTo>
                    <a:pt x="70" y="0"/>
                  </a:lnTo>
                  <a:lnTo>
                    <a:pt x="177" y="3"/>
                  </a:lnTo>
                  <a:lnTo>
                    <a:pt x="187" y="3"/>
                  </a:lnTo>
                  <a:close/>
                </a:path>
              </a:pathLst>
            </a:custGeom>
            <a:solidFill>
              <a:srgbClr val="669999">
                <a:alpha val="100000"/>
              </a:srgbClr>
            </a:solidFill>
            <a:ln w="9525">
              <a:noFill/>
            </a:ln>
          </p:spPr>
          <p:txBody>
            <a:bodyPr/>
            <a:p>
              <a:endParaRPr lang="zh-CN" altLang="en-US"/>
            </a:p>
          </p:txBody>
        </p:sp>
        <p:sp>
          <p:nvSpPr>
            <p:cNvPr id="17495" name="Freeform 2134"/>
            <p:cNvSpPr/>
            <p:nvPr/>
          </p:nvSpPr>
          <p:spPr>
            <a:xfrm>
              <a:off x="651" y="1503"/>
              <a:ext cx="75" cy="73"/>
            </a:xfrm>
            <a:custGeom>
              <a:avLst/>
              <a:gdLst>
                <a:gd name="txL" fmla="*/ 0 w 226"/>
                <a:gd name="txT" fmla="*/ 0 h 219"/>
                <a:gd name="txR" fmla="*/ 226 w 226"/>
                <a:gd name="txB" fmla="*/ 219 h 219"/>
              </a:gdLst>
              <a:ahLst/>
              <a:cxnLst>
                <a:cxn ang="0">
                  <a:pos x="212" y="23"/>
                </a:cxn>
                <a:cxn ang="0">
                  <a:pos x="134" y="120"/>
                </a:cxn>
                <a:cxn ang="0">
                  <a:pos x="90" y="183"/>
                </a:cxn>
                <a:cxn ang="0">
                  <a:pos x="85" y="183"/>
                </a:cxn>
                <a:cxn ang="0">
                  <a:pos x="53" y="219"/>
                </a:cxn>
                <a:cxn ang="0">
                  <a:pos x="0" y="219"/>
                </a:cxn>
                <a:cxn ang="0">
                  <a:pos x="22" y="188"/>
                </a:cxn>
                <a:cxn ang="0">
                  <a:pos x="189" y="0"/>
                </a:cxn>
                <a:cxn ang="0">
                  <a:pos x="226" y="0"/>
                </a:cxn>
                <a:cxn ang="0">
                  <a:pos x="212" y="23"/>
                </a:cxn>
              </a:cxnLst>
              <a:rect l="txL" t="txT" r="txR" b="txB"/>
              <a:pathLst>
                <a:path w="226" h="219">
                  <a:moveTo>
                    <a:pt x="212" y="23"/>
                  </a:moveTo>
                  <a:lnTo>
                    <a:pt x="134" y="120"/>
                  </a:lnTo>
                  <a:lnTo>
                    <a:pt x="90" y="183"/>
                  </a:lnTo>
                  <a:lnTo>
                    <a:pt x="85" y="183"/>
                  </a:lnTo>
                  <a:lnTo>
                    <a:pt x="53" y="219"/>
                  </a:lnTo>
                  <a:lnTo>
                    <a:pt x="0" y="219"/>
                  </a:lnTo>
                  <a:lnTo>
                    <a:pt x="22" y="188"/>
                  </a:lnTo>
                  <a:lnTo>
                    <a:pt x="189" y="0"/>
                  </a:lnTo>
                  <a:lnTo>
                    <a:pt x="226" y="0"/>
                  </a:lnTo>
                  <a:lnTo>
                    <a:pt x="212" y="23"/>
                  </a:lnTo>
                  <a:close/>
                </a:path>
              </a:pathLst>
            </a:custGeom>
            <a:solidFill>
              <a:srgbClr val="99CCCC">
                <a:alpha val="100000"/>
              </a:srgbClr>
            </a:solidFill>
            <a:ln w="9525">
              <a:noFill/>
            </a:ln>
          </p:spPr>
          <p:txBody>
            <a:bodyPr/>
            <a:p>
              <a:endParaRPr lang="zh-CN" altLang="en-US"/>
            </a:p>
          </p:txBody>
        </p:sp>
        <p:sp>
          <p:nvSpPr>
            <p:cNvPr id="17496" name="Freeform 2135"/>
            <p:cNvSpPr/>
            <p:nvPr/>
          </p:nvSpPr>
          <p:spPr>
            <a:xfrm>
              <a:off x="731" y="1503"/>
              <a:ext cx="19" cy="73"/>
            </a:xfrm>
            <a:custGeom>
              <a:avLst/>
              <a:gdLst>
                <a:gd name="txL" fmla="*/ 0 w 56"/>
                <a:gd name="txT" fmla="*/ 0 h 219"/>
                <a:gd name="txR" fmla="*/ 56 w 56"/>
                <a:gd name="txB" fmla="*/ 219 h 219"/>
              </a:gdLst>
              <a:ahLst/>
              <a:cxnLst>
                <a:cxn ang="0">
                  <a:pos x="51" y="18"/>
                </a:cxn>
                <a:cxn ang="0">
                  <a:pos x="53" y="107"/>
                </a:cxn>
                <a:cxn ang="0">
                  <a:pos x="56" y="214"/>
                </a:cxn>
                <a:cxn ang="0">
                  <a:pos x="56" y="219"/>
                </a:cxn>
                <a:cxn ang="0">
                  <a:pos x="5" y="219"/>
                </a:cxn>
                <a:cxn ang="0">
                  <a:pos x="0" y="81"/>
                </a:cxn>
                <a:cxn ang="0">
                  <a:pos x="5" y="3"/>
                </a:cxn>
                <a:cxn ang="0">
                  <a:pos x="9" y="0"/>
                </a:cxn>
                <a:cxn ang="0">
                  <a:pos x="46" y="0"/>
                </a:cxn>
                <a:cxn ang="0">
                  <a:pos x="51" y="18"/>
                </a:cxn>
              </a:cxnLst>
              <a:rect l="txL" t="txT" r="txR" b="txB"/>
              <a:pathLst>
                <a:path w="56" h="219">
                  <a:moveTo>
                    <a:pt x="51" y="18"/>
                  </a:moveTo>
                  <a:lnTo>
                    <a:pt x="53" y="107"/>
                  </a:lnTo>
                  <a:lnTo>
                    <a:pt x="56" y="214"/>
                  </a:lnTo>
                  <a:lnTo>
                    <a:pt x="56" y="219"/>
                  </a:lnTo>
                  <a:lnTo>
                    <a:pt x="5" y="219"/>
                  </a:lnTo>
                  <a:lnTo>
                    <a:pt x="0" y="81"/>
                  </a:lnTo>
                  <a:lnTo>
                    <a:pt x="5" y="3"/>
                  </a:lnTo>
                  <a:lnTo>
                    <a:pt x="9" y="0"/>
                  </a:lnTo>
                  <a:lnTo>
                    <a:pt x="46" y="0"/>
                  </a:lnTo>
                  <a:lnTo>
                    <a:pt x="51" y="18"/>
                  </a:lnTo>
                  <a:close/>
                </a:path>
              </a:pathLst>
            </a:custGeom>
            <a:solidFill>
              <a:srgbClr val="99CCCC">
                <a:alpha val="100000"/>
              </a:srgbClr>
            </a:solidFill>
            <a:ln w="9525">
              <a:noFill/>
            </a:ln>
          </p:spPr>
          <p:txBody>
            <a:bodyPr/>
            <a:p>
              <a:endParaRPr lang="zh-CN" altLang="en-US"/>
            </a:p>
          </p:txBody>
        </p:sp>
        <p:sp>
          <p:nvSpPr>
            <p:cNvPr id="17497" name="Freeform 2136"/>
            <p:cNvSpPr/>
            <p:nvPr/>
          </p:nvSpPr>
          <p:spPr>
            <a:xfrm>
              <a:off x="758" y="1503"/>
              <a:ext cx="73" cy="73"/>
            </a:xfrm>
            <a:custGeom>
              <a:avLst/>
              <a:gdLst>
                <a:gd name="txL" fmla="*/ 0 w 219"/>
                <a:gd name="txT" fmla="*/ 0 h 219"/>
                <a:gd name="txR" fmla="*/ 219 w 219"/>
                <a:gd name="txB" fmla="*/ 219 h 219"/>
              </a:gdLst>
              <a:ahLst/>
              <a:cxnLst>
                <a:cxn ang="0">
                  <a:pos x="94" y="57"/>
                </a:cxn>
                <a:cxn ang="0">
                  <a:pos x="219" y="217"/>
                </a:cxn>
                <a:cxn ang="0">
                  <a:pos x="165" y="219"/>
                </a:cxn>
                <a:cxn ang="0">
                  <a:pos x="51" y="73"/>
                </a:cxn>
                <a:cxn ang="0">
                  <a:pos x="0" y="0"/>
                </a:cxn>
                <a:cxn ang="0">
                  <a:pos x="41" y="0"/>
                </a:cxn>
                <a:cxn ang="0">
                  <a:pos x="94" y="57"/>
                </a:cxn>
              </a:cxnLst>
              <a:rect l="txL" t="txT" r="txR" b="txB"/>
              <a:pathLst>
                <a:path w="219" h="219">
                  <a:moveTo>
                    <a:pt x="94" y="57"/>
                  </a:moveTo>
                  <a:lnTo>
                    <a:pt x="219" y="217"/>
                  </a:lnTo>
                  <a:lnTo>
                    <a:pt x="165" y="219"/>
                  </a:lnTo>
                  <a:lnTo>
                    <a:pt x="51" y="73"/>
                  </a:lnTo>
                  <a:lnTo>
                    <a:pt x="0" y="0"/>
                  </a:lnTo>
                  <a:lnTo>
                    <a:pt x="41" y="0"/>
                  </a:lnTo>
                  <a:lnTo>
                    <a:pt x="94" y="57"/>
                  </a:lnTo>
                  <a:close/>
                </a:path>
              </a:pathLst>
            </a:custGeom>
            <a:solidFill>
              <a:srgbClr val="99CCCC">
                <a:alpha val="100000"/>
              </a:srgbClr>
            </a:solidFill>
            <a:ln w="9525">
              <a:noFill/>
            </a:ln>
          </p:spPr>
          <p:txBody>
            <a:bodyPr/>
            <a:p>
              <a:endParaRPr lang="zh-CN" altLang="en-US"/>
            </a:p>
          </p:txBody>
        </p:sp>
        <p:sp>
          <p:nvSpPr>
            <p:cNvPr id="17498" name="Freeform 2137"/>
            <p:cNvSpPr/>
            <p:nvPr/>
          </p:nvSpPr>
          <p:spPr>
            <a:xfrm>
              <a:off x="780" y="1503"/>
              <a:ext cx="134" cy="73"/>
            </a:xfrm>
            <a:custGeom>
              <a:avLst/>
              <a:gdLst>
                <a:gd name="txL" fmla="*/ 0 w 401"/>
                <a:gd name="txT" fmla="*/ 0 h 219"/>
                <a:gd name="txR" fmla="*/ 401 w 401"/>
                <a:gd name="txB" fmla="*/ 219 h 219"/>
              </a:gdLst>
              <a:ahLst/>
              <a:cxnLst>
                <a:cxn ang="0">
                  <a:pos x="365" y="49"/>
                </a:cxn>
                <a:cxn ang="0">
                  <a:pos x="268" y="151"/>
                </a:cxn>
                <a:cxn ang="0">
                  <a:pos x="210" y="214"/>
                </a:cxn>
                <a:cxn ang="0">
                  <a:pos x="200" y="219"/>
                </a:cxn>
                <a:cxn ang="0">
                  <a:pos x="171" y="219"/>
                </a:cxn>
                <a:cxn ang="0">
                  <a:pos x="3" y="8"/>
                </a:cxn>
                <a:cxn ang="0">
                  <a:pos x="0" y="0"/>
                </a:cxn>
                <a:cxn ang="0">
                  <a:pos x="401" y="3"/>
                </a:cxn>
                <a:cxn ang="0">
                  <a:pos x="365" y="49"/>
                </a:cxn>
              </a:cxnLst>
              <a:rect l="txL" t="txT" r="txR" b="txB"/>
              <a:pathLst>
                <a:path w="401" h="219">
                  <a:moveTo>
                    <a:pt x="365" y="49"/>
                  </a:moveTo>
                  <a:lnTo>
                    <a:pt x="268" y="151"/>
                  </a:lnTo>
                  <a:lnTo>
                    <a:pt x="210" y="214"/>
                  </a:lnTo>
                  <a:lnTo>
                    <a:pt x="200" y="219"/>
                  </a:lnTo>
                  <a:lnTo>
                    <a:pt x="171" y="219"/>
                  </a:lnTo>
                  <a:lnTo>
                    <a:pt x="3" y="8"/>
                  </a:lnTo>
                  <a:lnTo>
                    <a:pt x="0" y="0"/>
                  </a:lnTo>
                  <a:lnTo>
                    <a:pt x="401" y="3"/>
                  </a:lnTo>
                  <a:lnTo>
                    <a:pt x="365" y="49"/>
                  </a:lnTo>
                  <a:close/>
                </a:path>
              </a:pathLst>
            </a:custGeom>
            <a:solidFill>
              <a:srgbClr val="669999">
                <a:alpha val="100000"/>
              </a:srgbClr>
            </a:solidFill>
            <a:ln w="9525">
              <a:noFill/>
            </a:ln>
          </p:spPr>
          <p:txBody>
            <a:bodyPr/>
            <a:p>
              <a:endParaRPr lang="zh-CN" altLang="en-US"/>
            </a:p>
          </p:txBody>
        </p:sp>
        <p:sp>
          <p:nvSpPr>
            <p:cNvPr id="17499" name="Freeform 2138"/>
            <p:cNvSpPr/>
            <p:nvPr/>
          </p:nvSpPr>
          <p:spPr>
            <a:xfrm>
              <a:off x="857" y="1503"/>
              <a:ext cx="80" cy="73"/>
            </a:xfrm>
            <a:custGeom>
              <a:avLst/>
              <a:gdLst>
                <a:gd name="txL" fmla="*/ 0 w 239"/>
                <a:gd name="txT" fmla="*/ 0 h 219"/>
                <a:gd name="txR" fmla="*/ 239 w 239"/>
                <a:gd name="txB" fmla="*/ 219 h 219"/>
              </a:gdLst>
              <a:ahLst/>
              <a:cxnLst>
                <a:cxn ang="0">
                  <a:pos x="239" y="3"/>
                </a:cxn>
                <a:cxn ang="0">
                  <a:pos x="68" y="209"/>
                </a:cxn>
                <a:cxn ang="0">
                  <a:pos x="60" y="212"/>
                </a:cxn>
                <a:cxn ang="0">
                  <a:pos x="57" y="214"/>
                </a:cxn>
                <a:cxn ang="0">
                  <a:pos x="39" y="219"/>
                </a:cxn>
                <a:cxn ang="0">
                  <a:pos x="0" y="219"/>
                </a:cxn>
                <a:cxn ang="0">
                  <a:pos x="13" y="199"/>
                </a:cxn>
                <a:cxn ang="0">
                  <a:pos x="193" y="3"/>
                </a:cxn>
                <a:cxn ang="0">
                  <a:pos x="209" y="0"/>
                </a:cxn>
                <a:cxn ang="0">
                  <a:pos x="227" y="3"/>
                </a:cxn>
                <a:cxn ang="0">
                  <a:pos x="239" y="3"/>
                </a:cxn>
              </a:cxnLst>
              <a:rect l="txL" t="txT" r="txR" b="txB"/>
              <a:pathLst>
                <a:path w="239" h="219">
                  <a:moveTo>
                    <a:pt x="239" y="3"/>
                  </a:moveTo>
                  <a:lnTo>
                    <a:pt x="68" y="209"/>
                  </a:lnTo>
                  <a:lnTo>
                    <a:pt x="60" y="212"/>
                  </a:lnTo>
                  <a:lnTo>
                    <a:pt x="57" y="214"/>
                  </a:lnTo>
                  <a:lnTo>
                    <a:pt x="39" y="219"/>
                  </a:lnTo>
                  <a:lnTo>
                    <a:pt x="0" y="219"/>
                  </a:lnTo>
                  <a:lnTo>
                    <a:pt x="13" y="199"/>
                  </a:lnTo>
                  <a:lnTo>
                    <a:pt x="193" y="3"/>
                  </a:lnTo>
                  <a:lnTo>
                    <a:pt x="209" y="0"/>
                  </a:lnTo>
                  <a:lnTo>
                    <a:pt x="227" y="3"/>
                  </a:lnTo>
                  <a:lnTo>
                    <a:pt x="239" y="3"/>
                  </a:lnTo>
                  <a:close/>
                </a:path>
              </a:pathLst>
            </a:custGeom>
            <a:solidFill>
              <a:srgbClr val="99CCCC">
                <a:alpha val="100000"/>
              </a:srgbClr>
            </a:solidFill>
            <a:ln w="9525">
              <a:noFill/>
            </a:ln>
          </p:spPr>
          <p:txBody>
            <a:bodyPr/>
            <a:p>
              <a:endParaRPr lang="zh-CN" altLang="en-US"/>
            </a:p>
          </p:txBody>
        </p:sp>
        <p:sp>
          <p:nvSpPr>
            <p:cNvPr id="17500" name="Freeform 2139"/>
            <p:cNvSpPr/>
            <p:nvPr/>
          </p:nvSpPr>
          <p:spPr>
            <a:xfrm>
              <a:off x="964" y="1503"/>
              <a:ext cx="64" cy="73"/>
            </a:xfrm>
            <a:custGeom>
              <a:avLst/>
              <a:gdLst>
                <a:gd name="txL" fmla="*/ 0 w 194"/>
                <a:gd name="txT" fmla="*/ 0 h 219"/>
                <a:gd name="txR" fmla="*/ 194 w 194"/>
                <a:gd name="txB" fmla="*/ 219 h 219"/>
              </a:gdLst>
              <a:ahLst/>
              <a:cxnLst>
                <a:cxn ang="0">
                  <a:pos x="95" y="73"/>
                </a:cxn>
                <a:cxn ang="0">
                  <a:pos x="118" y="112"/>
                </a:cxn>
                <a:cxn ang="0">
                  <a:pos x="191" y="197"/>
                </a:cxn>
                <a:cxn ang="0">
                  <a:pos x="191" y="217"/>
                </a:cxn>
                <a:cxn ang="0">
                  <a:pos x="194" y="219"/>
                </a:cxn>
                <a:cxn ang="0">
                  <a:pos x="162" y="219"/>
                </a:cxn>
                <a:cxn ang="0">
                  <a:pos x="92" y="131"/>
                </a:cxn>
                <a:cxn ang="0">
                  <a:pos x="5" y="15"/>
                </a:cxn>
                <a:cxn ang="0">
                  <a:pos x="0" y="0"/>
                </a:cxn>
                <a:cxn ang="0">
                  <a:pos x="37" y="5"/>
                </a:cxn>
                <a:cxn ang="0">
                  <a:pos x="95" y="73"/>
                </a:cxn>
              </a:cxnLst>
              <a:rect l="txL" t="txT" r="txR" b="txB"/>
              <a:pathLst>
                <a:path w="194" h="219">
                  <a:moveTo>
                    <a:pt x="95" y="73"/>
                  </a:moveTo>
                  <a:lnTo>
                    <a:pt x="118" y="112"/>
                  </a:lnTo>
                  <a:lnTo>
                    <a:pt x="191" y="197"/>
                  </a:lnTo>
                  <a:lnTo>
                    <a:pt x="191" y="217"/>
                  </a:lnTo>
                  <a:lnTo>
                    <a:pt x="194" y="219"/>
                  </a:lnTo>
                  <a:lnTo>
                    <a:pt x="162" y="219"/>
                  </a:lnTo>
                  <a:lnTo>
                    <a:pt x="92" y="131"/>
                  </a:lnTo>
                  <a:lnTo>
                    <a:pt x="5" y="15"/>
                  </a:lnTo>
                  <a:lnTo>
                    <a:pt x="0" y="0"/>
                  </a:lnTo>
                  <a:lnTo>
                    <a:pt x="37" y="5"/>
                  </a:lnTo>
                  <a:lnTo>
                    <a:pt x="95" y="73"/>
                  </a:lnTo>
                  <a:close/>
                </a:path>
              </a:pathLst>
            </a:custGeom>
            <a:solidFill>
              <a:srgbClr val="99CCCC">
                <a:alpha val="100000"/>
              </a:srgbClr>
            </a:solidFill>
            <a:ln w="9525">
              <a:noFill/>
            </a:ln>
          </p:spPr>
          <p:txBody>
            <a:bodyPr/>
            <a:p>
              <a:endParaRPr lang="zh-CN" altLang="en-US"/>
            </a:p>
          </p:txBody>
        </p:sp>
        <p:sp>
          <p:nvSpPr>
            <p:cNvPr id="17501" name="Freeform 2140"/>
            <p:cNvSpPr/>
            <p:nvPr/>
          </p:nvSpPr>
          <p:spPr>
            <a:xfrm>
              <a:off x="983" y="1503"/>
              <a:ext cx="46" cy="60"/>
            </a:xfrm>
            <a:custGeom>
              <a:avLst/>
              <a:gdLst>
                <a:gd name="txL" fmla="*/ 0 w 139"/>
                <a:gd name="txT" fmla="*/ 0 h 180"/>
                <a:gd name="txR" fmla="*/ 139 w 139"/>
                <a:gd name="txB" fmla="*/ 180 h 180"/>
              </a:gdLst>
              <a:ahLst/>
              <a:cxnLst>
                <a:cxn ang="0">
                  <a:pos x="139" y="141"/>
                </a:cxn>
                <a:cxn ang="0">
                  <a:pos x="136" y="180"/>
                </a:cxn>
                <a:cxn ang="0">
                  <a:pos x="27" y="39"/>
                </a:cxn>
                <a:cxn ang="0">
                  <a:pos x="0" y="0"/>
                </a:cxn>
                <a:cxn ang="0">
                  <a:pos x="133" y="3"/>
                </a:cxn>
                <a:cxn ang="0">
                  <a:pos x="139" y="141"/>
                </a:cxn>
              </a:cxnLst>
              <a:rect l="txL" t="txT" r="txR" b="txB"/>
              <a:pathLst>
                <a:path w="139" h="180">
                  <a:moveTo>
                    <a:pt x="139" y="141"/>
                  </a:moveTo>
                  <a:lnTo>
                    <a:pt x="136" y="180"/>
                  </a:lnTo>
                  <a:lnTo>
                    <a:pt x="27" y="39"/>
                  </a:lnTo>
                  <a:lnTo>
                    <a:pt x="0" y="0"/>
                  </a:lnTo>
                  <a:lnTo>
                    <a:pt x="133" y="3"/>
                  </a:lnTo>
                  <a:lnTo>
                    <a:pt x="139" y="141"/>
                  </a:lnTo>
                  <a:close/>
                </a:path>
              </a:pathLst>
            </a:custGeom>
            <a:solidFill>
              <a:srgbClr val="669999">
                <a:alpha val="100000"/>
              </a:srgbClr>
            </a:solidFill>
            <a:ln w="9525">
              <a:noFill/>
            </a:ln>
          </p:spPr>
          <p:txBody>
            <a:bodyPr/>
            <a:p>
              <a:endParaRPr lang="zh-CN" altLang="en-US"/>
            </a:p>
          </p:txBody>
        </p:sp>
        <p:sp>
          <p:nvSpPr>
            <p:cNvPr id="17502" name="Freeform 2141"/>
            <p:cNvSpPr/>
            <p:nvPr/>
          </p:nvSpPr>
          <p:spPr>
            <a:xfrm>
              <a:off x="943" y="1504"/>
              <a:ext cx="12" cy="72"/>
            </a:xfrm>
            <a:custGeom>
              <a:avLst/>
              <a:gdLst>
                <a:gd name="txL" fmla="*/ 0 w 37"/>
                <a:gd name="txT" fmla="*/ 0 h 216"/>
                <a:gd name="txR" fmla="*/ 37 w 37"/>
                <a:gd name="txB" fmla="*/ 216 h 216"/>
              </a:gdLst>
              <a:ahLst/>
              <a:cxnLst>
                <a:cxn ang="0">
                  <a:pos x="37" y="141"/>
                </a:cxn>
                <a:cxn ang="0">
                  <a:pos x="34" y="206"/>
                </a:cxn>
                <a:cxn ang="0">
                  <a:pos x="34" y="216"/>
                </a:cxn>
                <a:cxn ang="0">
                  <a:pos x="0" y="216"/>
                </a:cxn>
                <a:cxn ang="0">
                  <a:pos x="0" y="70"/>
                </a:cxn>
                <a:cxn ang="0">
                  <a:pos x="5" y="0"/>
                </a:cxn>
                <a:cxn ang="0">
                  <a:pos x="37" y="0"/>
                </a:cxn>
                <a:cxn ang="0">
                  <a:pos x="37" y="141"/>
                </a:cxn>
              </a:cxnLst>
              <a:rect l="txL" t="txT" r="txR" b="txB"/>
              <a:pathLst>
                <a:path w="37" h="216">
                  <a:moveTo>
                    <a:pt x="37" y="141"/>
                  </a:moveTo>
                  <a:lnTo>
                    <a:pt x="34" y="206"/>
                  </a:lnTo>
                  <a:lnTo>
                    <a:pt x="34" y="216"/>
                  </a:lnTo>
                  <a:lnTo>
                    <a:pt x="0" y="216"/>
                  </a:lnTo>
                  <a:lnTo>
                    <a:pt x="0" y="70"/>
                  </a:lnTo>
                  <a:lnTo>
                    <a:pt x="5" y="0"/>
                  </a:lnTo>
                  <a:lnTo>
                    <a:pt x="37" y="0"/>
                  </a:lnTo>
                  <a:lnTo>
                    <a:pt x="37" y="141"/>
                  </a:lnTo>
                  <a:close/>
                </a:path>
              </a:pathLst>
            </a:custGeom>
            <a:solidFill>
              <a:srgbClr val="99CCCC">
                <a:alpha val="100000"/>
              </a:srgbClr>
            </a:solidFill>
            <a:ln w="9525">
              <a:noFill/>
            </a:ln>
          </p:spPr>
          <p:txBody>
            <a:bodyPr/>
            <a:p>
              <a:endParaRPr lang="zh-CN" altLang="en-US"/>
            </a:p>
          </p:txBody>
        </p:sp>
        <p:sp>
          <p:nvSpPr>
            <p:cNvPr id="17503" name="Freeform 2142"/>
            <p:cNvSpPr/>
            <p:nvPr/>
          </p:nvSpPr>
          <p:spPr>
            <a:xfrm>
              <a:off x="754" y="1508"/>
              <a:ext cx="52" cy="68"/>
            </a:xfrm>
            <a:custGeom>
              <a:avLst/>
              <a:gdLst>
                <a:gd name="txL" fmla="*/ 0 w 155"/>
                <a:gd name="txT" fmla="*/ 0 h 204"/>
                <a:gd name="txR" fmla="*/ 155 w 155"/>
                <a:gd name="txB" fmla="*/ 204 h 204"/>
              </a:gdLst>
              <a:ahLst/>
              <a:cxnLst>
                <a:cxn ang="0">
                  <a:pos x="155" y="202"/>
                </a:cxn>
                <a:cxn ang="0">
                  <a:pos x="7" y="204"/>
                </a:cxn>
                <a:cxn ang="0">
                  <a:pos x="0" y="168"/>
                </a:cxn>
                <a:cxn ang="0">
                  <a:pos x="0" y="0"/>
                </a:cxn>
                <a:cxn ang="0">
                  <a:pos x="61" y="79"/>
                </a:cxn>
                <a:cxn ang="0">
                  <a:pos x="155" y="202"/>
                </a:cxn>
              </a:cxnLst>
              <a:rect l="txL" t="txT" r="txR" b="txB"/>
              <a:pathLst>
                <a:path w="155" h="204">
                  <a:moveTo>
                    <a:pt x="155" y="202"/>
                  </a:moveTo>
                  <a:lnTo>
                    <a:pt x="7" y="204"/>
                  </a:lnTo>
                  <a:lnTo>
                    <a:pt x="0" y="168"/>
                  </a:lnTo>
                  <a:lnTo>
                    <a:pt x="0" y="0"/>
                  </a:lnTo>
                  <a:lnTo>
                    <a:pt x="61" y="79"/>
                  </a:lnTo>
                  <a:lnTo>
                    <a:pt x="155" y="202"/>
                  </a:lnTo>
                  <a:close/>
                </a:path>
              </a:pathLst>
            </a:custGeom>
            <a:solidFill>
              <a:srgbClr val="669999">
                <a:alpha val="100000"/>
              </a:srgbClr>
            </a:solidFill>
            <a:ln w="9525">
              <a:noFill/>
            </a:ln>
          </p:spPr>
          <p:txBody>
            <a:bodyPr/>
            <a:p>
              <a:endParaRPr lang="zh-CN" altLang="en-US"/>
            </a:p>
          </p:txBody>
        </p:sp>
        <p:sp>
          <p:nvSpPr>
            <p:cNvPr id="17504" name="Freeform 2143"/>
            <p:cNvSpPr/>
            <p:nvPr/>
          </p:nvSpPr>
          <p:spPr>
            <a:xfrm>
              <a:off x="1244" y="1509"/>
              <a:ext cx="39" cy="67"/>
            </a:xfrm>
            <a:custGeom>
              <a:avLst/>
              <a:gdLst>
                <a:gd name="txL" fmla="*/ 0 w 118"/>
                <a:gd name="txT" fmla="*/ 0 h 201"/>
                <a:gd name="txR" fmla="*/ 118 w 118"/>
                <a:gd name="txB" fmla="*/ 201 h 201"/>
              </a:gdLst>
              <a:ahLst/>
              <a:cxnLst>
                <a:cxn ang="0">
                  <a:pos x="116" y="60"/>
                </a:cxn>
                <a:cxn ang="0">
                  <a:pos x="118" y="199"/>
                </a:cxn>
                <a:cxn ang="0">
                  <a:pos x="8" y="201"/>
                </a:cxn>
                <a:cxn ang="0">
                  <a:pos x="0" y="39"/>
                </a:cxn>
                <a:cxn ang="0">
                  <a:pos x="2" y="0"/>
                </a:cxn>
                <a:cxn ang="0">
                  <a:pos x="110" y="42"/>
                </a:cxn>
                <a:cxn ang="0">
                  <a:pos x="116" y="60"/>
                </a:cxn>
              </a:cxnLst>
              <a:rect l="txL" t="txT" r="txR" b="txB"/>
              <a:pathLst>
                <a:path w="118" h="201">
                  <a:moveTo>
                    <a:pt x="116" y="60"/>
                  </a:moveTo>
                  <a:lnTo>
                    <a:pt x="118" y="199"/>
                  </a:lnTo>
                  <a:lnTo>
                    <a:pt x="8" y="201"/>
                  </a:lnTo>
                  <a:lnTo>
                    <a:pt x="0" y="39"/>
                  </a:lnTo>
                  <a:lnTo>
                    <a:pt x="2" y="0"/>
                  </a:lnTo>
                  <a:lnTo>
                    <a:pt x="110" y="42"/>
                  </a:lnTo>
                  <a:lnTo>
                    <a:pt x="116" y="60"/>
                  </a:lnTo>
                  <a:close/>
                </a:path>
              </a:pathLst>
            </a:custGeom>
            <a:solidFill>
              <a:srgbClr val="E8E858">
                <a:alpha val="100000"/>
              </a:srgbClr>
            </a:solidFill>
            <a:ln w="9525">
              <a:noFill/>
            </a:ln>
          </p:spPr>
          <p:txBody>
            <a:bodyPr/>
            <a:p>
              <a:endParaRPr lang="zh-CN" altLang="en-US"/>
            </a:p>
          </p:txBody>
        </p:sp>
        <p:sp>
          <p:nvSpPr>
            <p:cNvPr id="17505" name="Freeform 2144"/>
            <p:cNvSpPr/>
            <p:nvPr/>
          </p:nvSpPr>
          <p:spPr>
            <a:xfrm>
              <a:off x="960" y="1509"/>
              <a:ext cx="52" cy="67"/>
            </a:xfrm>
            <a:custGeom>
              <a:avLst/>
              <a:gdLst>
                <a:gd name="txL" fmla="*/ 0 w 155"/>
                <a:gd name="txT" fmla="*/ 0 h 199"/>
                <a:gd name="txR" fmla="*/ 155 w 155"/>
                <a:gd name="txB" fmla="*/ 199 h 199"/>
              </a:gdLst>
              <a:ahLst/>
              <a:cxnLst>
                <a:cxn ang="0">
                  <a:pos x="0" y="199"/>
                </a:cxn>
                <a:cxn ang="0">
                  <a:pos x="0" y="0"/>
                </a:cxn>
                <a:cxn ang="0">
                  <a:pos x="155" y="199"/>
                </a:cxn>
                <a:cxn ang="0">
                  <a:pos x="0" y="199"/>
                </a:cxn>
              </a:cxnLst>
              <a:rect l="txL" t="txT" r="txR" b="txB"/>
              <a:pathLst>
                <a:path w="155" h="199">
                  <a:moveTo>
                    <a:pt x="0" y="199"/>
                  </a:moveTo>
                  <a:lnTo>
                    <a:pt x="0" y="0"/>
                  </a:lnTo>
                  <a:lnTo>
                    <a:pt x="155" y="199"/>
                  </a:lnTo>
                  <a:lnTo>
                    <a:pt x="0" y="199"/>
                  </a:lnTo>
                  <a:close/>
                </a:path>
              </a:pathLst>
            </a:custGeom>
            <a:solidFill>
              <a:srgbClr val="669999">
                <a:alpha val="100000"/>
              </a:srgbClr>
            </a:solidFill>
            <a:ln w="9525">
              <a:noFill/>
            </a:ln>
          </p:spPr>
          <p:txBody>
            <a:bodyPr/>
            <a:p>
              <a:endParaRPr lang="zh-CN" altLang="en-US"/>
            </a:p>
          </p:txBody>
        </p:sp>
        <p:sp>
          <p:nvSpPr>
            <p:cNvPr id="17506" name="Freeform 2145"/>
            <p:cNvSpPr/>
            <p:nvPr/>
          </p:nvSpPr>
          <p:spPr>
            <a:xfrm>
              <a:off x="884" y="1510"/>
              <a:ext cx="55" cy="66"/>
            </a:xfrm>
            <a:custGeom>
              <a:avLst/>
              <a:gdLst>
                <a:gd name="txL" fmla="*/ 0 w 165"/>
                <a:gd name="txT" fmla="*/ 0 h 196"/>
                <a:gd name="txR" fmla="*/ 165 w 165"/>
                <a:gd name="txB" fmla="*/ 196 h 196"/>
              </a:gdLst>
              <a:ahLst/>
              <a:cxnLst>
                <a:cxn ang="0">
                  <a:pos x="160" y="165"/>
                </a:cxn>
                <a:cxn ang="0">
                  <a:pos x="158" y="189"/>
                </a:cxn>
                <a:cxn ang="0">
                  <a:pos x="141" y="196"/>
                </a:cxn>
                <a:cxn ang="0">
                  <a:pos x="0" y="196"/>
                </a:cxn>
                <a:cxn ang="0">
                  <a:pos x="160" y="0"/>
                </a:cxn>
                <a:cxn ang="0">
                  <a:pos x="165" y="18"/>
                </a:cxn>
                <a:cxn ang="0">
                  <a:pos x="160" y="165"/>
                </a:cxn>
              </a:cxnLst>
              <a:rect l="txL" t="txT" r="txR" b="txB"/>
              <a:pathLst>
                <a:path w="165" h="196">
                  <a:moveTo>
                    <a:pt x="160" y="165"/>
                  </a:moveTo>
                  <a:lnTo>
                    <a:pt x="158" y="189"/>
                  </a:lnTo>
                  <a:lnTo>
                    <a:pt x="141" y="196"/>
                  </a:lnTo>
                  <a:lnTo>
                    <a:pt x="0" y="196"/>
                  </a:lnTo>
                  <a:lnTo>
                    <a:pt x="160" y="0"/>
                  </a:lnTo>
                  <a:lnTo>
                    <a:pt x="165" y="18"/>
                  </a:lnTo>
                  <a:lnTo>
                    <a:pt x="160" y="165"/>
                  </a:lnTo>
                  <a:close/>
                </a:path>
              </a:pathLst>
            </a:custGeom>
            <a:solidFill>
              <a:srgbClr val="669999">
                <a:alpha val="100000"/>
              </a:srgbClr>
            </a:solidFill>
            <a:ln w="9525">
              <a:noFill/>
            </a:ln>
          </p:spPr>
          <p:txBody>
            <a:bodyPr/>
            <a:p>
              <a:endParaRPr lang="zh-CN" altLang="en-US"/>
            </a:p>
          </p:txBody>
        </p:sp>
        <p:sp>
          <p:nvSpPr>
            <p:cNvPr id="17507" name="Freeform 2146"/>
            <p:cNvSpPr/>
            <p:nvPr/>
          </p:nvSpPr>
          <p:spPr>
            <a:xfrm>
              <a:off x="676" y="1512"/>
              <a:ext cx="52" cy="64"/>
            </a:xfrm>
            <a:custGeom>
              <a:avLst/>
              <a:gdLst>
                <a:gd name="txL" fmla="*/ 0 w 157"/>
                <a:gd name="txT" fmla="*/ 0 h 190"/>
                <a:gd name="txR" fmla="*/ 157 w 157"/>
                <a:gd name="txB" fmla="*/ 190 h 190"/>
              </a:gdLst>
              <a:ahLst/>
              <a:cxnLst>
                <a:cxn ang="0">
                  <a:pos x="157" y="180"/>
                </a:cxn>
                <a:cxn ang="0">
                  <a:pos x="157" y="188"/>
                </a:cxn>
                <a:cxn ang="0">
                  <a:pos x="0" y="190"/>
                </a:cxn>
                <a:cxn ang="0">
                  <a:pos x="13" y="168"/>
                </a:cxn>
                <a:cxn ang="0">
                  <a:pos x="152" y="0"/>
                </a:cxn>
                <a:cxn ang="0">
                  <a:pos x="154" y="159"/>
                </a:cxn>
                <a:cxn ang="0">
                  <a:pos x="157" y="180"/>
                </a:cxn>
              </a:cxnLst>
              <a:rect l="txL" t="txT" r="txR" b="txB"/>
              <a:pathLst>
                <a:path w="157" h="190">
                  <a:moveTo>
                    <a:pt x="157" y="180"/>
                  </a:moveTo>
                  <a:lnTo>
                    <a:pt x="157" y="188"/>
                  </a:lnTo>
                  <a:lnTo>
                    <a:pt x="0" y="190"/>
                  </a:lnTo>
                  <a:lnTo>
                    <a:pt x="13" y="168"/>
                  </a:lnTo>
                  <a:lnTo>
                    <a:pt x="152" y="0"/>
                  </a:lnTo>
                  <a:lnTo>
                    <a:pt x="154" y="159"/>
                  </a:lnTo>
                  <a:lnTo>
                    <a:pt x="157" y="180"/>
                  </a:lnTo>
                  <a:close/>
                </a:path>
              </a:pathLst>
            </a:custGeom>
            <a:solidFill>
              <a:srgbClr val="669999">
                <a:alpha val="100000"/>
              </a:srgbClr>
            </a:solidFill>
            <a:ln w="9525">
              <a:noFill/>
            </a:ln>
          </p:spPr>
          <p:txBody>
            <a:bodyPr/>
            <a:p>
              <a:endParaRPr lang="zh-CN" altLang="en-US"/>
            </a:p>
          </p:txBody>
        </p:sp>
        <p:sp>
          <p:nvSpPr>
            <p:cNvPr id="17508" name="Freeform 2147"/>
            <p:cNvSpPr/>
            <p:nvPr/>
          </p:nvSpPr>
          <p:spPr>
            <a:xfrm>
              <a:off x="1288" y="1659"/>
              <a:ext cx="11" cy="49"/>
            </a:xfrm>
            <a:custGeom>
              <a:avLst/>
              <a:gdLst>
                <a:gd name="txL" fmla="*/ 0 w 34"/>
                <a:gd name="txT" fmla="*/ 0 h 146"/>
                <a:gd name="txR" fmla="*/ 34 w 34"/>
                <a:gd name="txB" fmla="*/ 146 h 146"/>
              </a:gdLst>
              <a:ahLst/>
              <a:cxnLst>
                <a:cxn ang="0">
                  <a:pos x="34" y="144"/>
                </a:cxn>
                <a:cxn ang="0">
                  <a:pos x="11" y="146"/>
                </a:cxn>
                <a:cxn ang="0">
                  <a:pos x="2" y="139"/>
                </a:cxn>
                <a:cxn ang="0">
                  <a:pos x="0" y="18"/>
                </a:cxn>
                <a:cxn ang="0">
                  <a:pos x="2" y="0"/>
                </a:cxn>
                <a:cxn ang="0">
                  <a:pos x="34" y="13"/>
                </a:cxn>
                <a:cxn ang="0">
                  <a:pos x="34" y="144"/>
                </a:cxn>
              </a:cxnLst>
              <a:rect l="txL" t="txT" r="txR" b="txB"/>
              <a:pathLst>
                <a:path w="34" h="146">
                  <a:moveTo>
                    <a:pt x="34" y="144"/>
                  </a:moveTo>
                  <a:lnTo>
                    <a:pt x="11" y="146"/>
                  </a:lnTo>
                  <a:lnTo>
                    <a:pt x="2" y="139"/>
                  </a:lnTo>
                  <a:lnTo>
                    <a:pt x="0" y="18"/>
                  </a:lnTo>
                  <a:lnTo>
                    <a:pt x="2" y="0"/>
                  </a:lnTo>
                  <a:lnTo>
                    <a:pt x="34" y="13"/>
                  </a:lnTo>
                  <a:lnTo>
                    <a:pt x="34" y="144"/>
                  </a:lnTo>
                  <a:close/>
                </a:path>
              </a:pathLst>
            </a:custGeom>
            <a:solidFill>
              <a:srgbClr val="E8E8BA">
                <a:alpha val="100000"/>
              </a:srgbClr>
            </a:solidFill>
            <a:ln w="9525">
              <a:noFill/>
            </a:ln>
          </p:spPr>
          <p:txBody>
            <a:bodyPr/>
            <a:p>
              <a:endParaRPr lang="zh-CN" altLang="en-US"/>
            </a:p>
          </p:txBody>
        </p:sp>
        <p:sp>
          <p:nvSpPr>
            <p:cNvPr id="17509" name="Freeform 2148"/>
            <p:cNvSpPr/>
            <p:nvPr/>
          </p:nvSpPr>
          <p:spPr>
            <a:xfrm>
              <a:off x="998" y="832"/>
              <a:ext cx="74" cy="127"/>
            </a:xfrm>
            <a:custGeom>
              <a:avLst/>
              <a:gdLst>
                <a:gd name="txL" fmla="*/ 0 w 222"/>
                <a:gd name="txT" fmla="*/ 0 h 382"/>
                <a:gd name="txR" fmla="*/ 222 w 222"/>
                <a:gd name="txB" fmla="*/ 382 h 382"/>
              </a:gdLst>
              <a:ahLst/>
              <a:cxnLst>
                <a:cxn ang="0">
                  <a:pos x="83" y="382"/>
                </a:cxn>
                <a:cxn ang="0">
                  <a:pos x="93" y="359"/>
                </a:cxn>
                <a:cxn ang="0">
                  <a:pos x="86" y="331"/>
                </a:cxn>
                <a:cxn ang="0">
                  <a:pos x="65" y="313"/>
                </a:cxn>
                <a:cxn ang="0">
                  <a:pos x="73" y="296"/>
                </a:cxn>
                <a:cxn ang="0">
                  <a:pos x="86" y="292"/>
                </a:cxn>
                <a:cxn ang="0">
                  <a:pos x="99" y="292"/>
                </a:cxn>
                <a:cxn ang="0">
                  <a:pos x="106" y="283"/>
                </a:cxn>
                <a:cxn ang="0">
                  <a:pos x="104" y="273"/>
                </a:cxn>
                <a:cxn ang="0">
                  <a:pos x="98" y="268"/>
                </a:cxn>
                <a:cxn ang="0">
                  <a:pos x="110" y="258"/>
                </a:cxn>
                <a:cxn ang="0">
                  <a:pos x="96" y="206"/>
                </a:cxn>
                <a:cxn ang="0">
                  <a:pos x="86" y="168"/>
                </a:cxn>
                <a:cxn ang="0">
                  <a:pos x="68" y="130"/>
                </a:cxn>
                <a:cxn ang="0">
                  <a:pos x="30" y="119"/>
                </a:cxn>
                <a:cxn ang="0">
                  <a:pos x="30" y="88"/>
                </a:cxn>
                <a:cxn ang="0">
                  <a:pos x="20" y="58"/>
                </a:cxn>
                <a:cxn ang="0">
                  <a:pos x="0" y="12"/>
                </a:cxn>
                <a:cxn ang="0">
                  <a:pos x="8" y="8"/>
                </a:cxn>
                <a:cxn ang="0">
                  <a:pos x="25" y="3"/>
                </a:cxn>
                <a:cxn ang="0">
                  <a:pos x="28" y="0"/>
                </a:cxn>
                <a:cxn ang="0">
                  <a:pos x="44" y="3"/>
                </a:cxn>
                <a:cxn ang="0">
                  <a:pos x="78" y="32"/>
                </a:cxn>
                <a:cxn ang="0">
                  <a:pos x="96" y="63"/>
                </a:cxn>
                <a:cxn ang="0">
                  <a:pos x="96" y="79"/>
                </a:cxn>
                <a:cxn ang="0">
                  <a:pos x="133" y="103"/>
                </a:cxn>
                <a:cxn ang="0">
                  <a:pos x="147" y="100"/>
                </a:cxn>
                <a:cxn ang="0">
                  <a:pos x="149" y="97"/>
                </a:cxn>
                <a:cxn ang="0">
                  <a:pos x="159" y="92"/>
                </a:cxn>
                <a:cxn ang="0">
                  <a:pos x="162" y="79"/>
                </a:cxn>
                <a:cxn ang="0">
                  <a:pos x="164" y="76"/>
                </a:cxn>
                <a:cxn ang="0">
                  <a:pos x="164" y="81"/>
                </a:cxn>
                <a:cxn ang="0">
                  <a:pos x="169" y="86"/>
                </a:cxn>
                <a:cxn ang="0">
                  <a:pos x="188" y="76"/>
                </a:cxn>
                <a:cxn ang="0">
                  <a:pos x="201" y="92"/>
                </a:cxn>
                <a:cxn ang="0">
                  <a:pos x="206" y="115"/>
                </a:cxn>
                <a:cxn ang="0">
                  <a:pos x="209" y="118"/>
                </a:cxn>
                <a:cxn ang="0">
                  <a:pos x="214" y="118"/>
                </a:cxn>
                <a:cxn ang="0">
                  <a:pos x="219" y="113"/>
                </a:cxn>
                <a:cxn ang="0">
                  <a:pos x="209" y="76"/>
                </a:cxn>
                <a:cxn ang="0">
                  <a:pos x="196" y="63"/>
                </a:cxn>
                <a:cxn ang="0">
                  <a:pos x="176" y="68"/>
                </a:cxn>
                <a:cxn ang="0">
                  <a:pos x="172" y="68"/>
                </a:cxn>
                <a:cxn ang="0">
                  <a:pos x="172" y="66"/>
                </a:cxn>
                <a:cxn ang="0">
                  <a:pos x="178" y="61"/>
                </a:cxn>
                <a:cxn ang="0">
                  <a:pos x="203" y="66"/>
                </a:cxn>
                <a:cxn ang="0">
                  <a:pos x="222" y="97"/>
                </a:cxn>
                <a:cxn ang="0">
                  <a:pos x="222" y="126"/>
                </a:cxn>
                <a:cxn ang="0">
                  <a:pos x="217" y="134"/>
                </a:cxn>
                <a:cxn ang="0">
                  <a:pos x="212" y="139"/>
                </a:cxn>
                <a:cxn ang="0">
                  <a:pos x="198" y="136"/>
                </a:cxn>
                <a:cxn ang="0">
                  <a:pos x="198" y="173"/>
                </a:cxn>
                <a:cxn ang="0">
                  <a:pos x="203" y="192"/>
                </a:cxn>
                <a:cxn ang="0">
                  <a:pos x="196" y="246"/>
                </a:cxn>
                <a:cxn ang="0">
                  <a:pos x="167" y="304"/>
                </a:cxn>
                <a:cxn ang="0">
                  <a:pos x="144" y="343"/>
                </a:cxn>
                <a:cxn ang="0">
                  <a:pos x="115" y="372"/>
                </a:cxn>
                <a:cxn ang="0">
                  <a:pos x="88" y="380"/>
                </a:cxn>
                <a:cxn ang="0">
                  <a:pos x="83" y="382"/>
                </a:cxn>
              </a:cxnLst>
              <a:rect l="txL" t="txT" r="txR" b="txB"/>
              <a:pathLst>
                <a:path w="222" h="382">
                  <a:moveTo>
                    <a:pt x="83" y="382"/>
                  </a:moveTo>
                  <a:lnTo>
                    <a:pt x="93" y="359"/>
                  </a:lnTo>
                  <a:lnTo>
                    <a:pt x="86" y="331"/>
                  </a:lnTo>
                  <a:lnTo>
                    <a:pt x="65" y="313"/>
                  </a:lnTo>
                  <a:lnTo>
                    <a:pt x="73" y="296"/>
                  </a:lnTo>
                  <a:lnTo>
                    <a:pt x="86" y="292"/>
                  </a:lnTo>
                  <a:lnTo>
                    <a:pt x="99" y="292"/>
                  </a:lnTo>
                  <a:lnTo>
                    <a:pt x="106" y="283"/>
                  </a:lnTo>
                  <a:lnTo>
                    <a:pt x="104" y="273"/>
                  </a:lnTo>
                  <a:lnTo>
                    <a:pt x="98" y="268"/>
                  </a:lnTo>
                  <a:lnTo>
                    <a:pt x="110" y="258"/>
                  </a:lnTo>
                  <a:lnTo>
                    <a:pt x="96" y="206"/>
                  </a:lnTo>
                  <a:lnTo>
                    <a:pt x="86" y="168"/>
                  </a:lnTo>
                  <a:lnTo>
                    <a:pt x="68" y="130"/>
                  </a:lnTo>
                  <a:lnTo>
                    <a:pt x="30" y="119"/>
                  </a:lnTo>
                  <a:lnTo>
                    <a:pt x="30" y="88"/>
                  </a:lnTo>
                  <a:lnTo>
                    <a:pt x="20" y="58"/>
                  </a:lnTo>
                  <a:lnTo>
                    <a:pt x="0" y="12"/>
                  </a:lnTo>
                  <a:lnTo>
                    <a:pt x="8" y="8"/>
                  </a:lnTo>
                  <a:lnTo>
                    <a:pt x="25" y="3"/>
                  </a:lnTo>
                  <a:lnTo>
                    <a:pt x="28" y="0"/>
                  </a:lnTo>
                  <a:lnTo>
                    <a:pt x="44" y="3"/>
                  </a:lnTo>
                  <a:lnTo>
                    <a:pt x="78" y="32"/>
                  </a:lnTo>
                  <a:lnTo>
                    <a:pt x="96" y="63"/>
                  </a:lnTo>
                  <a:lnTo>
                    <a:pt x="96" y="79"/>
                  </a:lnTo>
                  <a:lnTo>
                    <a:pt x="133" y="103"/>
                  </a:lnTo>
                  <a:lnTo>
                    <a:pt x="147" y="100"/>
                  </a:lnTo>
                  <a:lnTo>
                    <a:pt x="149" y="97"/>
                  </a:lnTo>
                  <a:lnTo>
                    <a:pt x="159" y="92"/>
                  </a:lnTo>
                  <a:lnTo>
                    <a:pt x="162" y="79"/>
                  </a:lnTo>
                  <a:lnTo>
                    <a:pt x="164" y="76"/>
                  </a:lnTo>
                  <a:lnTo>
                    <a:pt x="164" y="81"/>
                  </a:lnTo>
                  <a:lnTo>
                    <a:pt x="169" y="86"/>
                  </a:lnTo>
                  <a:lnTo>
                    <a:pt x="188" y="76"/>
                  </a:lnTo>
                  <a:lnTo>
                    <a:pt x="201" y="92"/>
                  </a:lnTo>
                  <a:lnTo>
                    <a:pt x="206" y="115"/>
                  </a:lnTo>
                  <a:lnTo>
                    <a:pt x="209" y="118"/>
                  </a:lnTo>
                  <a:lnTo>
                    <a:pt x="214" y="118"/>
                  </a:lnTo>
                  <a:lnTo>
                    <a:pt x="219" y="113"/>
                  </a:lnTo>
                  <a:lnTo>
                    <a:pt x="209" y="76"/>
                  </a:lnTo>
                  <a:lnTo>
                    <a:pt x="196" y="63"/>
                  </a:lnTo>
                  <a:lnTo>
                    <a:pt x="176" y="68"/>
                  </a:lnTo>
                  <a:lnTo>
                    <a:pt x="172" y="68"/>
                  </a:lnTo>
                  <a:lnTo>
                    <a:pt x="172" y="66"/>
                  </a:lnTo>
                  <a:lnTo>
                    <a:pt x="178" y="61"/>
                  </a:lnTo>
                  <a:lnTo>
                    <a:pt x="203" y="66"/>
                  </a:lnTo>
                  <a:lnTo>
                    <a:pt x="222" y="97"/>
                  </a:lnTo>
                  <a:lnTo>
                    <a:pt x="222" y="126"/>
                  </a:lnTo>
                  <a:lnTo>
                    <a:pt x="217" y="134"/>
                  </a:lnTo>
                  <a:lnTo>
                    <a:pt x="212" y="139"/>
                  </a:lnTo>
                  <a:lnTo>
                    <a:pt x="198" y="136"/>
                  </a:lnTo>
                  <a:lnTo>
                    <a:pt x="198" y="173"/>
                  </a:lnTo>
                  <a:lnTo>
                    <a:pt x="203" y="192"/>
                  </a:lnTo>
                  <a:lnTo>
                    <a:pt x="196" y="246"/>
                  </a:lnTo>
                  <a:lnTo>
                    <a:pt x="167" y="304"/>
                  </a:lnTo>
                  <a:lnTo>
                    <a:pt x="144" y="343"/>
                  </a:lnTo>
                  <a:lnTo>
                    <a:pt x="115" y="372"/>
                  </a:lnTo>
                  <a:lnTo>
                    <a:pt x="88" y="380"/>
                  </a:lnTo>
                  <a:lnTo>
                    <a:pt x="83" y="382"/>
                  </a:lnTo>
                  <a:close/>
                </a:path>
              </a:pathLst>
            </a:custGeom>
            <a:solidFill>
              <a:srgbClr val="EBB885">
                <a:alpha val="100000"/>
              </a:srgbClr>
            </a:solidFill>
            <a:ln w="9525">
              <a:noFill/>
            </a:ln>
          </p:spPr>
          <p:txBody>
            <a:bodyPr/>
            <a:p>
              <a:endParaRPr lang="zh-CN" altLang="en-US"/>
            </a:p>
          </p:txBody>
        </p:sp>
        <p:sp>
          <p:nvSpPr>
            <p:cNvPr id="17510" name="Freeform 2149"/>
            <p:cNvSpPr/>
            <p:nvPr/>
          </p:nvSpPr>
          <p:spPr>
            <a:xfrm>
              <a:off x="1055" y="885"/>
              <a:ext cx="53" cy="119"/>
            </a:xfrm>
            <a:custGeom>
              <a:avLst/>
              <a:gdLst>
                <a:gd name="txL" fmla="*/ 0 w 158"/>
                <a:gd name="txT" fmla="*/ 0 h 355"/>
                <a:gd name="txR" fmla="*/ 158 w 158"/>
                <a:gd name="txB" fmla="*/ 355 h 355"/>
              </a:gdLst>
              <a:ahLst/>
              <a:cxnLst>
                <a:cxn ang="0">
                  <a:pos x="0" y="167"/>
                </a:cxn>
                <a:cxn ang="0">
                  <a:pos x="28" y="226"/>
                </a:cxn>
                <a:cxn ang="0">
                  <a:pos x="45" y="355"/>
                </a:cxn>
                <a:cxn ang="0">
                  <a:pos x="59" y="294"/>
                </a:cxn>
                <a:cxn ang="0">
                  <a:pos x="77" y="260"/>
                </a:cxn>
                <a:cxn ang="0">
                  <a:pos x="129" y="181"/>
                </a:cxn>
                <a:cxn ang="0">
                  <a:pos x="129" y="171"/>
                </a:cxn>
                <a:cxn ang="0">
                  <a:pos x="146" y="139"/>
                </a:cxn>
                <a:cxn ang="0">
                  <a:pos x="158" y="81"/>
                </a:cxn>
                <a:cxn ang="0">
                  <a:pos x="146" y="66"/>
                </a:cxn>
                <a:cxn ang="0">
                  <a:pos x="124" y="18"/>
                </a:cxn>
                <a:cxn ang="0">
                  <a:pos x="119" y="18"/>
                </a:cxn>
                <a:cxn ang="0">
                  <a:pos x="93" y="15"/>
                </a:cxn>
                <a:cxn ang="0">
                  <a:pos x="75" y="5"/>
                </a:cxn>
                <a:cxn ang="0">
                  <a:pos x="66" y="8"/>
                </a:cxn>
                <a:cxn ang="0">
                  <a:pos x="43" y="0"/>
                </a:cxn>
                <a:cxn ang="0">
                  <a:pos x="46" y="18"/>
                </a:cxn>
                <a:cxn ang="0">
                  <a:pos x="46" y="57"/>
                </a:cxn>
                <a:cxn ang="0">
                  <a:pos x="38" y="92"/>
                </a:cxn>
                <a:cxn ang="0">
                  <a:pos x="32" y="110"/>
                </a:cxn>
                <a:cxn ang="0">
                  <a:pos x="0" y="167"/>
                </a:cxn>
              </a:cxnLst>
              <a:rect l="txL" t="txT" r="txR" b="txB"/>
              <a:pathLst>
                <a:path w="158" h="355">
                  <a:moveTo>
                    <a:pt x="0" y="167"/>
                  </a:moveTo>
                  <a:lnTo>
                    <a:pt x="28" y="226"/>
                  </a:lnTo>
                  <a:lnTo>
                    <a:pt x="45" y="355"/>
                  </a:lnTo>
                  <a:lnTo>
                    <a:pt x="59" y="294"/>
                  </a:lnTo>
                  <a:lnTo>
                    <a:pt x="77" y="260"/>
                  </a:lnTo>
                  <a:lnTo>
                    <a:pt x="129" y="181"/>
                  </a:lnTo>
                  <a:lnTo>
                    <a:pt x="129" y="171"/>
                  </a:lnTo>
                  <a:lnTo>
                    <a:pt x="146" y="139"/>
                  </a:lnTo>
                  <a:lnTo>
                    <a:pt x="158" y="81"/>
                  </a:lnTo>
                  <a:lnTo>
                    <a:pt x="146" y="66"/>
                  </a:lnTo>
                  <a:lnTo>
                    <a:pt x="124" y="18"/>
                  </a:lnTo>
                  <a:lnTo>
                    <a:pt x="119" y="18"/>
                  </a:lnTo>
                  <a:lnTo>
                    <a:pt x="93" y="15"/>
                  </a:lnTo>
                  <a:lnTo>
                    <a:pt x="75" y="5"/>
                  </a:lnTo>
                  <a:lnTo>
                    <a:pt x="66" y="8"/>
                  </a:lnTo>
                  <a:lnTo>
                    <a:pt x="43" y="0"/>
                  </a:lnTo>
                  <a:lnTo>
                    <a:pt x="46" y="18"/>
                  </a:lnTo>
                  <a:lnTo>
                    <a:pt x="46" y="57"/>
                  </a:lnTo>
                  <a:lnTo>
                    <a:pt x="38" y="92"/>
                  </a:lnTo>
                  <a:lnTo>
                    <a:pt x="32" y="110"/>
                  </a:lnTo>
                  <a:lnTo>
                    <a:pt x="0" y="167"/>
                  </a:lnTo>
                  <a:close/>
                </a:path>
              </a:pathLst>
            </a:custGeom>
            <a:solidFill>
              <a:srgbClr val="EBB885">
                <a:alpha val="100000"/>
              </a:srgbClr>
            </a:solidFill>
            <a:ln w="9525">
              <a:noFill/>
            </a:ln>
          </p:spPr>
          <p:txBody>
            <a:bodyPr/>
            <a:p>
              <a:endParaRPr lang="zh-CN" altLang="en-US"/>
            </a:p>
          </p:txBody>
        </p:sp>
        <p:sp>
          <p:nvSpPr>
            <p:cNvPr id="17511" name="Freeform 2150"/>
            <p:cNvSpPr>
              <a:spLocks noEditPoints="1"/>
            </p:cNvSpPr>
            <p:nvPr/>
          </p:nvSpPr>
          <p:spPr>
            <a:xfrm>
              <a:off x="1006" y="928"/>
              <a:ext cx="240" cy="188"/>
            </a:xfrm>
            <a:custGeom>
              <a:avLst/>
              <a:gdLst>
                <a:gd name="txL" fmla="*/ 0 w 721"/>
                <a:gd name="txT" fmla="*/ 0 h 563"/>
                <a:gd name="txR" fmla="*/ 721 w 721"/>
                <a:gd name="txB" fmla="*/ 563 h 563"/>
              </a:gdLst>
              <a:ahLst/>
              <a:cxnLst>
                <a:cxn ang="0">
                  <a:pos x="602" y="466"/>
                </a:cxn>
                <a:cxn ang="0">
                  <a:pos x="608" y="398"/>
                </a:cxn>
                <a:cxn ang="0">
                  <a:pos x="619" y="349"/>
                </a:cxn>
                <a:cxn ang="0">
                  <a:pos x="605" y="294"/>
                </a:cxn>
                <a:cxn ang="0">
                  <a:pos x="570" y="298"/>
                </a:cxn>
                <a:cxn ang="0">
                  <a:pos x="583" y="263"/>
                </a:cxn>
                <a:cxn ang="0">
                  <a:pos x="580" y="204"/>
                </a:cxn>
                <a:cxn ang="0">
                  <a:pos x="563" y="152"/>
                </a:cxn>
                <a:cxn ang="0">
                  <a:pos x="519" y="166"/>
                </a:cxn>
                <a:cxn ang="0">
                  <a:pos x="491" y="145"/>
                </a:cxn>
                <a:cxn ang="0">
                  <a:pos x="442" y="124"/>
                </a:cxn>
                <a:cxn ang="0">
                  <a:pos x="380" y="124"/>
                </a:cxn>
                <a:cxn ang="0">
                  <a:pos x="361" y="123"/>
                </a:cxn>
                <a:cxn ang="0">
                  <a:pos x="367" y="47"/>
                </a:cxn>
                <a:cxn ang="0">
                  <a:pos x="377" y="10"/>
                </a:cxn>
                <a:cxn ang="0">
                  <a:pos x="385" y="0"/>
                </a:cxn>
                <a:cxn ang="0">
                  <a:pos x="519" y="63"/>
                </a:cxn>
                <a:cxn ang="0">
                  <a:pos x="549" y="73"/>
                </a:cxn>
                <a:cxn ang="0">
                  <a:pos x="634" y="131"/>
                </a:cxn>
                <a:cxn ang="0">
                  <a:pos x="689" y="277"/>
                </a:cxn>
                <a:cxn ang="0">
                  <a:pos x="721" y="456"/>
                </a:cxn>
                <a:cxn ang="0">
                  <a:pos x="634" y="459"/>
                </a:cxn>
                <a:cxn ang="0">
                  <a:pos x="602" y="466"/>
                </a:cxn>
                <a:cxn ang="0">
                  <a:pos x="341" y="166"/>
                </a:cxn>
                <a:cxn ang="0">
                  <a:pos x="342" y="180"/>
                </a:cxn>
                <a:cxn ang="0">
                  <a:pos x="301" y="173"/>
                </a:cxn>
                <a:cxn ang="0">
                  <a:pos x="266" y="183"/>
                </a:cxn>
                <a:cxn ang="0">
                  <a:pos x="222" y="218"/>
                </a:cxn>
                <a:cxn ang="0">
                  <a:pos x="204" y="235"/>
                </a:cxn>
                <a:cxn ang="0">
                  <a:pos x="204" y="228"/>
                </a:cxn>
                <a:cxn ang="0">
                  <a:pos x="231" y="199"/>
                </a:cxn>
                <a:cxn ang="0">
                  <a:pos x="254" y="173"/>
                </a:cxn>
                <a:cxn ang="0">
                  <a:pos x="265" y="162"/>
                </a:cxn>
                <a:cxn ang="0">
                  <a:pos x="291" y="154"/>
                </a:cxn>
                <a:cxn ang="0">
                  <a:pos x="330" y="165"/>
                </a:cxn>
                <a:cxn ang="0">
                  <a:pos x="341" y="165"/>
                </a:cxn>
                <a:cxn ang="0">
                  <a:pos x="341" y="166"/>
                </a:cxn>
                <a:cxn ang="0">
                  <a:pos x="0" y="421"/>
                </a:cxn>
                <a:cxn ang="0">
                  <a:pos x="14" y="391"/>
                </a:cxn>
                <a:cxn ang="0">
                  <a:pos x="22" y="360"/>
                </a:cxn>
                <a:cxn ang="0">
                  <a:pos x="32" y="394"/>
                </a:cxn>
                <a:cxn ang="0">
                  <a:pos x="49" y="427"/>
                </a:cxn>
                <a:cxn ang="0">
                  <a:pos x="21" y="425"/>
                </a:cxn>
                <a:cxn ang="0">
                  <a:pos x="0" y="421"/>
                </a:cxn>
                <a:cxn ang="0">
                  <a:pos x="430" y="563"/>
                </a:cxn>
                <a:cxn ang="0">
                  <a:pos x="432" y="560"/>
                </a:cxn>
                <a:cxn ang="0">
                  <a:pos x="411" y="511"/>
                </a:cxn>
                <a:cxn ang="0">
                  <a:pos x="429" y="467"/>
                </a:cxn>
                <a:cxn ang="0">
                  <a:pos x="453" y="429"/>
                </a:cxn>
                <a:cxn ang="0">
                  <a:pos x="442" y="383"/>
                </a:cxn>
                <a:cxn ang="0">
                  <a:pos x="458" y="325"/>
                </a:cxn>
                <a:cxn ang="0">
                  <a:pos x="459" y="335"/>
                </a:cxn>
                <a:cxn ang="0">
                  <a:pos x="477" y="411"/>
                </a:cxn>
                <a:cxn ang="0">
                  <a:pos x="485" y="488"/>
                </a:cxn>
                <a:cxn ang="0">
                  <a:pos x="490" y="534"/>
                </a:cxn>
                <a:cxn ang="0">
                  <a:pos x="488" y="542"/>
                </a:cxn>
                <a:cxn ang="0">
                  <a:pos x="488" y="551"/>
                </a:cxn>
                <a:cxn ang="0">
                  <a:pos x="430" y="563"/>
                </a:cxn>
              </a:cxnLst>
              <a:rect l="txL" t="txT" r="txR" b="txB"/>
              <a:pathLst>
                <a:path w="721" h="563">
                  <a:moveTo>
                    <a:pt x="602" y="466"/>
                  </a:moveTo>
                  <a:lnTo>
                    <a:pt x="608" y="398"/>
                  </a:lnTo>
                  <a:lnTo>
                    <a:pt x="619" y="349"/>
                  </a:lnTo>
                  <a:lnTo>
                    <a:pt x="605" y="294"/>
                  </a:lnTo>
                  <a:lnTo>
                    <a:pt x="570" y="298"/>
                  </a:lnTo>
                  <a:lnTo>
                    <a:pt x="583" y="263"/>
                  </a:lnTo>
                  <a:lnTo>
                    <a:pt x="580" y="204"/>
                  </a:lnTo>
                  <a:lnTo>
                    <a:pt x="563" y="152"/>
                  </a:lnTo>
                  <a:lnTo>
                    <a:pt x="519" y="166"/>
                  </a:lnTo>
                  <a:lnTo>
                    <a:pt x="491" y="145"/>
                  </a:lnTo>
                  <a:lnTo>
                    <a:pt x="442" y="124"/>
                  </a:lnTo>
                  <a:lnTo>
                    <a:pt x="380" y="124"/>
                  </a:lnTo>
                  <a:lnTo>
                    <a:pt x="361" y="123"/>
                  </a:lnTo>
                  <a:lnTo>
                    <a:pt x="367" y="47"/>
                  </a:lnTo>
                  <a:lnTo>
                    <a:pt x="377" y="10"/>
                  </a:lnTo>
                  <a:lnTo>
                    <a:pt x="385" y="0"/>
                  </a:lnTo>
                  <a:lnTo>
                    <a:pt x="519" y="63"/>
                  </a:lnTo>
                  <a:lnTo>
                    <a:pt x="549" y="73"/>
                  </a:lnTo>
                  <a:lnTo>
                    <a:pt x="634" y="131"/>
                  </a:lnTo>
                  <a:lnTo>
                    <a:pt x="689" y="277"/>
                  </a:lnTo>
                  <a:lnTo>
                    <a:pt x="721" y="456"/>
                  </a:lnTo>
                  <a:lnTo>
                    <a:pt x="634" y="459"/>
                  </a:lnTo>
                  <a:lnTo>
                    <a:pt x="602" y="466"/>
                  </a:lnTo>
                  <a:close/>
                  <a:moveTo>
                    <a:pt x="341" y="166"/>
                  </a:moveTo>
                  <a:lnTo>
                    <a:pt x="342" y="180"/>
                  </a:lnTo>
                  <a:lnTo>
                    <a:pt x="301" y="173"/>
                  </a:lnTo>
                  <a:lnTo>
                    <a:pt x="266" y="183"/>
                  </a:lnTo>
                  <a:lnTo>
                    <a:pt x="222" y="218"/>
                  </a:lnTo>
                  <a:lnTo>
                    <a:pt x="204" y="235"/>
                  </a:lnTo>
                  <a:lnTo>
                    <a:pt x="204" y="228"/>
                  </a:lnTo>
                  <a:lnTo>
                    <a:pt x="231" y="199"/>
                  </a:lnTo>
                  <a:lnTo>
                    <a:pt x="254" y="173"/>
                  </a:lnTo>
                  <a:lnTo>
                    <a:pt x="265" y="162"/>
                  </a:lnTo>
                  <a:lnTo>
                    <a:pt x="291" y="154"/>
                  </a:lnTo>
                  <a:lnTo>
                    <a:pt x="330" y="165"/>
                  </a:lnTo>
                  <a:lnTo>
                    <a:pt x="341" y="165"/>
                  </a:lnTo>
                  <a:lnTo>
                    <a:pt x="341" y="166"/>
                  </a:lnTo>
                  <a:close/>
                  <a:moveTo>
                    <a:pt x="0" y="421"/>
                  </a:moveTo>
                  <a:lnTo>
                    <a:pt x="14" y="391"/>
                  </a:lnTo>
                  <a:lnTo>
                    <a:pt x="22" y="360"/>
                  </a:lnTo>
                  <a:lnTo>
                    <a:pt x="32" y="394"/>
                  </a:lnTo>
                  <a:lnTo>
                    <a:pt x="49" y="427"/>
                  </a:lnTo>
                  <a:lnTo>
                    <a:pt x="21" y="425"/>
                  </a:lnTo>
                  <a:lnTo>
                    <a:pt x="0" y="421"/>
                  </a:lnTo>
                  <a:close/>
                  <a:moveTo>
                    <a:pt x="430" y="563"/>
                  </a:moveTo>
                  <a:lnTo>
                    <a:pt x="432" y="560"/>
                  </a:lnTo>
                  <a:lnTo>
                    <a:pt x="411" y="511"/>
                  </a:lnTo>
                  <a:lnTo>
                    <a:pt x="429" y="467"/>
                  </a:lnTo>
                  <a:lnTo>
                    <a:pt x="453" y="429"/>
                  </a:lnTo>
                  <a:lnTo>
                    <a:pt x="442" y="383"/>
                  </a:lnTo>
                  <a:lnTo>
                    <a:pt x="458" y="325"/>
                  </a:lnTo>
                  <a:lnTo>
                    <a:pt x="459" y="335"/>
                  </a:lnTo>
                  <a:lnTo>
                    <a:pt x="477" y="411"/>
                  </a:lnTo>
                  <a:lnTo>
                    <a:pt x="485" y="488"/>
                  </a:lnTo>
                  <a:lnTo>
                    <a:pt x="490" y="534"/>
                  </a:lnTo>
                  <a:lnTo>
                    <a:pt x="488" y="542"/>
                  </a:lnTo>
                  <a:lnTo>
                    <a:pt x="488" y="551"/>
                  </a:lnTo>
                  <a:lnTo>
                    <a:pt x="430" y="563"/>
                  </a:lnTo>
                  <a:close/>
                </a:path>
              </a:pathLst>
            </a:custGeom>
            <a:solidFill>
              <a:srgbClr val="8AEBEB">
                <a:alpha val="100000"/>
              </a:srgbClr>
            </a:solidFill>
            <a:ln w="9525">
              <a:noFill/>
            </a:ln>
          </p:spPr>
          <p:txBody>
            <a:bodyPr/>
            <a:p>
              <a:endParaRPr lang="zh-CN" altLang="en-US"/>
            </a:p>
          </p:txBody>
        </p:sp>
      </p:grpSp>
      <p:pic>
        <p:nvPicPr>
          <p:cNvPr id="17414" name="Picture 2151" descr="MCj02378260000[1]"/>
          <p:cNvPicPr>
            <a:picLocks noChangeAspect="1"/>
          </p:cNvPicPr>
          <p:nvPr/>
        </p:nvPicPr>
        <p:blipFill>
          <a:blip r:embed="rId1"/>
          <a:stretch>
            <a:fillRect/>
          </a:stretch>
        </p:blipFill>
        <p:spPr>
          <a:xfrm>
            <a:off x="7335838" y="1500188"/>
            <a:ext cx="1525587" cy="1965325"/>
          </a:xfrm>
          <a:prstGeom prst="rect">
            <a:avLst/>
          </a:prstGeom>
          <a:noFill/>
          <a:ln w="9525">
            <a:noFill/>
          </a:ln>
        </p:spPr>
      </p:pic>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18435" name="Rectangle 2"/>
          <p:cNvSpPr>
            <a:spLocks noGrp="1"/>
          </p:cNvSpPr>
          <p:nvPr>
            <p:ph type="title"/>
          </p:nvPr>
        </p:nvSpPr>
        <p:spPr>
          <a:ln/>
        </p:spPr>
        <p:txBody>
          <a:bodyPr vert="horz" wrap="square" lIns="91440" tIns="45720" rIns="91440" bIns="45720" anchor="t" anchorCtr="0"/>
          <a:p>
            <a:r>
              <a:rPr lang="en-US" altLang="zh-CN" sz="2200" dirty="0"/>
              <a:t>JHA </a:t>
            </a:r>
            <a:r>
              <a:rPr lang="zh-CN" altLang="en-US" sz="2200" dirty="0">
                <a:ea typeface="宋体" panose="02010600030101010101" pitchFamily="2" charset="-122"/>
              </a:rPr>
              <a:t>步骤 </a:t>
            </a:r>
            <a:r>
              <a:rPr lang="en-US" altLang="zh-CN" sz="2200" dirty="0"/>
              <a:t>2: </a:t>
            </a:r>
            <a:r>
              <a:rPr lang="zh-CN" altLang="en-US" sz="2200" dirty="0">
                <a:ea typeface="宋体" panose="02010600030101010101" pitchFamily="2" charset="-122"/>
              </a:rPr>
              <a:t>将工作划分为若干个作业活动</a:t>
            </a:r>
            <a:r>
              <a:rPr lang="en-US" altLang="zh-CN" sz="2200" dirty="0">
                <a:ea typeface="宋体" panose="02010600030101010101" pitchFamily="2" charset="-122"/>
              </a:rPr>
              <a:t>(=</a:t>
            </a:r>
            <a:r>
              <a:rPr lang="zh-CN" altLang="en-US" sz="2200" dirty="0">
                <a:ea typeface="宋体" panose="02010600030101010101" pitchFamily="2" charset="-122"/>
              </a:rPr>
              <a:t>作业步骤</a:t>
            </a:r>
            <a:r>
              <a:rPr lang="en-US" altLang="zh-CN" sz="2200" dirty="0">
                <a:ea typeface="宋体" panose="02010600030101010101" pitchFamily="2" charset="-122"/>
              </a:rPr>
              <a:t>)</a:t>
            </a:r>
            <a:r>
              <a:rPr lang="en-US" altLang="zh-CN" sz="2000" dirty="0">
                <a:ea typeface="宋体" panose="02010600030101010101" pitchFamily="2" charset="-122"/>
              </a:rPr>
              <a:t> </a:t>
            </a:r>
            <a:endParaRPr lang="en-US" altLang="zh-CN" sz="2000" dirty="0">
              <a:ea typeface="宋体" panose="02010600030101010101" pitchFamily="2" charset="-122"/>
            </a:endParaRPr>
          </a:p>
        </p:txBody>
      </p:sp>
      <p:sp>
        <p:nvSpPr>
          <p:cNvPr id="18436" name="Rectangle 3"/>
          <p:cNvSpPr>
            <a:spLocks noGrp="1"/>
          </p:cNvSpPr>
          <p:nvPr>
            <p:ph idx="1"/>
          </p:nvPr>
        </p:nvSpPr>
        <p:spPr>
          <a:xfrm>
            <a:off x="522288" y="717550"/>
            <a:ext cx="7680325" cy="5695950"/>
          </a:xfrm>
          <a:ln/>
        </p:spPr>
        <p:txBody>
          <a:bodyPr vert="horz" wrap="square" lIns="91440" tIns="45720" rIns="91440" bIns="45720" anchor="t" anchorCtr="0"/>
          <a:p>
            <a:pPr>
              <a:lnSpc>
                <a:spcPct val="90000"/>
              </a:lnSpc>
            </a:pPr>
            <a:r>
              <a:rPr lang="en-US" altLang="zh-CN" sz="3300" dirty="0"/>
              <a:t> </a:t>
            </a:r>
            <a:r>
              <a:rPr lang="zh-CN" altLang="en-US" sz="3300" dirty="0">
                <a:ea typeface="宋体" panose="02010600030101010101" pitchFamily="2" charset="-122"/>
              </a:rPr>
              <a:t>实地</a:t>
            </a:r>
            <a:r>
              <a:rPr lang="zh-CN" altLang="en-US" sz="3300" u="sng" dirty="0">
                <a:ea typeface="宋体" panose="02010600030101010101" pitchFamily="2" charset="-122"/>
              </a:rPr>
              <a:t>观察</a:t>
            </a:r>
            <a:r>
              <a:rPr lang="zh-CN" altLang="en-US" sz="3300" dirty="0">
                <a:ea typeface="宋体" panose="02010600030101010101" pitchFamily="2" charset="-122"/>
              </a:rPr>
              <a:t>工作过程并与作业人员一起</a:t>
            </a:r>
            <a:r>
              <a:rPr lang="zh-CN" altLang="en-US" sz="3300" u="sng" dirty="0">
                <a:ea typeface="宋体" panose="02010600030101010101" pitchFamily="2" charset="-122"/>
              </a:rPr>
              <a:t>讨论</a:t>
            </a:r>
            <a:endParaRPr lang="en-US" altLang="zh-CN" sz="3300" dirty="0"/>
          </a:p>
          <a:p>
            <a:pPr>
              <a:lnSpc>
                <a:spcPct val="90000"/>
              </a:lnSpc>
              <a:buNone/>
            </a:pPr>
            <a:endParaRPr lang="en-US" altLang="zh-CN" dirty="0"/>
          </a:p>
          <a:p>
            <a:pPr lvl="1">
              <a:lnSpc>
                <a:spcPct val="90000"/>
              </a:lnSpc>
            </a:pPr>
            <a:r>
              <a:rPr lang="zh-CN" altLang="en-US" sz="1800" dirty="0">
                <a:ea typeface="宋体" panose="02010600030101010101" pitchFamily="2" charset="-122"/>
              </a:rPr>
              <a:t>以便于发现他们在做什么</a:t>
            </a:r>
            <a:r>
              <a:rPr lang="en-US" altLang="zh-CN" sz="1800" dirty="0">
                <a:ea typeface="宋体" panose="02010600030101010101" pitchFamily="2" charset="-122"/>
              </a:rPr>
              <a:t>,</a:t>
            </a:r>
            <a:r>
              <a:rPr lang="zh-CN" altLang="en-US" sz="1800" dirty="0">
                <a:ea typeface="宋体" panose="02010600030101010101" pitchFamily="2" charset="-122"/>
              </a:rPr>
              <a:t>为什么这样做及每项作业步骤的风险</a:t>
            </a:r>
            <a:endParaRPr lang="en-US" altLang="zh-CN" sz="1800" dirty="0"/>
          </a:p>
          <a:p>
            <a:pPr lvl="1">
              <a:lnSpc>
                <a:spcPct val="90000"/>
              </a:lnSpc>
            </a:pPr>
            <a:r>
              <a:rPr lang="zh-CN" altLang="en-US" sz="1800" dirty="0">
                <a:ea typeface="宋体" panose="02010600030101010101" pitchFamily="2" charset="-122"/>
              </a:rPr>
              <a:t>多次观察</a:t>
            </a:r>
            <a:endParaRPr lang="en-US" altLang="zh-CN" sz="1800" dirty="0"/>
          </a:p>
          <a:p>
            <a:pPr lvl="1">
              <a:lnSpc>
                <a:spcPct val="90000"/>
              </a:lnSpc>
            </a:pPr>
            <a:r>
              <a:rPr lang="zh-CN" altLang="en-US" sz="1800" dirty="0">
                <a:ea typeface="宋体" panose="02010600030101010101" pitchFamily="2" charset="-122"/>
              </a:rPr>
              <a:t>回顾过去发生的事故</a:t>
            </a:r>
            <a:r>
              <a:rPr lang="en-US" altLang="zh-CN" sz="1800" dirty="0">
                <a:ea typeface="宋体" panose="02010600030101010101" pitchFamily="2" charset="-122"/>
              </a:rPr>
              <a:t>/</a:t>
            </a:r>
            <a:r>
              <a:rPr lang="zh-CN" altLang="en-US" sz="1800" dirty="0">
                <a:ea typeface="宋体" panose="02010600030101010101" pitchFamily="2" charset="-122"/>
              </a:rPr>
              <a:t>事件报告和</a:t>
            </a:r>
            <a:r>
              <a:rPr lang="en-US" altLang="zh-CN" sz="1800" dirty="0">
                <a:ea typeface="宋体" panose="02010600030101010101" pitchFamily="2" charset="-122"/>
              </a:rPr>
              <a:t>BSV</a:t>
            </a:r>
            <a:r>
              <a:rPr lang="zh-CN" altLang="en-US" sz="1800" dirty="0">
                <a:ea typeface="宋体" panose="02010600030101010101" pitchFamily="2" charset="-122"/>
              </a:rPr>
              <a:t>记录</a:t>
            </a:r>
            <a:endParaRPr lang="en-US" altLang="zh-CN" sz="1800" dirty="0"/>
          </a:p>
          <a:p>
            <a:pPr lvl="1">
              <a:lnSpc>
                <a:spcPct val="90000"/>
              </a:lnSpc>
            </a:pPr>
            <a:r>
              <a:rPr lang="zh-CN" altLang="en-US" sz="1800" dirty="0">
                <a:ea typeface="宋体" panose="02010600030101010101" pitchFamily="2" charset="-122"/>
              </a:rPr>
              <a:t>将工作划分为若干个作业步骤 </a:t>
            </a:r>
            <a:r>
              <a:rPr lang="en-US" altLang="zh-CN" sz="1800" dirty="0"/>
              <a:t>(= </a:t>
            </a:r>
            <a:r>
              <a:rPr lang="zh-CN" altLang="en-US" sz="1800" dirty="0">
                <a:ea typeface="宋体" panose="02010600030101010101" pitchFamily="2" charset="-122"/>
              </a:rPr>
              <a:t>可观察到的活动</a:t>
            </a:r>
            <a:r>
              <a:rPr lang="en-US" altLang="zh-CN" sz="1800" dirty="0">
                <a:ea typeface="宋体" panose="02010600030101010101" pitchFamily="2" charset="-122"/>
              </a:rPr>
              <a:t>,</a:t>
            </a:r>
            <a:r>
              <a:rPr lang="zh-CN" altLang="en-US" sz="1800" dirty="0">
                <a:ea typeface="宋体" panose="02010600030101010101" pitchFamily="2" charset="-122"/>
              </a:rPr>
              <a:t>身体位置</a:t>
            </a:r>
            <a:r>
              <a:rPr lang="en-US" altLang="zh-CN" sz="1800" dirty="0">
                <a:ea typeface="宋体" panose="02010600030101010101" pitchFamily="2" charset="-122"/>
              </a:rPr>
              <a:t>,</a:t>
            </a:r>
            <a:r>
              <a:rPr lang="zh-CN" altLang="en-US" sz="1800" dirty="0">
                <a:ea typeface="宋体" panose="02010600030101010101" pitchFamily="2" charset="-122"/>
              </a:rPr>
              <a:t>手势</a:t>
            </a:r>
            <a:r>
              <a:rPr lang="en-US" altLang="zh-CN" sz="1800" dirty="0"/>
              <a:t>) </a:t>
            </a:r>
            <a:endParaRPr lang="en-US" altLang="zh-CN" sz="1800" dirty="0"/>
          </a:p>
          <a:p>
            <a:pPr lvl="1">
              <a:lnSpc>
                <a:spcPct val="90000"/>
              </a:lnSpc>
              <a:buNone/>
            </a:pPr>
            <a:r>
              <a:rPr lang="en-US" altLang="zh-CN" sz="1800" dirty="0">
                <a:sym typeface="Wingdings" panose="05000000000000000000" pitchFamily="2" charset="2"/>
              </a:rPr>
              <a:t>			 </a:t>
            </a:r>
            <a:r>
              <a:rPr lang="zh-CN" altLang="en-US" sz="1800" dirty="0">
                <a:ea typeface="宋体" panose="02010600030101010101" pitchFamily="2" charset="-122"/>
                <a:sym typeface="Wingdings" panose="05000000000000000000" pitchFamily="2" charset="2"/>
              </a:rPr>
              <a:t>拍照及摄像能起到帮助作用</a:t>
            </a:r>
            <a:r>
              <a:rPr lang="en-US" altLang="zh-CN" sz="1800" dirty="0"/>
              <a:t> </a:t>
            </a:r>
            <a:endParaRPr lang="en-US" altLang="zh-CN" sz="1800" dirty="0"/>
          </a:p>
          <a:p>
            <a:pPr lvl="4">
              <a:lnSpc>
                <a:spcPct val="90000"/>
              </a:lnSpc>
              <a:buFont typeface="Wingdings" panose="05000000000000000000" pitchFamily="2" charset="2"/>
              <a:buChar char="F"/>
            </a:pPr>
            <a:r>
              <a:rPr lang="zh-CN" altLang="en-US" sz="1800" dirty="0">
                <a:solidFill>
                  <a:schemeClr val="bg2"/>
                </a:solidFill>
                <a:ea typeface="宋体" panose="02010600030101010101" pitchFamily="2" charset="-122"/>
              </a:rPr>
              <a:t>客观</a:t>
            </a:r>
            <a:r>
              <a:rPr lang="en-US" altLang="zh-CN" sz="1800" dirty="0">
                <a:solidFill>
                  <a:schemeClr val="bg2"/>
                </a:solidFill>
                <a:ea typeface="宋体" panose="02010600030101010101" pitchFamily="2" charset="-122"/>
              </a:rPr>
              <a:t>, </a:t>
            </a:r>
            <a:r>
              <a:rPr lang="zh-CN" altLang="en-US" sz="1800" dirty="0">
                <a:solidFill>
                  <a:schemeClr val="bg2"/>
                </a:solidFill>
                <a:ea typeface="宋体" panose="02010600030101010101" pitchFamily="2" charset="-122"/>
              </a:rPr>
              <a:t>事实</a:t>
            </a:r>
            <a:r>
              <a:rPr lang="en-US" altLang="zh-CN" sz="1800" dirty="0">
                <a:solidFill>
                  <a:schemeClr val="bg2"/>
                </a:solidFill>
                <a:ea typeface="宋体" panose="02010600030101010101" pitchFamily="2" charset="-122"/>
              </a:rPr>
              <a:t>, </a:t>
            </a:r>
            <a:r>
              <a:rPr lang="zh-CN" altLang="en-US" sz="1800" dirty="0">
                <a:solidFill>
                  <a:schemeClr val="bg2"/>
                </a:solidFill>
                <a:ea typeface="宋体" panose="02010600030101010101" pitchFamily="2" charset="-122"/>
              </a:rPr>
              <a:t>精确</a:t>
            </a:r>
            <a:r>
              <a:rPr lang="en-US" altLang="zh-CN" sz="1800" dirty="0">
                <a:solidFill>
                  <a:schemeClr val="bg2"/>
                </a:solidFill>
              </a:rPr>
              <a:t> (</a:t>
            </a:r>
            <a:r>
              <a:rPr lang="zh-CN" altLang="en-US" sz="1800" dirty="0">
                <a:solidFill>
                  <a:schemeClr val="bg2"/>
                </a:solidFill>
                <a:ea typeface="宋体" panose="02010600030101010101" pitchFamily="2" charset="-122"/>
              </a:rPr>
              <a:t>不是解释</a:t>
            </a:r>
            <a:r>
              <a:rPr lang="en-US" altLang="zh-CN" sz="1800" dirty="0">
                <a:solidFill>
                  <a:schemeClr val="bg2"/>
                </a:solidFill>
                <a:ea typeface="宋体" panose="02010600030101010101" pitchFamily="2" charset="-122"/>
              </a:rPr>
              <a:t>, </a:t>
            </a:r>
            <a:r>
              <a:rPr lang="zh-CN" altLang="en-US" sz="1800" dirty="0">
                <a:solidFill>
                  <a:schemeClr val="bg2"/>
                </a:solidFill>
                <a:ea typeface="宋体" panose="02010600030101010101" pitchFamily="2" charset="-122"/>
              </a:rPr>
              <a:t>不是判断</a:t>
            </a:r>
            <a:r>
              <a:rPr lang="en-US" altLang="zh-CN" sz="1800" dirty="0">
                <a:solidFill>
                  <a:schemeClr val="bg2"/>
                </a:solidFill>
              </a:rPr>
              <a:t>)</a:t>
            </a:r>
            <a:endParaRPr lang="en-US" altLang="zh-CN" sz="1800" dirty="0">
              <a:solidFill>
                <a:schemeClr val="bg2"/>
              </a:solidFill>
            </a:endParaRPr>
          </a:p>
          <a:p>
            <a:pPr lvl="4">
              <a:lnSpc>
                <a:spcPct val="90000"/>
              </a:lnSpc>
              <a:buFont typeface="Wingdings" panose="05000000000000000000" pitchFamily="2" charset="2"/>
              <a:buChar char="F"/>
            </a:pPr>
            <a:endParaRPr lang="en-US" altLang="zh-CN" sz="1800" dirty="0"/>
          </a:p>
          <a:p>
            <a:pPr>
              <a:lnSpc>
                <a:spcPct val="90000"/>
              </a:lnSpc>
            </a:pPr>
            <a:r>
              <a:rPr lang="zh-CN" altLang="en-US" sz="3300" u="sng" dirty="0">
                <a:ea typeface="宋体" panose="02010600030101010101" pitchFamily="2" charset="-122"/>
              </a:rPr>
              <a:t>列出</a:t>
            </a:r>
            <a:r>
              <a:rPr lang="zh-CN" altLang="en-US" sz="3300" dirty="0">
                <a:ea typeface="宋体" panose="02010600030101010101" pitchFamily="2" charset="-122"/>
              </a:rPr>
              <a:t>观察到的已知的工作步骤并给出</a:t>
            </a:r>
            <a:r>
              <a:rPr lang="en-US" altLang="zh-CN" sz="3300" dirty="0"/>
              <a:t> </a:t>
            </a:r>
            <a:endParaRPr lang="en-US" altLang="zh-CN" sz="3300" dirty="0"/>
          </a:p>
          <a:p>
            <a:pPr>
              <a:lnSpc>
                <a:spcPct val="90000"/>
              </a:lnSpc>
            </a:pPr>
            <a:endParaRPr lang="en-US" altLang="zh-CN" dirty="0"/>
          </a:p>
          <a:p>
            <a:pPr lvl="1">
              <a:lnSpc>
                <a:spcPct val="90000"/>
              </a:lnSpc>
            </a:pPr>
            <a:r>
              <a:rPr lang="zh-CN" altLang="en-US" sz="1800" dirty="0">
                <a:ea typeface="宋体" panose="02010600030101010101" pitchFamily="2" charset="-122"/>
              </a:rPr>
              <a:t>最好控制在</a:t>
            </a:r>
            <a:r>
              <a:rPr lang="en-US" altLang="zh-CN" sz="1800" dirty="0"/>
              <a:t>5 </a:t>
            </a:r>
            <a:r>
              <a:rPr lang="en-US" altLang="zh-CN" sz="1800" dirty="0">
                <a:ea typeface="宋体" panose="02010600030101010101" pitchFamily="2" charset="-122"/>
              </a:rPr>
              <a:t>到</a:t>
            </a:r>
            <a:r>
              <a:rPr lang="en-US" altLang="zh-CN" sz="1800" dirty="0"/>
              <a:t> 15 </a:t>
            </a:r>
            <a:r>
              <a:rPr lang="zh-CN" altLang="en-US" sz="1800" dirty="0">
                <a:ea typeface="宋体" panose="02010600030101010101" pitchFamily="2" charset="-122"/>
              </a:rPr>
              <a:t>个步骤</a:t>
            </a:r>
            <a:endParaRPr lang="zh-CN" altLang="en-US" sz="1800" dirty="0">
              <a:ea typeface="宋体" panose="02010600030101010101" pitchFamily="2" charset="-122"/>
            </a:endParaRPr>
          </a:p>
          <a:p>
            <a:pPr lvl="1">
              <a:lnSpc>
                <a:spcPct val="90000"/>
              </a:lnSpc>
            </a:pPr>
            <a:r>
              <a:rPr lang="zh-CN" altLang="en-US" sz="1800" dirty="0">
                <a:ea typeface="宋体" panose="02010600030101010101" pitchFamily="2" charset="-122"/>
              </a:rPr>
              <a:t>描述这些作业步骤</a:t>
            </a:r>
            <a:endParaRPr lang="en-US" altLang="zh-CN" sz="1800" dirty="0"/>
          </a:p>
          <a:p>
            <a:pPr lvl="1">
              <a:lnSpc>
                <a:spcPct val="90000"/>
              </a:lnSpc>
            </a:pPr>
            <a:r>
              <a:rPr lang="zh-CN" altLang="en-US" sz="1800" dirty="0">
                <a:ea typeface="宋体" panose="02010600030101010101" pitchFamily="2" charset="-122"/>
              </a:rPr>
              <a:t>和员工确认工作步骤顺序</a:t>
            </a:r>
            <a:endParaRPr lang="en-US" altLang="zh-CN" sz="1800" dirty="0"/>
          </a:p>
          <a:p>
            <a:pPr algn="just">
              <a:lnSpc>
                <a:spcPct val="90000"/>
              </a:lnSpc>
            </a:pPr>
            <a:endParaRPr lang="en-US" altLang="zh-CN" sz="1800" dirty="0">
              <a:cs typeface="Times New Roman" panose="02020603050405020304" pitchFamily="18" charset="0"/>
            </a:endParaRPr>
          </a:p>
          <a:p>
            <a:pPr>
              <a:lnSpc>
                <a:spcPct val="90000"/>
              </a:lnSpc>
            </a:pPr>
            <a:endParaRPr lang="en-US" altLang="zh-CN" sz="3600" dirty="0"/>
          </a:p>
        </p:txBody>
      </p:sp>
      <p:grpSp>
        <p:nvGrpSpPr>
          <p:cNvPr id="18437" name="Group 4"/>
          <p:cNvGrpSpPr/>
          <p:nvPr/>
        </p:nvGrpSpPr>
        <p:grpSpPr>
          <a:xfrm flipH="1">
            <a:off x="7851775" y="1852613"/>
            <a:ext cx="1025525" cy="1165225"/>
            <a:chOff x="3654" y="1641"/>
            <a:chExt cx="597" cy="990"/>
          </a:xfrm>
        </p:grpSpPr>
        <p:sp>
          <p:nvSpPr>
            <p:cNvPr id="18446" name="Freeform 5"/>
            <p:cNvSpPr>
              <a:spLocks noEditPoints="1"/>
            </p:cNvSpPr>
            <p:nvPr/>
          </p:nvSpPr>
          <p:spPr>
            <a:xfrm>
              <a:off x="3654" y="1641"/>
              <a:ext cx="597" cy="990"/>
            </a:xfrm>
            <a:custGeom>
              <a:avLst/>
              <a:gdLst>
                <a:gd name="txL" fmla="*/ 0 w 3582"/>
                <a:gd name="txT" fmla="*/ 0 h 5941"/>
                <a:gd name="txR" fmla="*/ 3582 w 3582"/>
                <a:gd name="txB" fmla="*/ 5941 h 5941"/>
              </a:gdLst>
              <a:ahLst/>
              <a:cxnLst>
                <a:cxn ang="0">
                  <a:pos x="3341" y="1291"/>
                </a:cxn>
                <a:cxn ang="0">
                  <a:pos x="2903" y="1278"/>
                </a:cxn>
                <a:cxn ang="0">
                  <a:pos x="2621" y="1329"/>
                </a:cxn>
                <a:cxn ang="0">
                  <a:pos x="2489" y="1345"/>
                </a:cxn>
                <a:cxn ang="0">
                  <a:pos x="2471" y="1197"/>
                </a:cxn>
                <a:cxn ang="0">
                  <a:pos x="2363" y="1124"/>
                </a:cxn>
                <a:cxn ang="0">
                  <a:pos x="2477" y="864"/>
                </a:cxn>
                <a:cxn ang="0">
                  <a:pos x="2460" y="472"/>
                </a:cxn>
                <a:cxn ang="0">
                  <a:pos x="2079" y="129"/>
                </a:cxn>
                <a:cxn ang="0">
                  <a:pos x="1382" y="51"/>
                </a:cxn>
                <a:cxn ang="0">
                  <a:pos x="948" y="377"/>
                </a:cxn>
                <a:cxn ang="0">
                  <a:pos x="860" y="1022"/>
                </a:cxn>
                <a:cxn ang="0">
                  <a:pos x="607" y="1536"/>
                </a:cxn>
                <a:cxn ang="0">
                  <a:pos x="186" y="2308"/>
                </a:cxn>
                <a:cxn ang="0">
                  <a:pos x="204" y="3448"/>
                </a:cxn>
                <a:cxn ang="0">
                  <a:pos x="207" y="3754"/>
                </a:cxn>
                <a:cxn ang="0">
                  <a:pos x="194" y="4203"/>
                </a:cxn>
                <a:cxn ang="0">
                  <a:pos x="229" y="4528"/>
                </a:cxn>
                <a:cxn ang="0">
                  <a:pos x="85" y="4593"/>
                </a:cxn>
                <a:cxn ang="0">
                  <a:pos x="0" y="4852"/>
                </a:cxn>
                <a:cxn ang="0">
                  <a:pos x="116" y="5080"/>
                </a:cxn>
                <a:cxn ang="0">
                  <a:pos x="183" y="5237"/>
                </a:cxn>
                <a:cxn ang="0">
                  <a:pos x="222" y="5669"/>
                </a:cxn>
                <a:cxn ang="0">
                  <a:pos x="588" y="5845"/>
                </a:cxn>
                <a:cxn ang="0">
                  <a:pos x="1083" y="5813"/>
                </a:cxn>
                <a:cxn ang="0">
                  <a:pos x="1521" y="5931"/>
                </a:cxn>
                <a:cxn ang="0">
                  <a:pos x="1763" y="5798"/>
                </a:cxn>
                <a:cxn ang="0">
                  <a:pos x="1760" y="5224"/>
                </a:cxn>
                <a:cxn ang="0">
                  <a:pos x="1569" y="4381"/>
                </a:cxn>
                <a:cxn ang="0">
                  <a:pos x="1781" y="4504"/>
                </a:cxn>
                <a:cxn ang="0">
                  <a:pos x="1704" y="4780"/>
                </a:cxn>
                <a:cxn ang="0">
                  <a:pos x="1869" y="4813"/>
                </a:cxn>
                <a:cxn ang="0">
                  <a:pos x="1945" y="4607"/>
                </a:cxn>
                <a:cxn ang="0">
                  <a:pos x="1953" y="4351"/>
                </a:cxn>
                <a:cxn ang="0">
                  <a:pos x="2127" y="3989"/>
                </a:cxn>
                <a:cxn ang="0">
                  <a:pos x="2069" y="4322"/>
                </a:cxn>
                <a:cxn ang="0">
                  <a:pos x="1977" y="4637"/>
                </a:cxn>
                <a:cxn ang="0">
                  <a:pos x="1919" y="4998"/>
                </a:cxn>
                <a:cxn ang="0">
                  <a:pos x="1969" y="5256"/>
                </a:cxn>
                <a:cxn ang="0">
                  <a:pos x="2253" y="5338"/>
                </a:cxn>
                <a:cxn ang="0">
                  <a:pos x="2615" y="5476"/>
                </a:cxn>
                <a:cxn ang="0">
                  <a:pos x="3231" y="5296"/>
                </a:cxn>
                <a:cxn ang="0">
                  <a:pos x="2850" y="5060"/>
                </a:cxn>
                <a:cxn ang="0">
                  <a:pos x="2707" y="4874"/>
                </a:cxn>
                <a:cxn ang="0">
                  <a:pos x="2802" y="4524"/>
                </a:cxn>
                <a:cxn ang="0">
                  <a:pos x="2910" y="4159"/>
                </a:cxn>
                <a:cxn ang="0">
                  <a:pos x="3235" y="2965"/>
                </a:cxn>
                <a:cxn ang="0">
                  <a:pos x="3055" y="2647"/>
                </a:cxn>
                <a:cxn ang="0">
                  <a:pos x="3113" y="2460"/>
                </a:cxn>
                <a:cxn ang="0">
                  <a:pos x="2937" y="1995"/>
                </a:cxn>
                <a:cxn ang="0">
                  <a:pos x="2892" y="1890"/>
                </a:cxn>
                <a:cxn ang="0">
                  <a:pos x="3501" y="1833"/>
                </a:cxn>
                <a:cxn ang="0">
                  <a:pos x="3536" y="1398"/>
                </a:cxn>
                <a:cxn ang="0">
                  <a:pos x="1886" y="4230"/>
                </a:cxn>
                <a:cxn ang="0">
                  <a:pos x="1897" y="4346"/>
                </a:cxn>
                <a:cxn ang="0">
                  <a:pos x="1926" y="3110"/>
                </a:cxn>
                <a:cxn ang="0">
                  <a:pos x="1937" y="3129"/>
                </a:cxn>
                <a:cxn ang="0">
                  <a:pos x="2010" y="2875"/>
                </a:cxn>
                <a:cxn ang="0">
                  <a:pos x="2072" y="2703"/>
                </a:cxn>
                <a:cxn ang="0">
                  <a:pos x="2009" y="3057"/>
                </a:cxn>
                <a:cxn ang="0">
                  <a:pos x="2226" y="2845"/>
                </a:cxn>
                <a:cxn ang="0">
                  <a:pos x="2191" y="2910"/>
                </a:cxn>
              </a:cxnLst>
              <a:rect l="txL" t="txT" r="txR" b="txB"/>
              <a:pathLst>
                <a:path w="3582" h="5941">
                  <a:moveTo>
                    <a:pt x="3536" y="1398"/>
                  </a:moveTo>
                  <a:lnTo>
                    <a:pt x="3518" y="1364"/>
                  </a:lnTo>
                  <a:lnTo>
                    <a:pt x="3497" y="1341"/>
                  </a:lnTo>
                  <a:lnTo>
                    <a:pt x="3469" y="1324"/>
                  </a:lnTo>
                  <a:lnTo>
                    <a:pt x="3440" y="1315"/>
                  </a:lnTo>
                  <a:lnTo>
                    <a:pt x="3407" y="1306"/>
                  </a:lnTo>
                  <a:lnTo>
                    <a:pt x="3374" y="1299"/>
                  </a:lnTo>
                  <a:lnTo>
                    <a:pt x="3341" y="1291"/>
                  </a:lnTo>
                  <a:lnTo>
                    <a:pt x="3309" y="1281"/>
                  </a:lnTo>
                  <a:lnTo>
                    <a:pt x="3249" y="1283"/>
                  </a:lnTo>
                  <a:lnTo>
                    <a:pt x="3192" y="1283"/>
                  </a:lnTo>
                  <a:lnTo>
                    <a:pt x="3134" y="1279"/>
                  </a:lnTo>
                  <a:lnTo>
                    <a:pt x="3077" y="1277"/>
                  </a:lnTo>
                  <a:lnTo>
                    <a:pt x="3018" y="1273"/>
                  </a:lnTo>
                  <a:lnTo>
                    <a:pt x="2960" y="1274"/>
                  </a:lnTo>
                  <a:lnTo>
                    <a:pt x="2903" y="1278"/>
                  </a:lnTo>
                  <a:lnTo>
                    <a:pt x="2845" y="1287"/>
                  </a:lnTo>
                  <a:lnTo>
                    <a:pt x="2816" y="1302"/>
                  </a:lnTo>
                  <a:lnTo>
                    <a:pt x="2786" y="1310"/>
                  </a:lnTo>
                  <a:lnTo>
                    <a:pt x="2754" y="1315"/>
                  </a:lnTo>
                  <a:lnTo>
                    <a:pt x="2721" y="1317"/>
                  </a:lnTo>
                  <a:lnTo>
                    <a:pt x="2687" y="1318"/>
                  </a:lnTo>
                  <a:lnTo>
                    <a:pt x="2653" y="1322"/>
                  </a:lnTo>
                  <a:lnTo>
                    <a:pt x="2621" y="1329"/>
                  </a:lnTo>
                  <a:lnTo>
                    <a:pt x="2589" y="1345"/>
                  </a:lnTo>
                  <a:lnTo>
                    <a:pt x="2575" y="1336"/>
                  </a:lnTo>
                  <a:lnTo>
                    <a:pt x="2562" y="1333"/>
                  </a:lnTo>
                  <a:lnTo>
                    <a:pt x="2549" y="1332"/>
                  </a:lnTo>
                  <a:lnTo>
                    <a:pt x="2535" y="1335"/>
                  </a:lnTo>
                  <a:lnTo>
                    <a:pt x="2520" y="1339"/>
                  </a:lnTo>
                  <a:lnTo>
                    <a:pt x="2505" y="1342"/>
                  </a:lnTo>
                  <a:lnTo>
                    <a:pt x="2489" y="1345"/>
                  </a:lnTo>
                  <a:lnTo>
                    <a:pt x="2473" y="1345"/>
                  </a:lnTo>
                  <a:lnTo>
                    <a:pt x="2461" y="1324"/>
                  </a:lnTo>
                  <a:lnTo>
                    <a:pt x="2457" y="1304"/>
                  </a:lnTo>
                  <a:lnTo>
                    <a:pt x="2456" y="1283"/>
                  </a:lnTo>
                  <a:lnTo>
                    <a:pt x="2460" y="1262"/>
                  </a:lnTo>
                  <a:lnTo>
                    <a:pt x="2462" y="1241"/>
                  </a:lnTo>
                  <a:lnTo>
                    <a:pt x="2467" y="1219"/>
                  </a:lnTo>
                  <a:lnTo>
                    <a:pt x="2471" y="1197"/>
                  </a:lnTo>
                  <a:lnTo>
                    <a:pt x="2473" y="1177"/>
                  </a:lnTo>
                  <a:lnTo>
                    <a:pt x="2462" y="1159"/>
                  </a:lnTo>
                  <a:lnTo>
                    <a:pt x="2449" y="1148"/>
                  </a:lnTo>
                  <a:lnTo>
                    <a:pt x="2433" y="1140"/>
                  </a:lnTo>
                  <a:lnTo>
                    <a:pt x="2418" y="1136"/>
                  </a:lnTo>
                  <a:lnTo>
                    <a:pt x="2399" y="1133"/>
                  </a:lnTo>
                  <a:lnTo>
                    <a:pt x="2381" y="1129"/>
                  </a:lnTo>
                  <a:lnTo>
                    <a:pt x="2363" y="1124"/>
                  </a:lnTo>
                  <a:lnTo>
                    <a:pt x="2346" y="1118"/>
                  </a:lnTo>
                  <a:lnTo>
                    <a:pt x="2351" y="1008"/>
                  </a:lnTo>
                  <a:lnTo>
                    <a:pt x="2364" y="979"/>
                  </a:lnTo>
                  <a:lnTo>
                    <a:pt x="2383" y="954"/>
                  </a:lnTo>
                  <a:lnTo>
                    <a:pt x="2406" y="931"/>
                  </a:lnTo>
                  <a:lnTo>
                    <a:pt x="2431" y="911"/>
                  </a:lnTo>
                  <a:lnTo>
                    <a:pt x="2455" y="888"/>
                  </a:lnTo>
                  <a:lnTo>
                    <a:pt x="2477" y="864"/>
                  </a:lnTo>
                  <a:lnTo>
                    <a:pt x="2495" y="836"/>
                  </a:lnTo>
                  <a:lnTo>
                    <a:pt x="2508" y="805"/>
                  </a:lnTo>
                  <a:lnTo>
                    <a:pt x="2510" y="751"/>
                  </a:lnTo>
                  <a:lnTo>
                    <a:pt x="2509" y="695"/>
                  </a:lnTo>
                  <a:lnTo>
                    <a:pt x="2503" y="637"/>
                  </a:lnTo>
                  <a:lnTo>
                    <a:pt x="2495" y="581"/>
                  </a:lnTo>
                  <a:lnTo>
                    <a:pt x="2479" y="525"/>
                  </a:lnTo>
                  <a:lnTo>
                    <a:pt x="2460" y="472"/>
                  </a:lnTo>
                  <a:lnTo>
                    <a:pt x="2433" y="422"/>
                  </a:lnTo>
                  <a:lnTo>
                    <a:pt x="2403" y="376"/>
                  </a:lnTo>
                  <a:lnTo>
                    <a:pt x="2347" y="334"/>
                  </a:lnTo>
                  <a:lnTo>
                    <a:pt x="2293" y="292"/>
                  </a:lnTo>
                  <a:lnTo>
                    <a:pt x="2239" y="249"/>
                  </a:lnTo>
                  <a:lnTo>
                    <a:pt x="2187" y="209"/>
                  </a:lnTo>
                  <a:lnTo>
                    <a:pt x="2133" y="169"/>
                  </a:lnTo>
                  <a:lnTo>
                    <a:pt x="2079" y="129"/>
                  </a:lnTo>
                  <a:lnTo>
                    <a:pt x="2024" y="92"/>
                  </a:lnTo>
                  <a:lnTo>
                    <a:pt x="1968" y="57"/>
                  </a:lnTo>
                  <a:lnTo>
                    <a:pt x="1874" y="24"/>
                  </a:lnTo>
                  <a:lnTo>
                    <a:pt x="1778" y="6"/>
                  </a:lnTo>
                  <a:lnTo>
                    <a:pt x="1677" y="0"/>
                  </a:lnTo>
                  <a:lnTo>
                    <a:pt x="1578" y="7"/>
                  </a:lnTo>
                  <a:lnTo>
                    <a:pt x="1478" y="24"/>
                  </a:lnTo>
                  <a:lnTo>
                    <a:pt x="1382" y="51"/>
                  </a:lnTo>
                  <a:lnTo>
                    <a:pt x="1291" y="87"/>
                  </a:lnTo>
                  <a:lnTo>
                    <a:pt x="1207" y="133"/>
                  </a:lnTo>
                  <a:lnTo>
                    <a:pt x="1147" y="153"/>
                  </a:lnTo>
                  <a:lnTo>
                    <a:pt x="1097" y="184"/>
                  </a:lnTo>
                  <a:lnTo>
                    <a:pt x="1051" y="224"/>
                  </a:lnTo>
                  <a:lnTo>
                    <a:pt x="1013" y="272"/>
                  </a:lnTo>
                  <a:lnTo>
                    <a:pt x="978" y="322"/>
                  </a:lnTo>
                  <a:lnTo>
                    <a:pt x="948" y="377"/>
                  </a:lnTo>
                  <a:lnTo>
                    <a:pt x="919" y="432"/>
                  </a:lnTo>
                  <a:lnTo>
                    <a:pt x="894" y="486"/>
                  </a:lnTo>
                  <a:lnTo>
                    <a:pt x="864" y="567"/>
                  </a:lnTo>
                  <a:lnTo>
                    <a:pt x="843" y="655"/>
                  </a:lnTo>
                  <a:lnTo>
                    <a:pt x="831" y="747"/>
                  </a:lnTo>
                  <a:lnTo>
                    <a:pt x="831" y="840"/>
                  </a:lnTo>
                  <a:lnTo>
                    <a:pt x="840" y="932"/>
                  </a:lnTo>
                  <a:lnTo>
                    <a:pt x="860" y="1022"/>
                  </a:lnTo>
                  <a:lnTo>
                    <a:pt x="893" y="1106"/>
                  </a:lnTo>
                  <a:lnTo>
                    <a:pt x="939" y="1183"/>
                  </a:lnTo>
                  <a:lnTo>
                    <a:pt x="882" y="1223"/>
                  </a:lnTo>
                  <a:lnTo>
                    <a:pt x="848" y="1302"/>
                  </a:lnTo>
                  <a:lnTo>
                    <a:pt x="801" y="1371"/>
                  </a:lnTo>
                  <a:lnTo>
                    <a:pt x="743" y="1431"/>
                  </a:lnTo>
                  <a:lnTo>
                    <a:pt x="678" y="1486"/>
                  </a:lnTo>
                  <a:lnTo>
                    <a:pt x="607" y="1536"/>
                  </a:lnTo>
                  <a:lnTo>
                    <a:pt x="536" y="1586"/>
                  </a:lnTo>
                  <a:lnTo>
                    <a:pt x="467" y="1636"/>
                  </a:lnTo>
                  <a:lnTo>
                    <a:pt x="405" y="1693"/>
                  </a:lnTo>
                  <a:lnTo>
                    <a:pt x="312" y="1793"/>
                  </a:lnTo>
                  <a:lnTo>
                    <a:pt x="247" y="1910"/>
                  </a:lnTo>
                  <a:lnTo>
                    <a:pt x="207" y="2036"/>
                  </a:lnTo>
                  <a:lnTo>
                    <a:pt x="189" y="2170"/>
                  </a:lnTo>
                  <a:lnTo>
                    <a:pt x="186" y="2308"/>
                  </a:lnTo>
                  <a:lnTo>
                    <a:pt x="194" y="2448"/>
                  </a:lnTo>
                  <a:lnTo>
                    <a:pt x="211" y="2586"/>
                  </a:lnTo>
                  <a:lnTo>
                    <a:pt x="231" y="2720"/>
                  </a:lnTo>
                  <a:lnTo>
                    <a:pt x="260" y="3272"/>
                  </a:lnTo>
                  <a:lnTo>
                    <a:pt x="249" y="3316"/>
                  </a:lnTo>
                  <a:lnTo>
                    <a:pt x="236" y="3360"/>
                  </a:lnTo>
                  <a:lnTo>
                    <a:pt x="219" y="3404"/>
                  </a:lnTo>
                  <a:lnTo>
                    <a:pt x="204" y="3448"/>
                  </a:lnTo>
                  <a:lnTo>
                    <a:pt x="191" y="3491"/>
                  </a:lnTo>
                  <a:lnTo>
                    <a:pt x="183" y="3538"/>
                  </a:lnTo>
                  <a:lnTo>
                    <a:pt x="185" y="3586"/>
                  </a:lnTo>
                  <a:lnTo>
                    <a:pt x="197" y="3637"/>
                  </a:lnTo>
                  <a:lnTo>
                    <a:pt x="211" y="3665"/>
                  </a:lnTo>
                  <a:lnTo>
                    <a:pt x="217" y="3694"/>
                  </a:lnTo>
                  <a:lnTo>
                    <a:pt x="213" y="3724"/>
                  </a:lnTo>
                  <a:lnTo>
                    <a:pt x="207" y="3754"/>
                  </a:lnTo>
                  <a:lnTo>
                    <a:pt x="198" y="3784"/>
                  </a:lnTo>
                  <a:lnTo>
                    <a:pt x="188" y="3815"/>
                  </a:lnTo>
                  <a:lnTo>
                    <a:pt x="182" y="3847"/>
                  </a:lnTo>
                  <a:lnTo>
                    <a:pt x="185" y="3881"/>
                  </a:lnTo>
                  <a:lnTo>
                    <a:pt x="188" y="3960"/>
                  </a:lnTo>
                  <a:lnTo>
                    <a:pt x="189" y="4042"/>
                  </a:lnTo>
                  <a:lnTo>
                    <a:pt x="189" y="4123"/>
                  </a:lnTo>
                  <a:lnTo>
                    <a:pt x="194" y="4203"/>
                  </a:lnTo>
                  <a:lnTo>
                    <a:pt x="201" y="4281"/>
                  </a:lnTo>
                  <a:lnTo>
                    <a:pt x="218" y="4358"/>
                  </a:lnTo>
                  <a:lnTo>
                    <a:pt x="243" y="4431"/>
                  </a:lnTo>
                  <a:lnTo>
                    <a:pt x="283" y="4502"/>
                  </a:lnTo>
                  <a:lnTo>
                    <a:pt x="283" y="4531"/>
                  </a:lnTo>
                  <a:lnTo>
                    <a:pt x="265" y="4530"/>
                  </a:lnTo>
                  <a:lnTo>
                    <a:pt x="247" y="4528"/>
                  </a:lnTo>
                  <a:lnTo>
                    <a:pt x="229" y="4528"/>
                  </a:lnTo>
                  <a:lnTo>
                    <a:pt x="212" y="4530"/>
                  </a:lnTo>
                  <a:lnTo>
                    <a:pt x="194" y="4532"/>
                  </a:lnTo>
                  <a:lnTo>
                    <a:pt x="177" y="4539"/>
                  </a:lnTo>
                  <a:lnTo>
                    <a:pt x="163" y="4550"/>
                  </a:lnTo>
                  <a:lnTo>
                    <a:pt x="150" y="4566"/>
                  </a:lnTo>
                  <a:lnTo>
                    <a:pt x="126" y="4568"/>
                  </a:lnTo>
                  <a:lnTo>
                    <a:pt x="104" y="4579"/>
                  </a:lnTo>
                  <a:lnTo>
                    <a:pt x="85" y="4593"/>
                  </a:lnTo>
                  <a:lnTo>
                    <a:pt x="68" y="4613"/>
                  </a:lnTo>
                  <a:lnTo>
                    <a:pt x="53" y="4634"/>
                  </a:lnTo>
                  <a:lnTo>
                    <a:pt x="39" y="4658"/>
                  </a:lnTo>
                  <a:lnTo>
                    <a:pt x="29" y="4681"/>
                  </a:lnTo>
                  <a:lnTo>
                    <a:pt x="23" y="4705"/>
                  </a:lnTo>
                  <a:lnTo>
                    <a:pt x="11" y="4753"/>
                  </a:lnTo>
                  <a:lnTo>
                    <a:pt x="3" y="4802"/>
                  </a:lnTo>
                  <a:lnTo>
                    <a:pt x="0" y="4852"/>
                  </a:lnTo>
                  <a:lnTo>
                    <a:pt x="3" y="4902"/>
                  </a:lnTo>
                  <a:lnTo>
                    <a:pt x="11" y="4949"/>
                  </a:lnTo>
                  <a:lnTo>
                    <a:pt x="26" y="4996"/>
                  </a:lnTo>
                  <a:lnTo>
                    <a:pt x="49" y="5040"/>
                  </a:lnTo>
                  <a:lnTo>
                    <a:pt x="80" y="5082"/>
                  </a:lnTo>
                  <a:lnTo>
                    <a:pt x="93" y="5085"/>
                  </a:lnTo>
                  <a:lnTo>
                    <a:pt x="107" y="5085"/>
                  </a:lnTo>
                  <a:lnTo>
                    <a:pt x="116" y="5080"/>
                  </a:lnTo>
                  <a:lnTo>
                    <a:pt x="127" y="5074"/>
                  </a:lnTo>
                  <a:lnTo>
                    <a:pt x="135" y="5066"/>
                  </a:lnTo>
                  <a:lnTo>
                    <a:pt x="146" y="5060"/>
                  </a:lnTo>
                  <a:lnTo>
                    <a:pt x="156" y="5055"/>
                  </a:lnTo>
                  <a:lnTo>
                    <a:pt x="168" y="5054"/>
                  </a:lnTo>
                  <a:lnTo>
                    <a:pt x="179" y="5112"/>
                  </a:lnTo>
                  <a:lnTo>
                    <a:pt x="183" y="5175"/>
                  </a:lnTo>
                  <a:lnTo>
                    <a:pt x="183" y="5237"/>
                  </a:lnTo>
                  <a:lnTo>
                    <a:pt x="182" y="5301"/>
                  </a:lnTo>
                  <a:lnTo>
                    <a:pt x="179" y="5362"/>
                  </a:lnTo>
                  <a:lnTo>
                    <a:pt x="177" y="5424"/>
                  </a:lnTo>
                  <a:lnTo>
                    <a:pt x="177" y="5483"/>
                  </a:lnTo>
                  <a:lnTo>
                    <a:pt x="185" y="5540"/>
                  </a:lnTo>
                  <a:lnTo>
                    <a:pt x="197" y="5580"/>
                  </a:lnTo>
                  <a:lnTo>
                    <a:pt x="210" y="5624"/>
                  </a:lnTo>
                  <a:lnTo>
                    <a:pt x="222" y="5669"/>
                  </a:lnTo>
                  <a:lnTo>
                    <a:pt x="237" y="5713"/>
                  </a:lnTo>
                  <a:lnTo>
                    <a:pt x="258" y="5753"/>
                  </a:lnTo>
                  <a:lnTo>
                    <a:pt x="285" y="5787"/>
                  </a:lnTo>
                  <a:lnTo>
                    <a:pt x="321" y="5814"/>
                  </a:lnTo>
                  <a:lnTo>
                    <a:pt x="371" y="5830"/>
                  </a:lnTo>
                  <a:lnTo>
                    <a:pt x="440" y="5835"/>
                  </a:lnTo>
                  <a:lnTo>
                    <a:pt x="515" y="5841"/>
                  </a:lnTo>
                  <a:lnTo>
                    <a:pt x="588" y="5845"/>
                  </a:lnTo>
                  <a:lnTo>
                    <a:pt x="662" y="5844"/>
                  </a:lnTo>
                  <a:lnTo>
                    <a:pt x="732" y="5833"/>
                  </a:lnTo>
                  <a:lnTo>
                    <a:pt x="798" y="5813"/>
                  </a:lnTo>
                  <a:lnTo>
                    <a:pt x="858" y="5778"/>
                  </a:lnTo>
                  <a:lnTo>
                    <a:pt x="911" y="5726"/>
                  </a:lnTo>
                  <a:lnTo>
                    <a:pt x="967" y="5755"/>
                  </a:lnTo>
                  <a:lnTo>
                    <a:pt x="1025" y="5785"/>
                  </a:lnTo>
                  <a:lnTo>
                    <a:pt x="1083" y="5813"/>
                  </a:lnTo>
                  <a:lnTo>
                    <a:pt x="1143" y="5840"/>
                  </a:lnTo>
                  <a:lnTo>
                    <a:pt x="1202" y="5865"/>
                  </a:lnTo>
                  <a:lnTo>
                    <a:pt x="1262" y="5890"/>
                  </a:lnTo>
                  <a:lnTo>
                    <a:pt x="1321" y="5916"/>
                  </a:lnTo>
                  <a:lnTo>
                    <a:pt x="1381" y="5941"/>
                  </a:lnTo>
                  <a:lnTo>
                    <a:pt x="1429" y="5941"/>
                  </a:lnTo>
                  <a:lnTo>
                    <a:pt x="1476" y="5938"/>
                  </a:lnTo>
                  <a:lnTo>
                    <a:pt x="1521" y="5931"/>
                  </a:lnTo>
                  <a:lnTo>
                    <a:pt x="1566" y="5920"/>
                  </a:lnTo>
                  <a:lnTo>
                    <a:pt x="1608" y="5905"/>
                  </a:lnTo>
                  <a:lnTo>
                    <a:pt x="1650" y="5888"/>
                  </a:lnTo>
                  <a:lnTo>
                    <a:pt x="1689" y="5869"/>
                  </a:lnTo>
                  <a:lnTo>
                    <a:pt x="1730" y="5848"/>
                  </a:lnTo>
                  <a:lnTo>
                    <a:pt x="1745" y="5833"/>
                  </a:lnTo>
                  <a:lnTo>
                    <a:pt x="1755" y="5817"/>
                  </a:lnTo>
                  <a:lnTo>
                    <a:pt x="1763" y="5798"/>
                  </a:lnTo>
                  <a:lnTo>
                    <a:pt x="1769" y="5780"/>
                  </a:lnTo>
                  <a:lnTo>
                    <a:pt x="1771" y="5760"/>
                  </a:lnTo>
                  <a:lnTo>
                    <a:pt x="1775" y="5739"/>
                  </a:lnTo>
                  <a:lnTo>
                    <a:pt x="1777" y="5720"/>
                  </a:lnTo>
                  <a:lnTo>
                    <a:pt x="1782" y="5703"/>
                  </a:lnTo>
                  <a:lnTo>
                    <a:pt x="1791" y="5539"/>
                  </a:lnTo>
                  <a:lnTo>
                    <a:pt x="1783" y="5380"/>
                  </a:lnTo>
                  <a:lnTo>
                    <a:pt x="1760" y="5224"/>
                  </a:lnTo>
                  <a:lnTo>
                    <a:pt x="1724" y="5073"/>
                  </a:lnTo>
                  <a:lnTo>
                    <a:pt x="1676" y="4924"/>
                  </a:lnTo>
                  <a:lnTo>
                    <a:pt x="1621" y="4779"/>
                  </a:lnTo>
                  <a:lnTo>
                    <a:pt x="1561" y="4635"/>
                  </a:lnTo>
                  <a:lnTo>
                    <a:pt x="1497" y="4496"/>
                  </a:lnTo>
                  <a:lnTo>
                    <a:pt x="1511" y="4448"/>
                  </a:lnTo>
                  <a:lnTo>
                    <a:pt x="1537" y="4411"/>
                  </a:lnTo>
                  <a:lnTo>
                    <a:pt x="1569" y="4381"/>
                  </a:lnTo>
                  <a:lnTo>
                    <a:pt x="1610" y="4358"/>
                  </a:lnTo>
                  <a:lnTo>
                    <a:pt x="1652" y="4339"/>
                  </a:lnTo>
                  <a:lnTo>
                    <a:pt x="1695" y="4324"/>
                  </a:lnTo>
                  <a:lnTo>
                    <a:pt x="1737" y="4311"/>
                  </a:lnTo>
                  <a:lnTo>
                    <a:pt x="1776" y="4299"/>
                  </a:lnTo>
                  <a:lnTo>
                    <a:pt x="1811" y="4426"/>
                  </a:lnTo>
                  <a:lnTo>
                    <a:pt x="1795" y="4465"/>
                  </a:lnTo>
                  <a:lnTo>
                    <a:pt x="1781" y="4504"/>
                  </a:lnTo>
                  <a:lnTo>
                    <a:pt x="1766" y="4544"/>
                  </a:lnTo>
                  <a:lnTo>
                    <a:pt x="1753" y="4585"/>
                  </a:lnTo>
                  <a:lnTo>
                    <a:pt x="1737" y="4623"/>
                  </a:lnTo>
                  <a:lnTo>
                    <a:pt x="1723" y="4663"/>
                  </a:lnTo>
                  <a:lnTo>
                    <a:pt x="1706" y="4701"/>
                  </a:lnTo>
                  <a:lnTo>
                    <a:pt x="1689" y="4739"/>
                  </a:lnTo>
                  <a:lnTo>
                    <a:pt x="1694" y="4761"/>
                  </a:lnTo>
                  <a:lnTo>
                    <a:pt x="1704" y="4780"/>
                  </a:lnTo>
                  <a:lnTo>
                    <a:pt x="1716" y="4796"/>
                  </a:lnTo>
                  <a:lnTo>
                    <a:pt x="1733" y="4810"/>
                  </a:lnTo>
                  <a:lnTo>
                    <a:pt x="1749" y="4820"/>
                  </a:lnTo>
                  <a:lnTo>
                    <a:pt x="1771" y="4827"/>
                  </a:lnTo>
                  <a:lnTo>
                    <a:pt x="1791" y="4830"/>
                  </a:lnTo>
                  <a:lnTo>
                    <a:pt x="1817" y="4833"/>
                  </a:lnTo>
                  <a:lnTo>
                    <a:pt x="1847" y="4826"/>
                  </a:lnTo>
                  <a:lnTo>
                    <a:pt x="1869" y="4813"/>
                  </a:lnTo>
                  <a:lnTo>
                    <a:pt x="1883" y="4793"/>
                  </a:lnTo>
                  <a:lnTo>
                    <a:pt x="1893" y="4772"/>
                  </a:lnTo>
                  <a:lnTo>
                    <a:pt x="1899" y="4747"/>
                  </a:lnTo>
                  <a:lnTo>
                    <a:pt x="1905" y="4721"/>
                  </a:lnTo>
                  <a:lnTo>
                    <a:pt x="1914" y="4696"/>
                  </a:lnTo>
                  <a:lnTo>
                    <a:pt x="1927" y="4676"/>
                  </a:lnTo>
                  <a:lnTo>
                    <a:pt x="1932" y="4642"/>
                  </a:lnTo>
                  <a:lnTo>
                    <a:pt x="1945" y="4607"/>
                  </a:lnTo>
                  <a:lnTo>
                    <a:pt x="1959" y="4573"/>
                  </a:lnTo>
                  <a:lnTo>
                    <a:pt x="1975" y="4539"/>
                  </a:lnTo>
                  <a:lnTo>
                    <a:pt x="1982" y="4504"/>
                  </a:lnTo>
                  <a:lnTo>
                    <a:pt x="1983" y="4474"/>
                  </a:lnTo>
                  <a:lnTo>
                    <a:pt x="1971" y="4446"/>
                  </a:lnTo>
                  <a:lnTo>
                    <a:pt x="1945" y="4420"/>
                  </a:lnTo>
                  <a:lnTo>
                    <a:pt x="1947" y="4384"/>
                  </a:lnTo>
                  <a:lnTo>
                    <a:pt x="1953" y="4351"/>
                  </a:lnTo>
                  <a:lnTo>
                    <a:pt x="1961" y="4316"/>
                  </a:lnTo>
                  <a:lnTo>
                    <a:pt x="1969" y="4283"/>
                  </a:lnTo>
                  <a:lnTo>
                    <a:pt x="1976" y="4248"/>
                  </a:lnTo>
                  <a:lnTo>
                    <a:pt x="1983" y="4213"/>
                  </a:lnTo>
                  <a:lnTo>
                    <a:pt x="1988" y="4177"/>
                  </a:lnTo>
                  <a:lnTo>
                    <a:pt x="1991" y="4142"/>
                  </a:lnTo>
                  <a:lnTo>
                    <a:pt x="2125" y="3997"/>
                  </a:lnTo>
                  <a:lnTo>
                    <a:pt x="2127" y="3989"/>
                  </a:lnTo>
                  <a:lnTo>
                    <a:pt x="2133" y="3985"/>
                  </a:lnTo>
                  <a:lnTo>
                    <a:pt x="2141" y="3984"/>
                  </a:lnTo>
                  <a:lnTo>
                    <a:pt x="2148" y="3991"/>
                  </a:lnTo>
                  <a:lnTo>
                    <a:pt x="2137" y="4058"/>
                  </a:lnTo>
                  <a:lnTo>
                    <a:pt x="2124" y="4127"/>
                  </a:lnTo>
                  <a:lnTo>
                    <a:pt x="2107" y="4193"/>
                  </a:lnTo>
                  <a:lnTo>
                    <a:pt x="2090" y="4259"/>
                  </a:lnTo>
                  <a:lnTo>
                    <a:pt x="2069" y="4322"/>
                  </a:lnTo>
                  <a:lnTo>
                    <a:pt x="2048" y="4386"/>
                  </a:lnTo>
                  <a:lnTo>
                    <a:pt x="2025" y="4449"/>
                  </a:lnTo>
                  <a:lnTo>
                    <a:pt x="2003" y="4514"/>
                  </a:lnTo>
                  <a:lnTo>
                    <a:pt x="1995" y="4537"/>
                  </a:lnTo>
                  <a:lnTo>
                    <a:pt x="1989" y="4562"/>
                  </a:lnTo>
                  <a:lnTo>
                    <a:pt x="1982" y="4587"/>
                  </a:lnTo>
                  <a:lnTo>
                    <a:pt x="1979" y="4613"/>
                  </a:lnTo>
                  <a:lnTo>
                    <a:pt x="1977" y="4637"/>
                  </a:lnTo>
                  <a:lnTo>
                    <a:pt x="1983" y="4661"/>
                  </a:lnTo>
                  <a:lnTo>
                    <a:pt x="1997" y="4683"/>
                  </a:lnTo>
                  <a:lnTo>
                    <a:pt x="2021" y="4705"/>
                  </a:lnTo>
                  <a:lnTo>
                    <a:pt x="1933" y="4868"/>
                  </a:lnTo>
                  <a:lnTo>
                    <a:pt x="1915" y="4900"/>
                  </a:lnTo>
                  <a:lnTo>
                    <a:pt x="1909" y="4932"/>
                  </a:lnTo>
                  <a:lnTo>
                    <a:pt x="1910" y="4965"/>
                  </a:lnTo>
                  <a:lnTo>
                    <a:pt x="1919" y="4998"/>
                  </a:lnTo>
                  <a:lnTo>
                    <a:pt x="1928" y="5031"/>
                  </a:lnTo>
                  <a:lnTo>
                    <a:pt x="1938" y="5064"/>
                  </a:lnTo>
                  <a:lnTo>
                    <a:pt x="1944" y="5098"/>
                  </a:lnTo>
                  <a:lnTo>
                    <a:pt x="1945" y="5134"/>
                  </a:lnTo>
                  <a:lnTo>
                    <a:pt x="1927" y="5134"/>
                  </a:lnTo>
                  <a:lnTo>
                    <a:pt x="1921" y="5189"/>
                  </a:lnTo>
                  <a:lnTo>
                    <a:pt x="1937" y="5229"/>
                  </a:lnTo>
                  <a:lnTo>
                    <a:pt x="1969" y="5256"/>
                  </a:lnTo>
                  <a:lnTo>
                    <a:pt x="2013" y="5274"/>
                  </a:lnTo>
                  <a:lnTo>
                    <a:pt x="2063" y="5286"/>
                  </a:lnTo>
                  <a:lnTo>
                    <a:pt x="2115" y="5297"/>
                  </a:lnTo>
                  <a:lnTo>
                    <a:pt x="2163" y="5310"/>
                  </a:lnTo>
                  <a:lnTo>
                    <a:pt x="2205" y="5332"/>
                  </a:lnTo>
                  <a:lnTo>
                    <a:pt x="2226" y="5342"/>
                  </a:lnTo>
                  <a:lnTo>
                    <a:pt x="2241" y="5344"/>
                  </a:lnTo>
                  <a:lnTo>
                    <a:pt x="2253" y="5338"/>
                  </a:lnTo>
                  <a:lnTo>
                    <a:pt x="2264" y="5328"/>
                  </a:lnTo>
                  <a:lnTo>
                    <a:pt x="2271" y="5314"/>
                  </a:lnTo>
                  <a:lnTo>
                    <a:pt x="2281" y="5301"/>
                  </a:lnTo>
                  <a:lnTo>
                    <a:pt x="2291" y="5290"/>
                  </a:lnTo>
                  <a:lnTo>
                    <a:pt x="2305" y="5285"/>
                  </a:lnTo>
                  <a:lnTo>
                    <a:pt x="2397" y="5375"/>
                  </a:lnTo>
                  <a:lnTo>
                    <a:pt x="2502" y="5437"/>
                  </a:lnTo>
                  <a:lnTo>
                    <a:pt x="2615" y="5476"/>
                  </a:lnTo>
                  <a:lnTo>
                    <a:pt x="2736" y="5496"/>
                  </a:lnTo>
                  <a:lnTo>
                    <a:pt x="2858" y="5500"/>
                  </a:lnTo>
                  <a:lnTo>
                    <a:pt x="2983" y="5492"/>
                  </a:lnTo>
                  <a:lnTo>
                    <a:pt x="3107" y="5479"/>
                  </a:lnTo>
                  <a:lnTo>
                    <a:pt x="3228" y="5465"/>
                  </a:lnTo>
                  <a:lnTo>
                    <a:pt x="3263" y="5389"/>
                  </a:lnTo>
                  <a:lnTo>
                    <a:pt x="3261" y="5335"/>
                  </a:lnTo>
                  <a:lnTo>
                    <a:pt x="3231" y="5296"/>
                  </a:lnTo>
                  <a:lnTo>
                    <a:pt x="3181" y="5268"/>
                  </a:lnTo>
                  <a:lnTo>
                    <a:pt x="3119" y="5243"/>
                  </a:lnTo>
                  <a:lnTo>
                    <a:pt x="3056" y="5218"/>
                  </a:lnTo>
                  <a:lnTo>
                    <a:pt x="3000" y="5187"/>
                  </a:lnTo>
                  <a:lnTo>
                    <a:pt x="2961" y="5146"/>
                  </a:lnTo>
                  <a:lnTo>
                    <a:pt x="2923" y="5118"/>
                  </a:lnTo>
                  <a:lnTo>
                    <a:pt x="2886" y="5089"/>
                  </a:lnTo>
                  <a:lnTo>
                    <a:pt x="2850" y="5060"/>
                  </a:lnTo>
                  <a:lnTo>
                    <a:pt x="2814" y="5030"/>
                  </a:lnTo>
                  <a:lnTo>
                    <a:pt x="2778" y="4996"/>
                  </a:lnTo>
                  <a:lnTo>
                    <a:pt x="2743" y="4964"/>
                  </a:lnTo>
                  <a:lnTo>
                    <a:pt x="2708" y="4930"/>
                  </a:lnTo>
                  <a:lnTo>
                    <a:pt x="2676" y="4896"/>
                  </a:lnTo>
                  <a:lnTo>
                    <a:pt x="2676" y="4874"/>
                  </a:lnTo>
                  <a:lnTo>
                    <a:pt x="2691" y="4874"/>
                  </a:lnTo>
                  <a:lnTo>
                    <a:pt x="2707" y="4874"/>
                  </a:lnTo>
                  <a:lnTo>
                    <a:pt x="2720" y="4871"/>
                  </a:lnTo>
                  <a:lnTo>
                    <a:pt x="2735" y="4869"/>
                  </a:lnTo>
                  <a:lnTo>
                    <a:pt x="2747" y="4864"/>
                  </a:lnTo>
                  <a:lnTo>
                    <a:pt x="2760" y="4858"/>
                  </a:lnTo>
                  <a:lnTo>
                    <a:pt x="2772" y="4851"/>
                  </a:lnTo>
                  <a:lnTo>
                    <a:pt x="2786" y="4844"/>
                  </a:lnTo>
                  <a:lnTo>
                    <a:pt x="2810" y="4560"/>
                  </a:lnTo>
                  <a:lnTo>
                    <a:pt x="2802" y="4524"/>
                  </a:lnTo>
                  <a:lnTo>
                    <a:pt x="2804" y="4494"/>
                  </a:lnTo>
                  <a:lnTo>
                    <a:pt x="2814" y="4464"/>
                  </a:lnTo>
                  <a:lnTo>
                    <a:pt x="2828" y="4438"/>
                  </a:lnTo>
                  <a:lnTo>
                    <a:pt x="2841" y="4411"/>
                  </a:lnTo>
                  <a:lnTo>
                    <a:pt x="2856" y="4383"/>
                  </a:lnTo>
                  <a:lnTo>
                    <a:pt x="2864" y="4353"/>
                  </a:lnTo>
                  <a:lnTo>
                    <a:pt x="2868" y="4322"/>
                  </a:lnTo>
                  <a:lnTo>
                    <a:pt x="2910" y="4159"/>
                  </a:lnTo>
                  <a:lnTo>
                    <a:pt x="2964" y="4000"/>
                  </a:lnTo>
                  <a:lnTo>
                    <a:pt x="3021" y="3841"/>
                  </a:lnTo>
                  <a:lnTo>
                    <a:pt x="3081" y="3684"/>
                  </a:lnTo>
                  <a:lnTo>
                    <a:pt x="3135" y="3525"/>
                  </a:lnTo>
                  <a:lnTo>
                    <a:pt x="3182" y="3363"/>
                  </a:lnTo>
                  <a:lnTo>
                    <a:pt x="3216" y="3196"/>
                  </a:lnTo>
                  <a:lnTo>
                    <a:pt x="3234" y="3022"/>
                  </a:lnTo>
                  <a:lnTo>
                    <a:pt x="3235" y="2965"/>
                  </a:lnTo>
                  <a:lnTo>
                    <a:pt x="3229" y="2911"/>
                  </a:lnTo>
                  <a:lnTo>
                    <a:pt x="3212" y="2860"/>
                  </a:lnTo>
                  <a:lnTo>
                    <a:pt x="3191" y="2815"/>
                  </a:lnTo>
                  <a:lnTo>
                    <a:pt x="3159" y="2772"/>
                  </a:lnTo>
                  <a:lnTo>
                    <a:pt x="3126" y="2732"/>
                  </a:lnTo>
                  <a:lnTo>
                    <a:pt x="3087" y="2695"/>
                  </a:lnTo>
                  <a:lnTo>
                    <a:pt x="3048" y="2663"/>
                  </a:lnTo>
                  <a:lnTo>
                    <a:pt x="3055" y="2647"/>
                  </a:lnTo>
                  <a:lnTo>
                    <a:pt x="3063" y="2631"/>
                  </a:lnTo>
                  <a:lnTo>
                    <a:pt x="3069" y="2616"/>
                  </a:lnTo>
                  <a:lnTo>
                    <a:pt x="3075" y="2600"/>
                  </a:lnTo>
                  <a:lnTo>
                    <a:pt x="3080" y="2583"/>
                  </a:lnTo>
                  <a:lnTo>
                    <a:pt x="3087" y="2567"/>
                  </a:lnTo>
                  <a:lnTo>
                    <a:pt x="3093" y="2550"/>
                  </a:lnTo>
                  <a:lnTo>
                    <a:pt x="3101" y="2534"/>
                  </a:lnTo>
                  <a:lnTo>
                    <a:pt x="3113" y="2460"/>
                  </a:lnTo>
                  <a:lnTo>
                    <a:pt x="3111" y="2392"/>
                  </a:lnTo>
                  <a:lnTo>
                    <a:pt x="3097" y="2327"/>
                  </a:lnTo>
                  <a:lnTo>
                    <a:pt x="3073" y="2266"/>
                  </a:lnTo>
                  <a:lnTo>
                    <a:pt x="3039" y="2207"/>
                  </a:lnTo>
                  <a:lnTo>
                    <a:pt x="3002" y="2151"/>
                  </a:lnTo>
                  <a:lnTo>
                    <a:pt x="2961" y="2095"/>
                  </a:lnTo>
                  <a:lnTo>
                    <a:pt x="2921" y="2042"/>
                  </a:lnTo>
                  <a:lnTo>
                    <a:pt x="2937" y="1995"/>
                  </a:lnTo>
                  <a:lnTo>
                    <a:pt x="2931" y="1979"/>
                  </a:lnTo>
                  <a:lnTo>
                    <a:pt x="2924" y="1965"/>
                  </a:lnTo>
                  <a:lnTo>
                    <a:pt x="2915" y="1952"/>
                  </a:lnTo>
                  <a:lnTo>
                    <a:pt x="2905" y="1940"/>
                  </a:lnTo>
                  <a:lnTo>
                    <a:pt x="2895" y="1926"/>
                  </a:lnTo>
                  <a:lnTo>
                    <a:pt x="2889" y="1914"/>
                  </a:lnTo>
                  <a:lnTo>
                    <a:pt x="2887" y="1902"/>
                  </a:lnTo>
                  <a:lnTo>
                    <a:pt x="2892" y="1890"/>
                  </a:lnTo>
                  <a:lnTo>
                    <a:pt x="2971" y="1890"/>
                  </a:lnTo>
                  <a:lnTo>
                    <a:pt x="3053" y="1901"/>
                  </a:lnTo>
                  <a:lnTo>
                    <a:pt x="3133" y="1914"/>
                  </a:lnTo>
                  <a:lnTo>
                    <a:pt x="3213" y="1926"/>
                  </a:lnTo>
                  <a:lnTo>
                    <a:pt x="3289" y="1928"/>
                  </a:lnTo>
                  <a:lnTo>
                    <a:pt x="3365" y="1917"/>
                  </a:lnTo>
                  <a:lnTo>
                    <a:pt x="3434" y="1887"/>
                  </a:lnTo>
                  <a:lnTo>
                    <a:pt x="3501" y="1833"/>
                  </a:lnTo>
                  <a:lnTo>
                    <a:pt x="3533" y="1784"/>
                  </a:lnTo>
                  <a:lnTo>
                    <a:pt x="3558" y="1732"/>
                  </a:lnTo>
                  <a:lnTo>
                    <a:pt x="3573" y="1677"/>
                  </a:lnTo>
                  <a:lnTo>
                    <a:pt x="3582" y="1621"/>
                  </a:lnTo>
                  <a:lnTo>
                    <a:pt x="3581" y="1563"/>
                  </a:lnTo>
                  <a:lnTo>
                    <a:pt x="3573" y="1507"/>
                  </a:lnTo>
                  <a:lnTo>
                    <a:pt x="3558" y="1450"/>
                  </a:lnTo>
                  <a:lnTo>
                    <a:pt x="3536" y="1398"/>
                  </a:lnTo>
                  <a:close/>
                  <a:moveTo>
                    <a:pt x="1880" y="4392"/>
                  </a:moveTo>
                  <a:lnTo>
                    <a:pt x="1863" y="4392"/>
                  </a:lnTo>
                  <a:lnTo>
                    <a:pt x="1860" y="4360"/>
                  </a:lnTo>
                  <a:lnTo>
                    <a:pt x="1860" y="4330"/>
                  </a:lnTo>
                  <a:lnTo>
                    <a:pt x="1860" y="4302"/>
                  </a:lnTo>
                  <a:lnTo>
                    <a:pt x="1865" y="4275"/>
                  </a:lnTo>
                  <a:lnTo>
                    <a:pt x="1872" y="4250"/>
                  </a:lnTo>
                  <a:lnTo>
                    <a:pt x="1886" y="4230"/>
                  </a:lnTo>
                  <a:lnTo>
                    <a:pt x="1905" y="4212"/>
                  </a:lnTo>
                  <a:lnTo>
                    <a:pt x="1933" y="4200"/>
                  </a:lnTo>
                  <a:lnTo>
                    <a:pt x="1928" y="4225"/>
                  </a:lnTo>
                  <a:lnTo>
                    <a:pt x="1925" y="4250"/>
                  </a:lnTo>
                  <a:lnTo>
                    <a:pt x="1919" y="4274"/>
                  </a:lnTo>
                  <a:lnTo>
                    <a:pt x="1913" y="4299"/>
                  </a:lnTo>
                  <a:lnTo>
                    <a:pt x="1904" y="4322"/>
                  </a:lnTo>
                  <a:lnTo>
                    <a:pt x="1897" y="4346"/>
                  </a:lnTo>
                  <a:lnTo>
                    <a:pt x="1889" y="4369"/>
                  </a:lnTo>
                  <a:lnTo>
                    <a:pt x="1880" y="4392"/>
                  </a:lnTo>
                  <a:close/>
                  <a:moveTo>
                    <a:pt x="1915" y="3149"/>
                  </a:moveTo>
                  <a:lnTo>
                    <a:pt x="1914" y="3142"/>
                  </a:lnTo>
                  <a:lnTo>
                    <a:pt x="1915" y="3135"/>
                  </a:lnTo>
                  <a:lnTo>
                    <a:pt x="1917" y="3127"/>
                  </a:lnTo>
                  <a:lnTo>
                    <a:pt x="1922" y="3119"/>
                  </a:lnTo>
                  <a:lnTo>
                    <a:pt x="1926" y="3110"/>
                  </a:lnTo>
                  <a:lnTo>
                    <a:pt x="1931" y="3103"/>
                  </a:lnTo>
                  <a:lnTo>
                    <a:pt x="1934" y="3093"/>
                  </a:lnTo>
                  <a:lnTo>
                    <a:pt x="1939" y="3086"/>
                  </a:lnTo>
                  <a:lnTo>
                    <a:pt x="1941" y="3093"/>
                  </a:lnTo>
                  <a:lnTo>
                    <a:pt x="1943" y="3103"/>
                  </a:lnTo>
                  <a:lnTo>
                    <a:pt x="1943" y="3112"/>
                  </a:lnTo>
                  <a:lnTo>
                    <a:pt x="1941" y="3122"/>
                  </a:lnTo>
                  <a:lnTo>
                    <a:pt x="1937" y="3129"/>
                  </a:lnTo>
                  <a:lnTo>
                    <a:pt x="1932" y="3137"/>
                  </a:lnTo>
                  <a:lnTo>
                    <a:pt x="1923" y="3143"/>
                  </a:lnTo>
                  <a:lnTo>
                    <a:pt x="1915" y="3149"/>
                  </a:lnTo>
                  <a:close/>
                  <a:moveTo>
                    <a:pt x="2009" y="3057"/>
                  </a:moveTo>
                  <a:lnTo>
                    <a:pt x="1994" y="3009"/>
                  </a:lnTo>
                  <a:lnTo>
                    <a:pt x="1992" y="2962"/>
                  </a:lnTo>
                  <a:lnTo>
                    <a:pt x="1997" y="2918"/>
                  </a:lnTo>
                  <a:lnTo>
                    <a:pt x="2010" y="2875"/>
                  </a:lnTo>
                  <a:lnTo>
                    <a:pt x="2024" y="2832"/>
                  </a:lnTo>
                  <a:lnTo>
                    <a:pt x="2042" y="2789"/>
                  </a:lnTo>
                  <a:lnTo>
                    <a:pt x="2058" y="2745"/>
                  </a:lnTo>
                  <a:lnTo>
                    <a:pt x="2072" y="2703"/>
                  </a:lnTo>
                  <a:lnTo>
                    <a:pt x="2072" y="2699"/>
                  </a:lnTo>
                  <a:lnTo>
                    <a:pt x="2072" y="2691"/>
                  </a:lnTo>
                  <a:lnTo>
                    <a:pt x="2072" y="2699"/>
                  </a:lnTo>
                  <a:lnTo>
                    <a:pt x="2072" y="2703"/>
                  </a:lnTo>
                  <a:lnTo>
                    <a:pt x="2067" y="2750"/>
                  </a:lnTo>
                  <a:lnTo>
                    <a:pt x="2071" y="2801"/>
                  </a:lnTo>
                  <a:lnTo>
                    <a:pt x="2076" y="2852"/>
                  </a:lnTo>
                  <a:lnTo>
                    <a:pt x="2082" y="2904"/>
                  </a:lnTo>
                  <a:lnTo>
                    <a:pt x="2081" y="2950"/>
                  </a:lnTo>
                  <a:lnTo>
                    <a:pt x="2071" y="2994"/>
                  </a:lnTo>
                  <a:lnTo>
                    <a:pt x="2047" y="3028"/>
                  </a:lnTo>
                  <a:lnTo>
                    <a:pt x="2009" y="3057"/>
                  </a:lnTo>
                  <a:close/>
                  <a:moveTo>
                    <a:pt x="2171" y="2918"/>
                  </a:moveTo>
                  <a:lnTo>
                    <a:pt x="2183" y="2779"/>
                  </a:lnTo>
                  <a:lnTo>
                    <a:pt x="2198" y="2783"/>
                  </a:lnTo>
                  <a:lnTo>
                    <a:pt x="2209" y="2791"/>
                  </a:lnTo>
                  <a:lnTo>
                    <a:pt x="2215" y="2802"/>
                  </a:lnTo>
                  <a:lnTo>
                    <a:pt x="2220" y="2816"/>
                  </a:lnTo>
                  <a:lnTo>
                    <a:pt x="2222" y="2829"/>
                  </a:lnTo>
                  <a:lnTo>
                    <a:pt x="2226" y="2845"/>
                  </a:lnTo>
                  <a:lnTo>
                    <a:pt x="2231" y="2858"/>
                  </a:lnTo>
                  <a:lnTo>
                    <a:pt x="2240" y="2871"/>
                  </a:lnTo>
                  <a:lnTo>
                    <a:pt x="2233" y="2877"/>
                  </a:lnTo>
                  <a:lnTo>
                    <a:pt x="2226" y="2884"/>
                  </a:lnTo>
                  <a:lnTo>
                    <a:pt x="2217" y="2890"/>
                  </a:lnTo>
                  <a:lnTo>
                    <a:pt x="2210" y="2898"/>
                  </a:lnTo>
                  <a:lnTo>
                    <a:pt x="2201" y="2904"/>
                  </a:lnTo>
                  <a:lnTo>
                    <a:pt x="2191" y="2910"/>
                  </a:lnTo>
                  <a:lnTo>
                    <a:pt x="2180" y="2913"/>
                  </a:lnTo>
                  <a:lnTo>
                    <a:pt x="2171" y="2918"/>
                  </a:lnTo>
                  <a:close/>
                </a:path>
              </a:pathLst>
            </a:custGeom>
            <a:solidFill>
              <a:srgbClr val="000000">
                <a:alpha val="100000"/>
              </a:srgbClr>
            </a:solidFill>
            <a:ln w="9525">
              <a:noFill/>
            </a:ln>
          </p:spPr>
          <p:txBody>
            <a:bodyPr/>
            <a:p>
              <a:endParaRPr lang="zh-CN" altLang="en-US"/>
            </a:p>
          </p:txBody>
        </p:sp>
        <p:sp>
          <p:nvSpPr>
            <p:cNvPr id="18447" name="Freeform 6"/>
            <p:cNvSpPr/>
            <p:nvPr/>
          </p:nvSpPr>
          <p:spPr>
            <a:xfrm>
              <a:off x="3934" y="1649"/>
              <a:ext cx="133" cy="125"/>
            </a:xfrm>
            <a:custGeom>
              <a:avLst/>
              <a:gdLst>
                <a:gd name="txL" fmla="*/ 0 w 796"/>
                <a:gd name="txT" fmla="*/ 0 h 750"/>
                <a:gd name="txR" fmla="*/ 796 w 796"/>
                <a:gd name="txB" fmla="*/ 750 h 750"/>
              </a:gdLst>
              <a:ahLst/>
              <a:cxnLst>
                <a:cxn ang="0">
                  <a:pos x="494" y="193"/>
                </a:cxn>
                <a:cxn ang="0">
                  <a:pos x="616" y="277"/>
                </a:cxn>
                <a:cxn ang="0">
                  <a:pos x="760" y="495"/>
                </a:cxn>
                <a:cxn ang="0">
                  <a:pos x="786" y="642"/>
                </a:cxn>
                <a:cxn ang="0">
                  <a:pos x="778" y="734"/>
                </a:cxn>
                <a:cxn ang="0">
                  <a:pos x="761" y="738"/>
                </a:cxn>
                <a:cxn ang="0">
                  <a:pos x="693" y="725"/>
                </a:cxn>
                <a:cxn ang="0">
                  <a:pos x="740" y="694"/>
                </a:cxn>
                <a:cxn ang="0">
                  <a:pos x="713" y="659"/>
                </a:cxn>
                <a:cxn ang="0">
                  <a:pos x="651" y="675"/>
                </a:cxn>
                <a:cxn ang="0">
                  <a:pos x="720" y="642"/>
                </a:cxn>
                <a:cxn ang="0">
                  <a:pos x="734" y="599"/>
                </a:cxn>
                <a:cxn ang="0">
                  <a:pos x="668" y="602"/>
                </a:cxn>
                <a:cxn ang="0">
                  <a:pos x="705" y="574"/>
                </a:cxn>
                <a:cxn ang="0">
                  <a:pos x="701" y="527"/>
                </a:cxn>
                <a:cxn ang="0">
                  <a:pos x="651" y="555"/>
                </a:cxn>
                <a:cxn ang="0">
                  <a:pos x="660" y="525"/>
                </a:cxn>
                <a:cxn ang="0">
                  <a:pos x="680" y="466"/>
                </a:cxn>
                <a:cxn ang="0">
                  <a:pos x="616" y="489"/>
                </a:cxn>
                <a:cxn ang="0">
                  <a:pos x="606" y="482"/>
                </a:cxn>
                <a:cxn ang="0">
                  <a:pos x="680" y="434"/>
                </a:cxn>
                <a:cxn ang="0">
                  <a:pos x="668" y="391"/>
                </a:cxn>
                <a:cxn ang="0">
                  <a:pos x="622" y="427"/>
                </a:cxn>
                <a:cxn ang="0">
                  <a:pos x="567" y="460"/>
                </a:cxn>
                <a:cxn ang="0">
                  <a:pos x="501" y="485"/>
                </a:cxn>
                <a:cxn ang="0">
                  <a:pos x="652" y="379"/>
                </a:cxn>
                <a:cxn ang="0">
                  <a:pos x="574" y="388"/>
                </a:cxn>
                <a:cxn ang="0">
                  <a:pos x="436" y="446"/>
                </a:cxn>
                <a:cxn ang="0">
                  <a:pos x="602" y="345"/>
                </a:cxn>
                <a:cxn ang="0">
                  <a:pos x="459" y="350"/>
                </a:cxn>
                <a:cxn ang="0">
                  <a:pos x="528" y="331"/>
                </a:cxn>
                <a:cxn ang="0">
                  <a:pos x="554" y="293"/>
                </a:cxn>
                <a:cxn ang="0">
                  <a:pos x="496" y="304"/>
                </a:cxn>
                <a:cxn ang="0">
                  <a:pos x="490" y="291"/>
                </a:cxn>
                <a:cxn ang="0">
                  <a:pos x="527" y="283"/>
                </a:cxn>
                <a:cxn ang="0">
                  <a:pos x="488" y="236"/>
                </a:cxn>
                <a:cxn ang="0">
                  <a:pos x="452" y="198"/>
                </a:cxn>
                <a:cxn ang="0">
                  <a:pos x="360" y="192"/>
                </a:cxn>
                <a:cxn ang="0">
                  <a:pos x="407" y="178"/>
                </a:cxn>
                <a:cxn ang="0">
                  <a:pos x="317" y="158"/>
                </a:cxn>
                <a:cxn ang="0">
                  <a:pos x="194" y="195"/>
                </a:cxn>
                <a:cxn ang="0">
                  <a:pos x="146" y="206"/>
                </a:cxn>
                <a:cxn ang="0">
                  <a:pos x="192" y="192"/>
                </a:cxn>
                <a:cxn ang="0">
                  <a:pos x="291" y="141"/>
                </a:cxn>
                <a:cxn ang="0">
                  <a:pos x="333" y="136"/>
                </a:cxn>
                <a:cxn ang="0">
                  <a:pos x="353" y="115"/>
                </a:cxn>
                <a:cxn ang="0">
                  <a:pos x="312" y="87"/>
                </a:cxn>
                <a:cxn ang="0">
                  <a:pos x="251" y="67"/>
                </a:cxn>
                <a:cxn ang="0">
                  <a:pos x="81" y="84"/>
                </a:cxn>
                <a:cxn ang="0">
                  <a:pos x="224" y="57"/>
                </a:cxn>
                <a:cxn ang="0">
                  <a:pos x="124" y="38"/>
                </a:cxn>
                <a:cxn ang="0">
                  <a:pos x="14" y="60"/>
                </a:cxn>
                <a:cxn ang="0">
                  <a:pos x="105" y="31"/>
                </a:cxn>
                <a:cxn ang="0">
                  <a:pos x="93" y="6"/>
                </a:cxn>
                <a:cxn ang="0">
                  <a:pos x="23" y="13"/>
                </a:cxn>
                <a:cxn ang="0">
                  <a:pos x="227" y="22"/>
                </a:cxn>
                <a:cxn ang="0">
                  <a:pos x="351" y="94"/>
                </a:cxn>
                <a:cxn ang="0">
                  <a:pos x="420" y="148"/>
                </a:cxn>
              </a:cxnLst>
              <a:rect l="txL" t="txT" r="txR" b="txB"/>
              <a:pathLst>
                <a:path w="796" h="750">
                  <a:moveTo>
                    <a:pt x="430" y="164"/>
                  </a:moveTo>
                  <a:lnTo>
                    <a:pt x="440" y="168"/>
                  </a:lnTo>
                  <a:lnTo>
                    <a:pt x="455" y="175"/>
                  </a:lnTo>
                  <a:lnTo>
                    <a:pt x="472" y="182"/>
                  </a:lnTo>
                  <a:lnTo>
                    <a:pt x="494" y="193"/>
                  </a:lnTo>
                  <a:lnTo>
                    <a:pt x="514" y="202"/>
                  </a:lnTo>
                  <a:lnTo>
                    <a:pt x="536" y="214"/>
                  </a:lnTo>
                  <a:lnTo>
                    <a:pt x="555" y="225"/>
                  </a:lnTo>
                  <a:lnTo>
                    <a:pt x="575" y="240"/>
                  </a:lnTo>
                  <a:lnTo>
                    <a:pt x="616" y="277"/>
                  </a:lnTo>
                  <a:lnTo>
                    <a:pt x="653" y="317"/>
                  </a:lnTo>
                  <a:lnTo>
                    <a:pt x="686" y="358"/>
                  </a:lnTo>
                  <a:lnTo>
                    <a:pt x="714" y="403"/>
                  </a:lnTo>
                  <a:lnTo>
                    <a:pt x="738" y="447"/>
                  </a:lnTo>
                  <a:lnTo>
                    <a:pt x="760" y="495"/>
                  </a:lnTo>
                  <a:lnTo>
                    <a:pt x="777" y="543"/>
                  </a:lnTo>
                  <a:lnTo>
                    <a:pt x="790" y="593"/>
                  </a:lnTo>
                  <a:lnTo>
                    <a:pt x="784" y="608"/>
                  </a:lnTo>
                  <a:lnTo>
                    <a:pt x="784" y="624"/>
                  </a:lnTo>
                  <a:lnTo>
                    <a:pt x="786" y="642"/>
                  </a:lnTo>
                  <a:lnTo>
                    <a:pt x="792" y="660"/>
                  </a:lnTo>
                  <a:lnTo>
                    <a:pt x="795" y="678"/>
                  </a:lnTo>
                  <a:lnTo>
                    <a:pt x="796" y="696"/>
                  </a:lnTo>
                  <a:lnTo>
                    <a:pt x="790" y="714"/>
                  </a:lnTo>
                  <a:lnTo>
                    <a:pt x="778" y="734"/>
                  </a:lnTo>
                  <a:lnTo>
                    <a:pt x="774" y="738"/>
                  </a:lnTo>
                  <a:lnTo>
                    <a:pt x="772" y="746"/>
                  </a:lnTo>
                  <a:lnTo>
                    <a:pt x="767" y="750"/>
                  </a:lnTo>
                  <a:lnTo>
                    <a:pt x="761" y="750"/>
                  </a:lnTo>
                  <a:lnTo>
                    <a:pt x="761" y="738"/>
                  </a:lnTo>
                  <a:lnTo>
                    <a:pt x="756" y="729"/>
                  </a:lnTo>
                  <a:lnTo>
                    <a:pt x="748" y="720"/>
                  </a:lnTo>
                  <a:lnTo>
                    <a:pt x="743" y="716"/>
                  </a:lnTo>
                  <a:lnTo>
                    <a:pt x="686" y="734"/>
                  </a:lnTo>
                  <a:lnTo>
                    <a:pt x="693" y="725"/>
                  </a:lnTo>
                  <a:lnTo>
                    <a:pt x="704" y="718"/>
                  </a:lnTo>
                  <a:lnTo>
                    <a:pt x="713" y="712"/>
                  </a:lnTo>
                  <a:lnTo>
                    <a:pt x="723" y="707"/>
                  </a:lnTo>
                  <a:lnTo>
                    <a:pt x="731" y="700"/>
                  </a:lnTo>
                  <a:lnTo>
                    <a:pt x="740" y="694"/>
                  </a:lnTo>
                  <a:lnTo>
                    <a:pt x="744" y="686"/>
                  </a:lnTo>
                  <a:lnTo>
                    <a:pt x="749" y="675"/>
                  </a:lnTo>
                  <a:lnTo>
                    <a:pt x="737" y="663"/>
                  </a:lnTo>
                  <a:lnTo>
                    <a:pt x="725" y="658"/>
                  </a:lnTo>
                  <a:lnTo>
                    <a:pt x="713" y="659"/>
                  </a:lnTo>
                  <a:lnTo>
                    <a:pt x="701" y="664"/>
                  </a:lnTo>
                  <a:lnTo>
                    <a:pt x="688" y="669"/>
                  </a:lnTo>
                  <a:lnTo>
                    <a:pt x="676" y="674"/>
                  </a:lnTo>
                  <a:lnTo>
                    <a:pt x="663" y="676"/>
                  </a:lnTo>
                  <a:lnTo>
                    <a:pt x="651" y="675"/>
                  </a:lnTo>
                  <a:lnTo>
                    <a:pt x="663" y="666"/>
                  </a:lnTo>
                  <a:lnTo>
                    <a:pt x="677" y="660"/>
                  </a:lnTo>
                  <a:lnTo>
                    <a:pt x="692" y="654"/>
                  </a:lnTo>
                  <a:lnTo>
                    <a:pt x="707" y="650"/>
                  </a:lnTo>
                  <a:lnTo>
                    <a:pt x="720" y="642"/>
                  </a:lnTo>
                  <a:lnTo>
                    <a:pt x="734" y="636"/>
                  </a:lnTo>
                  <a:lnTo>
                    <a:pt x="744" y="628"/>
                  </a:lnTo>
                  <a:lnTo>
                    <a:pt x="755" y="617"/>
                  </a:lnTo>
                  <a:lnTo>
                    <a:pt x="744" y="605"/>
                  </a:lnTo>
                  <a:lnTo>
                    <a:pt x="734" y="599"/>
                  </a:lnTo>
                  <a:lnTo>
                    <a:pt x="720" y="596"/>
                  </a:lnTo>
                  <a:lnTo>
                    <a:pt x="707" y="596"/>
                  </a:lnTo>
                  <a:lnTo>
                    <a:pt x="693" y="596"/>
                  </a:lnTo>
                  <a:lnTo>
                    <a:pt x="680" y="598"/>
                  </a:lnTo>
                  <a:lnTo>
                    <a:pt x="668" y="602"/>
                  </a:lnTo>
                  <a:lnTo>
                    <a:pt x="657" y="605"/>
                  </a:lnTo>
                  <a:lnTo>
                    <a:pt x="663" y="593"/>
                  </a:lnTo>
                  <a:lnTo>
                    <a:pt x="675" y="585"/>
                  </a:lnTo>
                  <a:lnTo>
                    <a:pt x="689" y="579"/>
                  </a:lnTo>
                  <a:lnTo>
                    <a:pt x="705" y="574"/>
                  </a:lnTo>
                  <a:lnTo>
                    <a:pt x="716" y="566"/>
                  </a:lnTo>
                  <a:lnTo>
                    <a:pt x="724" y="558"/>
                  </a:lnTo>
                  <a:lnTo>
                    <a:pt x="723" y="545"/>
                  </a:lnTo>
                  <a:lnTo>
                    <a:pt x="714" y="530"/>
                  </a:lnTo>
                  <a:lnTo>
                    <a:pt x="701" y="527"/>
                  </a:lnTo>
                  <a:lnTo>
                    <a:pt x="690" y="531"/>
                  </a:lnTo>
                  <a:lnTo>
                    <a:pt x="680" y="537"/>
                  </a:lnTo>
                  <a:lnTo>
                    <a:pt x="671" y="545"/>
                  </a:lnTo>
                  <a:lnTo>
                    <a:pt x="660" y="551"/>
                  </a:lnTo>
                  <a:lnTo>
                    <a:pt x="651" y="555"/>
                  </a:lnTo>
                  <a:lnTo>
                    <a:pt x="639" y="554"/>
                  </a:lnTo>
                  <a:lnTo>
                    <a:pt x="628" y="548"/>
                  </a:lnTo>
                  <a:lnTo>
                    <a:pt x="633" y="540"/>
                  </a:lnTo>
                  <a:lnTo>
                    <a:pt x="645" y="534"/>
                  </a:lnTo>
                  <a:lnTo>
                    <a:pt x="660" y="525"/>
                  </a:lnTo>
                  <a:lnTo>
                    <a:pt x="677" y="515"/>
                  </a:lnTo>
                  <a:lnTo>
                    <a:pt x="689" y="503"/>
                  </a:lnTo>
                  <a:lnTo>
                    <a:pt x="698" y="491"/>
                  </a:lnTo>
                  <a:lnTo>
                    <a:pt x="694" y="478"/>
                  </a:lnTo>
                  <a:lnTo>
                    <a:pt x="680" y="466"/>
                  </a:lnTo>
                  <a:lnTo>
                    <a:pt x="665" y="477"/>
                  </a:lnTo>
                  <a:lnTo>
                    <a:pt x="653" y="485"/>
                  </a:lnTo>
                  <a:lnTo>
                    <a:pt x="641" y="488"/>
                  </a:lnTo>
                  <a:lnTo>
                    <a:pt x="629" y="490"/>
                  </a:lnTo>
                  <a:lnTo>
                    <a:pt x="616" y="489"/>
                  </a:lnTo>
                  <a:lnTo>
                    <a:pt x="603" y="490"/>
                  </a:lnTo>
                  <a:lnTo>
                    <a:pt x="588" y="494"/>
                  </a:lnTo>
                  <a:lnTo>
                    <a:pt x="575" y="501"/>
                  </a:lnTo>
                  <a:lnTo>
                    <a:pt x="590" y="490"/>
                  </a:lnTo>
                  <a:lnTo>
                    <a:pt x="606" y="482"/>
                  </a:lnTo>
                  <a:lnTo>
                    <a:pt x="621" y="473"/>
                  </a:lnTo>
                  <a:lnTo>
                    <a:pt x="638" y="466"/>
                  </a:lnTo>
                  <a:lnTo>
                    <a:pt x="652" y="457"/>
                  </a:lnTo>
                  <a:lnTo>
                    <a:pt x="666" y="447"/>
                  </a:lnTo>
                  <a:lnTo>
                    <a:pt x="680" y="434"/>
                  </a:lnTo>
                  <a:lnTo>
                    <a:pt x="692" y="419"/>
                  </a:lnTo>
                  <a:lnTo>
                    <a:pt x="688" y="411"/>
                  </a:lnTo>
                  <a:lnTo>
                    <a:pt x="681" y="405"/>
                  </a:lnTo>
                  <a:lnTo>
                    <a:pt x="672" y="398"/>
                  </a:lnTo>
                  <a:lnTo>
                    <a:pt x="668" y="391"/>
                  </a:lnTo>
                  <a:lnTo>
                    <a:pt x="654" y="392"/>
                  </a:lnTo>
                  <a:lnTo>
                    <a:pt x="645" y="398"/>
                  </a:lnTo>
                  <a:lnTo>
                    <a:pt x="638" y="406"/>
                  </a:lnTo>
                  <a:lnTo>
                    <a:pt x="630" y="417"/>
                  </a:lnTo>
                  <a:lnTo>
                    <a:pt x="622" y="427"/>
                  </a:lnTo>
                  <a:lnTo>
                    <a:pt x="614" y="436"/>
                  </a:lnTo>
                  <a:lnTo>
                    <a:pt x="604" y="443"/>
                  </a:lnTo>
                  <a:lnTo>
                    <a:pt x="593" y="448"/>
                  </a:lnTo>
                  <a:lnTo>
                    <a:pt x="579" y="454"/>
                  </a:lnTo>
                  <a:lnTo>
                    <a:pt x="567" y="460"/>
                  </a:lnTo>
                  <a:lnTo>
                    <a:pt x="554" y="466"/>
                  </a:lnTo>
                  <a:lnTo>
                    <a:pt x="542" y="472"/>
                  </a:lnTo>
                  <a:lnTo>
                    <a:pt x="528" y="477"/>
                  </a:lnTo>
                  <a:lnTo>
                    <a:pt x="515" y="482"/>
                  </a:lnTo>
                  <a:lnTo>
                    <a:pt x="501" y="485"/>
                  </a:lnTo>
                  <a:lnTo>
                    <a:pt x="488" y="489"/>
                  </a:lnTo>
                  <a:lnTo>
                    <a:pt x="651" y="397"/>
                  </a:lnTo>
                  <a:lnTo>
                    <a:pt x="653" y="391"/>
                  </a:lnTo>
                  <a:lnTo>
                    <a:pt x="653" y="385"/>
                  </a:lnTo>
                  <a:lnTo>
                    <a:pt x="652" y="379"/>
                  </a:lnTo>
                  <a:lnTo>
                    <a:pt x="650" y="374"/>
                  </a:lnTo>
                  <a:lnTo>
                    <a:pt x="640" y="364"/>
                  </a:lnTo>
                  <a:lnTo>
                    <a:pt x="628" y="362"/>
                  </a:lnTo>
                  <a:lnTo>
                    <a:pt x="600" y="374"/>
                  </a:lnTo>
                  <a:lnTo>
                    <a:pt x="574" y="388"/>
                  </a:lnTo>
                  <a:lnTo>
                    <a:pt x="548" y="401"/>
                  </a:lnTo>
                  <a:lnTo>
                    <a:pt x="521" y="415"/>
                  </a:lnTo>
                  <a:lnTo>
                    <a:pt x="492" y="425"/>
                  </a:lnTo>
                  <a:lnTo>
                    <a:pt x="465" y="437"/>
                  </a:lnTo>
                  <a:lnTo>
                    <a:pt x="436" y="446"/>
                  </a:lnTo>
                  <a:lnTo>
                    <a:pt x="407" y="454"/>
                  </a:lnTo>
                  <a:lnTo>
                    <a:pt x="604" y="362"/>
                  </a:lnTo>
                  <a:lnTo>
                    <a:pt x="604" y="355"/>
                  </a:lnTo>
                  <a:lnTo>
                    <a:pt x="604" y="350"/>
                  </a:lnTo>
                  <a:lnTo>
                    <a:pt x="602" y="345"/>
                  </a:lnTo>
                  <a:lnTo>
                    <a:pt x="599" y="341"/>
                  </a:lnTo>
                  <a:lnTo>
                    <a:pt x="592" y="334"/>
                  </a:lnTo>
                  <a:lnTo>
                    <a:pt x="587" y="327"/>
                  </a:lnTo>
                  <a:lnTo>
                    <a:pt x="465" y="374"/>
                  </a:lnTo>
                  <a:lnTo>
                    <a:pt x="459" y="350"/>
                  </a:lnTo>
                  <a:lnTo>
                    <a:pt x="473" y="346"/>
                  </a:lnTo>
                  <a:lnTo>
                    <a:pt x="488" y="343"/>
                  </a:lnTo>
                  <a:lnTo>
                    <a:pt x="501" y="339"/>
                  </a:lnTo>
                  <a:lnTo>
                    <a:pt x="515" y="335"/>
                  </a:lnTo>
                  <a:lnTo>
                    <a:pt x="528" y="331"/>
                  </a:lnTo>
                  <a:lnTo>
                    <a:pt x="542" y="326"/>
                  </a:lnTo>
                  <a:lnTo>
                    <a:pt x="555" y="322"/>
                  </a:lnTo>
                  <a:lnTo>
                    <a:pt x="569" y="321"/>
                  </a:lnTo>
                  <a:lnTo>
                    <a:pt x="561" y="303"/>
                  </a:lnTo>
                  <a:lnTo>
                    <a:pt x="554" y="293"/>
                  </a:lnTo>
                  <a:lnTo>
                    <a:pt x="544" y="289"/>
                  </a:lnTo>
                  <a:lnTo>
                    <a:pt x="534" y="291"/>
                  </a:lnTo>
                  <a:lnTo>
                    <a:pt x="522" y="293"/>
                  </a:lnTo>
                  <a:lnTo>
                    <a:pt x="510" y="299"/>
                  </a:lnTo>
                  <a:lnTo>
                    <a:pt x="496" y="304"/>
                  </a:lnTo>
                  <a:lnTo>
                    <a:pt x="483" y="309"/>
                  </a:lnTo>
                  <a:lnTo>
                    <a:pt x="479" y="301"/>
                  </a:lnTo>
                  <a:lnTo>
                    <a:pt x="477" y="298"/>
                  </a:lnTo>
                  <a:lnTo>
                    <a:pt x="483" y="293"/>
                  </a:lnTo>
                  <a:lnTo>
                    <a:pt x="490" y="291"/>
                  </a:lnTo>
                  <a:lnTo>
                    <a:pt x="497" y="289"/>
                  </a:lnTo>
                  <a:lnTo>
                    <a:pt x="506" y="289"/>
                  </a:lnTo>
                  <a:lnTo>
                    <a:pt x="513" y="287"/>
                  </a:lnTo>
                  <a:lnTo>
                    <a:pt x="520" y="286"/>
                  </a:lnTo>
                  <a:lnTo>
                    <a:pt x="527" y="283"/>
                  </a:lnTo>
                  <a:lnTo>
                    <a:pt x="534" y="280"/>
                  </a:lnTo>
                  <a:lnTo>
                    <a:pt x="500" y="246"/>
                  </a:lnTo>
                  <a:lnTo>
                    <a:pt x="442" y="268"/>
                  </a:lnTo>
                  <a:lnTo>
                    <a:pt x="488" y="246"/>
                  </a:lnTo>
                  <a:lnTo>
                    <a:pt x="488" y="236"/>
                  </a:lnTo>
                  <a:lnTo>
                    <a:pt x="484" y="228"/>
                  </a:lnTo>
                  <a:lnTo>
                    <a:pt x="478" y="219"/>
                  </a:lnTo>
                  <a:lnTo>
                    <a:pt x="471" y="212"/>
                  </a:lnTo>
                  <a:lnTo>
                    <a:pt x="461" y="204"/>
                  </a:lnTo>
                  <a:lnTo>
                    <a:pt x="452" y="198"/>
                  </a:lnTo>
                  <a:lnTo>
                    <a:pt x="441" y="192"/>
                  </a:lnTo>
                  <a:lnTo>
                    <a:pt x="430" y="188"/>
                  </a:lnTo>
                  <a:lnTo>
                    <a:pt x="348" y="211"/>
                  </a:lnTo>
                  <a:lnTo>
                    <a:pt x="353" y="199"/>
                  </a:lnTo>
                  <a:lnTo>
                    <a:pt x="360" y="192"/>
                  </a:lnTo>
                  <a:lnTo>
                    <a:pt x="368" y="186"/>
                  </a:lnTo>
                  <a:lnTo>
                    <a:pt x="378" y="184"/>
                  </a:lnTo>
                  <a:lnTo>
                    <a:pt x="388" y="182"/>
                  </a:lnTo>
                  <a:lnTo>
                    <a:pt x="398" y="181"/>
                  </a:lnTo>
                  <a:lnTo>
                    <a:pt x="407" y="178"/>
                  </a:lnTo>
                  <a:lnTo>
                    <a:pt x="418" y="176"/>
                  </a:lnTo>
                  <a:lnTo>
                    <a:pt x="396" y="159"/>
                  </a:lnTo>
                  <a:lnTo>
                    <a:pt x="371" y="152"/>
                  </a:lnTo>
                  <a:lnTo>
                    <a:pt x="345" y="152"/>
                  </a:lnTo>
                  <a:lnTo>
                    <a:pt x="317" y="158"/>
                  </a:lnTo>
                  <a:lnTo>
                    <a:pt x="287" y="166"/>
                  </a:lnTo>
                  <a:lnTo>
                    <a:pt x="258" y="177"/>
                  </a:lnTo>
                  <a:lnTo>
                    <a:pt x="230" y="186"/>
                  </a:lnTo>
                  <a:lnTo>
                    <a:pt x="203" y="193"/>
                  </a:lnTo>
                  <a:lnTo>
                    <a:pt x="194" y="195"/>
                  </a:lnTo>
                  <a:lnTo>
                    <a:pt x="184" y="199"/>
                  </a:lnTo>
                  <a:lnTo>
                    <a:pt x="174" y="201"/>
                  </a:lnTo>
                  <a:lnTo>
                    <a:pt x="165" y="204"/>
                  </a:lnTo>
                  <a:lnTo>
                    <a:pt x="155" y="205"/>
                  </a:lnTo>
                  <a:lnTo>
                    <a:pt x="146" y="206"/>
                  </a:lnTo>
                  <a:lnTo>
                    <a:pt x="136" y="207"/>
                  </a:lnTo>
                  <a:lnTo>
                    <a:pt x="128" y="211"/>
                  </a:lnTo>
                  <a:lnTo>
                    <a:pt x="149" y="204"/>
                  </a:lnTo>
                  <a:lnTo>
                    <a:pt x="171" y="198"/>
                  </a:lnTo>
                  <a:lnTo>
                    <a:pt x="192" y="192"/>
                  </a:lnTo>
                  <a:lnTo>
                    <a:pt x="215" y="187"/>
                  </a:lnTo>
                  <a:lnTo>
                    <a:pt x="236" y="178"/>
                  </a:lnTo>
                  <a:lnTo>
                    <a:pt x="256" y="169"/>
                  </a:lnTo>
                  <a:lnTo>
                    <a:pt x="273" y="156"/>
                  </a:lnTo>
                  <a:lnTo>
                    <a:pt x="291" y="141"/>
                  </a:lnTo>
                  <a:lnTo>
                    <a:pt x="298" y="141"/>
                  </a:lnTo>
                  <a:lnTo>
                    <a:pt x="308" y="141"/>
                  </a:lnTo>
                  <a:lnTo>
                    <a:pt x="316" y="140"/>
                  </a:lnTo>
                  <a:lnTo>
                    <a:pt x="326" y="139"/>
                  </a:lnTo>
                  <a:lnTo>
                    <a:pt x="333" y="136"/>
                  </a:lnTo>
                  <a:lnTo>
                    <a:pt x="342" y="134"/>
                  </a:lnTo>
                  <a:lnTo>
                    <a:pt x="351" y="130"/>
                  </a:lnTo>
                  <a:lnTo>
                    <a:pt x="360" y="129"/>
                  </a:lnTo>
                  <a:lnTo>
                    <a:pt x="357" y="121"/>
                  </a:lnTo>
                  <a:lnTo>
                    <a:pt x="353" y="115"/>
                  </a:lnTo>
                  <a:lnTo>
                    <a:pt x="348" y="110"/>
                  </a:lnTo>
                  <a:lnTo>
                    <a:pt x="344" y="108"/>
                  </a:lnTo>
                  <a:lnTo>
                    <a:pt x="332" y="100"/>
                  </a:lnTo>
                  <a:lnTo>
                    <a:pt x="320" y="94"/>
                  </a:lnTo>
                  <a:lnTo>
                    <a:pt x="312" y="87"/>
                  </a:lnTo>
                  <a:lnTo>
                    <a:pt x="304" y="82"/>
                  </a:lnTo>
                  <a:lnTo>
                    <a:pt x="293" y="79"/>
                  </a:lnTo>
                  <a:lnTo>
                    <a:pt x="281" y="75"/>
                  </a:lnTo>
                  <a:lnTo>
                    <a:pt x="266" y="70"/>
                  </a:lnTo>
                  <a:lnTo>
                    <a:pt x="251" y="67"/>
                  </a:lnTo>
                  <a:lnTo>
                    <a:pt x="236" y="63"/>
                  </a:lnTo>
                  <a:lnTo>
                    <a:pt x="221" y="60"/>
                  </a:lnTo>
                  <a:lnTo>
                    <a:pt x="41" y="112"/>
                  </a:lnTo>
                  <a:lnTo>
                    <a:pt x="58" y="94"/>
                  </a:lnTo>
                  <a:lnTo>
                    <a:pt x="81" y="84"/>
                  </a:lnTo>
                  <a:lnTo>
                    <a:pt x="107" y="75"/>
                  </a:lnTo>
                  <a:lnTo>
                    <a:pt x="136" y="72"/>
                  </a:lnTo>
                  <a:lnTo>
                    <a:pt x="165" y="67"/>
                  </a:lnTo>
                  <a:lnTo>
                    <a:pt x="195" y="63"/>
                  </a:lnTo>
                  <a:lnTo>
                    <a:pt x="224" y="57"/>
                  </a:lnTo>
                  <a:lnTo>
                    <a:pt x="250" y="49"/>
                  </a:lnTo>
                  <a:lnTo>
                    <a:pt x="216" y="33"/>
                  </a:lnTo>
                  <a:lnTo>
                    <a:pt x="185" y="28"/>
                  </a:lnTo>
                  <a:lnTo>
                    <a:pt x="154" y="30"/>
                  </a:lnTo>
                  <a:lnTo>
                    <a:pt x="124" y="38"/>
                  </a:lnTo>
                  <a:lnTo>
                    <a:pt x="93" y="46"/>
                  </a:lnTo>
                  <a:lnTo>
                    <a:pt x="63" y="57"/>
                  </a:lnTo>
                  <a:lnTo>
                    <a:pt x="32" y="66"/>
                  </a:lnTo>
                  <a:lnTo>
                    <a:pt x="0" y="72"/>
                  </a:lnTo>
                  <a:lnTo>
                    <a:pt x="14" y="60"/>
                  </a:lnTo>
                  <a:lnTo>
                    <a:pt x="30" y="51"/>
                  </a:lnTo>
                  <a:lnTo>
                    <a:pt x="48" y="44"/>
                  </a:lnTo>
                  <a:lnTo>
                    <a:pt x="68" y="40"/>
                  </a:lnTo>
                  <a:lnTo>
                    <a:pt x="86" y="36"/>
                  </a:lnTo>
                  <a:lnTo>
                    <a:pt x="105" y="31"/>
                  </a:lnTo>
                  <a:lnTo>
                    <a:pt x="122" y="26"/>
                  </a:lnTo>
                  <a:lnTo>
                    <a:pt x="140" y="19"/>
                  </a:lnTo>
                  <a:lnTo>
                    <a:pt x="124" y="10"/>
                  </a:lnTo>
                  <a:lnTo>
                    <a:pt x="108" y="7"/>
                  </a:lnTo>
                  <a:lnTo>
                    <a:pt x="93" y="6"/>
                  </a:lnTo>
                  <a:lnTo>
                    <a:pt x="78" y="7"/>
                  </a:lnTo>
                  <a:lnTo>
                    <a:pt x="64" y="7"/>
                  </a:lnTo>
                  <a:lnTo>
                    <a:pt x="50" y="9"/>
                  </a:lnTo>
                  <a:lnTo>
                    <a:pt x="35" y="12"/>
                  </a:lnTo>
                  <a:lnTo>
                    <a:pt x="23" y="13"/>
                  </a:lnTo>
                  <a:lnTo>
                    <a:pt x="62" y="2"/>
                  </a:lnTo>
                  <a:lnTo>
                    <a:pt x="104" y="0"/>
                  </a:lnTo>
                  <a:lnTo>
                    <a:pt x="146" y="3"/>
                  </a:lnTo>
                  <a:lnTo>
                    <a:pt x="188" y="12"/>
                  </a:lnTo>
                  <a:lnTo>
                    <a:pt x="227" y="22"/>
                  </a:lnTo>
                  <a:lnTo>
                    <a:pt x="266" y="37"/>
                  </a:lnTo>
                  <a:lnTo>
                    <a:pt x="300" y="54"/>
                  </a:lnTo>
                  <a:lnTo>
                    <a:pt x="332" y="72"/>
                  </a:lnTo>
                  <a:lnTo>
                    <a:pt x="339" y="82"/>
                  </a:lnTo>
                  <a:lnTo>
                    <a:pt x="351" y="94"/>
                  </a:lnTo>
                  <a:lnTo>
                    <a:pt x="364" y="104"/>
                  </a:lnTo>
                  <a:lnTo>
                    <a:pt x="380" y="115"/>
                  </a:lnTo>
                  <a:lnTo>
                    <a:pt x="394" y="126"/>
                  </a:lnTo>
                  <a:lnTo>
                    <a:pt x="408" y="136"/>
                  </a:lnTo>
                  <a:lnTo>
                    <a:pt x="420" y="148"/>
                  </a:lnTo>
                  <a:lnTo>
                    <a:pt x="430" y="164"/>
                  </a:lnTo>
                  <a:close/>
                </a:path>
              </a:pathLst>
            </a:custGeom>
            <a:solidFill>
              <a:srgbClr val="FFFFFF">
                <a:alpha val="100000"/>
              </a:srgbClr>
            </a:solidFill>
            <a:ln w="9525">
              <a:noFill/>
            </a:ln>
          </p:spPr>
          <p:txBody>
            <a:bodyPr/>
            <a:p>
              <a:endParaRPr lang="zh-CN" altLang="en-US"/>
            </a:p>
          </p:txBody>
        </p:sp>
        <p:sp>
          <p:nvSpPr>
            <p:cNvPr id="18448" name="Freeform 7"/>
            <p:cNvSpPr/>
            <p:nvPr/>
          </p:nvSpPr>
          <p:spPr>
            <a:xfrm>
              <a:off x="3955" y="1667"/>
              <a:ext cx="28" cy="7"/>
            </a:xfrm>
            <a:custGeom>
              <a:avLst/>
              <a:gdLst>
                <a:gd name="txL" fmla="*/ 0 w 169"/>
                <a:gd name="txT" fmla="*/ 0 h 47"/>
                <a:gd name="txR" fmla="*/ 169 w 169"/>
                <a:gd name="txB" fmla="*/ 47 h 47"/>
              </a:gdLst>
              <a:ahLst/>
              <a:cxnLst>
                <a:cxn ang="0">
                  <a:pos x="169" y="0"/>
                </a:cxn>
                <a:cxn ang="0">
                  <a:pos x="146" y="6"/>
                </a:cxn>
                <a:cxn ang="0">
                  <a:pos x="124" y="12"/>
                </a:cxn>
                <a:cxn ang="0">
                  <a:pos x="104" y="18"/>
                </a:cxn>
                <a:cxn ang="0">
                  <a:pos x="84" y="26"/>
                </a:cxn>
                <a:cxn ang="0">
                  <a:pos x="62" y="30"/>
                </a:cxn>
                <a:cxn ang="0">
                  <a:pos x="42" y="36"/>
                </a:cxn>
                <a:cxn ang="0">
                  <a:pos x="20" y="41"/>
                </a:cxn>
                <a:cxn ang="0">
                  <a:pos x="0" y="47"/>
                </a:cxn>
                <a:cxn ang="0">
                  <a:pos x="15" y="33"/>
                </a:cxn>
                <a:cxn ang="0">
                  <a:pos x="34" y="23"/>
                </a:cxn>
                <a:cxn ang="0">
                  <a:pos x="55" y="15"/>
                </a:cxn>
                <a:cxn ang="0">
                  <a:pos x="76" y="10"/>
                </a:cxn>
                <a:cxn ang="0">
                  <a:pos x="98" y="5"/>
                </a:cxn>
                <a:cxn ang="0">
                  <a:pos x="122" y="3"/>
                </a:cxn>
                <a:cxn ang="0">
                  <a:pos x="145" y="2"/>
                </a:cxn>
                <a:cxn ang="0">
                  <a:pos x="169" y="0"/>
                </a:cxn>
              </a:cxnLst>
              <a:rect l="txL" t="txT" r="txR" b="txB"/>
              <a:pathLst>
                <a:path w="169" h="47">
                  <a:moveTo>
                    <a:pt x="169" y="0"/>
                  </a:moveTo>
                  <a:lnTo>
                    <a:pt x="146" y="6"/>
                  </a:lnTo>
                  <a:lnTo>
                    <a:pt x="124" y="12"/>
                  </a:lnTo>
                  <a:lnTo>
                    <a:pt x="104" y="18"/>
                  </a:lnTo>
                  <a:lnTo>
                    <a:pt x="84" y="26"/>
                  </a:lnTo>
                  <a:lnTo>
                    <a:pt x="62" y="30"/>
                  </a:lnTo>
                  <a:lnTo>
                    <a:pt x="42" y="36"/>
                  </a:lnTo>
                  <a:lnTo>
                    <a:pt x="20" y="41"/>
                  </a:lnTo>
                  <a:lnTo>
                    <a:pt x="0" y="47"/>
                  </a:lnTo>
                  <a:lnTo>
                    <a:pt x="15" y="33"/>
                  </a:lnTo>
                  <a:lnTo>
                    <a:pt x="34" y="23"/>
                  </a:lnTo>
                  <a:lnTo>
                    <a:pt x="55" y="15"/>
                  </a:lnTo>
                  <a:lnTo>
                    <a:pt x="76" y="10"/>
                  </a:lnTo>
                  <a:lnTo>
                    <a:pt x="98" y="5"/>
                  </a:lnTo>
                  <a:lnTo>
                    <a:pt x="122" y="3"/>
                  </a:lnTo>
                  <a:lnTo>
                    <a:pt x="145" y="2"/>
                  </a:lnTo>
                  <a:lnTo>
                    <a:pt x="169" y="0"/>
                  </a:lnTo>
                  <a:close/>
                </a:path>
              </a:pathLst>
            </a:custGeom>
            <a:solidFill>
              <a:srgbClr val="FFFFFF">
                <a:alpha val="100000"/>
              </a:srgbClr>
            </a:solidFill>
            <a:ln w="9525">
              <a:noFill/>
            </a:ln>
          </p:spPr>
          <p:txBody>
            <a:bodyPr/>
            <a:p>
              <a:endParaRPr lang="zh-CN" altLang="en-US"/>
            </a:p>
          </p:txBody>
        </p:sp>
        <p:sp>
          <p:nvSpPr>
            <p:cNvPr id="18449" name="Freeform 8"/>
            <p:cNvSpPr/>
            <p:nvPr/>
          </p:nvSpPr>
          <p:spPr>
            <a:xfrm>
              <a:off x="4005" y="1686"/>
              <a:ext cx="6" cy="1"/>
            </a:xfrm>
            <a:custGeom>
              <a:avLst/>
              <a:gdLst>
                <a:gd name="txL" fmla="*/ 0 w 35"/>
                <a:gd name="txT" fmla="*/ 0 h 9"/>
                <a:gd name="txR" fmla="*/ 35 w 35"/>
                <a:gd name="txB" fmla="*/ 9 h 9"/>
              </a:gdLst>
              <a:ahLst/>
              <a:cxnLst>
                <a:cxn ang="0">
                  <a:pos x="35" y="3"/>
                </a:cxn>
                <a:cxn ang="0">
                  <a:pos x="26" y="4"/>
                </a:cxn>
                <a:cxn ang="0">
                  <a:pos x="19" y="8"/>
                </a:cxn>
                <a:cxn ang="0">
                  <a:pos x="11" y="9"/>
                </a:cxn>
                <a:cxn ang="0">
                  <a:pos x="0" y="9"/>
                </a:cxn>
                <a:cxn ang="0">
                  <a:pos x="5" y="6"/>
                </a:cxn>
                <a:cxn ang="0">
                  <a:pos x="13" y="3"/>
                </a:cxn>
                <a:cxn ang="0">
                  <a:pos x="23" y="0"/>
                </a:cxn>
                <a:cxn ang="0">
                  <a:pos x="35" y="3"/>
                </a:cxn>
              </a:cxnLst>
              <a:rect l="txL" t="txT" r="txR" b="txB"/>
              <a:pathLst>
                <a:path w="35" h="9">
                  <a:moveTo>
                    <a:pt x="35" y="3"/>
                  </a:moveTo>
                  <a:lnTo>
                    <a:pt x="26" y="4"/>
                  </a:lnTo>
                  <a:lnTo>
                    <a:pt x="19" y="8"/>
                  </a:lnTo>
                  <a:lnTo>
                    <a:pt x="11" y="9"/>
                  </a:lnTo>
                  <a:lnTo>
                    <a:pt x="0" y="9"/>
                  </a:lnTo>
                  <a:lnTo>
                    <a:pt x="5" y="6"/>
                  </a:lnTo>
                  <a:lnTo>
                    <a:pt x="13" y="3"/>
                  </a:lnTo>
                  <a:lnTo>
                    <a:pt x="23" y="0"/>
                  </a:lnTo>
                  <a:lnTo>
                    <a:pt x="35" y="3"/>
                  </a:lnTo>
                  <a:close/>
                </a:path>
              </a:pathLst>
            </a:custGeom>
            <a:solidFill>
              <a:srgbClr val="FFFFFF">
                <a:alpha val="100000"/>
              </a:srgbClr>
            </a:solidFill>
            <a:ln w="9525">
              <a:noFill/>
            </a:ln>
          </p:spPr>
          <p:txBody>
            <a:bodyPr/>
            <a:p>
              <a:endParaRPr lang="zh-CN" altLang="en-US"/>
            </a:p>
          </p:txBody>
        </p:sp>
        <p:sp>
          <p:nvSpPr>
            <p:cNvPr id="18450" name="Freeform 9"/>
            <p:cNvSpPr/>
            <p:nvPr/>
          </p:nvSpPr>
          <p:spPr>
            <a:xfrm>
              <a:off x="4035" y="1701"/>
              <a:ext cx="4" cy="4"/>
            </a:xfrm>
            <a:custGeom>
              <a:avLst/>
              <a:gdLst>
                <a:gd name="txL" fmla="*/ 0 w 24"/>
                <a:gd name="txT" fmla="*/ 0 h 23"/>
                <a:gd name="txR" fmla="*/ 24 w 24"/>
                <a:gd name="txB" fmla="*/ 23 h 23"/>
              </a:gdLst>
              <a:ahLst/>
              <a:cxnLst>
                <a:cxn ang="0">
                  <a:pos x="24" y="12"/>
                </a:cxn>
                <a:cxn ang="0">
                  <a:pos x="24" y="23"/>
                </a:cxn>
                <a:cxn ang="0">
                  <a:pos x="0" y="0"/>
                </a:cxn>
                <a:cxn ang="0">
                  <a:pos x="7" y="0"/>
                </a:cxn>
                <a:cxn ang="0">
                  <a:pos x="13" y="1"/>
                </a:cxn>
                <a:cxn ang="0">
                  <a:pos x="18" y="5"/>
                </a:cxn>
                <a:cxn ang="0">
                  <a:pos x="24" y="12"/>
                </a:cxn>
              </a:cxnLst>
              <a:rect l="txL" t="txT" r="txR" b="txB"/>
              <a:pathLst>
                <a:path w="24" h="23">
                  <a:moveTo>
                    <a:pt x="24" y="12"/>
                  </a:moveTo>
                  <a:lnTo>
                    <a:pt x="24" y="23"/>
                  </a:lnTo>
                  <a:lnTo>
                    <a:pt x="0" y="0"/>
                  </a:lnTo>
                  <a:lnTo>
                    <a:pt x="7" y="0"/>
                  </a:lnTo>
                  <a:lnTo>
                    <a:pt x="13" y="1"/>
                  </a:lnTo>
                  <a:lnTo>
                    <a:pt x="18" y="5"/>
                  </a:lnTo>
                  <a:lnTo>
                    <a:pt x="24" y="12"/>
                  </a:lnTo>
                  <a:close/>
                </a:path>
              </a:pathLst>
            </a:custGeom>
            <a:solidFill>
              <a:srgbClr val="000000">
                <a:alpha val="100000"/>
              </a:srgbClr>
            </a:solidFill>
            <a:ln w="9525">
              <a:noFill/>
            </a:ln>
          </p:spPr>
          <p:txBody>
            <a:bodyPr/>
            <a:p>
              <a:endParaRPr lang="zh-CN" altLang="en-US"/>
            </a:p>
          </p:txBody>
        </p:sp>
        <p:sp>
          <p:nvSpPr>
            <p:cNvPr id="18451" name="Freeform 10"/>
            <p:cNvSpPr/>
            <p:nvPr/>
          </p:nvSpPr>
          <p:spPr>
            <a:xfrm>
              <a:off x="3930" y="1809"/>
              <a:ext cx="108" cy="44"/>
            </a:xfrm>
            <a:custGeom>
              <a:avLst/>
              <a:gdLst>
                <a:gd name="txL" fmla="*/ 0 w 650"/>
                <a:gd name="txT" fmla="*/ 0 h 267"/>
                <a:gd name="txR" fmla="*/ 650 w 650"/>
                <a:gd name="txB" fmla="*/ 267 h 267"/>
              </a:gdLst>
              <a:ahLst/>
              <a:cxnLst>
                <a:cxn ang="0">
                  <a:pos x="650" y="116"/>
                </a:cxn>
                <a:cxn ang="0">
                  <a:pos x="590" y="117"/>
                </a:cxn>
                <a:cxn ang="0">
                  <a:pos x="530" y="117"/>
                </a:cxn>
                <a:cxn ang="0">
                  <a:pos x="466" y="114"/>
                </a:cxn>
                <a:cxn ang="0">
                  <a:pos x="403" y="111"/>
                </a:cxn>
                <a:cxn ang="0">
                  <a:pos x="338" y="107"/>
                </a:cxn>
                <a:cxn ang="0">
                  <a:pos x="277" y="105"/>
                </a:cxn>
                <a:cxn ang="0">
                  <a:pos x="217" y="105"/>
                </a:cxn>
                <a:cxn ang="0">
                  <a:pos x="162" y="110"/>
                </a:cxn>
                <a:cxn ang="0">
                  <a:pos x="154" y="129"/>
                </a:cxn>
                <a:cxn ang="0">
                  <a:pos x="148" y="149"/>
                </a:cxn>
                <a:cxn ang="0">
                  <a:pos x="141" y="167"/>
                </a:cxn>
                <a:cxn ang="0">
                  <a:pos x="138" y="187"/>
                </a:cxn>
                <a:cxn ang="0">
                  <a:pos x="134" y="205"/>
                </a:cxn>
                <a:cxn ang="0">
                  <a:pos x="132" y="225"/>
                </a:cxn>
                <a:cxn ang="0">
                  <a:pos x="130" y="246"/>
                </a:cxn>
                <a:cxn ang="0">
                  <a:pos x="133" y="267"/>
                </a:cxn>
                <a:cxn ang="0">
                  <a:pos x="110" y="267"/>
                </a:cxn>
                <a:cxn ang="0">
                  <a:pos x="0" y="169"/>
                </a:cxn>
                <a:cxn ang="0">
                  <a:pos x="27" y="163"/>
                </a:cxn>
                <a:cxn ang="0">
                  <a:pos x="51" y="149"/>
                </a:cxn>
                <a:cxn ang="0">
                  <a:pos x="70" y="129"/>
                </a:cxn>
                <a:cxn ang="0">
                  <a:pos x="88" y="109"/>
                </a:cxn>
                <a:cxn ang="0">
                  <a:pos x="104" y="89"/>
                </a:cxn>
                <a:cxn ang="0">
                  <a:pos x="123" y="74"/>
                </a:cxn>
                <a:cxn ang="0">
                  <a:pos x="145" y="68"/>
                </a:cxn>
                <a:cxn ang="0">
                  <a:pos x="174" y="75"/>
                </a:cxn>
                <a:cxn ang="0">
                  <a:pos x="184" y="68"/>
                </a:cxn>
                <a:cxn ang="0">
                  <a:pos x="196" y="67"/>
                </a:cxn>
                <a:cxn ang="0">
                  <a:pos x="207" y="68"/>
                </a:cxn>
                <a:cxn ang="0">
                  <a:pos x="219" y="72"/>
                </a:cxn>
                <a:cxn ang="0">
                  <a:pos x="230" y="75"/>
                </a:cxn>
                <a:cxn ang="0">
                  <a:pos x="241" y="81"/>
                </a:cxn>
                <a:cxn ang="0">
                  <a:pos x="252" y="85"/>
                </a:cxn>
                <a:cxn ang="0">
                  <a:pos x="266" y="87"/>
                </a:cxn>
                <a:cxn ang="0">
                  <a:pos x="315" y="80"/>
                </a:cxn>
                <a:cxn ang="0">
                  <a:pos x="366" y="73"/>
                </a:cxn>
                <a:cxn ang="0">
                  <a:pos x="415" y="65"/>
                </a:cxn>
                <a:cxn ang="0">
                  <a:pos x="464" y="56"/>
                </a:cxn>
                <a:cxn ang="0">
                  <a:pos x="511" y="44"/>
                </a:cxn>
                <a:cxn ang="0">
                  <a:pos x="559" y="32"/>
                </a:cxn>
                <a:cxn ang="0">
                  <a:pos x="604" y="18"/>
                </a:cxn>
                <a:cxn ang="0">
                  <a:pos x="650" y="0"/>
                </a:cxn>
                <a:cxn ang="0">
                  <a:pos x="650" y="116"/>
                </a:cxn>
              </a:cxnLst>
              <a:rect l="txL" t="txT" r="txR" b="txB"/>
              <a:pathLst>
                <a:path w="650" h="267">
                  <a:moveTo>
                    <a:pt x="650" y="116"/>
                  </a:moveTo>
                  <a:lnTo>
                    <a:pt x="590" y="117"/>
                  </a:lnTo>
                  <a:lnTo>
                    <a:pt x="530" y="117"/>
                  </a:lnTo>
                  <a:lnTo>
                    <a:pt x="466" y="114"/>
                  </a:lnTo>
                  <a:lnTo>
                    <a:pt x="403" y="111"/>
                  </a:lnTo>
                  <a:lnTo>
                    <a:pt x="338" y="107"/>
                  </a:lnTo>
                  <a:lnTo>
                    <a:pt x="277" y="105"/>
                  </a:lnTo>
                  <a:lnTo>
                    <a:pt x="217" y="105"/>
                  </a:lnTo>
                  <a:lnTo>
                    <a:pt x="162" y="110"/>
                  </a:lnTo>
                  <a:lnTo>
                    <a:pt x="154" y="129"/>
                  </a:lnTo>
                  <a:lnTo>
                    <a:pt x="148" y="149"/>
                  </a:lnTo>
                  <a:lnTo>
                    <a:pt x="141" y="167"/>
                  </a:lnTo>
                  <a:lnTo>
                    <a:pt x="138" y="187"/>
                  </a:lnTo>
                  <a:lnTo>
                    <a:pt x="134" y="205"/>
                  </a:lnTo>
                  <a:lnTo>
                    <a:pt x="132" y="225"/>
                  </a:lnTo>
                  <a:lnTo>
                    <a:pt x="130" y="246"/>
                  </a:lnTo>
                  <a:lnTo>
                    <a:pt x="133" y="267"/>
                  </a:lnTo>
                  <a:lnTo>
                    <a:pt x="110" y="267"/>
                  </a:lnTo>
                  <a:lnTo>
                    <a:pt x="0" y="169"/>
                  </a:lnTo>
                  <a:lnTo>
                    <a:pt x="27" y="163"/>
                  </a:lnTo>
                  <a:lnTo>
                    <a:pt x="51" y="149"/>
                  </a:lnTo>
                  <a:lnTo>
                    <a:pt x="70" y="129"/>
                  </a:lnTo>
                  <a:lnTo>
                    <a:pt x="88" y="109"/>
                  </a:lnTo>
                  <a:lnTo>
                    <a:pt x="104" y="89"/>
                  </a:lnTo>
                  <a:lnTo>
                    <a:pt x="123" y="74"/>
                  </a:lnTo>
                  <a:lnTo>
                    <a:pt x="145" y="68"/>
                  </a:lnTo>
                  <a:lnTo>
                    <a:pt x="174" y="75"/>
                  </a:lnTo>
                  <a:lnTo>
                    <a:pt x="184" y="68"/>
                  </a:lnTo>
                  <a:lnTo>
                    <a:pt x="196" y="67"/>
                  </a:lnTo>
                  <a:lnTo>
                    <a:pt x="207" y="68"/>
                  </a:lnTo>
                  <a:lnTo>
                    <a:pt x="219" y="72"/>
                  </a:lnTo>
                  <a:lnTo>
                    <a:pt x="230" y="75"/>
                  </a:lnTo>
                  <a:lnTo>
                    <a:pt x="241" y="81"/>
                  </a:lnTo>
                  <a:lnTo>
                    <a:pt x="252" y="85"/>
                  </a:lnTo>
                  <a:lnTo>
                    <a:pt x="266" y="87"/>
                  </a:lnTo>
                  <a:lnTo>
                    <a:pt x="315" y="80"/>
                  </a:lnTo>
                  <a:lnTo>
                    <a:pt x="366" y="73"/>
                  </a:lnTo>
                  <a:lnTo>
                    <a:pt x="415" y="65"/>
                  </a:lnTo>
                  <a:lnTo>
                    <a:pt x="464" y="56"/>
                  </a:lnTo>
                  <a:lnTo>
                    <a:pt x="511" y="44"/>
                  </a:lnTo>
                  <a:lnTo>
                    <a:pt x="559" y="32"/>
                  </a:lnTo>
                  <a:lnTo>
                    <a:pt x="604" y="18"/>
                  </a:lnTo>
                  <a:lnTo>
                    <a:pt x="650" y="0"/>
                  </a:lnTo>
                  <a:lnTo>
                    <a:pt x="650" y="116"/>
                  </a:lnTo>
                  <a:close/>
                </a:path>
              </a:pathLst>
            </a:custGeom>
            <a:solidFill>
              <a:srgbClr val="FFBFBF">
                <a:alpha val="100000"/>
              </a:srgbClr>
            </a:solidFill>
            <a:ln w="9525">
              <a:noFill/>
            </a:ln>
          </p:spPr>
          <p:txBody>
            <a:bodyPr/>
            <a:p>
              <a:endParaRPr lang="zh-CN" altLang="en-US"/>
            </a:p>
          </p:txBody>
        </p:sp>
        <p:sp>
          <p:nvSpPr>
            <p:cNvPr id="18452" name="Freeform 11"/>
            <p:cNvSpPr/>
            <p:nvPr/>
          </p:nvSpPr>
          <p:spPr>
            <a:xfrm>
              <a:off x="3870" y="1839"/>
              <a:ext cx="110" cy="231"/>
            </a:xfrm>
            <a:custGeom>
              <a:avLst/>
              <a:gdLst>
                <a:gd name="txL" fmla="*/ 0 w 658"/>
                <a:gd name="txT" fmla="*/ 0 h 1387"/>
                <a:gd name="txR" fmla="*/ 658 w 658"/>
                <a:gd name="txB" fmla="*/ 1387 h 1387"/>
              </a:gdLst>
              <a:ahLst/>
              <a:cxnLst>
                <a:cxn ang="0">
                  <a:pos x="358" y="113"/>
                </a:cxn>
                <a:cxn ang="0">
                  <a:pos x="302" y="111"/>
                </a:cxn>
                <a:cxn ang="0">
                  <a:pos x="247" y="187"/>
                </a:cxn>
                <a:cxn ang="0">
                  <a:pos x="190" y="246"/>
                </a:cxn>
                <a:cxn ang="0">
                  <a:pos x="233" y="252"/>
                </a:cxn>
                <a:cxn ang="0">
                  <a:pos x="307" y="205"/>
                </a:cxn>
                <a:cxn ang="0">
                  <a:pos x="385" y="151"/>
                </a:cxn>
                <a:cxn ang="0">
                  <a:pos x="469" y="146"/>
                </a:cxn>
                <a:cxn ang="0">
                  <a:pos x="511" y="180"/>
                </a:cxn>
                <a:cxn ang="0">
                  <a:pos x="535" y="205"/>
                </a:cxn>
                <a:cxn ang="0">
                  <a:pos x="256" y="322"/>
                </a:cxn>
                <a:cxn ang="0">
                  <a:pos x="335" y="322"/>
                </a:cxn>
                <a:cxn ang="0">
                  <a:pos x="470" y="280"/>
                </a:cxn>
                <a:cxn ang="0">
                  <a:pos x="560" y="279"/>
                </a:cxn>
                <a:cxn ang="0">
                  <a:pos x="611" y="295"/>
                </a:cxn>
                <a:cxn ang="0">
                  <a:pos x="638" y="358"/>
                </a:cxn>
                <a:cxn ang="0">
                  <a:pos x="646" y="388"/>
                </a:cxn>
                <a:cxn ang="0">
                  <a:pos x="620" y="362"/>
                </a:cxn>
                <a:cxn ang="0">
                  <a:pos x="538" y="369"/>
                </a:cxn>
                <a:cxn ang="0">
                  <a:pos x="407" y="416"/>
                </a:cxn>
                <a:cxn ang="0">
                  <a:pos x="338" y="445"/>
                </a:cxn>
                <a:cxn ang="0">
                  <a:pos x="415" y="451"/>
                </a:cxn>
                <a:cxn ang="0">
                  <a:pos x="530" y="417"/>
                </a:cxn>
                <a:cxn ang="0">
                  <a:pos x="613" y="454"/>
                </a:cxn>
                <a:cxn ang="0">
                  <a:pos x="658" y="542"/>
                </a:cxn>
                <a:cxn ang="0">
                  <a:pos x="625" y="608"/>
                </a:cxn>
                <a:cxn ang="0">
                  <a:pos x="583" y="638"/>
                </a:cxn>
                <a:cxn ang="0">
                  <a:pos x="574" y="626"/>
                </a:cxn>
                <a:cxn ang="0">
                  <a:pos x="610" y="610"/>
                </a:cxn>
                <a:cxn ang="0">
                  <a:pos x="584" y="581"/>
                </a:cxn>
                <a:cxn ang="0">
                  <a:pos x="523" y="610"/>
                </a:cxn>
                <a:cxn ang="0">
                  <a:pos x="484" y="712"/>
                </a:cxn>
                <a:cxn ang="0">
                  <a:pos x="432" y="913"/>
                </a:cxn>
                <a:cxn ang="0">
                  <a:pos x="337" y="979"/>
                </a:cxn>
                <a:cxn ang="0">
                  <a:pos x="314" y="982"/>
                </a:cxn>
                <a:cxn ang="0">
                  <a:pos x="311" y="1006"/>
                </a:cxn>
                <a:cxn ang="0">
                  <a:pos x="341" y="1013"/>
                </a:cxn>
                <a:cxn ang="0">
                  <a:pos x="342" y="1116"/>
                </a:cxn>
                <a:cxn ang="0">
                  <a:pos x="313" y="1301"/>
                </a:cxn>
                <a:cxn ang="0">
                  <a:pos x="205" y="1358"/>
                </a:cxn>
                <a:cxn ang="0">
                  <a:pos x="46" y="1229"/>
                </a:cxn>
                <a:cxn ang="0">
                  <a:pos x="38" y="1019"/>
                </a:cxn>
                <a:cxn ang="0">
                  <a:pos x="49" y="761"/>
                </a:cxn>
                <a:cxn ang="0">
                  <a:pos x="8" y="580"/>
                </a:cxn>
                <a:cxn ang="0">
                  <a:pos x="1" y="459"/>
                </a:cxn>
                <a:cxn ang="0">
                  <a:pos x="41" y="422"/>
                </a:cxn>
                <a:cxn ang="0">
                  <a:pos x="118" y="479"/>
                </a:cxn>
                <a:cxn ang="0">
                  <a:pos x="149" y="489"/>
                </a:cxn>
                <a:cxn ang="0">
                  <a:pos x="121" y="447"/>
                </a:cxn>
                <a:cxn ang="0">
                  <a:pos x="80" y="425"/>
                </a:cxn>
                <a:cxn ang="0">
                  <a:pos x="43" y="403"/>
                </a:cxn>
                <a:cxn ang="0">
                  <a:pos x="25" y="371"/>
                </a:cxn>
                <a:cxn ang="0">
                  <a:pos x="12" y="307"/>
                </a:cxn>
                <a:cxn ang="0">
                  <a:pos x="134" y="142"/>
                </a:cxn>
                <a:cxn ang="0">
                  <a:pos x="257" y="3"/>
                </a:cxn>
                <a:cxn ang="0">
                  <a:pos x="352" y="32"/>
                </a:cxn>
              </a:cxnLst>
              <a:rect l="txL" t="txT" r="txR" b="txB"/>
              <a:pathLst>
                <a:path w="658" h="1387">
                  <a:moveTo>
                    <a:pt x="403" y="87"/>
                  </a:moveTo>
                  <a:lnTo>
                    <a:pt x="388" y="108"/>
                  </a:lnTo>
                  <a:lnTo>
                    <a:pt x="373" y="115"/>
                  </a:lnTo>
                  <a:lnTo>
                    <a:pt x="358" y="113"/>
                  </a:lnTo>
                  <a:lnTo>
                    <a:pt x="343" y="107"/>
                  </a:lnTo>
                  <a:lnTo>
                    <a:pt x="328" y="99"/>
                  </a:lnTo>
                  <a:lnTo>
                    <a:pt x="314" y="101"/>
                  </a:lnTo>
                  <a:lnTo>
                    <a:pt x="302" y="111"/>
                  </a:lnTo>
                  <a:lnTo>
                    <a:pt x="293" y="140"/>
                  </a:lnTo>
                  <a:lnTo>
                    <a:pt x="277" y="156"/>
                  </a:lnTo>
                  <a:lnTo>
                    <a:pt x="262" y="171"/>
                  </a:lnTo>
                  <a:lnTo>
                    <a:pt x="247" y="187"/>
                  </a:lnTo>
                  <a:lnTo>
                    <a:pt x="233" y="202"/>
                  </a:lnTo>
                  <a:lnTo>
                    <a:pt x="218" y="217"/>
                  </a:lnTo>
                  <a:lnTo>
                    <a:pt x="204" y="231"/>
                  </a:lnTo>
                  <a:lnTo>
                    <a:pt x="190" y="246"/>
                  </a:lnTo>
                  <a:lnTo>
                    <a:pt x="178" y="261"/>
                  </a:lnTo>
                  <a:lnTo>
                    <a:pt x="196" y="262"/>
                  </a:lnTo>
                  <a:lnTo>
                    <a:pt x="215" y="260"/>
                  </a:lnTo>
                  <a:lnTo>
                    <a:pt x="233" y="252"/>
                  </a:lnTo>
                  <a:lnTo>
                    <a:pt x="252" y="242"/>
                  </a:lnTo>
                  <a:lnTo>
                    <a:pt x="270" y="229"/>
                  </a:lnTo>
                  <a:lnTo>
                    <a:pt x="289" y="217"/>
                  </a:lnTo>
                  <a:lnTo>
                    <a:pt x="307" y="205"/>
                  </a:lnTo>
                  <a:lnTo>
                    <a:pt x="328" y="198"/>
                  </a:lnTo>
                  <a:lnTo>
                    <a:pt x="344" y="180"/>
                  </a:lnTo>
                  <a:lnTo>
                    <a:pt x="365" y="164"/>
                  </a:lnTo>
                  <a:lnTo>
                    <a:pt x="385" y="151"/>
                  </a:lnTo>
                  <a:lnTo>
                    <a:pt x="407" y="142"/>
                  </a:lnTo>
                  <a:lnTo>
                    <a:pt x="427" y="136"/>
                  </a:lnTo>
                  <a:lnTo>
                    <a:pt x="449" y="139"/>
                  </a:lnTo>
                  <a:lnTo>
                    <a:pt x="469" y="146"/>
                  </a:lnTo>
                  <a:lnTo>
                    <a:pt x="491" y="163"/>
                  </a:lnTo>
                  <a:lnTo>
                    <a:pt x="497" y="168"/>
                  </a:lnTo>
                  <a:lnTo>
                    <a:pt x="504" y="174"/>
                  </a:lnTo>
                  <a:lnTo>
                    <a:pt x="511" y="180"/>
                  </a:lnTo>
                  <a:lnTo>
                    <a:pt x="520" y="186"/>
                  </a:lnTo>
                  <a:lnTo>
                    <a:pt x="526" y="192"/>
                  </a:lnTo>
                  <a:lnTo>
                    <a:pt x="532" y="198"/>
                  </a:lnTo>
                  <a:lnTo>
                    <a:pt x="535" y="205"/>
                  </a:lnTo>
                  <a:lnTo>
                    <a:pt x="538" y="214"/>
                  </a:lnTo>
                  <a:lnTo>
                    <a:pt x="264" y="308"/>
                  </a:lnTo>
                  <a:lnTo>
                    <a:pt x="257" y="315"/>
                  </a:lnTo>
                  <a:lnTo>
                    <a:pt x="256" y="322"/>
                  </a:lnTo>
                  <a:lnTo>
                    <a:pt x="257" y="328"/>
                  </a:lnTo>
                  <a:lnTo>
                    <a:pt x="264" y="337"/>
                  </a:lnTo>
                  <a:lnTo>
                    <a:pt x="299" y="330"/>
                  </a:lnTo>
                  <a:lnTo>
                    <a:pt x="335" y="322"/>
                  </a:lnTo>
                  <a:lnTo>
                    <a:pt x="368" y="312"/>
                  </a:lnTo>
                  <a:lnTo>
                    <a:pt x="403" y="302"/>
                  </a:lnTo>
                  <a:lnTo>
                    <a:pt x="436" y="291"/>
                  </a:lnTo>
                  <a:lnTo>
                    <a:pt x="470" y="280"/>
                  </a:lnTo>
                  <a:lnTo>
                    <a:pt x="506" y="272"/>
                  </a:lnTo>
                  <a:lnTo>
                    <a:pt x="544" y="267"/>
                  </a:lnTo>
                  <a:lnTo>
                    <a:pt x="550" y="276"/>
                  </a:lnTo>
                  <a:lnTo>
                    <a:pt x="560" y="279"/>
                  </a:lnTo>
                  <a:lnTo>
                    <a:pt x="572" y="277"/>
                  </a:lnTo>
                  <a:lnTo>
                    <a:pt x="583" y="273"/>
                  </a:lnTo>
                  <a:lnTo>
                    <a:pt x="598" y="282"/>
                  </a:lnTo>
                  <a:lnTo>
                    <a:pt x="611" y="295"/>
                  </a:lnTo>
                  <a:lnTo>
                    <a:pt x="619" y="308"/>
                  </a:lnTo>
                  <a:lnTo>
                    <a:pt x="628" y="325"/>
                  </a:lnTo>
                  <a:lnTo>
                    <a:pt x="634" y="340"/>
                  </a:lnTo>
                  <a:lnTo>
                    <a:pt x="638" y="358"/>
                  </a:lnTo>
                  <a:lnTo>
                    <a:pt x="643" y="376"/>
                  </a:lnTo>
                  <a:lnTo>
                    <a:pt x="648" y="395"/>
                  </a:lnTo>
                  <a:lnTo>
                    <a:pt x="648" y="393"/>
                  </a:lnTo>
                  <a:lnTo>
                    <a:pt x="646" y="388"/>
                  </a:lnTo>
                  <a:lnTo>
                    <a:pt x="641" y="381"/>
                  </a:lnTo>
                  <a:lnTo>
                    <a:pt x="635" y="375"/>
                  </a:lnTo>
                  <a:lnTo>
                    <a:pt x="628" y="368"/>
                  </a:lnTo>
                  <a:lnTo>
                    <a:pt x="620" y="362"/>
                  </a:lnTo>
                  <a:lnTo>
                    <a:pt x="613" y="358"/>
                  </a:lnTo>
                  <a:lnTo>
                    <a:pt x="607" y="360"/>
                  </a:lnTo>
                  <a:lnTo>
                    <a:pt x="571" y="362"/>
                  </a:lnTo>
                  <a:lnTo>
                    <a:pt x="538" y="369"/>
                  </a:lnTo>
                  <a:lnTo>
                    <a:pt x="505" y="379"/>
                  </a:lnTo>
                  <a:lnTo>
                    <a:pt x="473" y="392"/>
                  </a:lnTo>
                  <a:lnTo>
                    <a:pt x="439" y="404"/>
                  </a:lnTo>
                  <a:lnTo>
                    <a:pt x="407" y="416"/>
                  </a:lnTo>
                  <a:lnTo>
                    <a:pt x="373" y="424"/>
                  </a:lnTo>
                  <a:lnTo>
                    <a:pt x="340" y="430"/>
                  </a:lnTo>
                  <a:lnTo>
                    <a:pt x="336" y="437"/>
                  </a:lnTo>
                  <a:lnTo>
                    <a:pt x="338" y="445"/>
                  </a:lnTo>
                  <a:lnTo>
                    <a:pt x="343" y="451"/>
                  </a:lnTo>
                  <a:lnTo>
                    <a:pt x="352" y="453"/>
                  </a:lnTo>
                  <a:lnTo>
                    <a:pt x="384" y="453"/>
                  </a:lnTo>
                  <a:lnTo>
                    <a:pt x="415" y="451"/>
                  </a:lnTo>
                  <a:lnTo>
                    <a:pt x="444" y="442"/>
                  </a:lnTo>
                  <a:lnTo>
                    <a:pt x="473" y="434"/>
                  </a:lnTo>
                  <a:lnTo>
                    <a:pt x="500" y="424"/>
                  </a:lnTo>
                  <a:lnTo>
                    <a:pt x="530" y="417"/>
                  </a:lnTo>
                  <a:lnTo>
                    <a:pt x="560" y="411"/>
                  </a:lnTo>
                  <a:lnTo>
                    <a:pt x="595" y="412"/>
                  </a:lnTo>
                  <a:lnTo>
                    <a:pt x="601" y="433"/>
                  </a:lnTo>
                  <a:lnTo>
                    <a:pt x="613" y="454"/>
                  </a:lnTo>
                  <a:lnTo>
                    <a:pt x="626" y="476"/>
                  </a:lnTo>
                  <a:lnTo>
                    <a:pt x="641" y="497"/>
                  </a:lnTo>
                  <a:lnTo>
                    <a:pt x="650" y="519"/>
                  </a:lnTo>
                  <a:lnTo>
                    <a:pt x="658" y="542"/>
                  </a:lnTo>
                  <a:lnTo>
                    <a:pt x="656" y="566"/>
                  </a:lnTo>
                  <a:lnTo>
                    <a:pt x="648" y="592"/>
                  </a:lnTo>
                  <a:lnTo>
                    <a:pt x="636" y="598"/>
                  </a:lnTo>
                  <a:lnTo>
                    <a:pt x="625" y="608"/>
                  </a:lnTo>
                  <a:lnTo>
                    <a:pt x="616" y="616"/>
                  </a:lnTo>
                  <a:lnTo>
                    <a:pt x="606" y="626"/>
                  </a:lnTo>
                  <a:lnTo>
                    <a:pt x="594" y="632"/>
                  </a:lnTo>
                  <a:lnTo>
                    <a:pt x="583" y="638"/>
                  </a:lnTo>
                  <a:lnTo>
                    <a:pt x="571" y="640"/>
                  </a:lnTo>
                  <a:lnTo>
                    <a:pt x="560" y="639"/>
                  </a:lnTo>
                  <a:lnTo>
                    <a:pt x="565" y="630"/>
                  </a:lnTo>
                  <a:lnTo>
                    <a:pt x="574" y="626"/>
                  </a:lnTo>
                  <a:lnTo>
                    <a:pt x="583" y="621"/>
                  </a:lnTo>
                  <a:lnTo>
                    <a:pt x="593" y="618"/>
                  </a:lnTo>
                  <a:lnTo>
                    <a:pt x="601" y="614"/>
                  </a:lnTo>
                  <a:lnTo>
                    <a:pt x="610" y="610"/>
                  </a:lnTo>
                  <a:lnTo>
                    <a:pt x="616" y="602"/>
                  </a:lnTo>
                  <a:lnTo>
                    <a:pt x="618" y="592"/>
                  </a:lnTo>
                  <a:lnTo>
                    <a:pt x="600" y="581"/>
                  </a:lnTo>
                  <a:lnTo>
                    <a:pt x="584" y="581"/>
                  </a:lnTo>
                  <a:lnTo>
                    <a:pt x="569" y="586"/>
                  </a:lnTo>
                  <a:lnTo>
                    <a:pt x="554" y="596"/>
                  </a:lnTo>
                  <a:lnTo>
                    <a:pt x="539" y="604"/>
                  </a:lnTo>
                  <a:lnTo>
                    <a:pt x="523" y="610"/>
                  </a:lnTo>
                  <a:lnTo>
                    <a:pt x="506" y="610"/>
                  </a:lnTo>
                  <a:lnTo>
                    <a:pt x="491" y="604"/>
                  </a:lnTo>
                  <a:lnTo>
                    <a:pt x="486" y="657"/>
                  </a:lnTo>
                  <a:lnTo>
                    <a:pt x="484" y="712"/>
                  </a:lnTo>
                  <a:lnTo>
                    <a:pt x="479" y="766"/>
                  </a:lnTo>
                  <a:lnTo>
                    <a:pt x="470" y="820"/>
                  </a:lnTo>
                  <a:lnTo>
                    <a:pt x="455" y="869"/>
                  </a:lnTo>
                  <a:lnTo>
                    <a:pt x="432" y="913"/>
                  </a:lnTo>
                  <a:lnTo>
                    <a:pt x="397" y="951"/>
                  </a:lnTo>
                  <a:lnTo>
                    <a:pt x="352" y="981"/>
                  </a:lnTo>
                  <a:lnTo>
                    <a:pt x="344" y="979"/>
                  </a:lnTo>
                  <a:lnTo>
                    <a:pt x="337" y="979"/>
                  </a:lnTo>
                  <a:lnTo>
                    <a:pt x="331" y="978"/>
                  </a:lnTo>
                  <a:lnTo>
                    <a:pt x="325" y="979"/>
                  </a:lnTo>
                  <a:lnTo>
                    <a:pt x="319" y="979"/>
                  </a:lnTo>
                  <a:lnTo>
                    <a:pt x="314" y="982"/>
                  </a:lnTo>
                  <a:lnTo>
                    <a:pt x="308" y="985"/>
                  </a:lnTo>
                  <a:lnTo>
                    <a:pt x="305" y="993"/>
                  </a:lnTo>
                  <a:lnTo>
                    <a:pt x="306" y="1001"/>
                  </a:lnTo>
                  <a:lnTo>
                    <a:pt x="311" y="1006"/>
                  </a:lnTo>
                  <a:lnTo>
                    <a:pt x="317" y="1008"/>
                  </a:lnTo>
                  <a:lnTo>
                    <a:pt x="325" y="1011"/>
                  </a:lnTo>
                  <a:lnTo>
                    <a:pt x="332" y="1012"/>
                  </a:lnTo>
                  <a:lnTo>
                    <a:pt x="341" y="1013"/>
                  </a:lnTo>
                  <a:lnTo>
                    <a:pt x="347" y="1015"/>
                  </a:lnTo>
                  <a:lnTo>
                    <a:pt x="352" y="1021"/>
                  </a:lnTo>
                  <a:lnTo>
                    <a:pt x="347" y="1068"/>
                  </a:lnTo>
                  <a:lnTo>
                    <a:pt x="342" y="1116"/>
                  </a:lnTo>
                  <a:lnTo>
                    <a:pt x="335" y="1163"/>
                  </a:lnTo>
                  <a:lnTo>
                    <a:pt x="329" y="1211"/>
                  </a:lnTo>
                  <a:lnTo>
                    <a:pt x="320" y="1255"/>
                  </a:lnTo>
                  <a:lnTo>
                    <a:pt x="313" y="1301"/>
                  </a:lnTo>
                  <a:lnTo>
                    <a:pt x="305" y="1344"/>
                  </a:lnTo>
                  <a:lnTo>
                    <a:pt x="299" y="1387"/>
                  </a:lnTo>
                  <a:lnTo>
                    <a:pt x="252" y="1376"/>
                  </a:lnTo>
                  <a:lnTo>
                    <a:pt x="205" y="1358"/>
                  </a:lnTo>
                  <a:lnTo>
                    <a:pt x="160" y="1333"/>
                  </a:lnTo>
                  <a:lnTo>
                    <a:pt x="118" y="1304"/>
                  </a:lnTo>
                  <a:lnTo>
                    <a:pt x="78" y="1268"/>
                  </a:lnTo>
                  <a:lnTo>
                    <a:pt x="46" y="1229"/>
                  </a:lnTo>
                  <a:lnTo>
                    <a:pt x="19" y="1187"/>
                  </a:lnTo>
                  <a:lnTo>
                    <a:pt x="2" y="1144"/>
                  </a:lnTo>
                  <a:lnTo>
                    <a:pt x="22" y="1083"/>
                  </a:lnTo>
                  <a:lnTo>
                    <a:pt x="38" y="1019"/>
                  </a:lnTo>
                  <a:lnTo>
                    <a:pt x="49" y="954"/>
                  </a:lnTo>
                  <a:lnTo>
                    <a:pt x="56" y="891"/>
                  </a:lnTo>
                  <a:lnTo>
                    <a:pt x="55" y="825"/>
                  </a:lnTo>
                  <a:lnTo>
                    <a:pt x="49" y="761"/>
                  </a:lnTo>
                  <a:lnTo>
                    <a:pt x="35" y="698"/>
                  </a:lnTo>
                  <a:lnTo>
                    <a:pt x="14" y="639"/>
                  </a:lnTo>
                  <a:lnTo>
                    <a:pt x="11" y="609"/>
                  </a:lnTo>
                  <a:lnTo>
                    <a:pt x="8" y="580"/>
                  </a:lnTo>
                  <a:lnTo>
                    <a:pt x="6" y="550"/>
                  </a:lnTo>
                  <a:lnTo>
                    <a:pt x="4" y="520"/>
                  </a:lnTo>
                  <a:lnTo>
                    <a:pt x="1" y="489"/>
                  </a:lnTo>
                  <a:lnTo>
                    <a:pt x="1" y="459"/>
                  </a:lnTo>
                  <a:lnTo>
                    <a:pt x="0" y="427"/>
                  </a:lnTo>
                  <a:lnTo>
                    <a:pt x="2" y="395"/>
                  </a:lnTo>
                  <a:lnTo>
                    <a:pt x="22" y="407"/>
                  </a:lnTo>
                  <a:lnTo>
                    <a:pt x="41" y="422"/>
                  </a:lnTo>
                  <a:lnTo>
                    <a:pt x="60" y="436"/>
                  </a:lnTo>
                  <a:lnTo>
                    <a:pt x="80" y="451"/>
                  </a:lnTo>
                  <a:lnTo>
                    <a:pt x="98" y="465"/>
                  </a:lnTo>
                  <a:lnTo>
                    <a:pt x="118" y="479"/>
                  </a:lnTo>
                  <a:lnTo>
                    <a:pt x="136" y="495"/>
                  </a:lnTo>
                  <a:lnTo>
                    <a:pt x="154" y="511"/>
                  </a:lnTo>
                  <a:lnTo>
                    <a:pt x="151" y="500"/>
                  </a:lnTo>
                  <a:lnTo>
                    <a:pt x="149" y="489"/>
                  </a:lnTo>
                  <a:lnTo>
                    <a:pt x="144" y="478"/>
                  </a:lnTo>
                  <a:lnTo>
                    <a:pt x="138" y="467"/>
                  </a:lnTo>
                  <a:lnTo>
                    <a:pt x="130" y="457"/>
                  </a:lnTo>
                  <a:lnTo>
                    <a:pt x="121" y="447"/>
                  </a:lnTo>
                  <a:lnTo>
                    <a:pt x="112" y="437"/>
                  </a:lnTo>
                  <a:lnTo>
                    <a:pt x="102" y="430"/>
                  </a:lnTo>
                  <a:lnTo>
                    <a:pt x="91" y="428"/>
                  </a:lnTo>
                  <a:lnTo>
                    <a:pt x="80" y="425"/>
                  </a:lnTo>
                  <a:lnTo>
                    <a:pt x="71" y="421"/>
                  </a:lnTo>
                  <a:lnTo>
                    <a:pt x="61" y="416"/>
                  </a:lnTo>
                  <a:lnTo>
                    <a:pt x="52" y="409"/>
                  </a:lnTo>
                  <a:lnTo>
                    <a:pt x="43" y="403"/>
                  </a:lnTo>
                  <a:lnTo>
                    <a:pt x="34" y="395"/>
                  </a:lnTo>
                  <a:lnTo>
                    <a:pt x="26" y="389"/>
                  </a:lnTo>
                  <a:lnTo>
                    <a:pt x="25" y="380"/>
                  </a:lnTo>
                  <a:lnTo>
                    <a:pt x="25" y="371"/>
                  </a:lnTo>
                  <a:lnTo>
                    <a:pt x="23" y="364"/>
                  </a:lnTo>
                  <a:lnTo>
                    <a:pt x="20" y="360"/>
                  </a:lnTo>
                  <a:lnTo>
                    <a:pt x="8" y="360"/>
                  </a:lnTo>
                  <a:lnTo>
                    <a:pt x="12" y="307"/>
                  </a:lnTo>
                  <a:lnTo>
                    <a:pt x="30" y="261"/>
                  </a:lnTo>
                  <a:lnTo>
                    <a:pt x="59" y="219"/>
                  </a:lnTo>
                  <a:lnTo>
                    <a:pt x="96" y="181"/>
                  </a:lnTo>
                  <a:lnTo>
                    <a:pt x="134" y="142"/>
                  </a:lnTo>
                  <a:lnTo>
                    <a:pt x="173" y="104"/>
                  </a:lnTo>
                  <a:lnTo>
                    <a:pt x="208" y="62"/>
                  </a:lnTo>
                  <a:lnTo>
                    <a:pt x="235" y="18"/>
                  </a:lnTo>
                  <a:lnTo>
                    <a:pt x="257" y="3"/>
                  </a:lnTo>
                  <a:lnTo>
                    <a:pt x="281" y="0"/>
                  </a:lnTo>
                  <a:lnTo>
                    <a:pt x="305" y="5"/>
                  </a:lnTo>
                  <a:lnTo>
                    <a:pt x="330" y="17"/>
                  </a:lnTo>
                  <a:lnTo>
                    <a:pt x="352" y="32"/>
                  </a:lnTo>
                  <a:lnTo>
                    <a:pt x="372" y="51"/>
                  </a:lnTo>
                  <a:lnTo>
                    <a:pt x="389" y="69"/>
                  </a:lnTo>
                  <a:lnTo>
                    <a:pt x="403" y="87"/>
                  </a:lnTo>
                  <a:close/>
                </a:path>
              </a:pathLst>
            </a:custGeom>
            <a:solidFill>
              <a:srgbClr val="FFBFBF">
                <a:alpha val="100000"/>
              </a:srgbClr>
            </a:solidFill>
            <a:ln w="9525">
              <a:noFill/>
            </a:ln>
          </p:spPr>
          <p:txBody>
            <a:bodyPr/>
            <a:p>
              <a:endParaRPr lang="zh-CN" altLang="en-US"/>
            </a:p>
          </p:txBody>
        </p:sp>
        <p:sp>
          <p:nvSpPr>
            <p:cNvPr id="18453" name="Freeform 12"/>
            <p:cNvSpPr/>
            <p:nvPr/>
          </p:nvSpPr>
          <p:spPr>
            <a:xfrm>
              <a:off x="4002" y="1842"/>
              <a:ext cx="9" cy="1"/>
            </a:xfrm>
            <a:custGeom>
              <a:avLst/>
              <a:gdLst>
                <a:gd name="txL" fmla="*/ 0 w 52"/>
                <a:gd name="txT" fmla="*/ 0 h 6"/>
                <a:gd name="txR" fmla="*/ 52 w 52"/>
                <a:gd name="txB" fmla="*/ 6 h 6"/>
              </a:gdLst>
              <a:ahLst/>
              <a:cxnLst>
                <a:cxn ang="0">
                  <a:pos x="0" y="6"/>
                </a:cxn>
                <a:cxn ang="0">
                  <a:pos x="23" y="0"/>
                </a:cxn>
                <a:cxn ang="0">
                  <a:pos x="52" y="6"/>
                </a:cxn>
                <a:cxn ang="0">
                  <a:pos x="0" y="6"/>
                </a:cxn>
              </a:cxnLst>
              <a:rect l="txL" t="txT" r="txR" b="txB"/>
              <a:pathLst>
                <a:path w="52" h="6">
                  <a:moveTo>
                    <a:pt x="0" y="6"/>
                  </a:moveTo>
                  <a:lnTo>
                    <a:pt x="23" y="0"/>
                  </a:lnTo>
                  <a:lnTo>
                    <a:pt x="52" y="6"/>
                  </a:lnTo>
                  <a:lnTo>
                    <a:pt x="0" y="6"/>
                  </a:lnTo>
                  <a:close/>
                </a:path>
              </a:pathLst>
            </a:custGeom>
            <a:solidFill>
              <a:srgbClr val="FFFFFF">
                <a:alpha val="100000"/>
              </a:srgbClr>
            </a:solidFill>
            <a:ln w="9525">
              <a:noFill/>
            </a:ln>
          </p:spPr>
          <p:txBody>
            <a:bodyPr/>
            <a:p>
              <a:endParaRPr lang="zh-CN" altLang="en-US"/>
            </a:p>
          </p:txBody>
        </p:sp>
        <p:sp>
          <p:nvSpPr>
            <p:cNvPr id="18454" name="Freeform 13"/>
            <p:cNvSpPr/>
            <p:nvPr/>
          </p:nvSpPr>
          <p:spPr>
            <a:xfrm>
              <a:off x="3841" y="1844"/>
              <a:ext cx="39" cy="47"/>
            </a:xfrm>
            <a:custGeom>
              <a:avLst/>
              <a:gdLst>
                <a:gd name="txL" fmla="*/ 0 w 233"/>
                <a:gd name="txT" fmla="*/ 0 h 279"/>
                <a:gd name="txR" fmla="*/ 233 w 233"/>
                <a:gd name="txB" fmla="*/ 279 h 279"/>
              </a:gdLst>
              <a:ahLst/>
              <a:cxnLst>
                <a:cxn ang="0">
                  <a:pos x="47" y="24"/>
                </a:cxn>
                <a:cxn ang="0">
                  <a:pos x="57" y="40"/>
                </a:cxn>
                <a:cxn ang="0">
                  <a:pos x="71" y="40"/>
                </a:cxn>
                <a:cxn ang="0">
                  <a:pos x="86" y="31"/>
                </a:cxn>
                <a:cxn ang="0">
                  <a:pos x="100" y="24"/>
                </a:cxn>
                <a:cxn ang="0">
                  <a:pos x="92" y="34"/>
                </a:cxn>
                <a:cxn ang="0">
                  <a:pos x="82" y="58"/>
                </a:cxn>
                <a:cxn ang="0">
                  <a:pos x="76" y="87"/>
                </a:cxn>
                <a:cxn ang="0">
                  <a:pos x="82" y="116"/>
                </a:cxn>
                <a:cxn ang="0">
                  <a:pos x="92" y="130"/>
                </a:cxn>
                <a:cxn ang="0">
                  <a:pos x="106" y="140"/>
                </a:cxn>
                <a:cxn ang="0">
                  <a:pos x="122" y="143"/>
                </a:cxn>
                <a:cxn ang="0">
                  <a:pos x="140" y="140"/>
                </a:cxn>
                <a:cxn ang="0">
                  <a:pos x="146" y="118"/>
                </a:cxn>
                <a:cxn ang="0">
                  <a:pos x="138" y="106"/>
                </a:cxn>
                <a:cxn ang="0">
                  <a:pos x="125" y="95"/>
                </a:cxn>
                <a:cxn ang="0">
                  <a:pos x="117" y="81"/>
                </a:cxn>
                <a:cxn ang="0">
                  <a:pos x="132" y="63"/>
                </a:cxn>
                <a:cxn ang="0">
                  <a:pos x="140" y="40"/>
                </a:cxn>
                <a:cxn ang="0">
                  <a:pos x="156" y="50"/>
                </a:cxn>
                <a:cxn ang="0">
                  <a:pos x="174" y="52"/>
                </a:cxn>
                <a:cxn ang="0">
                  <a:pos x="168" y="63"/>
                </a:cxn>
                <a:cxn ang="0">
                  <a:pos x="161" y="78"/>
                </a:cxn>
                <a:cxn ang="0">
                  <a:pos x="164" y="93"/>
                </a:cxn>
                <a:cxn ang="0">
                  <a:pos x="213" y="141"/>
                </a:cxn>
                <a:cxn ang="0">
                  <a:pos x="180" y="173"/>
                </a:cxn>
                <a:cxn ang="0">
                  <a:pos x="154" y="213"/>
                </a:cxn>
                <a:cxn ang="0">
                  <a:pos x="135" y="256"/>
                </a:cxn>
                <a:cxn ang="0">
                  <a:pos x="106" y="268"/>
                </a:cxn>
                <a:cxn ang="0">
                  <a:pos x="68" y="244"/>
                </a:cxn>
                <a:cxn ang="0">
                  <a:pos x="38" y="214"/>
                </a:cxn>
                <a:cxn ang="0">
                  <a:pos x="17" y="175"/>
                </a:cxn>
                <a:cxn ang="0">
                  <a:pos x="14" y="130"/>
                </a:cxn>
                <a:cxn ang="0">
                  <a:pos x="5" y="85"/>
                </a:cxn>
                <a:cxn ang="0">
                  <a:pos x="0" y="39"/>
                </a:cxn>
                <a:cxn ang="0">
                  <a:pos x="17" y="7"/>
                </a:cxn>
                <a:cxn ang="0">
                  <a:pos x="46" y="1"/>
                </a:cxn>
                <a:cxn ang="0">
                  <a:pos x="53" y="14"/>
                </a:cxn>
              </a:cxnLst>
              <a:rect l="txL" t="txT" r="txR" b="txB"/>
              <a:pathLst>
                <a:path w="233" h="279">
                  <a:moveTo>
                    <a:pt x="53" y="24"/>
                  </a:moveTo>
                  <a:lnTo>
                    <a:pt x="47" y="24"/>
                  </a:lnTo>
                  <a:lnTo>
                    <a:pt x="51" y="34"/>
                  </a:lnTo>
                  <a:lnTo>
                    <a:pt x="57" y="40"/>
                  </a:lnTo>
                  <a:lnTo>
                    <a:pt x="64" y="42"/>
                  </a:lnTo>
                  <a:lnTo>
                    <a:pt x="71" y="40"/>
                  </a:lnTo>
                  <a:lnTo>
                    <a:pt x="78" y="36"/>
                  </a:lnTo>
                  <a:lnTo>
                    <a:pt x="86" y="31"/>
                  </a:lnTo>
                  <a:lnTo>
                    <a:pt x="93" y="26"/>
                  </a:lnTo>
                  <a:lnTo>
                    <a:pt x="100" y="24"/>
                  </a:lnTo>
                  <a:lnTo>
                    <a:pt x="95" y="27"/>
                  </a:lnTo>
                  <a:lnTo>
                    <a:pt x="92" y="34"/>
                  </a:lnTo>
                  <a:lnTo>
                    <a:pt x="86" y="44"/>
                  </a:lnTo>
                  <a:lnTo>
                    <a:pt x="82" y="58"/>
                  </a:lnTo>
                  <a:lnTo>
                    <a:pt x="77" y="72"/>
                  </a:lnTo>
                  <a:lnTo>
                    <a:pt x="76" y="87"/>
                  </a:lnTo>
                  <a:lnTo>
                    <a:pt x="76" y="101"/>
                  </a:lnTo>
                  <a:lnTo>
                    <a:pt x="82" y="116"/>
                  </a:lnTo>
                  <a:lnTo>
                    <a:pt x="86" y="123"/>
                  </a:lnTo>
                  <a:lnTo>
                    <a:pt x="92" y="130"/>
                  </a:lnTo>
                  <a:lnTo>
                    <a:pt x="99" y="135"/>
                  </a:lnTo>
                  <a:lnTo>
                    <a:pt x="106" y="140"/>
                  </a:lnTo>
                  <a:lnTo>
                    <a:pt x="113" y="142"/>
                  </a:lnTo>
                  <a:lnTo>
                    <a:pt x="122" y="143"/>
                  </a:lnTo>
                  <a:lnTo>
                    <a:pt x="130" y="142"/>
                  </a:lnTo>
                  <a:lnTo>
                    <a:pt x="140" y="140"/>
                  </a:lnTo>
                  <a:lnTo>
                    <a:pt x="144" y="127"/>
                  </a:lnTo>
                  <a:lnTo>
                    <a:pt x="146" y="118"/>
                  </a:lnTo>
                  <a:lnTo>
                    <a:pt x="143" y="111"/>
                  </a:lnTo>
                  <a:lnTo>
                    <a:pt x="138" y="106"/>
                  </a:lnTo>
                  <a:lnTo>
                    <a:pt x="131" y="100"/>
                  </a:lnTo>
                  <a:lnTo>
                    <a:pt x="125" y="95"/>
                  </a:lnTo>
                  <a:lnTo>
                    <a:pt x="119" y="88"/>
                  </a:lnTo>
                  <a:lnTo>
                    <a:pt x="117" y="81"/>
                  </a:lnTo>
                  <a:lnTo>
                    <a:pt x="124" y="72"/>
                  </a:lnTo>
                  <a:lnTo>
                    <a:pt x="132" y="63"/>
                  </a:lnTo>
                  <a:lnTo>
                    <a:pt x="137" y="51"/>
                  </a:lnTo>
                  <a:lnTo>
                    <a:pt x="140" y="40"/>
                  </a:lnTo>
                  <a:lnTo>
                    <a:pt x="148" y="45"/>
                  </a:lnTo>
                  <a:lnTo>
                    <a:pt x="156" y="50"/>
                  </a:lnTo>
                  <a:lnTo>
                    <a:pt x="165" y="52"/>
                  </a:lnTo>
                  <a:lnTo>
                    <a:pt x="174" y="52"/>
                  </a:lnTo>
                  <a:lnTo>
                    <a:pt x="176" y="52"/>
                  </a:lnTo>
                  <a:lnTo>
                    <a:pt x="168" y="63"/>
                  </a:lnTo>
                  <a:lnTo>
                    <a:pt x="164" y="69"/>
                  </a:lnTo>
                  <a:lnTo>
                    <a:pt x="161" y="78"/>
                  </a:lnTo>
                  <a:lnTo>
                    <a:pt x="160" y="85"/>
                  </a:lnTo>
                  <a:lnTo>
                    <a:pt x="164" y="93"/>
                  </a:lnTo>
                  <a:lnTo>
                    <a:pt x="233" y="128"/>
                  </a:lnTo>
                  <a:lnTo>
                    <a:pt x="213" y="141"/>
                  </a:lnTo>
                  <a:lnTo>
                    <a:pt x="196" y="157"/>
                  </a:lnTo>
                  <a:lnTo>
                    <a:pt x="180" y="173"/>
                  </a:lnTo>
                  <a:lnTo>
                    <a:pt x="167" y="194"/>
                  </a:lnTo>
                  <a:lnTo>
                    <a:pt x="154" y="213"/>
                  </a:lnTo>
                  <a:lnTo>
                    <a:pt x="144" y="235"/>
                  </a:lnTo>
                  <a:lnTo>
                    <a:pt x="135" y="256"/>
                  </a:lnTo>
                  <a:lnTo>
                    <a:pt x="129" y="279"/>
                  </a:lnTo>
                  <a:lnTo>
                    <a:pt x="106" y="268"/>
                  </a:lnTo>
                  <a:lnTo>
                    <a:pt x="87" y="257"/>
                  </a:lnTo>
                  <a:lnTo>
                    <a:pt x="68" y="244"/>
                  </a:lnTo>
                  <a:lnTo>
                    <a:pt x="52" y="231"/>
                  </a:lnTo>
                  <a:lnTo>
                    <a:pt x="38" y="214"/>
                  </a:lnTo>
                  <a:lnTo>
                    <a:pt x="27" y="196"/>
                  </a:lnTo>
                  <a:lnTo>
                    <a:pt x="17" y="175"/>
                  </a:lnTo>
                  <a:lnTo>
                    <a:pt x="12" y="151"/>
                  </a:lnTo>
                  <a:lnTo>
                    <a:pt x="14" y="130"/>
                  </a:lnTo>
                  <a:lnTo>
                    <a:pt x="11" y="109"/>
                  </a:lnTo>
                  <a:lnTo>
                    <a:pt x="5" y="85"/>
                  </a:lnTo>
                  <a:lnTo>
                    <a:pt x="3" y="62"/>
                  </a:lnTo>
                  <a:lnTo>
                    <a:pt x="0" y="39"/>
                  </a:lnTo>
                  <a:lnTo>
                    <a:pt x="5" y="21"/>
                  </a:lnTo>
                  <a:lnTo>
                    <a:pt x="17" y="7"/>
                  </a:lnTo>
                  <a:lnTo>
                    <a:pt x="41" y="0"/>
                  </a:lnTo>
                  <a:lnTo>
                    <a:pt x="46" y="1"/>
                  </a:lnTo>
                  <a:lnTo>
                    <a:pt x="51" y="7"/>
                  </a:lnTo>
                  <a:lnTo>
                    <a:pt x="53" y="14"/>
                  </a:lnTo>
                  <a:lnTo>
                    <a:pt x="53" y="24"/>
                  </a:lnTo>
                  <a:close/>
                </a:path>
              </a:pathLst>
            </a:custGeom>
            <a:solidFill>
              <a:srgbClr val="FFBFBF">
                <a:alpha val="100000"/>
              </a:srgbClr>
            </a:solidFill>
            <a:ln w="9525">
              <a:noFill/>
            </a:ln>
          </p:spPr>
          <p:txBody>
            <a:bodyPr/>
            <a:p>
              <a:endParaRPr lang="zh-CN" altLang="en-US"/>
            </a:p>
          </p:txBody>
        </p:sp>
        <p:sp>
          <p:nvSpPr>
            <p:cNvPr id="18455" name="Freeform 14"/>
            <p:cNvSpPr/>
            <p:nvPr/>
          </p:nvSpPr>
          <p:spPr>
            <a:xfrm>
              <a:off x="3716" y="1846"/>
              <a:ext cx="156" cy="244"/>
            </a:xfrm>
            <a:custGeom>
              <a:avLst/>
              <a:gdLst>
                <a:gd name="txL" fmla="*/ 0 w 937"/>
                <a:gd name="txT" fmla="*/ 0 h 1462"/>
                <a:gd name="txR" fmla="*/ 937 w 937"/>
                <a:gd name="txB" fmla="*/ 1462 h 1462"/>
              </a:gdLst>
              <a:ahLst/>
              <a:cxnLst>
                <a:cxn ang="0">
                  <a:pos x="636" y="357"/>
                </a:cxn>
                <a:cxn ang="0">
                  <a:pos x="871" y="646"/>
                </a:cxn>
                <a:cxn ang="0">
                  <a:pos x="937" y="832"/>
                </a:cxn>
                <a:cxn ang="0">
                  <a:pos x="916" y="983"/>
                </a:cxn>
                <a:cxn ang="0">
                  <a:pos x="832" y="1092"/>
                </a:cxn>
                <a:cxn ang="0">
                  <a:pos x="769" y="1223"/>
                </a:cxn>
                <a:cxn ang="0">
                  <a:pos x="742" y="1236"/>
                </a:cxn>
                <a:cxn ang="0">
                  <a:pos x="727" y="1226"/>
                </a:cxn>
                <a:cxn ang="0">
                  <a:pos x="709" y="1243"/>
                </a:cxn>
                <a:cxn ang="0">
                  <a:pos x="721" y="1283"/>
                </a:cxn>
                <a:cxn ang="0">
                  <a:pos x="699" y="1341"/>
                </a:cxn>
                <a:cxn ang="0">
                  <a:pos x="673" y="1359"/>
                </a:cxn>
                <a:cxn ang="0">
                  <a:pos x="678" y="1230"/>
                </a:cxn>
                <a:cxn ang="0">
                  <a:pos x="650" y="1152"/>
                </a:cxn>
                <a:cxn ang="0">
                  <a:pos x="651" y="1218"/>
                </a:cxn>
                <a:cxn ang="0">
                  <a:pos x="645" y="1290"/>
                </a:cxn>
                <a:cxn ang="0">
                  <a:pos x="638" y="1395"/>
                </a:cxn>
                <a:cxn ang="0">
                  <a:pos x="608" y="1412"/>
                </a:cxn>
                <a:cxn ang="0">
                  <a:pos x="607" y="1208"/>
                </a:cxn>
                <a:cxn ang="0">
                  <a:pos x="578" y="1034"/>
                </a:cxn>
                <a:cxn ang="0">
                  <a:pos x="561" y="948"/>
                </a:cxn>
                <a:cxn ang="0">
                  <a:pos x="523" y="905"/>
                </a:cxn>
                <a:cxn ang="0">
                  <a:pos x="444" y="924"/>
                </a:cxn>
                <a:cxn ang="0">
                  <a:pos x="114" y="587"/>
                </a:cxn>
                <a:cxn ang="0">
                  <a:pos x="52" y="484"/>
                </a:cxn>
                <a:cxn ang="0">
                  <a:pos x="146" y="418"/>
                </a:cxn>
                <a:cxn ang="0">
                  <a:pos x="358" y="352"/>
                </a:cxn>
                <a:cxn ang="0">
                  <a:pos x="424" y="525"/>
                </a:cxn>
                <a:cxn ang="0">
                  <a:pos x="556" y="720"/>
                </a:cxn>
                <a:cxn ang="0">
                  <a:pos x="735" y="949"/>
                </a:cxn>
                <a:cxn ang="0">
                  <a:pos x="830" y="1068"/>
                </a:cxn>
                <a:cxn ang="0">
                  <a:pos x="729" y="872"/>
                </a:cxn>
                <a:cxn ang="0">
                  <a:pos x="471" y="521"/>
                </a:cxn>
                <a:cxn ang="0">
                  <a:pos x="415" y="316"/>
                </a:cxn>
                <a:cxn ang="0">
                  <a:pos x="402" y="350"/>
                </a:cxn>
                <a:cxn ang="0">
                  <a:pos x="429" y="370"/>
                </a:cxn>
                <a:cxn ang="0">
                  <a:pos x="460" y="381"/>
                </a:cxn>
                <a:cxn ang="0">
                  <a:pos x="478" y="411"/>
                </a:cxn>
                <a:cxn ang="0">
                  <a:pos x="504" y="444"/>
                </a:cxn>
                <a:cxn ang="0">
                  <a:pos x="514" y="479"/>
                </a:cxn>
                <a:cxn ang="0">
                  <a:pos x="529" y="453"/>
                </a:cxn>
                <a:cxn ang="0">
                  <a:pos x="526" y="413"/>
                </a:cxn>
                <a:cxn ang="0">
                  <a:pos x="544" y="369"/>
                </a:cxn>
                <a:cxn ang="0">
                  <a:pos x="548" y="321"/>
                </a:cxn>
                <a:cxn ang="0">
                  <a:pos x="525" y="332"/>
                </a:cxn>
                <a:cxn ang="0">
                  <a:pos x="514" y="369"/>
                </a:cxn>
                <a:cxn ang="0">
                  <a:pos x="511" y="318"/>
                </a:cxn>
                <a:cxn ang="0">
                  <a:pos x="525" y="242"/>
                </a:cxn>
                <a:cxn ang="0">
                  <a:pos x="508" y="209"/>
                </a:cxn>
                <a:cxn ang="0">
                  <a:pos x="529" y="146"/>
                </a:cxn>
                <a:cxn ang="0">
                  <a:pos x="498" y="125"/>
                </a:cxn>
                <a:cxn ang="0">
                  <a:pos x="502" y="91"/>
                </a:cxn>
                <a:cxn ang="0">
                  <a:pos x="532" y="69"/>
                </a:cxn>
                <a:cxn ang="0">
                  <a:pos x="550" y="22"/>
                </a:cxn>
                <a:cxn ang="0">
                  <a:pos x="627" y="104"/>
                </a:cxn>
              </a:cxnLst>
              <a:rect l="txL" t="txT" r="txR" b="txB"/>
              <a:pathLst>
                <a:path w="937" h="1462">
                  <a:moveTo>
                    <a:pt x="627" y="104"/>
                  </a:moveTo>
                  <a:lnTo>
                    <a:pt x="600" y="195"/>
                  </a:lnTo>
                  <a:lnTo>
                    <a:pt x="604" y="279"/>
                  </a:lnTo>
                  <a:lnTo>
                    <a:pt x="636" y="357"/>
                  </a:lnTo>
                  <a:lnTo>
                    <a:pt x="685" y="432"/>
                  </a:lnTo>
                  <a:lnTo>
                    <a:pt x="745" y="504"/>
                  </a:lnTo>
                  <a:lnTo>
                    <a:pt x="810" y="575"/>
                  </a:lnTo>
                  <a:lnTo>
                    <a:pt x="871" y="646"/>
                  </a:lnTo>
                  <a:lnTo>
                    <a:pt x="924" y="719"/>
                  </a:lnTo>
                  <a:lnTo>
                    <a:pt x="932" y="755"/>
                  </a:lnTo>
                  <a:lnTo>
                    <a:pt x="937" y="793"/>
                  </a:lnTo>
                  <a:lnTo>
                    <a:pt x="937" y="832"/>
                  </a:lnTo>
                  <a:lnTo>
                    <a:pt x="934" y="870"/>
                  </a:lnTo>
                  <a:lnTo>
                    <a:pt x="928" y="907"/>
                  </a:lnTo>
                  <a:lnTo>
                    <a:pt x="922" y="946"/>
                  </a:lnTo>
                  <a:lnTo>
                    <a:pt x="916" y="983"/>
                  </a:lnTo>
                  <a:lnTo>
                    <a:pt x="912" y="1021"/>
                  </a:lnTo>
                  <a:lnTo>
                    <a:pt x="878" y="1038"/>
                  </a:lnTo>
                  <a:lnTo>
                    <a:pt x="853" y="1063"/>
                  </a:lnTo>
                  <a:lnTo>
                    <a:pt x="832" y="1092"/>
                  </a:lnTo>
                  <a:lnTo>
                    <a:pt x="817" y="1124"/>
                  </a:lnTo>
                  <a:lnTo>
                    <a:pt x="801" y="1157"/>
                  </a:lnTo>
                  <a:lnTo>
                    <a:pt x="787" y="1190"/>
                  </a:lnTo>
                  <a:lnTo>
                    <a:pt x="769" y="1223"/>
                  </a:lnTo>
                  <a:lnTo>
                    <a:pt x="748" y="1254"/>
                  </a:lnTo>
                  <a:lnTo>
                    <a:pt x="746" y="1248"/>
                  </a:lnTo>
                  <a:lnTo>
                    <a:pt x="745" y="1243"/>
                  </a:lnTo>
                  <a:lnTo>
                    <a:pt x="742" y="1236"/>
                  </a:lnTo>
                  <a:lnTo>
                    <a:pt x="741" y="1232"/>
                  </a:lnTo>
                  <a:lnTo>
                    <a:pt x="736" y="1227"/>
                  </a:lnTo>
                  <a:lnTo>
                    <a:pt x="733" y="1226"/>
                  </a:lnTo>
                  <a:lnTo>
                    <a:pt x="727" y="1226"/>
                  </a:lnTo>
                  <a:lnTo>
                    <a:pt x="720" y="1230"/>
                  </a:lnTo>
                  <a:lnTo>
                    <a:pt x="712" y="1233"/>
                  </a:lnTo>
                  <a:lnTo>
                    <a:pt x="710" y="1238"/>
                  </a:lnTo>
                  <a:lnTo>
                    <a:pt x="709" y="1243"/>
                  </a:lnTo>
                  <a:lnTo>
                    <a:pt x="712" y="1248"/>
                  </a:lnTo>
                  <a:lnTo>
                    <a:pt x="716" y="1259"/>
                  </a:lnTo>
                  <a:lnTo>
                    <a:pt x="714" y="1271"/>
                  </a:lnTo>
                  <a:lnTo>
                    <a:pt x="721" y="1283"/>
                  </a:lnTo>
                  <a:lnTo>
                    <a:pt x="722" y="1297"/>
                  </a:lnTo>
                  <a:lnTo>
                    <a:pt x="717" y="1311"/>
                  </a:lnTo>
                  <a:lnTo>
                    <a:pt x="710" y="1327"/>
                  </a:lnTo>
                  <a:lnTo>
                    <a:pt x="699" y="1341"/>
                  </a:lnTo>
                  <a:lnTo>
                    <a:pt x="688" y="1358"/>
                  </a:lnTo>
                  <a:lnTo>
                    <a:pt x="679" y="1375"/>
                  </a:lnTo>
                  <a:lnTo>
                    <a:pt x="673" y="1393"/>
                  </a:lnTo>
                  <a:lnTo>
                    <a:pt x="673" y="1359"/>
                  </a:lnTo>
                  <a:lnTo>
                    <a:pt x="675" y="1327"/>
                  </a:lnTo>
                  <a:lnTo>
                    <a:pt x="676" y="1295"/>
                  </a:lnTo>
                  <a:lnTo>
                    <a:pt x="679" y="1262"/>
                  </a:lnTo>
                  <a:lnTo>
                    <a:pt x="678" y="1230"/>
                  </a:lnTo>
                  <a:lnTo>
                    <a:pt x="675" y="1197"/>
                  </a:lnTo>
                  <a:lnTo>
                    <a:pt x="667" y="1166"/>
                  </a:lnTo>
                  <a:lnTo>
                    <a:pt x="656" y="1137"/>
                  </a:lnTo>
                  <a:lnTo>
                    <a:pt x="650" y="1152"/>
                  </a:lnTo>
                  <a:lnTo>
                    <a:pt x="648" y="1169"/>
                  </a:lnTo>
                  <a:lnTo>
                    <a:pt x="648" y="1185"/>
                  </a:lnTo>
                  <a:lnTo>
                    <a:pt x="650" y="1202"/>
                  </a:lnTo>
                  <a:lnTo>
                    <a:pt x="651" y="1218"/>
                  </a:lnTo>
                  <a:lnTo>
                    <a:pt x="652" y="1235"/>
                  </a:lnTo>
                  <a:lnTo>
                    <a:pt x="652" y="1249"/>
                  </a:lnTo>
                  <a:lnTo>
                    <a:pt x="650" y="1265"/>
                  </a:lnTo>
                  <a:lnTo>
                    <a:pt x="645" y="1290"/>
                  </a:lnTo>
                  <a:lnTo>
                    <a:pt x="644" y="1317"/>
                  </a:lnTo>
                  <a:lnTo>
                    <a:pt x="643" y="1344"/>
                  </a:lnTo>
                  <a:lnTo>
                    <a:pt x="642" y="1371"/>
                  </a:lnTo>
                  <a:lnTo>
                    <a:pt x="638" y="1395"/>
                  </a:lnTo>
                  <a:lnTo>
                    <a:pt x="636" y="1420"/>
                  </a:lnTo>
                  <a:lnTo>
                    <a:pt x="630" y="1442"/>
                  </a:lnTo>
                  <a:lnTo>
                    <a:pt x="621" y="1462"/>
                  </a:lnTo>
                  <a:lnTo>
                    <a:pt x="608" y="1412"/>
                  </a:lnTo>
                  <a:lnTo>
                    <a:pt x="602" y="1363"/>
                  </a:lnTo>
                  <a:lnTo>
                    <a:pt x="602" y="1311"/>
                  </a:lnTo>
                  <a:lnTo>
                    <a:pt x="606" y="1261"/>
                  </a:lnTo>
                  <a:lnTo>
                    <a:pt x="607" y="1208"/>
                  </a:lnTo>
                  <a:lnTo>
                    <a:pt x="607" y="1157"/>
                  </a:lnTo>
                  <a:lnTo>
                    <a:pt x="600" y="1105"/>
                  </a:lnTo>
                  <a:lnTo>
                    <a:pt x="586" y="1056"/>
                  </a:lnTo>
                  <a:lnTo>
                    <a:pt x="578" y="1034"/>
                  </a:lnTo>
                  <a:lnTo>
                    <a:pt x="573" y="1013"/>
                  </a:lnTo>
                  <a:lnTo>
                    <a:pt x="570" y="991"/>
                  </a:lnTo>
                  <a:lnTo>
                    <a:pt x="566" y="970"/>
                  </a:lnTo>
                  <a:lnTo>
                    <a:pt x="561" y="948"/>
                  </a:lnTo>
                  <a:lnTo>
                    <a:pt x="555" y="928"/>
                  </a:lnTo>
                  <a:lnTo>
                    <a:pt x="546" y="908"/>
                  </a:lnTo>
                  <a:lnTo>
                    <a:pt x="534" y="893"/>
                  </a:lnTo>
                  <a:lnTo>
                    <a:pt x="523" y="905"/>
                  </a:lnTo>
                  <a:lnTo>
                    <a:pt x="574" y="1254"/>
                  </a:lnTo>
                  <a:lnTo>
                    <a:pt x="541" y="1142"/>
                  </a:lnTo>
                  <a:lnTo>
                    <a:pt x="498" y="1032"/>
                  </a:lnTo>
                  <a:lnTo>
                    <a:pt x="444" y="924"/>
                  </a:lnTo>
                  <a:lnTo>
                    <a:pt x="380" y="823"/>
                  </a:lnTo>
                  <a:lnTo>
                    <a:pt x="303" y="730"/>
                  </a:lnTo>
                  <a:lnTo>
                    <a:pt x="214" y="651"/>
                  </a:lnTo>
                  <a:lnTo>
                    <a:pt x="114" y="587"/>
                  </a:lnTo>
                  <a:lnTo>
                    <a:pt x="0" y="545"/>
                  </a:lnTo>
                  <a:lnTo>
                    <a:pt x="14" y="521"/>
                  </a:lnTo>
                  <a:lnTo>
                    <a:pt x="32" y="502"/>
                  </a:lnTo>
                  <a:lnTo>
                    <a:pt x="52" y="484"/>
                  </a:lnTo>
                  <a:lnTo>
                    <a:pt x="76" y="468"/>
                  </a:lnTo>
                  <a:lnTo>
                    <a:pt x="99" y="452"/>
                  </a:lnTo>
                  <a:lnTo>
                    <a:pt x="123" y="436"/>
                  </a:lnTo>
                  <a:lnTo>
                    <a:pt x="146" y="418"/>
                  </a:lnTo>
                  <a:lnTo>
                    <a:pt x="168" y="400"/>
                  </a:lnTo>
                  <a:lnTo>
                    <a:pt x="360" y="261"/>
                  </a:lnTo>
                  <a:lnTo>
                    <a:pt x="355" y="307"/>
                  </a:lnTo>
                  <a:lnTo>
                    <a:pt x="358" y="352"/>
                  </a:lnTo>
                  <a:lnTo>
                    <a:pt x="368" y="396"/>
                  </a:lnTo>
                  <a:lnTo>
                    <a:pt x="384" y="441"/>
                  </a:lnTo>
                  <a:lnTo>
                    <a:pt x="403" y="483"/>
                  </a:lnTo>
                  <a:lnTo>
                    <a:pt x="424" y="525"/>
                  </a:lnTo>
                  <a:lnTo>
                    <a:pt x="447" y="567"/>
                  </a:lnTo>
                  <a:lnTo>
                    <a:pt x="470" y="609"/>
                  </a:lnTo>
                  <a:lnTo>
                    <a:pt x="512" y="664"/>
                  </a:lnTo>
                  <a:lnTo>
                    <a:pt x="556" y="720"/>
                  </a:lnTo>
                  <a:lnTo>
                    <a:pt x="602" y="777"/>
                  </a:lnTo>
                  <a:lnTo>
                    <a:pt x="648" y="834"/>
                  </a:lnTo>
                  <a:lnTo>
                    <a:pt x="691" y="890"/>
                  </a:lnTo>
                  <a:lnTo>
                    <a:pt x="735" y="949"/>
                  </a:lnTo>
                  <a:lnTo>
                    <a:pt x="775" y="1010"/>
                  </a:lnTo>
                  <a:lnTo>
                    <a:pt x="813" y="1073"/>
                  </a:lnTo>
                  <a:lnTo>
                    <a:pt x="820" y="1073"/>
                  </a:lnTo>
                  <a:lnTo>
                    <a:pt x="830" y="1068"/>
                  </a:lnTo>
                  <a:lnTo>
                    <a:pt x="838" y="1061"/>
                  </a:lnTo>
                  <a:lnTo>
                    <a:pt x="848" y="1056"/>
                  </a:lnTo>
                  <a:lnTo>
                    <a:pt x="793" y="961"/>
                  </a:lnTo>
                  <a:lnTo>
                    <a:pt x="729" y="872"/>
                  </a:lnTo>
                  <a:lnTo>
                    <a:pt x="661" y="786"/>
                  </a:lnTo>
                  <a:lnTo>
                    <a:pt x="594" y="701"/>
                  </a:lnTo>
                  <a:lnTo>
                    <a:pt x="528" y="612"/>
                  </a:lnTo>
                  <a:lnTo>
                    <a:pt x="471" y="521"/>
                  </a:lnTo>
                  <a:lnTo>
                    <a:pt x="427" y="426"/>
                  </a:lnTo>
                  <a:lnTo>
                    <a:pt x="400" y="324"/>
                  </a:lnTo>
                  <a:lnTo>
                    <a:pt x="418" y="308"/>
                  </a:lnTo>
                  <a:lnTo>
                    <a:pt x="415" y="316"/>
                  </a:lnTo>
                  <a:lnTo>
                    <a:pt x="406" y="328"/>
                  </a:lnTo>
                  <a:lnTo>
                    <a:pt x="403" y="335"/>
                  </a:lnTo>
                  <a:lnTo>
                    <a:pt x="400" y="342"/>
                  </a:lnTo>
                  <a:lnTo>
                    <a:pt x="402" y="350"/>
                  </a:lnTo>
                  <a:lnTo>
                    <a:pt x="406" y="359"/>
                  </a:lnTo>
                  <a:lnTo>
                    <a:pt x="414" y="362"/>
                  </a:lnTo>
                  <a:lnTo>
                    <a:pt x="422" y="365"/>
                  </a:lnTo>
                  <a:lnTo>
                    <a:pt x="429" y="370"/>
                  </a:lnTo>
                  <a:lnTo>
                    <a:pt x="438" y="376"/>
                  </a:lnTo>
                  <a:lnTo>
                    <a:pt x="445" y="378"/>
                  </a:lnTo>
                  <a:lnTo>
                    <a:pt x="453" y="382"/>
                  </a:lnTo>
                  <a:lnTo>
                    <a:pt x="460" y="381"/>
                  </a:lnTo>
                  <a:lnTo>
                    <a:pt x="470" y="377"/>
                  </a:lnTo>
                  <a:lnTo>
                    <a:pt x="468" y="392"/>
                  </a:lnTo>
                  <a:lnTo>
                    <a:pt x="472" y="404"/>
                  </a:lnTo>
                  <a:lnTo>
                    <a:pt x="478" y="411"/>
                  </a:lnTo>
                  <a:lnTo>
                    <a:pt x="488" y="418"/>
                  </a:lnTo>
                  <a:lnTo>
                    <a:pt x="495" y="423"/>
                  </a:lnTo>
                  <a:lnTo>
                    <a:pt x="502" y="432"/>
                  </a:lnTo>
                  <a:lnTo>
                    <a:pt x="504" y="444"/>
                  </a:lnTo>
                  <a:lnTo>
                    <a:pt x="499" y="464"/>
                  </a:lnTo>
                  <a:lnTo>
                    <a:pt x="502" y="468"/>
                  </a:lnTo>
                  <a:lnTo>
                    <a:pt x="508" y="474"/>
                  </a:lnTo>
                  <a:lnTo>
                    <a:pt x="514" y="479"/>
                  </a:lnTo>
                  <a:lnTo>
                    <a:pt x="523" y="482"/>
                  </a:lnTo>
                  <a:lnTo>
                    <a:pt x="528" y="472"/>
                  </a:lnTo>
                  <a:lnTo>
                    <a:pt x="530" y="462"/>
                  </a:lnTo>
                  <a:lnTo>
                    <a:pt x="529" y="453"/>
                  </a:lnTo>
                  <a:lnTo>
                    <a:pt x="528" y="443"/>
                  </a:lnTo>
                  <a:lnTo>
                    <a:pt x="525" y="432"/>
                  </a:lnTo>
                  <a:lnTo>
                    <a:pt x="525" y="423"/>
                  </a:lnTo>
                  <a:lnTo>
                    <a:pt x="526" y="413"/>
                  </a:lnTo>
                  <a:lnTo>
                    <a:pt x="534" y="406"/>
                  </a:lnTo>
                  <a:lnTo>
                    <a:pt x="537" y="394"/>
                  </a:lnTo>
                  <a:lnTo>
                    <a:pt x="542" y="382"/>
                  </a:lnTo>
                  <a:lnTo>
                    <a:pt x="544" y="369"/>
                  </a:lnTo>
                  <a:lnTo>
                    <a:pt x="548" y="357"/>
                  </a:lnTo>
                  <a:lnTo>
                    <a:pt x="549" y="344"/>
                  </a:lnTo>
                  <a:lnTo>
                    <a:pt x="550" y="333"/>
                  </a:lnTo>
                  <a:lnTo>
                    <a:pt x="548" y="321"/>
                  </a:lnTo>
                  <a:lnTo>
                    <a:pt x="546" y="313"/>
                  </a:lnTo>
                  <a:lnTo>
                    <a:pt x="536" y="317"/>
                  </a:lnTo>
                  <a:lnTo>
                    <a:pt x="530" y="324"/>
                  </a:lnTo>
                  <a:lnTo>
                    <a:pt x="525" y="332"/>
                  </a:lnTo>
                  <a:lnTo>
                    <a:pt x="523" y="342"/>
                  </a:lnTo>
                  <a:lnTo>
                    <a:pt x="520" y="351"/>
                  </a:lnTo>
                  <a:lnTo>
                    <a:pt x="518" y="360"/>
                  </a:lnTo>
                  <a:lnTo>
                    <a:pt x="514" y="369"/>
                  </a:lnTo>
                  <a:lnTo>
                    <a:pt x="511" y="377"/>
                  </a:lnTo>
                  <a:lnTo>
                    <a:pt x="505" y="358"/>
                  </a:lnTo>
                  <a:lnTo>
                    <a:pt x="506" y="339"/>
                  </a:lnTo>
                  <a:lnTo>
                    <a:pt x="511" y="318"/>
                  </a:lnTo>
                  <a:lnTo>
                    <a:pt x="518" y="299"/>
                  </a:lnTo>
                  <a:lnTo>
                    <a:pt x="523" y="278"/>
                  </a:lnTo>
                  <a:lnTo>
                    <a:pt x="526" y="260"/>
                  </a:lnTo>
                  <a:lnTo>
                    <a:pt x="525" y="242"/>
                  </a:lnTo>
                  <a:lnTo>
                    <a:pt x="517" y="226"/>
                  </a:lnTo>
                  <a:lnTo>
                    <a:pt x="499" y="243"/>
                  </a:lnTo>
                  <a:lnTo>
                    <a:pt x="502" y="225"/>
                  </a:lnTo>
                  <a:lnTo>
                    <a:pt x="508" y="209"/>
                  </a:lnTo>
                  <a:lnTo>
                    <a:pt x="514" y="193"/>
                  </a:lnTo>
                  <a:lnTo>
                    <a:pt x="520" y="177"/>
                  </a:lnTo>
                  <a:lnTo>
                    <a:pt x="524" y="161"/>
                  </a:lnTo>
                  <a:lnTo>
                    <a:pt x="529" y="146"/>
                  </a:lnTo>
                  <a:lnTo>
                    <a:pt x="531" y="130"/>
                  </a:lnTo>
                  <a:lnTo>
                    <a:pt x="534" y="116"/>
                  </a:lnTo>
                  <a:lnTo>
                    <a:pt x="499" y="128"/>
                  </a:lnTo>
                  <a:lnTo>
                    <a:pt x="498" y="125"/>
                  </a:lnTo>
                  <a:lnTo>
                    <a:pt x="498" y="119"/>
                  </a:lnTo>
                  <a:lnTo>
                    <a:pt x="498" y="110"/>
                  </a:lnTo>
                  <a:lnTo>
                    <a:pt x="500" y="101"/>
                  </a:lnTo>
                  <a:lnTo>
                    <a:pt x="502" y="91"/>
                  </a:lnTo>
                  <a:lnTo>
                    <a:pt x="507" y="83"/>
                  </a:lnTo>
                  <a:lnTo>
                    <a:pt x="516" y="79"/>
                  </a:lnTo>
                  <a:lnTo>
                    <a:pt x="528" y="81"/>
                  </a:lnTo>
                  <a:lnTo>
                    <a:pt x="532" y="69"/>
                  </a:lnTo>
                  <a:lnTo>
                    <a:pt x="537" y="57"/>
                  </a:lnTo>
                  <a:lnTo>
                    <a:pt x="542" y="44"/>
                  </a:lnTo>
                  <a:lnTo>
                    <a:pt x="547" y="33"/>
                  </a:lnTo>
                  <a:lnTo>
                    <a:pt x="550" y="22"/>
                  </a:lnTo>
                  <a:lnTo>
                    <a:pt x="556" y="13"/>
                  </a:lnTo>
                  <a:lnTo>
                    <a:pt x="564" y="4"/>
                  </a:lnTo>
                  <a:lnTo>
                    <a:pt x="574" y="0"/>
                  </a:lnTo>
                  <a:lnTo>
                    <a:pt x="627" y="104"/>
                  </a:lnTo>
                  <a:close/>
                </a:path>
              </a:pathLst>
            </a:custGeom>
            <a:solidFill>
              <a:srgbClr val="FF4040">
                <a:alpha val="100000"/>
              </a:srgbClr>
            </a:solidFill>
            <a:ln w="9525">
              <a:noFill/>
            </a:ln>
          </p:spPr>
          <p:txBody>
            <a:bodyPr/>
            <a:p>
              <a:endParaRPr lang="zh-CN" altLang="en-US"/>
            </a:p>
          </p:txBody>
        </p:sp>
        <p:sp>
          <p:nvSpPr>
            <p:cNvPr id="18456" name="Freeform 15"/>
            <p:cNvSpPr/>
            <p:nvPr/>
          </p:nvSpPr>
          <p:spPr>
            <a:xfrm>
              <a:off x="3982" y="1846"/>
              <a:ext cx="63" cy="14"/>
            </a:xfrm>
            <a:custGeom>
              <a:avLst/>
              <a:gdLst>
                <a:gd name="txL" fmla="*/ 0 w 376"/>
                <a:gd name="txT" fmla="*/ 0 h 81"/>
                <a:gd name="txR" fmla="*/ 376 w 376"/>
                <a:gd name="txB" fmla="*/ 81 h 81"/>
              </a:gdLst>
              <a:ahLst/>
              <a:cxnLst>
                <a:cxn ang="0">
                  <a:pos x="55" y="12"/>
                </a:cxn>
                <a:cxn ang="0">
                  <a:pos x="49" y="12"/>
                </a:cxn>
                <a:cxn ang="0">
                  <a:pos x="45" y="12"/>
                </a:cxn>
                <a:cxn ang="0">
                  <a:pos x="40" y="13"/>
                </a:cxn>
                <a:cxn ang="0">
                  <a:pos x="39" y="18"/>
                </a:cxn>
                <a:cxn ang="0">
                  <a:pos x="45" y="20"/>
                </a:cxn>
                <a:cxn ang="0">
                  <a:pos x="52" y="22"/>
                </a:cxn>
                <a:cxn ang="0">
                  <a:pos x="60" y="24"/>
                </a:cxn>
                <a:cxn ang="0">
                  <a:pos x="69" y="25"/>
                </a:cxn>
                <a:cxn ang="0">
                  <a:pos x="76" y="24"/>
                </a:cxn>
                <a:cxn ang="0">
                  <a:pos x="84" y="22"/>
                </a:cxn>
                <a:cxn ang="0">
                  <a:pos x="90" y="20"/>
                </a:cxn>
                <a:cxn ang="0">
                  <a:pos x="96" y="18"/>
                </a:cxn>
                <a:cxn ang="0">
                  <a:pos x="96" y="12"/>
                </a:cxn>
                <a:cxn ang="0">
                  <a:pos x="131" y="15"/>
                </a:cxn>
                <a:cxn ang="0">
                  <a:pos x="167" y="16"/>
                </a:cxn>
                <a:cxn ang="0">
                  <a:pos x="203" y="13"/>
                </a:cxn>
                <a:cxn ang="0">
                  <a:pos x="240" y="10"/>
                </a:cxn>
                <a:cxn ang="0">
                  <a:pos x="275" y="8"/>
                </a:cxn>
                <a:cxn ang="0">
                  <a:pos x="310" y="9"/>
                </a:cxn>
                <a:cxn ang="0">
                  <a:pos x="343" y="15"/>
                </a:cxn>
                <a:cxn ang="0">
                  <a:pos x="376" y="28"/>
                </a:cxn>
                <a:cxn ang="0">
                  <a:pos x="376" y="46"/>
                </a:cxn>
                <a:cxn ang="0">
                  <a:pos x="361" y="46"/>
                </a:cxn>
                <a:cxn ang="0">
                  <a:pos x="347" y="48"/>
                </a:cxn>
                <a:cxn ang="0">
                  <a:pos x="331" y="48"/>
                </a:cxn>
                <a:cxn ang="0">
                  <a:pos x="317" y="49"/>
                </a:cxn>
                <a:cxn ang="0">
                  <a:pos x="301" y="48"/>
                </a:cxn>
                <a:cxn ang="0">
                  <a:pos x="286" y="45"/>
                </a:cxn>
                <a:cxn ang="0">
                  <a:pos x="271" y="42"/>
                </a:cxn>
                <a:cxn ang="0">
                  <a:pos x="259" y="34"/>
                </a:cxn>
                <a:cxn ang="0">
                  <a:pos x="27" y="52"/>
                </a:cxn>
                <a:cxn ang="0">
                  <a:pos x="19" y="55"/>
                </a:cxn>
                <a:cxn ang="0">
                  <a:pos x="16" y="60"/>
                </a:cxn>
                <a:cxn ang="0">
                  <a:pos x="15" y="64"/>
                </a:cxn>
                <a:cxn ang="0">
                  <a:pos x="15" y="70"/>
                </a:cxn>
                <a:cxn ang="0">
                  <a:pos x="13" y="74"/>
                </a:cxn>
                <a:cxn ang="0">
                  <a:pos x="12" y="79"/>
                </a:cxn>
                <a:cxn ang="0">
                  <a:pos x="9" y="81"/>
                </a:cxn>
                <a:cxn ang="0">
                  <a:pos x="4" y="81"/>
                </a:cxn>
                <a:cxn ang="0">
                  <a:pos x="4" y="70"/>
                </a:cxn>
                <a:cxn ang="0">
                  <a:pos x="4" y="60"/>
                </a:cxn>
                <a:cxn ang="0">
                  <a:pos x="3" y="50"/>
                </a:cxn>
                <a:cxn ang="0">
                  <a:pos x="1" y="40"/>
                </a:cxn>
                <a:cxn ang="0">
                  <a:pos x="0" y="30"/>
                </a:cxn>
                <a:cxn ang="0">
                  <a:pos x="1" y="20"/>
                </a:cxn>
                <a:cxn ang="0">
                  <a:pos x="4" y="9"/>
                </a:cxn>
                <a:cxn ang="0">
                  <a:pos x="10" y="0"/>
                </a:cxn>
                <a:cxn ang="0">
                  <a:pos x="16" y="7"/>
                </a:cxn>
                <a:cxn ang="0">
                  <a:pos x="28" y="12"/>
                </a:cxn>
                <a:cxn ang="0">
                  <a:pos x="34" y="12"/>
                </a:cxn>
                <a:cxn ang="0">
                  <a:pos x="41" y="13"/>
                </a:cxn>
                <a:cxn ang="0">
                  <a:pos x="48" y="12"/>
                </a:cxn>
                <a:cxn ang="0">
                  <a:pos x="55" y="12"/>
                </a:cxn>
              </a:cxnLst>
              <a:rect l="txL" t="txT" r="txR" b="txB"/>
              <a:pathLst>
                <a:path w="376" h="81">
                  <a:moveTo>
                    <a:pt x="55" y="12"/>
                  </a:moveTo>
                  <a:lnTo>
                    <a:pt x="49" y="12"/>
                  </a:lnTo>
                  <a:lnTo>
                    <a:pt x="45" y="12"/>
                  </a:lnTo>
                  <a:lnTo>
                    <a:pt x="40" y="13"/>
                  </a:lnTo>
                  <a:lnTo>
                    <a:pt x="39" y="18"/>
                  </a:lnTo>
                  <a:lnTo>
                    <a:pt x="45" y="20"/>
                  </a:lnTo>
                  <a:lnTo>
                    <a:pt x="52" y="22"/>
                  </a:lnTo>
                  <a:lnTo>
                    <a:pt x="60" y="24"/>
                  </a:lnTo>
                  <a:lnTo>
                    <a:pt x="69" y="25"/>
                  </a:lnTo>
                  <a:lnTo>
                    <a:pt x="76" y="24"/>
                  </a:lnTo>
                  <a:lnTo>
                    <a:pt x="84" y="22"/>
                  </a:lnTo>
                  <a:lnTo>
                    <a:pt x="90" y="20"/>
                  </a:lnTo>
                  <a:lnTo>
                    <a:pt x="96" y="18"/>
                  </a:lnTo>
                  <a:lnTo>
                    <a:pt x="96" y="12"/>
                  </a:lnTo>
                  <a:lnTo>
                    <a:pt x="131" y="15"/>
                  </a:lnTo>
                  <a:lnTo>
                    <a:pt x="167" y="16"/>
                  </a:lnTo>
                  <a:lnTo>
                    <a:pt x="203" y="13"/>
                  </a:lnTo>
                  <a:lnTo>
                    <a:pt x="240" y="10"/>
                  </a:lnTo>
                  <a:lnTo>
                    <a:pt x="275" y="8"/>
                  </a:lnTo>
                  <a:lnTo>
                    <a:pt x="310" y="9"/>
                  </a:lnTo>
                  <a:lnTo>
                    <a:pt x="343" y="15"/>
                  </a:lnTo>
                  <a:lnTo>
                    <a:pt x="376" y="28"/>
                  </a:lnTo>
                  <a:lnTo>
                    <a:pt x="376" y="46"/>
                  </a:lnTo>
                  <a:lnTo>
                    <a:pt x="361" y="46"/>
                  </a:lnTo>
                  <a:lnTo>
                    <a:pt x="347" y="48"/>
                  </a:lnTo>
                  <a:lnTo>
                    <a:pt x="331" y="48"/>
                  </a:lnTo>
                  <a:lnTo>
                    <a:pt x="317" y="49"/>
                  </a:lnTo>
                  <a:lnTo>
                    <a:pt x="301" y="48"/>
                  </a:lnTo>
                  <a:lnTo>
                    <a:pt x="286" y="45"/>
                  </a:lnTo>
                  <a:lnTo>
                    <a:pt x="271" y="42"/>
                  </a:lnTo>
                  <a:lnTo>
                    <a:pt x="259" y="34"/>
                  </a:lnTo>
                  <a:lnTo>
                    <a:pt x="27" y="52"/>
                  </a:lnTo>
                  <a:lnTo>
                    <a:pt x="19" y="55"/>
                  </a:lnTo>
                  <a:lnTo>
                    <a:pt x="16" y="60"/>
                  </a:lnTo>
                  <a:lnTo>
                    <a:pt x="15" y="64"/>
                  </a:lnTo>
                  <a:lnTo>
                    <a:pt x="15" y="70"/>
                  </a:lnTo>
                  <a:lnTo>
                    <a:pt x="13" y="74"/>
                  </a:lnTo>
                  <a:lnTo>
                    <a:pt x="12" y="79"/>
                  </a:lnTo>
                  <a:lnTo>
                    <a:pt x="9" y="81"/>
                  </a:lnTo>
                  <a:lnTo>
                    <a:pt x="4" y="81"/>
                  </a:lnTo>
                  <a:lnTo>
                    <a:pt x="4" y="70"/>
                  </a:lnTo>
                  <a:lnTo>
                    <a:pt x="4" y="60"/>
                  </a:lnTo>
                  <a:lnTo>
                    <a:pt x="3" y="50"/>
                  </a:lnTo>
                  <a:lnTo>
                    <a:pt x="1" y="40"/>
                  </a:lnTo>
                  <a:lnTo>
                    <a:pt x="0" y="30"/>
                  </a:lnTo>
                  <a:lnTo>
                    <a:pt x="1" y="20"/>
                  </a:lnTo>
                  <a:lnTo>
                    <a:pt x="4" y="9"/>
                  </a:lnTo>
                  <a:lnTo>
                    <a:pt x="10" y="0"/>
                  </a:lnTo>
                  <a:lnTo>
                    <a:pt x="16" y="7"/>
                  </a:lnTo>
                  <a:lnTo>
                    <a:pt x="28" y="12"/>
                  </a:lnTo>
                  <a:lnTo>
                    <a:pt x="34" y="12"/>
                  </a:lnTo>
                  <a:lnTo>
                    <a:pt x="41" y="13"/>
                  </a:lnTo>
                  <a:lnTo>
                    <a:pt x="48" y="12"/>
                  </a:lnTo>
                  <a:lnTo>
                    <a:pt x="55" y="12"/>
                  </a:lnTo>
                  <a:close/>
                </a:path>
              </a:pathLst>
            </a:custGeom>
            <a:solidFill>
              <a:srgbClr val="808080">
                <a:alpha val="100000"/>
              </a:srgbClr>
            </a:solidFill>
            <a:ln w="9525">
              <a:noFill/>
            </a:ln>
          </p:spPr>
          <p:txBody>
            <a:bodyPr/>
            <a:p>
              <a:endParaRPr lang="zh-CN" altLang="en-US"/>
            </a:p>
          </p:txBody>
        </p:sp>
        <p:sp>
          <p:nvSpPr>
            <p:cNvPr id="18457" name="Rectangle 16"/>
            <p:cNvSpPr/>
            <p:nvPr/>
          </p:nvSpPr>
          <p:spPr>
            <a:xfrm>
              <a:off x="4053" y="1846"/>
              <a:ext cx="1" cy="8"/>
            </a:xfrm>
            <a:prstGeom prst="rect">
              <a:avLst/>
            </a:prstGeom>
            <a:solidFill>
              <a:srgbClr val="FFFFFF"/>
            </a:solidFill>
            <a:ln w="9525">
              <a:noFill/>
            </a:ln>
          </p:spPr>
          <p:txBody>
            <a:bodyPr/>
            <a:p>
              <a:endParaRPr lang="zh-CN" altLang="en-US" dirty="0">
                <a:latin typeface="Arial" panose="020B0604020202020204" pitchFamily="34" charset="0"/>
              </a:endParaRPr>
            </a:p>
          </p:txBody>
        </p:sp>
        <p:sp>
          <p:nvSpPr>
            <p:cNvPr id="18458" name="Freeform 17"/>
            <p:cNvSpPr/>
            <p:nvPr/>
          </p:nvSpPr>
          <p:spPr>
            <a:xfrm>
              <a:off x="4004" y="1860"/>
              <a:ext cx="6" cy="2"/>
            </a:xfrm>
            <a:custGeom>
              <a:avLst/>
              <a:gdLst>
                <a:gd name="txL" fmla="*/ 0 w 35"/>
                <a:gd name="txT" fmla="*/ 0 h 12"/>
                <a:gd name="txR" fmla="*/ 35 w 35"/>
                <a:gd name="txB" fmla="*/ 12 h 12"/>
              </a:gdLst>
              <a:ahLst/>
              <a:cxnLst>
                <a:cxn ang="0">
                  <a:pos x="35" y="12"/>
                </a:cxn>
                <a:cxn ang="0">
                  <a:pos x="0" y="12"/>
                </a:cxn>
                <a:cxn ang="0">
                  <a:pos x="0" y="0"/>
                </a:cxn>
                <a:cxn ang="0">
                  <a:pos x="10" y="0"/>
                </a:cxn>
                <a:cxn ang="0">
                  <a:pos x="19" y="1"/>
                </a:cxn>
                <a:cxn ang="0">
                  <a:pos x="29" y="5"/>
                </a:cxn>
                <a:cxn ang="0">
                  <a:pos x="35" y="12"/>
                </a:cxn>
              </a:cxnLst>
              <a:rect l="txL" t="txT" r="txR" b="txB"/>
              <a:pathLst>
                <a:path w="35" h="12">
                  <a:moveTo>
                    <a:pt x="35" y="12"/>
                  </a:moveTo>
                  <a:lnTo>
                    <a:pt x="0" y="12"/>
                  </a:lnTo>
                  <a:lnTo>
                    <a:pt x="0" y="0"/>
                  </a:lnTo>
                  <a:lnTo>
                    <a:pt x="10" y="0"/>
                  </a:lnTo>
                  <a:lnTo>
                    <a:pt x="19" y="1"/>
                  </a:lnTo>
                  <a:lnTo>
                    <a:pt x="29" y="5"/>
                  </a:lnTo>
                  <a:lnTo>
                    <a:pt x="35" y="12"/>
                  </a:lnTo>
                  <a:close/>
                </a:path>
              </a:pathLst>
            </a:custGeom>
            <a:solidFill>
              <a:srgbClr val="FFFFFF">
                <a:alpha val="100000"/>
              </a:srgbClr>
            </a:solidFill>
            <a:ln w="9525">
              <a:noFill/>
            </a:ln>
          </p:spPr>
          <p:txBody>
            <a:bodyPr/>
            <a:p>
              <a:endParaRPr lang="zh-CN" altLang="en-US"/>
            </a:p>
          </p:txBody>
        </p:sp>
        <p:sp>
          <p:nvSpPr>
            <p:cNvPr id="18459" name="Freeform 18"/>
            <p:cNvSpPr/>
            <p:nvPr/>
          </p:nvSpPr>
          <p:spPr>
            <a:xfrm>
              <a:off x="4124" y="1860"/>
              <a:ext cx="48" cy="6"/>
            </a:xfrm>
            <a:custGeom>
              <a:avLst/>
              <a:gdLst>
                <a:gd name="txL" fmla="*/ 0 w 286"/>
                <a:gd name="txT" fmla="*/ 0 h 35"/>
                <a:gd name="txR" fmla="*/ 286 w 286"/>
                <a:gd name="txB" fmla="*/ 35 h 35"/>
              </a:gdLst>
              <a:ahLst/>
              <a:cxnLst>
                <a:cxn ang="0">
                  <a:pos x="286" y="0"/>
                </a:cxn>
                <a:cxn ang="0">
                  <a:pos x="278" y="8"/>
                </a:cxn>
                <a:cxn ang="0">
                  <a:pos x="272" y="17"/>
                </a:cxn>
                <a:cxn ang="0">
                  <a:pos x="264" y="25"/>
                </a:cxn>
                <a:cxn ang="0">
                  <a:pos x="256" y="35"/>
                </a:cxn>
                <a:cxn ang="0">
                  <a:pos x="223" y="28"/>
                </a:cxn>
                <a:cxn ang="0">
                  <a:pos x="192" y="26"/>
                </a:cxn>
                <a:cxn ang="0">
                  <a:pos x="160" y="26"/>
                </a:cxn>
                <a:cxn ang="0">
                  <a:pos x="127" y="30"/>
                </a:cxn>
                <a:cxn ang="0">
                  <a:pos x="95" y="31"/>
                </a:cxn>
                <a:cxn ang="0">
                  <a:pos x="62" y="34"/>
                </a:cxn>
                <a:cxn ang="0">
                  <a:pos x="30" y="32"/>
                </a:cxn>
                <a:cxn ang="0">
                  <a:pos x="0" y="29"/>
                </a:cxn>
                <a:cxn ang="0">
                  <a:pos x="31" y="13"/>
                </a:cxn>
                <a:cxn ang="0">
                  <a:pos x="65" y="6"/>
                </a:cxn>
                <a:cxn ang="0">
                  <a:pos x="101" y="2"/>
                </a:cxn>
                <a:cxn ang="0">
                  <a:pos x="138" y="2"/>
                </a:cxn>
                <a:cxn ang="0">
                  <a:pos x="174" y="2"/>
                </a:cxn>
                <a:cxn ang="0">
                  <a:pos x="212" y="5"/>
                </a:cxn>
                <a:cxn ang="0">
                  <a:pos x="248" y="4"/>
                </a:cxn>
                <a:cxn ang="0">
                  <a:pos x="286" y="0"/>
                </a:cxn>
              </a:cxnLst>
              <a:rect l="txL" t="txT" r="txR" b="txB"/>
              <a:pathLst>
                <a:path w="286" h="35">
                  <a:moveTo>
                    <a:pt x="286" y="0"/>
                  </a:moveTo>
                  <a:lnTo>
                    <a:pt x="278" y="8"/>
                  </a:lnTo>
                  <a:lnTo>
                    <a:pt x="272" y="17"/>
                  </a:lnTo>
                  <a:lnTo>
                    <a:pt x="264" y="25"/>
                  </a:lnTo>
                  <a:lnTo>
                    <a:pt x="256" y="35"/>
                  </a:lnTo>
                  <a:lnTo>
                    <a:pt x="223" y="28"/>
                  </a:lnTo>
                  <a:lnTo>
                    <a:pt x="192" y="26"/>
                  </a:lnTo>
                  <a:lnTo>
                    <a:pt x="160" y="26"/>
                  </a:lnTo>
                  <a:lnTo>
                    <a:pt x="127" y="30"/>
                  </a:lnTo>
                  <a:lnTo>
                    <a:pt x="95" y="31"/>
                  </a:lnTo>
                  <a:lnTo>
                    <a:pt x="62" y="34"/>
                  </a:lnTo>
                  <a:lnTo>
                    <a:pt x="30" y="32"/>
                  </a:lnTo>
                  <a:lnTo>
                    <a:pt x="0" y="29"/>
                  </a:lnTo>
                  <a:lnTo>
                    <a:pt x="31" y="13"/>
                  </a:lnTo>
                  <a:lnTo>
                    <a:pt x="65" y="6"/>
                  </a:lnTo>
                  <a:lnTo>
                    <a:pt x="101" y="2"/>
                  </a:lnTo>
                  <a:lnTo>
                    <a:pt x="138" y="2"/>
                  </a:lnTo>
                  <a:lnTo>
                    <a:pt x="174" y="2"/>
                  </a:lnTo>
                  <a:lnTo>
                    <a:pt x="212" y="5"/>
                  </a:lnTo>
                  <a:lnTo>
                    <a:pt x="248" y="4"/>
                  </a:lnTo>
                  <a:lnTo>
                    <a:pt x="286" y="0"/>
                  </a:lnTo>
                  <a:close/>
                </a:path>
              </a:pathLst>
            </a:custGeom>
            <a:solidFill>
              <a:srgbClr val="FFFFFF">
                <a:alpha val="100000"/>
              </a:srgbClr>
            </a:solidFill>
            <a:ln w="9525">
              <a:noFill/>
            </a:ln>
          </p:spPr>
          <p:txBody>
            <a:bodyPr/>
            <a:p>
              <a:endParaRPr lang="zh-CN" altLang="en-US"/>
            </a:p>
          </p:txBody>
        </p:sp>
        <p:sp>
          <p:nvSpPr>
            <p:cNvPr id="18460" name="Freeform 19"/>
            <p:cNvSpPr/>
            <p:nvPr/>
          </p:nvSpPr>
          <p:spPr>
            <a:xfrm>
              <a:off x="4028" y="1861"/>
              <a:ext cx="25" cy="1"/>
            </a:xfrm>
            <a:custGeom>
              <a:avLst/>
              <a:gdLst>
                <a:gd name="txL" fmla="*/ 0 w 151"/>
                <a:gd name="txT" fmla="*/ 0 h 8"/>
                <a:gd name="txR" fmla="*/ 151 w 151"/>
                <a:gd name="txB" fmla="*/ 8 h 8"/>
              </a:gdLst>
              <a:ahLst/>
              <a:cxnLst>
                <a:cxn ang="0">
                  <a:pos x="151" y="1"/>
                </a:cxn>
                <a:cxn ang="0">
                  <a:pos x="130" y="2"/>
                </a:cxn>
                <a:cxn ang="0">
                  <a:pos x="112" y="3"/>
                </a:cxn>
                <a:cxn ang="0">
                  <a:pos x="94" y="5"/>
                </a:cxn>
                <a:cxn ang="0">
                  <a:pos x="78" y="7"/>
                </a:cxn>
                <a:cxn ang="0">
                  <a:pos x="60" y="7"/>
                </a:cxn>
                <a:cxn ang="0">
                  <a:pos x="42" y="8"/>
                </a:cxn>
                <a:cxn ang="0">
                  <a:pos x="22" y="7"/>
                </a:cxn>
                <a:cxn ang="0">
                  <a:pos x="0" y="7"/>
                </a:cxn>
                <a:cxn ang="0">
                  <a:pos x="18" y="1"/>
                </a:cxn>
                <a:cxn ang="0">
                  <a:pos x="37" y="0"/>
                </a:cxn>
                <a:cxn ang="0">
                  <a:pos x="57" y="0"/>
                </a:cxn>
                <a:cxn ang="0">
                  <a:pos x="76" y="3"/>
                </a:cxn>
                <a:cxn ang="0">
                  <a:pos x="94" y="5"/>
                </a:cxn>
                <a:cxn ang="0">
                  <a:pos x="113" y="6"/>
                </a:cxn>
                <a:cxn ang="0">
                  <a:pos x="131" y="5"/>
                </a:cxn>
                <a:cxn ang="0">
                  <a:pos x="151" y="1"/>
                </a:cxn>
              </a:cxnLst>
              <a:rect l="txL" t="txT" r="txR" b="txB"/>
              <a:pathLst>
                <a:path w="151" h="8">
                  <a:moveTo>
                    <a:pt x="151" y="1"/>
                  </a:moveTo>
                  <a:lnTo>
                    <a:pt x="130" y="2"/>
                  </a:lnTo>
                  <a:lnTo>
                    <a:pt x="112" y="3"/>
                  </a:lnTo>
                  <a:lnTo>
                    <a:pt x="94" y="5"/>
                  </a:lnTo>
                  <a:lnTo>
                    <a:pt x="78" y="7"/>
                  </a:lnTo>
                  <a:lnTo>
                    <a:pt x="60" y="7"/>
                  </a:lnTo>
                  <a:lnTo>
                    <a:pt x="42" y="8"/>
                  </a:lnTo>
                  <a:lnTo>
                    <a:pt x="22" y="7"/>
                  </a:lnTo>
                  <a:lnTo>
                    <a:pt x="0" y="7"/>
                  </a:lnTo>
                  <a:lnTo>
                    <a:pt x="18" y="1"/>
                  </a:lnTo>
                  <a:lnTo>
                    <a:pt x="37" y="0"/>
                  </a:lnTo>
                  <a:lnTo>
                    <a:pt x="57" y="0"/>
                  </a:lnTo>
                  <a:lnTo>
                    <a:pt x="76" y="3"/>
                  </a:lnTo>
                  <a:lnTo>
                    <a:pt x="94" y="5"/>
                  </a:lnTo>
                  <a:lnTo>
                    <a:pt x="113" y="6"/>
                  </a:lnTo>
                  <a:lnTo>
                    <a:pt x="131" y="5"/>
                  </a:lnTo>
                  <a:lnTo>
                    <a:pt x="151" y="1"/>
                  </a:lnTo>
                  <a:close/>
                </a:path>
              </a:pathLst>
            </a:custGeom>
            <a:solidFill>
              <a:srgbClr val="FFFFFF">
                <a:alpha val="100000"/>
              </a:srgbClr>
            </a:solidFill>
            <a:ln w="9525">
              <a:noFill/>
            </a:ln>
          </p:spPr>
          <p:txBody>
            <a:bodyPr/>
            <a:p>
              <a:endParaRPr lang="zh-CN" altLang="en-US"/>
            </a:p>
          </p:txBody>
        </p:sp>
        <p:sp>
          <p:nvSpPr>
            <p:cNvPr id="18461" name="Freeform 20"/>
            <p:cNvSpPr/>
            <p:nvPr/>
          </p:nvSpPr>
          <p:spPr>
            <a:xfrm>
              <a:off x="4156" y="1861"/>
              <a:ext cx="87" cy="95"/>
            </a:xfrm>
            <a:custGeom>
              <a:avLst/>
              <a:gdLst>
                <a:gd name="txL" fmla="*/ 0 w 523"/>
                <a:gd name="txT" fmla="*/ 0 h 567"/>
                <a:gd name="txR" fmla="*/ 523 w 523"/>
                <a:gd name="txB" fmla="*/ 567 h 567"/>
              </a:gdLst>
              <a:ahLst/>
              <a:cxnLst>
                <a:cxn ang="0">
                  <a:pos x="476" y="98"/>
                </a:cxn>
                <a:cxn ang="0">
                  <a:pos x="494" y="143"/>
                </a:cxn>
                <a:cxn ang="0">
                  <a:pos x="510" y="192"/>
                </a:cxn>
                <a:cxn ang="0">
                  <a:pos x="520" y="243"/>
                </a:cxn>
                <a:cxn ang="0">
                  <a:pos x="523" y="296"/>
                </a:cxn>
                <a:cxn ang="0">
                  <a:pos x="518" y="347"/>
                </a:cxn>
                <a:cxn ang="0">
                  <a:pos x="506" y="397"/>
                </a:cxn>
                <a:cxn ang="0">
                  <a:pos x="484" y="444"/>
                </a:cxn>
                <a:cxn ang="0">
                  <a:pos x="454" y="487"/>
                </a:cxn>
                <a:cxn ang="0">
                  <a:pos x="426" y="511"/>
                </a:cxn>
                <a:cxn ang="0">
                  <a:pos x="397" y="532"/>
                </a:cxn>
                <a:cxn ang="0">
                  <a:pos x="365" y="549"/>
                </a:cxn>
                <a:cxn ang="0">
                  <a:pos x="332" y="561"/>
                </a:cxn>
                <a:cxn ang="0">
                  <a:pos x="295" y="566"/>
                </a:cxn>
                <a:cxn ang="0">
                  <a:pos x="259" y="567"/>
                </a:cxn>
                <a:cxn ang="0">
                  <a:pos x="222" y="564"/>
                </a:cxn>
                <a:cxn ang="0">
                  <a:pos x="186" y="556"/>
                </a:cxn>
                <a:cxn ang="0">
                  <a:pos x="160" y="547"/>
                </a:cxn>
                <a:cxn ang="0">
                  <a:pos x="136" y="536"/>
                </a:cxn>
                <a:cxn ang="0">
                  <a:pos x="114" y="522"/>
                </a:cxn>
                <a:cxn ang="0">
                  <a:pos x="94" y="505"/>
                </a:cxn>
                <a:cxn ang="0">
                  <a:pos x="74" y="486"/>
                </a:cxn>
                <a:cxn ang="0">
                  <a:pos x="58" y="465"/>
                </a:cxn>
                <a:cxn ang="0">
                  <a:pos x="42" y="444"/>
                </a:cxn>
                <a:cxn ang="0">
                  <a:pos x="29" y="423"/>
                </a:cxn>
                <a:cxn ang="0">
                  <a:pos x="14" y="381"/>
                </a:cxn>
                <a:cxn ang="0">
                  <a:pos x="5" y="337"/>
                </a:cxn>
                <a:cxn ang="0">
                  <a:pos x="0" y="290"/>
                </a:cxn>
                <a:cxn ang="0">
                  <a:pos x="1" y="245"/>
                </a:cxn>
                <a:cxn ang="0">
                  <a:pos x="8" y="198"/>
                </a:cxn>
                <a:cxn ang="0">
                  <a:pos x="23" y="154"/>
                </a:cxn>
                <a:cxn ang="0">
                  <a:pos x="44" y="112"/>
                </a:cxn>
                <a:cxn ang="0">
                  <a:pos x="76" y="76"/>
                </a:cxn>
                <a:cxn ang="0">
                  <a:pos x="98" y="48"/>
                </a:cxn>
                <a:cxn ang="0">
                  <a:pos x="126" y="28"/>
                </a:cxn>
                <a:cxn ang="0">
                  <a:pos x="156" y="13"/>
                </a:cxn>
                <a:cxn ang="0">
                  <a:pos x="190" y="5"/>
                </a:cxn>
                <a:cxn ang="0">
                  <a:pos x="223" y="0"/>
                </a:cxn>
                <a:cxn ang="0">
                  <a:pos x="259" y="0"/>
                </a:cxn>
                <a:cxn ang="0">
                  <a:pos x="295" y="1"/>
                </a:cxn>
                <a:cxn ang="0">
                  <a:pos x="331" y="6"/>
                </a:cxn>
                <a:cxn ang="0">
                  <a:pos x="352" y="10"/>
                </a:cxn>
                <a:cxn ang="0">
                  <a:pos x="373" y="16"/>
                </a:cxn>
                <a:cxn ang="0">
                  <a:pos x="394" y="23"/>
                </a:cxn>
                <a:cxn ang="0">
                  <a:pos x="414" y="34"/>
                </a:cxn>
                <a:cxn ang="0">
                  <a:pos x="431" y="46"/>
                </a:cxn>
                <a:cxn ang="0">
                  <a:pos x="449" y="60"/>
                </a:cxn>
                <a:cxn ang="0">
                  <a:pos x="463" y="77"/>
                </a:cxn>
                <a:cxn ang="0">
                  <a:pos x="476" y="98"/>
                </a:cxn>
              </a:cxnLst>
              <a:rect l="txL" t="txT" r="txR" b="txB"/>
              <a:pathLst>
                <a:path w="523" h="567">
                  <a:moveTo>
                    <a:pt x="476" y="98"/>
                  </a:moveTo>
                  <a:lnTo>
                    <a:pt x="494" y="143"/>
                  </a:lnTo>
                  <a:lnTo>
                    <a:pt x="510" y="192"/>
                  </a:lnTo>
                  <a:lnTo>
                    <a:pt x="520" y="243"/>
                  </a:lnTo>
                  <a:lnTo>
                    <a:pt x="523" y="296"/>
                  </a:lnTo>
                  <a:lnTo>
                    <a:pt x="518" y="347"/>
                  </a:lnTo>
                  <a:lnTo>
                    <a:pt x="506" y="397"/>
                  </a:lnTo>
                  <a:lnTo>
                    <a:pt x="484" y="444"/>
                  </a:lnTo>
                  <a:lnTo>
                    <a:pt x="454" y="487"/>
                  </a:lnTo>
                  <a:lnTo>
                    <a:pt x="426" y="511"/>
                  </a:lnTo>
                  <a:lnTo>
                    <a:pt x="397" y="532"/>
                  </a:lnTo>
                  <a:lnTo>
                    <a:pt x="365" y="549"/>
                  </a:lnTo>
                  <a:lnTo>
                    <a:pt x="332" y="561"/>
                  </a:lnTo>
                  <a:lnTo>
                    <a:pt x="295" y="566"/>
                  </a:lnTo>
                  <a:lnTo>
                    <a:pt x="259" y="567"/>
                  </a:lnTo>
                  <a:lnTo>
                    <a:pt x="222" y="564"/>
                  </a:lnTo>
                  <a:lnTo>
                    <a:pt x="186" y="556"/>
                  </a:lnTo>
                  <a:lnTo>
                    <a:pt x="160" y="547"/>
                  </a:lnTo>
                  <a:lnTo>
                    <a:pt x="136" y="536"/>
                  </a:lnTo>
                  <a:lnTo>
                    <a:pt x="114" y="522"/>
                  </a:lnTo>
                  <a:lnTo>
                    <a:pt x="94" y="505"/>
                  </a:lnTo>
                  <a:lnTo>
                    <a:pt x="74" y="486"/>
                  </a:lnTo>
                  <a:lnTo>
                    <a:pt x="58" y="465"/>
                  </a:lnTo>
                  <a:lnTo>
                    <a:pt x="42" y="444"/>
                  </a:lnTo>
                  <a:lnTo>
                    <a:pt x="29" y="423"/>
                  </a:lnTo>
                  <a:lnTo>
                    <a:pt x="14" y="381"/>
                  </a:lnTo>
                  <a:lnTo>
                    <a:pt x="5" y="337"/>
                  </a:lnTo>
                  <a:lnTo>
                    <a:pt x="0" y="290"/>
                  </a:lnTo>
                  <a:lnTo>
                    <a:pt x="1" y="245"/>
                  </a:lnTo>
                  <a:lnTo>
                    <a:pt x="8" y="198"/>
                  </a:lnTo>
                  <a:lnTo>
                    <a:pt x="23" y="154"/>
                  </a:lnTo>
                  <a:lnTo>
                    <a:pt x="44" y="112"/>
                  </a:lnTo>
                  <a:lnTo>
                    <a:pt x="76" y="76"/>
                  </a:lnTo>
                  <a:lnTo>
                    <a:pt x="98" y="48"/>
                  </a:lnTo>
                  <a:lnTo>
                    <a:pt x="126" y="28"/>
                  </a:lnTo>
                  <a:lnTo>
                    <a:pt x="156" y="13"/>
                  </a:lnTo>
                  <a:lnTo>
                    <a:pt x="190" y="5"/>
                  </a:lnTo>
                  <a:lnTo>
                    <a:pt x="223" y="0"/>
                  </a:lnTo>
                  <a:lnTo>
                    <a:pt x="259" y="0"/>
                  </a:lnTo>
                  <a:lnTo>
                    <a:pt x="295" y="1"/>
                  </a:lnTo>
                  <a:lnTo>
                    <a:pt x="331" y="6"/>
                  </a:lnTo>
                  <a:lnTo>
                    <a:pt x="352" y="10"/>
                  </a:lnTo>
                  <a:lnTo>
                    <a:pt x="373" y="16"/>
                  </a:lnTo>
                  <a:lnTo>
                    <a:pt x="394" y="23"/>
                  </a:lnTo>
                  <a:lnTo>
                    <a:pt x="414" y="34"/>
                  </a:lnTo>
                  <a:lnTo>
                    <a:pt x="431" y="46"/>
                  </a:lnTo>
                  <a:lnTo>
                    <a:pt x="449" y="60"/>
                  </a:lnTo>
                  <a:lnTo>
                    <a:pt x="463" y="77"/>
                  </a:lnTo>
                  <a:lnTo>
                    <a:pt x="476" y="98"/>
                  </a:lnTo>
                  <a:close/>
                </a:path>
              </a:pathLst>
            </a:custGeom>
            <a:solidFill>
              <a:srgbClr val="FFFFFF">
                <a:alpha val="100000"/>
              </a:srgbClr>
            </a:solidFill>
            <a:ln w="9525">
              <a:noFill/>
            </a:ln>
          </p:spPr>
          <p:txBody>
            <a:bodyPr/>
            <a:p>
              <a:endParaRPr lang="zh-CN" altLang="en-US"/>
            </a:p>
          </p:txBody>
        </p:sp>
        <p:sp>
          <p:nvSpPr>
            <p:cNvPr id="18462" name="Freeform 21"/>
            <p:cNvSpPr/>
            <p:nvPr/>
          </p:nvSpPr>
          <p:spPr>
            <a:xfrm>
              <a:off x="4161" y="1865"/>
              <a:ext cx="77" cy="85"/>
            </a:xfrm>
            <a:custGeom>
              <a:avLst/>
              <a:gdLst>
                <a:gd name="txL" fmla="*/ 0 w 460"/>
                <a:gd name="txT" fmla="*/ 0 h 512"/>
                <a:gd name="txR" fmla="*/ 460 w 460"/>
                <a:gd name="txB" fmla="*/ 512 h 512"/>
              </a:gdLst>
              <a:ahLst/>
              <a:cxnLst>
                <a:cxn ang="0">
                  <a:pos x="405" y="76"/>
                </a:cxn>
                <a:cxn ang="0">
                  <a:pos x="420" y="108"/>
                </a:cxn>
                <a:cxn ang="0">
                  <a:pos x="436" y="140"/>
                </a:cxn>
                <a:cxn ang="0">
                  <a:pos x="447" y="175"/>
                </a:cxn>
                <a:cxn ang="0">
                  <a:pos x="456" y="211"/>
                </a:cxn>
                <a:cxn ang="0">
                  <a:pos x="460" y="245"/>
                </a:cxn>
                <a:cxn ang="0">
                  <a:pos x="460" y="280"/>
                </a:cxn>
                <a:cxn ang="0">
                  <a:pos x="453" y="315"/>
                </a:cxn>
                <a:cxn ang="0">
                  <a:pos x="439" y="349"/>
                </a:cxn>
                <a:cxn ang="0">
                  <a:pos x="432" y="371"/>
                </a:cxn>
                <a:cxn ang="0">
                  <a:pos x="423" y="394"/>
                </a:cxn>
                <a:cxn ang="0">
                  <a:pos x="408" y="415"/>
                </a:cxn>
                <a:cxn ang="0">
                  <a:pos x="394" y="434"/>
                </a:cxn>
                <a:cxn ang="0">
                  <a:pos x="375" y="451"/>
                </a:cxn>
                <a:cxn ang="0">
                  <a:pos x="357" y="467"/>
                </a:cxn>
                <a:cxn ang="0">
                  <a:pos x="336" y="480"/>
                </a:cxn>
                <a:cxn ang="0">
                  <a:pos x="318" y="494"/>
                </a:cxn>
                <a:cxn ang="0">
                  <a:pos x="285" y="507"/>
                </a:cxn>
                <a:cxn ang="0">
                  <a:pos x="252" y="512"/>
                </a:cxn>
                <a:cxn ang="0">
                  <a:pos x="221" y="509"/>
                </a:cxn>
                <a:cxn ang="0">
                  <a:pos x="191" y="501"/>
                </a:cxn>
                <a:cxn ang="0">
                  <a:pos x="160" y="488"/>
                </a:cxn>
                <a:cxn ang="0">
                  <a:pos x="130" y="474"/>
                </a:cxn>
                <a:cxn ang="0">
                  <a:pos x="101" y="460"/>
                </a:cxn>
                <a:cxn ang="0">
                  <a:pos x="73" y="448"/>
                </a:cxn>
                <a:cxn ang="0">
                  <a:pos x="47" y="419"/>
                </a:cxn>
                <a:cxn ang="0">
                  <a:pos x="29" y="389"/>
                </a:cxn>
                <a:cxn ang="0">
                  <a:pos x="15" y="356"/>
                </a:cxn>
                <a:cxn ang="0">
                  <a:pos x="7" y="323"/>
                </a:cxn>
                <a:cxn ang="0">
                  <a:pos x="1" y="287"/>
                </a:cxn>
                <a:cxn ang="0">
                  <a:pos x="0" y="251"/>
                </a:cxn>
                <a:cxn ang="0">
                  <a:pos x="0" y="215"/>
                </a:cxn>
                <a:cxn ang="0">
                  <a:pos x="4" y="181"/>
                </a:cxn>
                <a:cxn ang="0">
                  <a:pos x="15" y="150"/>
                </a:cxn>
                <a:cxn ang="0">
                  <a:pos x="30" y="122"/>
                </a:cxn>
                <a:cxn ang="0">
                  <a:pos x="51" y="94"/>
                </a:cxn>
                <a:cxn ang="0">
                  <a:pos x="75" y="72"/>
                </a:cxn>
                <a:cxn ang="0">
                  <a:pos x="100" y="49"/>
                </a:cxn>
                <a:cxn ang="0">
                  <a:pos x="129" y="31"/>
                </a:cxn>
                <a:cxn ang="0">
                  <a:pos x="159" y="16"/>
                </a:cxn>
                <a:cxn ang="0">
                  <a:pos x="190" y="7"/>
                </a:cxn>
                <a:cxn ang="0">
                  <a:pos x="223" y="0"/>
                </a:cxn>
                <a:cxn ang="0">
                  <a:pos x="255" y="1"/>
                </a:cxn>
                <a:cxn ang="0">
                  <a:pos x="283" y="6"/>
                </a:cxn>
                <a:cxn ang="0">
                  <a:pos x="310" y="15"/>
                </a:cxn>
                <a:cxn ang="0">
                  <a:pos x="334" y="26"/>
                </a:cxn>
                <a:cxn ang="0">
                  <a:pos x="357" y="42"/>
                </a:cxn>
                <a:cxn ang="0">
                  <a:pos x="379" y="58"/>
                </a:cxn>
                <a:cxn ang="0">
                  <a:pos x="405" y="76"/>
                </a:cxn>
              </a:cxnLst>
              <a:rect l="txL" t="txT" r="txR" b="txB"/>
              <a:pathLst>
                <a:path w="460" h="512">
                  <a:moveTo>
                    <a:pt x="405" y="76"/>
                  </a:moveTo>
                  <a:lnTo>
                    <a:pt x="420" y="108"/>
                  </a:lnTo>
                  <a:lnTo>
                    <a:pt x="436" y="140"/>
                  </a:lnTo>
                  <a:lnTo>
                    <a:pt x="447" y="175"/>
                  </a:lnTo>
                  <a:lnTo>
                    <a:pt x="456" y="211"/>
                  </a:lnTo>
                  <a:lnTo>
                    <a:pt x="460" y="245"/>
                  </a:lnTo>
                  <a:lnTo>
                    <a:pt x="460" y="280"/>
                  </a:lnTo>
                  <a:lnTo>
                    <a:pt x="453" y="315"/>
                  </a:lnTo>
                  <a:lnTo>
                    <a:pt x="439" y="349"/>
                  </a:lnTo>
                  <a:lnTo>
                    <a:pt x="432" y="371"/>
                  </a:lnTo>
                  <a:lnTo>
                    <a:pt x="423" y="394"/>
                  </a:lnTo>
                  <a:lnTo>
                    <a:pt x="408" y="415"/>
                  </a:lnTo>
                  <a:lnTo>
                    <a:pt x="394" y="434"/>
                  </a:lnTo>
                  <a:lnTo>
                    <a:pt x="375" y="451"/>
                  </a:lnTo>
                  <a:lnTo>
                    <a:pt x="357" y="467"/>
                  </a:lnTo>
                  <a:lnTo>
                    <a:pt x="336" y="480"/>
                  </a:lnTo>
                  <a:lnTo>
                    <a:pt x="318" y="494"/>
                  </a:lnTo>
                  <a:lnTo>
                    <a:pt x="285" y="507"/>
                  </a:lnTo>
                  <a:lnTo>
                    <a:pt x="252" y="512"/>
                  </a:lnTo>
                  <a:lnTo>
                    <a:pt x="221" y="509"/>
                  </a:lnTo>
                  <a:lnTo>
                    <a:pt x="191" y="501"/>
                  </a:lnTo>
                  <a:lnTo>
                    <a:pt x="160" y="488"/>
                  </a:lnTo>
                  <a:lnTo>
                    <a:pt x="130" y="474"/>
                  </a:lnTo>
                  <a:lnTo>
                    <a:pt x="101" y="460"/>
                  </a:lnTo>
                  <a:lnTo>
                    <a:pt x="73" y="448"/>
                  </a:lnTo>
                  <a:lnTo>
                    <a:pt x="47" y="419"/>
                  </a:lnTo>
                  <a:lnTo>
                    <a:pt x="29" y="389"/>
                  </a:lnTo>
                  <a:lnTo>
                    <a:pt x="15" y="356"/>
                  </a:lnTo>
                  <a:lnTo>
                    <a:pt x="7" y="323"/>
                  </a:lnTo>
                  <a:lnTo>
                    <a:pt x="1" y="287"/>
                  </a:lnTo>
                  <a:lnTo>
                    <a:pt x="0" y="251"/>
                  </a:lnTo>
                  <a:lnTo>
                    <a:pt x="0" y="215"/>
                  </a:lnTo>
                  <a:lnTo>
                    <a:pt x="4" y="181"/>
                  </a:lnTo>
                  <a:lnTo>
                    <a:pt x="15" y="150"/>
                  </a:lnTo>
                  <a:lnTo>
                    <a:pt x="30" y="122"/>
                  </a:lnTo>
                  <a:lnTo>
                    <a:pt x="51" y="94"/>
                  </a:lnTo>
                  <a:lnTo>
                    <a:pt x="75" y="72"/>
                  </a:lnTo>
                  <a:lnTo>
                    <a:pt x="100" y="49"/>
                  </a:lnTo>
                  <a:lnTo>
                    <a:pt x="129" y="31"/>
                  </a:lnTo>
                  <a:lnTo>
                    <a:pt x="159" y="16"/>
                  </a:lnTo>
                  <a:lnTo>
                    <a:pt x="190" y="7"/>
                  </a:lnTo>
                  <a:lnTo>
                    <a:pt x="223" y="0"/>
                  </a:lnTo>
                  <a:lnTo>
                    <a:pt x="255" y="1"/>
                  </a:lnTo>
                  <a:lnTo>
                    <a:pt x="283" y="6"/>
                  </a:lnTo>
                  <a:lnTo>
                    <a:pt x="310" y="15"/>
                  </a:lnTo>
                  <a:lnTo>
                    <a:pt x="334" y="26"/>
                  </a:lnTo>
                  <a:lnTo>
                    <a:pt x="357" y="42"/>
                  </a:lnTo>
                  <a:lnTo>
                    <a:pt x="379" y="58"/>
                  </a:lnTo>
                  <a:lnTo>
                    <a:pt x="405" y="76"/>
                  </a:lnTo>
                  <a:close/>
                </a:path>
              </a:pathLst>
            </a:custGeom>
            <a:solidFill>
              <a:srgbClr val="000000">
                <a:alpha val="100000"/>
              </a:srgbClr>
            </a:solidFill>
            <a:ln w="9525">
              <a:noFill/>
            </a:ln>
          </p:spPr>
          <p:txBody>
            <a:bodyPr/>
            <a:p>
              <a:endParaRPr lang="zh-CN" altLang="en-US"/>
            </a:p>
          </p:txBody>
        </p:sp>
        <p:sp>
          <p:nvSpPr>
            <p:cNvPr id="18463" name="Freeform 22"/>
            <p:cNvSpPr/>
            <p:nvPr/>
          </p:nvSpPr>
          <p:spPr>
            <a:xfrm>
              <a:off x="4093" y="1868"/>
              <a:ext cx="14" cy="8"/>
            </a:xfrm>
            <a:custGeom>
              <a:avLst/>
              <a:gdLst>
                <a:gd name="txL" fmla="*/ 0 w 81"/>
                <a:gd name="txT" fmla="*/ 0 h 51"/>
                <a:gd name="txR" fmla="*/ 81 w 81"/>
                <a:gd name="txB" fmla="*/ 51 h 51"/>
              </a:gdLst>
              <a:ahLst/>
              <a:cxnLst>
                <a:cxn ang="0">
                  <a:pos x="81" y="0"/>
                </a:cxn>
                <a:cxn ang="0">
                  <a:pos x="75" y="7"/>
                </a:cxn>
                <a:cxn ang="0">
                  <a:pos x="70" y="14"/>
                </a:cxn>
                <a:cxn ang="0">
                  <a:pos x="64" y="20"/>
                </a:cxn>
                <a:cxn ang="0">
                  <a:pos x="58" y="27"/>
                </a:cxn>
                <a:cxn ang="0">
                  <a:pos x="46" y="39"/>
                </a:cxn>
                <a:cxn ang="0">
                  <a:pos x="40" y="51"/>
                </a:cxn>
                <a:cxn ang="0">
                  <a:pos x="58" y="23"/>
                </a:cxn>
                <a:cxn ang="0">
                  <a:pos x="52" y="15"/>
                </a:cxn>
                <a:cxn ang="0">
                  <a:pos x="46" y="13"/>
                </a:cxn>
                <a:cxn ang="0">
                  <a:pos x="37" y="11"/>
                </a:cxn>
                <a:cxn ang="0">
                  <a:pos x="30" y="11"/>
                </a:cxn>
                <a:cxn ang="0">
                  <a:pos x="22" y="11"/>
                </a:cxn>
                <a:cxn ang="0">
                  <a:pos x="13" y="14"/>
                </a:cxn>
                <a:cxn ang="0">
                  <a:pos x="6" y="18"/>
                </a:cxn>
                <a:cxn ang="0">
                  <a:pos x="0" y="23"/>
                </a:cxn>
                <a:cxn ang="0">
                  <a:pos x="6" y="14"/>
                </a:cxn>
                <a:cxn ang="0">
                  <a:pos x="16" y="11"/>
                </a:cxn>
                <a:cxn ang="0">
                  <a:pos x="27" y="8"/>
                </a:cxn>
                <a:cxn ang="0">
                  <a:pos x="37" y="8"/>
                </a:cxn>
                <a:cxn ang="0">
                  <a:pos x="48" y="7"/>
                </a:cxn>
                <a:cxn ang="0">
                  <a:pos x="60" y="7"/>
                </a:cxn>
                <a:cxn ang="0">
                  <a:pos x="70" y="3"/>
                </a:cxn>
                <a:cxn ang="0">
                  <a:pos x="81" y="0"/>
                </a:cxn>
              </a:cxnLst>
              <a:rect l="txL" t="txT" r="txR" b="txB"/>
              <a:pathLst>
                <a:path w="81" h="51">
                  <a:moveTo>
                    <a:pt x="81" y="0"/>
                  </a:moveTo>
                  <a:lnTo>
                    <a:pt x="75" y="7"/>
                  </a:lnTo>
                  <a:lnTo>
                    <a:pt x="70" y="14"/>
                  </a:lnTo>
                  <a:lnTo>
                    <a:pt x="64" y="20"/>
                  </a:lnTo>
                  <a:lnTo>
                    <a:pt x="58" y="27"/>
                  </a:lnTo>
                  <a:lnTo>
                    <a:pt x="46" y="39"/>
                  </a:lnTo>
                  <a:lnTo>
                    <a:pt x="40" y="51"/>
                  </a:lnTo>
                  <a:lnTo>
                    <a:pt x="58" y="23"/>
                  </a:lnTo>
                  <a:lnTo>
                    <a:pt x="52" y="15"/>
                  </a:lnTo>
                  <a:lnTo>
                    <a:pt x="46" y="13"/>
                  </a:lnTo>
                  <a:lnTo>
                    <a:pt x="37" y="11"/>
                  </a:lnTo>
                  <a:lnTo>
                    <a:pt x="30" y="11"/>
                  </a:lnTo>
                  <a:lnTo>
                    <a:pt x="22" y="11"/>
                  </a:lnTo>
                  <a:lnTo>
                    <a:pt x="13" y="14"/>
                  </a:lnTo>
                  <a:lnTo>
                    <a:pt x="6" y="18"/>
                  </a:lnTo>
                  <a:lnTo>
                    <a:pt x="0" y="23"/>
                  </a:lnTo>
                  <a:lnTo>
                    <a:pt x="6" y="14"/>
                  </a:lnTo>
                  <a:lnTo>
                    <a:pt x="16" y="11"/>
                  </a:lnTo>
                  <a:lnTo>
                    <a:pt x="27" y="8"/>
                  </a:lnTo>
                  <a:lnTo>
                    <a:pt x="37" y="8"/>
                  </a:lnTo>
                  <a:lnTo>
                    <a:pt x="48" y="7"/>
                  </a:lnTo>
                  <a:lnTo>
                    <a:pt x="60" y="7"/>
                  </a:lnTo>
                  <a:lnTo>
                    <a:pt x="70" y="3"/>
                  </a:lnTo>
                  <a:lnTo>
                    <a:pt x="81" y="0"/>
                  </a:lnTo>
                  <a:close/>
                </a:path>
              </a:pathLst>
            </a:custGeom>
            <a:solidFill>
              <a:srgbClr val="FFFFFF">
                <a:alpha val="100000"/>
              </a:srgbClr>
            </a:solidFill>
            <a:ln w="9525">
              <a:noFill/>
            </a:ln>
          </p:spPr>
          <p:txBody>
            <a:bodyPr/>
            <a:p>
              <a:endParaRPr lang="zh-CN" altLang="en-US"/>
            </a:p>
          </p:txBody>
        </p:sp>
        <p:sp>
          <p:nvSpPr>
            <p:cNvPr id="18464" name="Freeform 23"/>
            <p:cNvSpPr/>
            <p:nvPr/>
          </p:nvSpPr>
          <p:spPr>
            <a:xfrm>
              <a:off x="4062" y="1869"/>
              <a:ext cx="18" cy="13"/>
            </a:xfrm>
            <a:custGeom>
              <a:avLst/>
              <a:gdLst>
                <a:gd name="txL" fmla="*/ 0 w 105"/>
                <a:gd name="txT" fmla="*/ 0 h 77"/>
                <a:gd name="txR" fmla="*/ 105 w 105"/>
                <a:gd name="txB" fmla="*/ 77 h 77"/>
              </a:gdLst>
              <a:ahLst/>
              <a:cxnLst>
                <a:cxn ang="0">
                  <a:pos x="105" y="2"/>
                </a:cxn>
                <a:cxn ang="0">
                  <a:pos x="100" y="21"/>
                </a:cxn>
                <a:cxn ang="0">
                  <a:pos x="89" y="34"/>
                </a:cxn>
                <a:cxn ang="0">
                  <a:pos x="72" y="40"/>
                </a:cxn>
                <a:cxn ang="0">
                  <a:pos x="55" y="44"/>
                </a:cxn>
                <a:cxn ang="0">
                  <a:pos x="36" y="45"/>
                </a:cxn>
                <a:cxn ang="0">
                  <a:pos x="21" y="50"/>
                </a:cxn>
                <a:cxn ang="0">
                  <a:pos x="6" y="59"/>
                </a:cxn>
                <a:cxn ang="0">
                  <a:pos x="0" y="77"/>
                </a:cxn>
                <a:cxn ang="0">
                  <a:pos x="7" y="63"/>
                </a:cxn>
                <a:cxn ang="0">
                  <a:pos x="18" y="48"/>
                </a:cxn>
                <a:cxn ang="0">
                  <a:pos x="29" y="35"/>
                </a:cxn>
                <a:cxn ang="0">
                  <a:pos x="43" y="23"/>
                </a:cxn>
                <a:cxn ang="0">
                  <a:pos x="55" y="12"/>
                </a:cxn>
                <a:cxn ang="0">
                  <a:pos x="71" y="5"/>
                </a:cxn>
                <a:cxn ang="0">
                  <a:pos x="87" y="0"/>
                </a:cxn>
                <a:cxn ang="0">
                  <a:pos x="105" y="2"/>
                </a:cxn>
              </a:cxnLst>
              <a:rect l="txL" t="txT" r="txR" b="txB"/>
              <a:pathLst>
                <a:path w="105" h="77">
                  <a:moveTo>
                    <a:pt x="105" y="2"/>
                  </a:moveTo>
                  <a:lnTo>
                    <a:pt x="100" y="21"/>
                  </a:lnTo>
                  <a:lnTo>
                    <a:pt x="89" y="34"/>
                  </a:lnTo>
                  <a:lnTo>
                    <a:pt x="72" y="40"/>
                  </a:lnTo>
                  <a:lnTo>
                    <a:pt x="55" y="44"/>
                  </a:lnTo>
                  <a:lnTo>
                    <a:pt x="36" y="45"/>
                  </a:lnTo>
                  <a:lnTo>
                    <a:pt x="21" y="50"/>
                  </a:lnTo>
                  <a:lnTo>
                    <a:pt x="6" y="59"/>
                  </a:lnTo>
                  <a:lnTo>
                    <a:pt x="0" y="77"/>
                  </a:lnTo>
                  <a:lnTo>
                    <a:pt x="7" y="63"/>
                  </a:lnTo>
                  <a:lnTo>
                    <a:pt x="18" y="48"/>
                  </a:lnTo>
                  <a:lnTo>
                    <a:pt x="29" y="35"/>
                  </a:lnTo>
                  <a:lnTo>
                    <a:pt x="43" y="23"/>
                  </a:lnTo>
                  <a:lnTo>
                    <a:pt x="55" y="12"/>
                  </a:lnTo>
                  <a:lnTo>
                    <a:pt x="71" y="5"/>
                  </a:lnTo>
                  <a:lnTo>
                    <a:pt x="87" y="0"/>
                  </a:lnTo>
                  <a:lnTo>
                    <a:pt x="105" y="2"/>
                  </a:lnTo>
                  <a:close/>
                </a:path>
              </a:pathLst>
            </a:custGeom>
            <a:solidFill>
              <a:srgbClr val="FFFFFF">
                <a:alpha val="100000"/>
              </a:srgbClr>
            </a:solidFill>
            <a:ln w="9525">
              <a:noFill/>
            </a:ln>
          </p:spPr>
          <p:txBody>
            <a:bodyPr/>
            <a:p>
              <a:endParaRPr lang="zh-CN" altLang="en-US"/>
            </a:p>
          </p:txBody>
        </p:sp>
        <p:sp>
          <p:nvSpPr>
            <p:cNvPr id="18465" name="Freeform 24"/>
            <p:cNvSpPr/>
            <p:nvPr/>
          </p:nvSpPr>
          <p:spPr>
            <a:xfrm>
              <a:off x="3826" y="1874"/>
              <a:ext cx="39" cy="73"/>
            </a:xfrm>
            <a:custGeom>
              <a:avLst/>
              <a:gdLst>
                <a:gd name="txL" fmla="*/ 0 w 230"/>
                <a:gd name="txT" fmla="*/ 0 h 440"/>
                <a:gd name="txR" fmla="*/ 230 w 230"/>
                <a:gd name="txB" fmla="*/ 440 h 440"/>
              </a:gdLst>
              <a:ahLst/>
              <a:cxnLst>
                <a:cxn ang="0">
                  <a:pos x="96" y="133"/>
                </a:cxn>
                <a:cxn ang="0">
                  <a:pos x="102" y="140"/>
                </a:cxn>
                <a:cxn ang="0">
                  <a:pos x="111" y="148"/>
                </a:cxn>
                <a:cxn ang="0">
                  <a:pos x="119" y="155"/>
                </a:cxn>
                <a:cxn ang="0">
                  <a:pos x="130" y="163"/>
                </a:cxn>
                <a:cxn ang="0">
                  <a:pos x="140" y="166"/>
                </a:cxn>
                <a:cxn ang="0">
                  <a:pos x="150" y="170"/>
                </a:cxn>
                <a:cxn ang="0">
                  <a:pos x="161" y="170"/>
                </a:cxn>
                <a:cxn ang="0">
                  <a:pos x="172" y="167"/>
                </a:cxn>
                <a:cxn ang="0">
                  <a:pos x="176" y="178"/>
                </a:cxn>
                <a:cxn ang="0">
                  <a:pos x="182" y="184"/>
                </a:cxn>
                <a:cxn ang="0">
                  <a:pos x="189" y="184"/>
                </a:cxn>
                <a:cxn ang="0">
                  <a:pos x="196" y="182"/>
                </a:cxn>
                <a:cxn ang="0">
                  <a:pos x="203" y="176"/>
                </a:cxn>
                <a:cxn ang="0">
                  <a:pos x="210" y="170"/>
                </a:cxn>
                <a:cxn ang="0">
                  <a:pos x="218" y="164"/>
                </a:cxn>
                <a:cxn ang="0">
                  <a:pos x="225" y="161"/>
                </a:cxn>
                <a:cxn ang="0">
                  <a:pos x="230" y="440"/>
                </a:cxn>
                <a:cxn ang="0">
                  <a:pos x="191" y="388"/>
                </a:cxn>
                <a:cxn ang="0">
                  <a:pos x="146" y="339"/>
                </a:cxn>
                <a:cxn ang="0">
                  <a:pos x="96" y="289"/>
                </a:cxn>
                <a:cxn ang="0">
                  <a:pos x="52" y="238"/>
                </a:cxn>
                <a:cxn ang="0">
                  <a:pos x="17" y="184"/>
                </a:cxn>
                <a:cxn ang="0">
                  <a:pos x="0" y="128"/>
                </a:cxn>
                <a:cxn ang="0">
                  <a:pos x="6" y="67"/>
                </a:cxn>
                <a:cxn ang="0">
                  <a:pos x="45" y="0"/>
                </a:cxn>
                <a:cxn ang="0">
                  <a:pos x="57" y="9"/>
                </a:cxn>
                <a:cxn ang="0">
                  <a:pos x="69" y="24"/>
                </a:cxn>
                <a:cxn ang="0">
                  <a:pos x="77" y="39"/>
                </a:cxn>
                <a:cxn ang="0">
                  <a:pos x="84" y="58"/>
                </a:cxn>
                <a:cxn ang="0">
                  <a:pos x="89" y="78"/>
                </a:cxn>
                <a:cxn ang="0">
                  <a:pos x="93" y="97"/>
                </a:cxn>
                <a:cxn ang="0">
                  <a:pos x="95" y="115"/>
                </a:cxn>
                <a:cxn ang="0">
                  <a:pos x="96" y="133"/>
                </a:cxn>
              </a:cxnLst>
              <a:rect l="txL" t="txT" r="txR" b="txB"/>
              <a:pathLst>
                <a:path w="230" h="440">
                  <a:moveTo>
                    <a:pt x="96" y="133"/>
                  </a:moveTo>
                  <a:lnTo>
                    <a:pt x="102" y="140"/>
                  </a:lnTo>
                  <a:lnTo>
                    <a:pt x="111" y="148"/>
                  </a:lnTo>
                  <a:lnTo>
                    <a:pt x="119" y="155"/>
                  </a:lnTo>
                  <a:lnTo>
                    <a:pt x="130" y="163"/>
                  </a:lnTo>
                  <a:lnTo>
                    <a:pt x="140" y="166"/>
                  </a:lnTo>
                  <a:lnTo>
                    <a:pt x="150" y="170"/>
                  </a:lnTo>
                  <a:lnTo>
                    <a:pt x="161" y="170"/>
                  </a:lnTo>
                  <a:lnTo>
                    <a:pt x="172" y="167"/>
                  </a:lnTo>
                  <a:lnTo>
                    <a:pt x="176" y="178"/>
                  </a:lnTo>
                  <a:lnTo>
                    <a:pt x="182" y="184"/>
                  </a:lnTo>
                  <a:lnTo>
                    <a:pt x="189" y="184"/>
                  </a:lnTo>
                  <a:lnTo>
                    <a:pt x="196" y="182"/>
                  </a:lnTo>
                  <a:lnTo>
                    <a:pt x="203" y="176"/>
                  </a:lnTo>
                  <a:lnTo>
                    <a:pt x="210" y="170"/>
                  </a:lnTo>
                  <a:lnTo>
                    <a:pt x="218" y="164"/>
                  </a:lnTo>
                  <a:lnTo>
                    <a:pt x="225" y="161"/>
                  </a:lnTo>
                  <a:lnTo>
                    <a:pt x="230" y="440"/>
                  </a:lnTo>
                  <a:lnTo>
                    <a:pt x="191" y="388"/>
                  </a:lnTo>
                  <a:lnTo>
                    <a:pt x="146" y="339"/>
                  </a:lnTo>
                  <a:lnTo>
                    <a:pt x="96" y="289"/>
                  </a:lnTo>
                  <a:lnTo>
                    <a:pt x="52" y="238"/>
                  </a:lnTo>
                  <a:lnTo>
                    <a:pt x="17" y="184"/>
                  </a:lnTo>
                  <a:lnTo>
                    <a:pt x="0" y="128"/>
                  </a:lnTo>
                  <a:lnTo>
                    <a:pt x="6" y="67"/>
                  </a:lnTo>
                  <a:lnTo>
                    <a:pt x="45" y="0"/>
                  </a:lnTo>
                  <a:lnTo>
                    <a:pt x="57" y="9"/>
                  </a:lnTo>
                  <a:lnTo>
                    <a:pt x="69" y="24"/>
                  </a:lnTo>
                  <a:lnTo>
                    <a:pt x="77" y="39"/>
                  </a:lnTo>
                  <a:lnTo>
                    <a:pt x="84" y="58"/>
                  </a:lnTo>
                  <a:lnTo>
                    <a:pt x="89" y="78"/>
                  </a:lnTo>
                  <a:lnTo>
                    <a:pt x="93" y="97"/>
                  </a:lnTo>
                  <a:lnTo>
                    <a:pt x="95" y="115"/>
                  </a:lnTo>
                  <a:lnTo>
                    <a:pt x="96" y="133"/>
                  </a:lnTo>
                  <a:close/>
                </a:path>
              </a:pathLst>
            </a:custGeom>
            <a:solidFill>
              <a:srgbClr val="FFBFBF">
                <a:alpha val="100000"/>
              </a:srgbClr>
            </a:solidFill>
            <a:ln w="9525">
              <a:noFill/>
            </a:ln>
          </p:spPr>
          <p:txBody>
            <a:bodyPr/>
            <a:p>
              <a:endParaRPr lang="zh-CN" altLang="en-US"/>
            </a:p>
          </p:txBody>
        </p:sp>
        <p:sp>
          <p:nvSpPr>
            <p:cNvPr id="18466" name="Freeform 25"/>
            <p:cNvSpPr/>
            <p:nvPr/>
          </p:nvSpPr>
          <p:spPr>
            <a:xfrm>
              <a:off x="4039" y="1875"/>
              <a:ext cx="18" cy="37"/>
            </a:xfrm>
            <a:custGeom>
              <a:avLst/>
              <a:gdLst>
                <a:gd name="txL" fmla="*/ 0 w 111"/>
                <a:gd name="txT" fmla="*/ 0 h 222"/>
                <a:gd name="txR" fmla="*/ 111 w 111"/>
                <a:gd name="txB" fmla="*/ 222 h 222"/>
              </a:gdLst>
              <a:ahLst/>
              <a:cxnLst>
                <a:cxn ang="0">
                  <a:pos x="111" y="1"/>
                </a:cxn>
                <a:cxn ang="0">
                  <a:pos x="109" y="19"/>
                </a:cxn>
                <a:cxn ang="0">
                  <a:pos x="101" y="34"/>
                </a:cxn>
                <a:cxn ang="0">
                  <a:pos x="86" y="45"/>
                </a:cxn>
                <a:cxn ang="0">
                  <a:pos x="73" y="54"/>
                </a:cxn>
                <a:cxn ang="0">
                  <a:pos x="60" y="61"/>
                </a:cxn>
                <a:cxn ang="0">
                  <a:pos x="55" y="71"/>
                </a:cxn>
                <a:cxn ang="0">
                  <a:pos x="57" y="81"/>
                </a:cxn>
                <a:cxn ang="0">
                  <a:pos x="75" y="95"/>
                </a:cxn>
                <a:cxn ang="0">
                  <a:pos x="67" y="96"/>
                </a:cxn>
                <a:cxn ang="0">
                  <a:pos x="59" y="99"/>
                </a:cxn>
                <a:cxn ang="0">
                  <a:pos x="49" y="99"/>
                </a:cxn>
                <a:cxn ang="0">
                  <a:pos x="41" y="100"/>
                </a:cxn>
                <a:cxn ang="0">
                  <a:pos x="31" y="100"/>
                </a:cxn>
                <a:cxn ang="0">
                  <a:pos x="26" y="105"/>
                </a:cxn>
                <a:cxn ang="0">
                  <a:pos x="23" y="112"/>
                </a:cxn>
                <a:cxn ang="0">
                  <a:pos x="24" y="124"/>
                </a:cxn>
                <a:cxn ang="0">
                  <a:pos x="27" y="130"/>
                </a:cxn>
                <a:cxn ang="0">
                  <a:pos x="33" y="135"/>
                </a:cxn>
                <a:cxn ang="0">
                  <a:pos x="39" y="136"/>
                </a:cxn>
                <a:cxn ang="0">
                  <a:pos x="47" y="137"/>
                </a:cxn>
                <a:cxn ang="0">
                  <a:pos x="53" y="136"/>
                </a:cxn>
                <a:cxn ang="0">
                  <a:pos x="59" y="133"/>
                </a:cxn>
                <a:cxn ang="0">
                  <a:pos x="65" y="131"/>
                </a:cxn>
                <a:cxn ang="0">
                  <a:pos x="71" y="130"/>
                </a:cxn>
                <a:cxn ang="0">
                  <a:pos x="71" y="152"/>
                </a:cxn>
                <a:cxn ang="0">
                  <a:pos x="30" y="152"/>
                </a:cxn>
                <a:cxn ang="0">
                  <a:pos x="26" y="162"/>
                </a:cxn>
                <a:cxn ang="0">
                  <a:pos x="29" y="174"/>
                </a:cxn>
                <a:cxn ang="0">
                  <a:pos x="36" y="185"/>
                </a:cxn>
                <a:cxn ang="0">
                  <a:pos x="47" y="193"/>
                </a:cxn>
                <a:cxn ang="0">
                  <a:pos x="75" y="193"/>
                </a:cxn>
                <a:cxn ang="0">
                  <a:pos x="63" y="196"/>
                </a:cxn>
                <a:cxn ang="0">
                  <a:pos x="51" y="203"/>
                </a:cxn>
                <a:cxn ang="0">
                  <a:pos x="44" y="206"/>
                </a:cxn>
                <a:cxn ang="0">
                  <a:pos x="38" y="212"/>
                </a:cxn>
                <a:cxn ang="0">
                  <a:pos x="31" y="216"/>
                </a:cxn>
                <a:cxn ang="0">
                  <a:pos x="24" y="222"/>
                </a:cxn>
                <a:cxn ang="0">
                  <a:pos x="12" y="206"/>
                </a:cxn>
                <a:cxn ang="0">
                  <a:pos x="5" y="191"/>
                </a:cxn>
                <a:cxn ang="0">
                  <a:pos x="0" y="173"/>
                </a:cxn>
                <a:cxn ang="0">
                  <a:pos x="0" y="155"/>
                </a:cxn>
                <a:cxn ang="0">
                  <a:pos x="0" y="136"/>
                </a:cxn>
                <a:cxn ang="0">
                  <a:pos x="3" y="119"/>
                </a:cxn>
                <a:cxn ang="0">
                  <a:pos x="7" y="102"/>
                </a:cxn>
                <a:cxn ang="0">
                  <a:pos x="12" y="89"/>
                </a:cxn>
                <a:cxn ang="0">
                  <a:pos x="20" y="72"/>
                </a:cxn>
                <a:cxn ang="0">
                  <a:pos x="29" y="57"/>
                </a:cxn>
                <a:cxn ang="0">
                  <a:pos x="38" y="40"/>
                </a:cxn>
                <a:cxn ang="0">
                  <a:pos x="50" y="27"/>
                </a:cxn>
                <a:cxn ang="0">
                  <a:pos x="61" y="15"/>
                </a:cxn>
                <a:cxn ang="0">
                  <a:pos x="77" y="6"/>
                </a:cxn>
                <a:cxn ang="0">
                  <a:pos x="92" y="0"/>
                </a:cxn>
                <a:cxn ang="0">
                  <a:pos x="111" y="1"/>
                </a:cxn>
              </a:cxnLst>
              <a:rect l="txL" t="txT" r="txR" b="txB"/>
              <a:pathLst>
                <a:path w="111" h="222">
                  <a:moveTo>
                    <a:pt x="111" y="1"/>
                  </a:moveTo>
                  <a:lnTo>
                    <a:pt x="109" y="19"/>
                  </a:lnTo>
                  <a:lnTo>
                    <a:pt x="101" y="34"/>
                  </a:lnTo>
                  <a:lnTo>
                    <a:pt x="86" y="45"/>
                  </a:lnTo>
                  <a:lnTo>
                    <a:pt x="73" y="54"/>
                  </a:lnTo>
                  <a:lnTo>
                    <a:pt x="60" y="61"/>
                  </a:lnTo>
                  <a:lnTo>
                    <a:pt x="55" y="71"/>
                  </a:lnTo>
                  <a:lnTo>
                    <a:pt x="57" y="81"/>
                  </a:lnTo>
                  <a:lnTo>
                    <a:pt x="75" y="95"/>
                  </a:lnTo>
                  <a:lnTo>
                    <a:pt x="67" y="96"/>
                  </a:lnTo>
                  <a:lnTo>
                    <a:pt x="59" y="99"/>
                  </a:lnTo>
                  <a:lnTo>
                    <a:pt x="49" y="99"/>
                  </a:lnTo>
                  <a:lnTo>
                    <a:pt x="41" y="100"/>
                  </a:lnTo>
                  <a:lnTo>
                    <a:pt x="31" y="100"/>
                  </a:lnTo>
                  <a:lnTo>
                    <a:pt x="26" y="105"/>
                  </a:lnTo>
                  <a:lnTo>
                    <a:pt x="23" y="112"/>
                  </a:lnTo>
                  <a:lnTo>
                    <a:pt x="24" y="124"/>
                  </a:lnTo>
                  <a:lnTo>
                    <a:pt x="27" y="130"/>
                  </a:lnTo>
                  <a:lnTo>
                    <a:pt x="33" y="135"/>
                  </a:lnTo>
                  <a:lnTo>
                    <a:pt x="39" y="136"/>
                  </a:lnTo>
                  <a:lnTo>
                    <a:pt x="47" y="137"/>
                  </a:lnTo>
                  <a:lnTo>
                    <a:pt x="53" y="136"/>
                  </a:lnTo>
                  <a:lnTo>
                    <a:pt x="59" y="133"/>
                  </a:lnTo>
                  <a:lnTo>
                    <a:pt x="65" y="131"/>
                  </a:lnTo>
                  <a:lnTo>
                    <a:pt x="71" y="130"/>
                  </a:lnTo>
                  <a:lnTo>
                    <a:pt x="71" y="152"/>
                  </a:lnTo>
                  <a:lnTo>
                    <a:pt x="30" y="152"/>
                  </a:lnTo>
                  <a:lnTo>
                    <a:pt x="26" y="162"/>
                  </a:lnTo>
                  <a:lnTo>
                    <a:pt x="29" y="174"/>
                  </a:lnTo>
                  <a:lnTo>
                    <a:pt x="36" y="185"/>
                  </a:lnTo>
                  <a:lnTo>
                    <a:pt x="47" y="193"/>
                  </a:lnTo>
                  <a:lnTo>
                    <a:pt x="75" y="193"/>
                  </a:lnTo>
                  <a:lnTo>
                    <a:pt x="63" y="196"/>
                  </a:lnTo>
                  <a:lnTo>
                    <a:pt x="51" y="203"/>
                  </a:lnTo>
                  <a:lnTo>
                    <a:pt x="44" y="206"/>
                  </a:lnTo>
                  <a:lnTo>
                    <a:pt x="38" y="212"/>
                  </a:lnTo>
                  <a:lnTo>
                    <a:pt x="31" y="216"/>
                  </a:lnTo>
                  <a:lnTo>
                    <a:pt x="24" y="222"/>
                  </a:lnTo>
                  <a:lnTo>
                    <a:pt x="12" y="206"/>
                  </a:lnTo>
                  <a:lnTo>
                    <a:pt x="5" y="191"/>
                  </a:lnTo>
                  <a:lnTo>
                    <a:pt x="0" y="173"/>
                  </a:lnTo>
                  <a:lnTo>
                    <a:pt x="0" y="155"/>
                  </a:lnTo>
                  <a:lnTo>
                    <a:pt x="0" y="136"/>
                  </a:lnTo>
                  <a:lnTo>
                    <a:pt x="3" y="119"/>
                  </a:lnTo>
                  <a:lnTo>
                    <a:pt x="7" y="102"/>
                  </a:lnTo>
                  <a:lnTo>
                    <a:pt x="12" y="89"/>
                  </a:lnTo>
                  <a:lnTo>
                    <a:pt x="20" y="72"/>
                  </a:lnTo>
                  <a:lnTo>
                    <a:pt x="29" y="57"/>
                  </a:lnTo>
                  <a:lnTo>
                    <a:pt x="38" y="40"/>
                  </a:lnTo>
                  <a:lnTo>
                    <a:pt x="50" y="27"/>
                  </a:lnTo>
                  <a:lnTo>
                    <a:pt x="61" y="15"/>
                  </a:lnTo>
                  <a:lnTo>
                    <a:pt x="77" y="6"/>
                  </a:lnTo>
                  <a:lnTo>
                    <a:pt x="92" y="0"/>
                  </a:lnTo>
                  <a:lnTo>
                    <a:pt x="111" y="1"/>
                  </a:lnTo>
                  <a:close/>
                </a:path>
              </a:pathLst>
            </a:custGeom>
            <a:solidFill>
              <a:srgbClr val="808080">
                <a:alpha val="100000"/>
              </a:srgbClr>
            </a:solidFill>
            <a:ln w="9525">
              <a:noFill/>
            </a:ln>
          </p:spPr>
          <p:txBody>
            <a:bodyPr/>
            <a:p>
              <a:endParaRPr lang="zh-CN" altLang="en-US"/>
            </a:p>
          </p:txBody>
        </p:sp>
        <p:sp>
          <p:nvSpPr>
            <p:cNvPr id="18467" name="Freeform 26"/>
            <p:cNvSpPr/>
            <p:nvPr/>
          </p:nvSpPr>
          <p:spPr>
            <a:xfrm>
              <a:off x="4170" y="1874"/>
              <a:ext cx="51" cy="62"/>
            </a:xfrm>
            <a:custGeom>
              <a:avLst/>
              <a:gdLst>
                <a:gd name="txL" fmla="*/ 0 w 307"/>
                <a:gd name="txT" fmla="*/ 0 h 372"/>
                <a:gd name="txR" fmla="*/ 307 w 307"/>
                <a:gd name="txB" fmla="*/ 372 h 372"/>
              </a:gdLst>
              <a:ahLst/>
              <a:cxnLst>
                <a:cxn ang="0">
                  <a:pos x="295" y="108"/>
                </a:cxn>
                <a:cxn ang="0">
                  <a:pos x="307" y="186"/>
                </a:cxn>
                <a:cxn ang="0">
                  <a:pos x="290" y="268"/>
                </a:cxn>
                <a:cxn ang="0">
                  <a:pos x="246" y="327"/>
                </a:cxn>
                <a:cxn ang="0">
                  <a:pos x="182" y="360"/>
                </a:cxn>
                <a:cxn ang="0">
                  <a:pos x="129" y="370"/>
                </a:cxn>
                <a:cxn ang="0">
                  <a:pos x="104" y="370"/>
                </a:cxn>
                <a:cxn ang="0">
                  <a:pos x="81" y="365"/>
                </a:cxn>
                <a:cxn ang="0">
                  <a:pos x="97" y="348"/>
                </a:cxn>
                <a:cxn ang="0">
                  <a:pos x="129" y="353"/>
                </a:cxn>
                <a:cxn ang="0">
                  <a:pos x="162" y="331"/>
                </a:cxn>
                <a:cxn ang="0">
                  <a:pos x="186" y="348"/>
                </a:cxn>
                <a:cxn ang="0">
                  <a:pos x="202" y="337"/>
                </a:cxn>
                <a:cxn ang="0">
                  <a:pos x="224" y="305"/>
                </a:cxn>
                <a:cxn ang="0">
                  <a:pos x="219" y="263"/>
                </a:cxn>
                <a:cxn ang="0">
                  <a:pos x="243" y="204"/>
                </a:cxn>
                <a:cxn ang="0">
                  <a:pos x="214" y="169"/>
                </a:cxn>
                <a:cxn ang="0">
                  <a:pos x="222" y="151"/>
                </a:cxn>
                <a:cxn ang="0">
                  <a:pos x="226" y="132"/>
                </a:cxn>
                <a:cxn ang="0">
                  <a:pos x="201" y="128"/>
                </a:cxn>
                <a:cxn ang="0">
                  <a:pos x="175" y="159"/>
                </a:cxn>
                <a:cxn ang="0">
                  <a:pos x="152" y="193"/>
                </a:cxn>
                <a:cxn ang="0">
                  <a:pos x="154" y="180"/>
                </a:cxn>
                <a:cxn ang="0">
                  <a:pos x="186" y="131"/>
                </a:cxn>
                <a:cxn ang="0">
                  <a:pos x="192" y="82"/>
                </a:cxn>
                <a:cxn ang="0">
                  <a:pos x="148" y="113"/>
                </a:cxn>
                <a:cxn ang="0">
                  <a:pos x="116" y="160"/>
                </a:cxn>
                <a:cxn ang="0">
                  <a:pos x="100" y="179"/>
                </a:cxn>
                <a:cxn ang="0">
                  <a:pos x="129" y="132"/>
                </a:cxn>
                <a:cxn ang="0">
                  <a:pos x="163" y="76"/>
                </a:cxn>
                <a:cxn ang="0">
                  <a:pos x="153" y="42"/>
                </a:cxn>
                <a:cxn ang="0">
                  <a:pos x="140" y="46"/>
                </a:cxn>
                <a:cxn ang="0">
                  <a:pos x="132" y="80"/>
                </a:cxn>
                <a:cxn ang="0">
                  <a:pos x="106" y="92"/>
                </a:cxn>
                <a:cxn ang="0">
                  <a:pos x="81" y="123"/>
                </a:cxn>
                <a:cxn ang="0">
                  <a:pos x="67" y="148"/>
                </a:cxn>
                <a:cxn ang="0">
                  <a:pos x="51" y="174"/>
                </a:cxn>
                <a:cxn ang="0">
                  <a:pos x="42" y="178"/>
                </a:cxn>
                <a:cxn ang="0">
                  <a:pos x="55" y="143"/>
                </a:cxn>
                <a:cxn ang="0">
                  <a:pos x="69" y="111"/>
                </a:cxn>
                <a:cxn ang="0">
                  <a:pos x="52" y="96"/>
                </a:cxn>
                <a:cxn ang="0">
                  <a:pos x="21" y="119"/>
                </a:cxn>
                <a:cxn ang="0">
                  <a:pos x="0" y="129"/>
                </a:cxn>
                <a:cxn ang="0">
                  <a:pos x="27" y="71"/>
                </a:cxn>
                <a:cxn ang="0">
                  <a:pos x="78" y="23"/>
                </a:cxn>
                <a:cxn ang="0">
                  <a:pos x="144" y="0"/>
                </a:cxn>
                <a:cxn ang="0">
                  <a:pos x="201" y="17"/>
                </a:cxn>
                <a:cxn ang="0">
                  <a:pos x="253" y="50"/>
                </a:cxn>
              </a:cxnLst>
              <a:rect l="txL" t="txT" r="txR" b="txB"/>
              <a:pathLst>
                <a:path w="307" h="372">
                  <a:moveTo>
                    <a:pt x="272" y="59"/>
                  </a:moveTo>
                  <a:lnTo>
                    <a:pt x="285" y="82"/>
                  </a:lnTo>
                  <a:lnTo>
                    <a:pt x="295" y="108"/>
                  </a:lnTo>
                  <a:lnTo>
                    <a:pt x="302" y="134"/>
                  </a:lnTo>
                  <a:lnTo>
                    <a:pt x="307" y="161"/>
                  </a:lnTo>
                  <a:lnTo>
                    <a:pt x="307" y="186"/>
                  </a:lnTo>
                  <a:lnTo>
                    <a:pt x="304" y="214"/>
                  </a:lnTo>
                  <a:lnTo>
                    <a:pt x="298" y="240"/>
                  </a:lnTo>
                  <a:lnTo>
                    <a:pt x="290" y="268"/>
                  </a:lnTo>
                  <a:lnTo>
                    <a:pt x="278" y="291"/>
                  </a:lnTo>
                  <a:lnTo>
                    <a:pt x="264" y="311"/>
                  </a:lnTo>
                  <a:lnTo>
                    <a:pt x="246" y="327"/>
                  </a:lnTo>
                  <a:lnTo>
                    <a:pt x="226" y="341"/>
                  </a:lnTo>
                  <a:lnTo>
                    <a:pt x="204" y="352"/>
                  </a:lnTo>
                  <a:lnTo>
                    <a:pt x="182" y="360"/>
                  </a:lnTo>
                  <a:lnTo>
                    <a:pt x="160" y="366"/>
                  </a:lnTo>
                  <a:lnTo>
                    <a:pt x="139" y="372"/>
                  </a:lnTo>
                  <a:lnTo>
                    <a:pt x="129" y="370"/>
                  </a:lnTo>
                  <a:lnTo>
                    <a:pt x="121" y="369"/>
                  </a:lnTo>
                  <a:lnTo>
                    <a:pt x="111" y="369"/>
                  </a:lnTo>
                  <a:lnTo>
                    <a:pt x="104" y="370"/>
                  </a:lnTo>
                  <a:lnTo>
                    <a:pt x="96" y="369"/>
                  </a:lnTo>
                  <a:lnTo>
                    <a:pt x="88" y="369"/>
                  </a:lnTo>
                  <a:lnTo>
                    <a:pt x="81" y="365"/>
                  </a:lnTo>
                  <a:lnTo>
                    <a:pt x="75" y="361"/>
                  </a:lnTo>
                  <a:lnTo>
                    <a:pt x="86" y="351"/>
                  </a:lnTo>
                  <a:lnTo>
                    <a:pt x="97" y="348"/>
                  </a:lnTo>
                  <a:lnTo>
                    <a:pt x="108" y="348"/>
                  </a:lnTo>
                  <a:lnTo>
                    <a:pt x="118" y="352"/>
                  </a:lnTo>
                  <a:lnTo>
                    <a:pt x="129" y="353"/>
                  </a:lnTo>
                  <a:lnTo>
                    <a:pt x="140" y="352"/>
                  </a:lnTo>
                  <a:lnTo>
                    <a:pt x="151" y="346"/>
                  </a:lnTo>
                  <a:lnTo>
                    <a:pt x="162" y="331"/>
                  </a:lnTo>
                  <a:lnTo>
                    <a:pt x="168" y="340"/>
                  </a:lnTo>
                  <a:lnTo>
                    <a:pt x="180" y="347"/>
                  </a:lnTo>
                  <a:lnTo>
                    <a:pt x="186" y="348"/>
                  </a:lnTo>
                  <a:lnTo>
                    <a:pt x="192" y="347"/>
                  </a:lnTo>
                  <a:lnTo>
                    <a:pt x="196" y="343"/>
                  </a:lnTo>
                  <a:lnTo>
                    <a:pt x="202" y="337"/>
                  </a:lnTo>
                  <a:lnTo>
                    <a:pt x="210" y="325"/>
                  </a:lnTo>
                  <a:lnTo>
                    <a:pt x="217" y="315"/>
                  </a:lnTo>
                  <a:lnTo>
                    <a:pt x="224" y="305"/>
                  </a:lnTo>
                  <a:lnTo>
                    <a:pt x="232" y="297"/>
                  </a:lnTo>
                  <a:lnTo>
                    <a:pt x="219" y="280"/>
                  </a:lnTo>
                  <a:lnTo>
                    <a:pt x="219" y="263"/>
                  </a:lnTo>
                  <a:lnTo>
                    <a:pt x="225" y="243"/>
                  </a:lnTo>
                  <a:lnTo>
                    <a:pt x="236" y="223"/>
                  </a:lnTo>
                  <a:lnTo>
                    <a:pt x="243" y="204"/>
                  </a:lnTo>
                  <a:lnTo>
                    <a:pt x="246" y="189"/>
                  </a:lnTo>
                  <a:lnTo>
                    <a:pt x="237" y="175"/>
                  </a:lnTo>
                  <a:lnTo>
                    <a:pt x="214" y="169"/>
                  </a:lnTo>
                  <a:lnTo>
                    <a:pt x="214" y="163"/>
                  </a:lnTo>
                  <a:lnTo>
                    <a:pt x="218" y="157"/>
                  </a:lnTo>
                  <a:lnTo>
                    <a:pt x="222" y="151"/>
                  </a:lnTo>
                  <a:lnTo>
                    <a:pt x="225" y="146"/>
                  </a:lnTo>
                  <a:lnTo>
                    <a:pt x="226" y="138"/>
                  </a:lnTo>
                  <a:lnTo>
                    <a:pt x="226" y="132"/>
                  </a:lnTo>
                  <a:lnTo>
                    <a:pt x="222" y="126"/>
                  </a:lnTo>
                  <a:lnTo>
                    <a:pt x="214" y="123"/>
                  </a:lnTo>
                  <a:lnTo>
                    <a:pt x="201" y="128"/>
                  </a:lnTo>
                  <a:lnTo>
                    <a:pt x="190" y="137"/>
                  </a:lnTo>
                  <a:lnTo>
                    <a:pt x="182" y="147"/>
                  </a:lnTo>
                  <a:lnTo>
                    <a:pt x="175" y="159"/>
                  </a:lnTo>
                  <a:lnTo>
                    <a:pt x="166" y="171"/>
                  </a:lnTo>
                  <a:lnTo>
                    <a:pt x="159" y="183"/>
                  </a:lnTo>
                  <a:lnTo>
                    <a:pt x="152" y="193"/>
                  </a:lnTo>
                  <a:lnTo>
                    <a:pt x="145" y="204"/>
                  </a:lnTo>
                  <a:lnTo>
                    <a:pt x="147" y="193"/>
                  </a:lnTo>
                  <a:lnTo>
                    <a:pt x="154" y="180"/>
                  </a:lnTo>
                  <a:lnTo>
                    <a:pt x="164" y="165"/>
                  </a:lnTo>
                  <a:lnTo>
                    <a:pt x="176" y="149"/>
                  </a:lnTo>
                  <a:lnTo>
                    <a:pt x="186" y="131"/>
                  </a:lnTo>
                  <a:lnTo>
                    <a:pt x="193" y="114"/>
                  </a:lnTo>
                  <a:lnTo>
                    <a:pt x="195" y="96"/>
                  </a:lnTo>
                  <a:lnTo>
                    <a:pt x="192" y="82"/>
                  </a:lnTo>
                  <a:lnTo>
                    <a:pt x="176" y="89"/>
                  </a:lnTo>
                  <a:lnTo>
                    <a:pt x="163" y="100"/>
                  </a:lnTo>
                  <a:lnTo>
                    <a:pt x="148" y="113"/>
                  </a:lnTo>
                  <a:lnTo>
                    <a:pt x="138" y="128"/>
                  </a:lnTo>
                  <a:lnTo>
                    <a:pt x="127" y="142"/>
                  </a:lnTo>
                  <a:lnTo>
                    <a:pt x="116" y="160"/>
                  </a:lnTo>
                  <a:lnTo>
                    <a:pt x="106" y="175"/>
                  </a:lnTo>
                  <a:lnTo>
                    <a:pt x="98" y="192"/>
                  </a:lnTo>
                  <a:lnTo>
                    <a:pt x="100" y="179"/>
                  </a:lnTo>
                  <a:lnTo>
                    <a:pt x="108" y="166"/>
                  </a:lnTo>
                  <a:lnTo>
                    <a:pt x="117" y="149"/>
                  </a:lnTo>
                  <a:lnTo>
                    <a:pt x="129" y="132"/>
                  </a:lnTo>
                  <a:lnTo>
                    <a:pt x="140" y="113"/>
                  </a:lnTo>
                  <a:lnTo>
                    <a:pt x="152" y="95"/>
                  </a:lnTo>
                  <a:lnTo>
                    <a:pt x="163" y="76"/>
                  </a:lnTo>
                  <a:lnTo>
                    <a:pt x="174" y="59"/>
                  </a:lnTo>
                  <a:lnTo>
                    <a:pt x="163" y="50"/>
                  </a:lnTo>
                  <a:lnTo>
                    <a:pt x="153" y="42"/>
                  </a:lnTo>
                  <a:lnTo>
                    <a:pt x="148" y="40"/>
                  </a:lnTo>
                  <a:lnTo>
                    <a:pt x="144" y="42"/>
                  </a:lnTo>
                  <a:lnTo>
                    <a:pt x="140" y="46"/>
                  </a:lnTo>
                  <a:lnTo>
                    <a:pt x="139" y="53"/>
                  </a:lnTo>
                  <a:lnTo>
                    <a:pt x="136" y="70"/>
                  </a:lnTo>
                  <a:lnTo>
                    <a:pt x="132" y="80"/>
                  </a:lnTo>
                  <a:lnTo>
                    <a:pt x="123" y="86"/>
                  </a:lnTo>
                  <a:lnTo>
                    <a:pt x="116" y="89"/>
                  </a:lnTo>
                  <a:lnTo>
                    <a:pt x="106" y="92"/>
                  </a:lnTo>
                  <a:lnTo>
                    <a:pt x="97" y="98"/>
                  </a:lnTo>
                  <a:lnTo>
                    <a:pt x="87" y="106"/>
                  </a:lnTo>
                  <a:lnTo>
                    <a:pt x="81" y="123"/>
                  </a:lnTo>
                  <a:lnTo>
                    <a:pt x="76" y="130"/>
                  </a:lnTo>
                  <a:lnTo>
                    <a:pt x="72" y="140"/>
                  </a:lnTo>
                  <a:lnTo>
                    <a:pt x="67" y="148"/>
                  </a:lnTo>
                  <a:lnTo>
                    <a:pt x="62" y="157"/>
                  </a:lnTo>
                  <a:lnTo>
                    <a:pt x="56" y="165"/>
                  </a:lnTo>
                  <a:lnTo>
                    <a:pt x="51" y="174"/>
                  </a:lnTo>
                  <a:lnTo>
                    <a:pt x="45" y="183"/>
                  </a:lnTo>
                  <a:lnTo>
                    <a:pt x="40" y="192"/>
                  </a:lnTo>
                  <a:lnTo>
                    <a:pt x="42" y="178"/>
                  </a:lnTo>
                  <a:lnTo>
                    <a:pt x="45" y="166"/>
                  </a:lnTo>
                  <a:lnTo>
                    <a:pt x="50" y="154"/>
                  </a:lnTo>
                  <a:lnTo>
                    <a:pt x="55" y="143"/>
                  </a:lnTo>
                  <a:lnTo>
                    <a:pt x="60" y="132"/>
                  </a:lnTo>
                  <a:lnTo>
                    <a:pt x="64" y="122"/>
                  </a:lnTo>
                  <a:lnTo>
                    <a:pt x="69" y="111"/>
                  </a:lnTo>
                  <a:lnTo>
                    <a:pt x="75" y="100"/>
                  </a:lnTo>
                  <a:lnTo>
                    <a:pt x="63" y="94"/>
                  </a:lnTo>
                  <a:lnTo>
                    <a:pt x="52" y="96"/>
                  </a:lnTo>
                  <a:lnTo>
                    <a:pt x="42" y="101"/>
                  </a:lnTo>
                  <a:lnTo>
                    <a:pt x="32" y="111"/>
                  </a:lnTo>
                  <a:lnTo>
                    <a:pt x="21" y="119"/>
                  </a:lnTo>
                  <a:lnTo>
                    <a:pt x="14" y="128"/>
                  </a:lnTo>
                  <a:lnTo>
                    <a:pt x="6" y="130"/>
                  </a:lnTo>
                  <a:lnTo>
                    <a:pt x="0" y="129"/>
                  </a:lnTo>
                  <a:lnTo>
                    <a:pt x="6" y="110"/>
                  </a:lnTo>
                  <a:lnTo>
                    <a:pt x="16" y="90"/>
                  </a:lnTo>
                  <a:lnTo>
                    <a:pt x="27" y="71"/>
                  </a:lnTo>
                  <a:lnTo>
                    <a:pt x="43" y="54"/>
                  </a:lnTo>
                  <a:lnTo>
                    <a:pt x="58" y="36"/>
                  </a:lnTo>
                  <a:lnTo>
                    <a:pt x="78" y="23"/>
                  </a:lnTo>
                  <a:lnTo>
                    <a:pt x="98" y="12"/>
                  </a:lnTo>
                  <a:lnTo>
                    <a:pt x="122" y="6"/>
                  </a:lnTo>
                  <a:lnTo>
                    <a:pt x="144" y="0"/>
                  </a:lnTo>
                  <a:lnTo>
                    <a:pt x="164" y="2"/>
                  </a:lnTo>
                  <a:lnTo>
                    <a:pt x="182" y="8"/>
                  </a:lnTo>
                  <a:lnTo>
                    <a:pt x="201" y="17"/>
                  </a:lnTo>
                  <a:lnTo>
                    <a:pt x="217" y="27"/>
                  </a:lnTo>
                  <a:lnTo>
                    <a:pt x="235" y="39"/>
                  </a:lnTo>
                  <a:lnTo>
                    <a:pt x="253" y="50"/>
                  </a:lnTo>
                  <a:lnTo>
                    <a:pt x="272" y="59"/>
                  </a:lnTo>
                  <a:close/>
                </a:path>
              </a:pathLst>
            </a:custGeom>
            <a:solidFill>
              <a:srgbClr val="BFBFBF">
                <a:alpha val="100000"/>
              </a:srgbClr>
            </a:solidFill>
            <a:ln w="9525">
              <a:noFill/>
            </a:ln>
          </p:spPr>
          <p:txBody>
            <a:bodyPr/>
            <a:p>
              <a:endParaRPr lang="zh-CN" altLang="en-US"/>
            </a:p>
          </p:txBody>
        </p:sp>
        <p:sp>
          <p:nvSpPr>
            <p:cNvPr id="18468" name="Freeform 27"/>
            <p:cNvSpPr/>
            <p:nvPr/>
          </p:nvSpPr>
          <p:spPr>
            <a:xfrm>
              <a:off x="4106" y="1878"/>
              <a:ext cx="51" cy="7"/>
            </a:xfrm>
            <a:custGeom>
              <a:avLst/>
              <a:gdLst>
                <a:gd name="txL" fmla="*/ 0 w 307"/>
                <a:gd name="txT" fmla="*/ 0 h 41"/>
                <a:gd name="txR" fmla="*/ 307 w 307"/>
                <a:gd name="txB" fmla="*/ 41 h 41"/>
              </a:gdLst>
              <a:ahLst/>
              <a:cxnLst>
                <a:cxn ang="0">
                  <a:pos x="289" y="41"/>
                </a:cxn>
                <a:cxn ang="0">
                  <a:pos x="254" y="33"/>
                </a:cxn>
                <a:cxn ang="0">
                  <a:pos x="219" y="29"/>
                </a:cxn>
                <a:cxn ang="0">
                  <a:pos x="182" y="27"/>
                </a:cxn>
                <a:cxn ang="0">
                  <a:pos x="146" y="27"/>
                </a:cxn>
                <a:cxn ang="0">
                  <a:pos x="108" y="27"/>
                </a:cxn>
                <a:cxn ang="0">
                  <a:pos x="71" y="27"/>
                </a:cxn>
                <a:cxn ang="0">
                  <a:pos x="35" y="26"/>
                </a:cxn>
                <a:cxn ang="0">
                  <a:pos x="0" y="23"/>
                </a:cxn>
                <a:cxn ang="0">
                  <a:pos x="35" y="16"/>
                </a:cxn>
                <a:cxn ang="0">
                  <a:pos x="71" y="12"/>
                </a:cxn>
                <a:cxn ang="0">
                  <a:pos x="109" y="9"/>
                </a:cxn>
                <a:cxn ang="0">
                  <a:pos x="149" y="8"/>
                </a:cxn>
                <a:cxn ang="0">
                  <a:pos x="187" y="4"/>
                </a:cxn>
                <a:cxn ang="0">
                  <a:pos x="227" y="3"/>
                </a:cxn>
                <a:cxn ang="0">
                  <a:pos x="266" y="2"/>
                </a:cxn>
                <a:cxn ang="0">
                  <a:pos x="307" y="0"/>
                </a:cxn>
                <a:cxn ang="0">
                  <a:pos x="289" y="41"/>
                </a:cxn>
              </a:cxnLst>
              <a:rect l="txL" t="txT" r="txR" b="txB"/>
              <a:pathLst>
                <a:path w="307" h="41">
                  <a:moveTo>
                    <a:pt x="289" y="41"/>
                  </a:moveTo>
                  <a:lnTo>
                    <a:pt x="254" y="33"/>
                  </a:lnTo>
                  <a:lnTo>
                    <a:pt x="219" y="29"/>
                  </a:lnTo>
                  <a:lnTo>
                    <a:pt x="182" y="27"/>
                  </a:lnTo>
                  <a:lnTo>
                    <a:pt x="146" y="27"/>
                  </a:lnTo>
                  <a:lnTo>
                    <a:pt x="108" y="27"/>
                  </a:lnTo>
                  <a:lnTo>
                    <a:pt x="71" y="27"/>
                  </a:lnTo>
                  <a:lnTo>
                    <a:pt x="35" y="26"/>
                  </a:lnTo>
                  <a:lnTo>
                    <a:pt x="0" y="23"/>
                  </a:lnTo>
                  <a:lnTo>
                    <a:pt x="35" y="16"/>
                  </a:lnTo>
                  <a:lnTo>
                    <a:pt x="71" y="12"/>
                  </a:lnTo>
                  <a:lnTo>
                    <a:pt x="109" y="9"/>
                  </a:lnTo>
                  <a:lnTo>
                    <a:pt x="149" y="8"/>
                  </a:lnTo>
                  <a:lnTo>
                    <a:pt x="187" y="4"/>
                  </a:lnTo>
                  <a:lnTo>
                    <a:pt x="227" y="3"/>
                  </a:lnTo>
                  <a:lnTo>
                    <a:pt x="266" y="2"/>
                  </a:lnTo>
                  <a:lnTo>
                    <a:pt x="307" y="0"/>
                  </a:lnTo>
                  <a:lnTo>
                    <a:pt x="289" y="41"/>
                  </a:lnTo>
                  <a:close/>
                </a:path>
              </a:pathLst>
            </a:custGeom>
            <a:solidFill>
              <a:srgbClr val="808080">
                <a:alpha val="100000"/>
              </a:srgbClr>
            </a:solidFill>
            <a:ln w="9525">
              <a:noFill/>
            </a:ln>
          </p:spPr>
          <p:txBody>
            <a:bodyPr/>
            <a:p>
              <a:endParaRPr lang="zh-CN" altLang="en-US"/>
            </a:p>
          </p:txBody>
        </p:sp>
        <p:sp>
          <p:nvSpPr>
            <p:cNvPr id="18469" name="Freeform 28"/>
            <p:cNvSpPr/>
            <p:nvPr/>
          </p:nvSpPr>
          <p:spPr>
            <a:xfrm>
              <a:off x="4066" y="1891"/>
              <a:ext cx="2" cy="14"/>
            </a:xfrm>
            <a:custGeom>
              <a:avLst/>
              <a:gdLst>
                <a:gd name="txL" fmla="*/ 0 w 12"/>
                <a:gd name="txT" fmla="*/ 0 h 81"/>
                <a:gd name="txR" fmla="*/ 12 w 12"/>
                <a:gd name="txB" fmla="*/ 81 h 81"/>
              </a:gdLst>
              <a:ahLst/>
              <a:cxnLst>
                <a:cxn ang="0">
                  <a:pos x="12" y="0"/>
                </a:cxn>
                <a:cxn ang="0">
                  <a:pos x="0" y="81"/>
                </a:cxn>
                <a:cxn ang="0">
                  <a:pos x="12" y="0"/>
                </a:cxn>
              </a:cxnLst>
              <a:rect l="txL" t="txT" r="txR" b="txB"/>
              <a:pathLst>
                <a:path w="12" h="81">
                  <a:moveTo>
                    <a:pt x="12" y="0"/>
                  </a:moveTo>
                  <a:lnTo>
                    <a:pt x="0" y="81"/>
                  </a:lnTo>
                  <a:lnTo>
                    <a:pt x="12" y="0"/>
                  </a:lnTo>
                  <a:close/>
                </a:path>
              </a:pathLst>
            </a:custGeom>
            <a:solidFill>
              <a:srgbClr val="FFFFFF">
                <a:alpha val="100000"/>
              </a:srgbClr>
            </a:solidFill>
            <a:ln w="9525">
              <a:noFill/>
            </a:ln>
          </p:spPr>
          <p:txBody>
            <a:bodyPr/>
            <a:p>
              <a:endParaRPr lang="zh-CN" altLang="en-US"/>
            </a:p>
          </p:txBody>
        </p:sp>
        <p:sp>
          <p:nvSpPr>
            <p:cNvPr id="18470" name="Freeform 29"/>
            <p:cNvSpPr/>
            <p:nvPr/>
          </p:nvSpPr>
          <p:spPr>
            <a:xfrm>
              <a:off x="4025" y="1899"/>
              <a:ext cx="3" cy="26"/>
            </a:xfrm>
            <a:custGeom>
              <a:avLst/>
              <a:gdLst>
                <a:gd name="txL" fmla="*/ 0 w 21"/>
                <a:gd name="txT" fmla="*/ 0 h 157"/>
                <a:gd name="txR" fmla="*/ 21 w 21"/>
                <a:gd name="txB" fmla="*/ 157 h 157"/>
              </a:gdLst>
              <a:ahLst/>
              <a:cxnLst>
                <a:cxn ang="0">
                  <a:pos x="21" y="157"/>
                </a:cxn>
                <a:cxn ang="0">
                  <a:pos x="14" y="139"/>
                </a:cxn>
                <a:cxn ang="0">
                  <a:pos x="9" y="122"/>
                </a:cxn>
                <a:cxn ang="0">
                  <a:pos x="4" y="101"/>
                </a:cxn>
                <a:cxn ang="0">
                  <a:pos x="2" y="82"/>
                </a:cxn>
                <a:cxn ang="0">
                  <a:pos x="0" y="61"/>
                </a:cxn>
                <a:cxn ang="0">
                  <a:pos x="1" y="40"/>
                </a:cxn>
                <a:cxn ang="0">
                  <a:pos x="3" y="19"/>
                </a:cxn>
                <a:cxn ang="0">
                  <a:pos x="10" y="0"/>
                </a:cxn>
                <a:cxn ang="0">
                  <a:pos x="10" y="20"/>
                </a:cxn>
                <a:cxn ang="0">
                  <a:pos x="12" y="40"/>
                </a:cxn>
                <a:cxn ang="0">
                  <a:pos x="14" y="59"/>
                </a:cxn>
                <a:cxn ang="0">
                  <a:pos x="18" y="80"/>
                </a:cxn>
                <a:cxn ang="0">
                  <a:pos x="19" y="99"/>
                </a:cxn>
                <a:cxn ang="0">
                  <a:pos x="21" y="118"/>
                </a:cxn>
                <a:cxn ang="0">
                  <a:pos x="21" y="136"/>
                </a:cxn>
                <a:cxn ang="0">
                  <a:pos x="21" y="157"/>
                </a:cxn>
              </a:cxnLst>
              <a:rect l="txL" t="txT" r="txR" b="txB"/>
              <a:pathLst>
                <a:path w="21" h="157">
                  <a:moveTo>
                    <a:pt x="21" y="157"/>
                  </a:moveTo>
                  <a:lnTo>
                    <a:pt x="14" y="139"/>
                  </a:lnTo>
                  <a:lnTo>
                    <a:pt x="9" y="122"/>
                  </a:lnTo>
                  <a:lnTo>
                    <a:pt x="4" y="101"/>
                  </a:lnTo>
                  <a:lnTo>
                    <a:pt x="2" y="82"/>
                  </a:lnTo>
                  <a:lnTo>
                    <a:pt x="0" y="61"/>
                  </a:lnTo>
                  <a:lnTo>
                    <a:pt x="1" y="40"/>
                  </a:lnTo>
                  <a:lnTo>
                    <a:pt x="3" y="19"/>
                  </a:lnTo>
                  <a:lnTo>
                    <a:pt x="10" y="0"/>
                  </a:lnTo>
                  <a:lnTo>
                    <a:pt x="10" y="20"/>
                  </a:lnTo>
                  <a:lnTo>
                    <a:pt x="12" y="40"/>
                  </a:lnTo>
                  <a:lnTo>
                    <a:pt x="14" y="59"/>
                  </a:lnTo>
                  <a:lnTo>
                    <a:pt x="18" y="80"/>
                  </a:lnTo>
                  <a:lnTo>
                    <a:pt x="19" y="99"/>
                  </a:lnTo>
                  <a:lnTo>
                    <a:pt x="21" y="118"/>
                  </a:lnTo>
                  <a:lnTo>
                    <a:pt x="21" y="136"/>
                  </a:lnTo>
                  <a:lnTo>
                    <a:pt x="21" y="157"/>
                  </a:lnTo>
                  <a:close/>
                </a:path>
              </a:pathLst>
            </a:custGeom>
            <a:solidFill>
              <a:srgbClr val="FFFFFF">
                <a:alpha val="100000"/>
              </a:srgbClr>
            </a:solidFill>
            <a:ln w="9525">
              <a:noFill/>
            </a:ln>
          </p:spPr>
          <p:txBody>
            <a:bodyPr/>
            <a:p>
              <a:endParaRPr lang="zh-CN" altLang="en-US"/>
            </a:p>
          </p:txBody>
        </p:sp>
        <p:sp>
          <p:nvSpPr>
            <p:cNvPr id="18471" name="Freeform 30"/>
            <p:cNvSpPr/>
            <p:nvPr/>
          </p:nvSpPr>
          <p:spPr>
            <a:xfrm>
              <a:off x="4043" y="1914"/>
              <a:ext cx="11" cy="2"/>
            </a:xfrm>
            <a:custGeom>
              <a:avLst/>
              <a:gdLst>
                <a:gd name="txL" fmla="*/ 0 w 69"/>
                <a:gd name="txT" fmla="*/ 0 h 12"/>
                <a:gd name="txR" fmla="*/ 69 w 69"/>
                <a:gd name="txB" fmla="*/ 12 h 12"/>
              </a:gdLst>
              <a:ahLst/>
              <a:cxnLst>
                <a:cxn ang="0">
                  <a:pos x="69" y="12"/>
                </a:cxn>
                <a:cxn ang="0">
                  <a:pos x="0" y="0"/>
                </a:cxn>
                <a:cxn ang="0">
                  <a:pos x="63" y="0"/>
                </a:cxn>
                <a:cxn ang="0">
                  <a:pos x="69" y="12"/>
                </a:cxn>
              </a:cxnLst>
              <a:rect l="txL" t="txT" r="txR" b="txB"/>
              <a:pathLst>
                <a:path w="69" h="12">
                  <a:moveTo>
                    <a:pt x="69" y="12"/>
                  </a:moveTo>
                  <a:lnTo>
                    <a:pt x="0" y="0"/>
                  </a:lnTo>
                  <a:lnTo>
                    <a:pt x="63" y="0"/>
                  </a:lnTo>
                  <a:lnTo>
                    <a:pt x="69" y="12"/>
                  </a:lnTo>
                  <a:close/>
                </a:path>
              </a:pathLst>
            </a:custGeom>
            <a:solidFill>
              <a:srgbClr val="FFFFFF">
                <a:alpha val="100000"/>
              </a:srgbClr>
            </a:solidFill>
            <a:ln w="9525">
              <a:noFill/>
            </a:ln>
          </p:spPr>
          <p:txBody>
            <a:bodyPr/>
            <a:p>
              <a:endParaRPr lang="zh-CN" altLang="en-US"/>
            </a:p>
          </p:txBody>
        </p:sp>
        <p:sp>
          <p:nvSpPr>
            <p:cNvPr id="18472" name="Freeform 31"/>
            <p:cNvSpPr/>
            <p:nvPr/>
          </p:nvSpPr>
          <p:spPr>
            <a:xfrm>
              <a:off x="3808" y="1918"/>
              <a:ext cx="5" cy="17"/>
            </a:xfrm>
            <a:custGeom>
              <a:avLst/>
              <a:gdLst>
                <a:gd name="txL" fmla="*/ 0 w 28"/>
                <a:gd name="txT" fmla="*/ 0 h 104"/>
                <a:gd name="txR" fmla="*/ 28 w 28"/>
                <a:gd name="txB" fmla="*/ 104 h 104"/>
              </a:gdLst>
              <a:ahLst/>
              <a:cxnLst>
                <a:cxn ang="0">
                  <a:pos x="19" y="104"/>
                </a:cxn>
                <a:cxn ang="0">
                  <a:pos x="3" y="104"/>
                </a:cxn>
                <a:cxn ang="0">
                  <a:pos x="0" y="89"/>
                </a:cxn>
                <a:cxn ang="0">
                  <a:pos x="0" y="74"/>
                </a:cxn>
                <a:cxn ang="0">
                  <a:pos x="3" y="61"/>
                </a:cxn>
                <a:cxn ang="0">
                  <a:pos x="6" y="49"/>
                </a:cxn>
                <a:cxn ang="0">
                  <a:pos x="10" y="36"/>
                </a:cxn>
                <a:cxn ang="0">
                  <a:pos x="16" y="24"/>
                </a:cxn>
                <a:cxn ang="0">
                  <a:pos x="19" y="12"/>
                </a:cxn>
                <a:cxn ang="0">
                  <a:pos x="25" y="0"/>
                </a:cxn>
                <a:cxn ang="0">
                  <a:pos x="28" y="11"/>
                </a:cxn>
                <a:cxn ang="0">
                  <a:pos x="28" y="24"/>
                </a:cxn>
                <a:cxn ang="0">
                  <a:pos x="25" y="37"/>
                </a:cxn>
                <a:cxn ang="0">
                  <a:pos x="24" y="51"/>
                </a:cxn>
                <a:cxn ang="0">
                  <a:pos x="21" y="65"/>
                </a:cxn>
                <a:cxn ang="0">
                  <a:pos x="18" y="79"/>
                </a:cxn>
                <a:cxn ang="0">
                  <a:pos x="17" y="92"/>
                </a:cxn>
                <a:cxn ang="0">
                  <a:pos x="19" y="104"/>
                </a:cxn>
              </a:cxnLst>
              <a:rect l="txL" t="txT" r="txR" b="txB"/>
              <a:pathLst>
                <a:path w="28" h="104">
                  <a:moveTo>
                    <a:pt x="19" y="104"/>
                  </a:moveTo>
                  <a:lnTo>
                    <a:pt x="3" y="104"/>
                  </a:lnTo>
                  <a:lnTo>
                    <a:pt x="0" y="89"/>
                  </a:lnTo>
                  <a:lnTo>
                    <a:pt x="0" y="74"/>
                  </a:lnTo>
                  <a:lnTo>
                    <a:pt x="3" y="61"/>
                  </a:lnTo>
                  <a:lnTo>
                    <a:pt x="6" y="49"/>
                  </a:lnTo>
                  <a:lnTo>
                    <a:pt x="10" y="36"/>
                  </a:lnTo>
                  <a:lnTo>
                    <a:pt x="16" y="24"/>
                  </a:lnTo>
                  <a:lnTo>
                    <a:pt x="19" y="12"/>
                  </a:lnTo>
                  <a:lnTo>
                    <a:pt x="25" y="0"/>
                  </a:lnTo>
                  <a:lnTo>
                    <a:pt x="28" y="11"/>
                  </a:lnTo>
                  <a:lnTo>
                    <a:pt x="28" y="24"/>
                  </a:lnTo>
                  <a:lnTo>
                    <a:pt x="25" y="37"/>
                  </a:lnTo>
                  <a:lnTo>
                    <a:pt x="24" y="51"/>
                  </a:lnTo>
                  <a:lnTo>
                    <a:pt x="21" y="65"/>
                  </a:lnTo>
                  <a:lnTo>
                    <a:pt x="18" y="79"/>
                  </a:lnTo>
                  <a:lnTo>
                    <a:pt x="17" y="92"/>
                  </a:lnTo>
                  <a:lnTo>
                    <a:pt x="19" y="104"/>
                  </a:lnTo>
                  <a:close/>
                </a:path>
              </a:pathLst>
            </a:custGeom>
            <a:solidFill>
              <a:srgbClr val="000000">
                <a:alpha val="100000"/>
              </a:srgbClr>
            </a:solidFill>
            <a:ln w="9525">
              <a:noFill/>
            </a:ln>
          </p:spPr>
          <p:txBody>
            <a:bodyPr/>
            <a:p>
              <a:endParaRPr lang="zh-CN" altLang="en-US"/>
            </a:p>
          </p:txBody>
        </p:sp>
        <p:sp>
          <p:nvSpPr>
            <p:cNvPr id="18473" name="Freeform 32"/>
            <p:cNvSpPr/>
            <p:nvPr/>
          </p:nvSpPr>
          <p:spPr>
            <a:xfrm>
              <a:off x="4052" y="1922"/>
              <a:ext cx="15" cy="10"/>
            </a:xfrm>
            <a:custGeom>
              <a:avLst/>
              <a:gdLst>
                <a:gd name="txL" fmla="*/ 0 w 88"/>
                <a:gd name="txT" fmla="*/ 0 h 56"/>
                <a:gd name="txR" fmla="*/ 88 w 88"/>
                <a:gd name="txB" fmla="*/ 56 h 56"/>
              </a:gdLst>
              <a:ahLst/>
              <a:cxnLst>
                <a:cxn ang="0">
                  <a:pos x="88" y="44"/>
                </a:cxn>
                <a:cxn ang="0">
                  <a:pos x="70" y="56"/>
                </a:cxn>
                <a:cxn ang="0">
                  <a:pos x="63" y="47"/>
                </a:cxn>
                <a:cxn ang="0">
                  <a:pos x="56" y="40"/>
                </a:cxn>
                <a:cxn ang="0">
                  <a:pos x="47" y="32"/>
                </a:cxn>
                <a:cxn ang="0">
                  <a:pos x="40" y="25"/>
                </a:cxn>
                <a:cxn ang="0">
                  <a:pos x="30" y="18"/>
                </a:cxn>
                <a:cxn ang="0">
                  <a:pos x="21" y="13"/>
                </a:cxn>
                <a:cxn ang="0">
                  <a:pos x="10" y="7"/>
                </a:cxn>
                <a:cxn ang="0">
                  <a:pos x="0" y="4"/>
                </a:cxn>
                <a:cxn ang="0">
                  <a:pos x="14" y="0"/>
                </a:cxn>
                <a:cxn ang="0">
                  <a:pos x="27" y="2"/>
                </a:cxn>
                <a:cxn ang="0">
                  <a:pos x="38" y="6"/>
                </a:cxn>
                <a:cxn ang="0">
                  <a:pos x="48" y="13"/>
                </a:cxn>
                <a:cxn ang="0">
                  <a:pos x="57" y="20"/>
                </a:cxn>
                <a:cxn ang="0">
                  <a:pos x="68" y="29"/>
                </a:cxn>
                <a:cxn ang="0">
                  <a:pos x="77" y="36"/>
                </a:cxn>
                <a:cxn ang="0">
                  <a:pos x="88" y="44"/>
                </a:cxn>
              </a:cxnLst>
              <a:rect l="txL" t="txT" r="txR" b="txB"/>
              <a:pathLst>
                <a:path w="88" h="56">
                  <a:moveTo>
                    <a:pt x="88" y="44"/>
                  </a:moveTo>
                  <a:lnTo>
                    <a:pt x="70" y="56"/>
                  </a:lnTo>
                  <a:lnTo>
                    <a:pt x="63" y="47"/>
                  </a:lnTo>
                  <a:lnTo>
                    <a:pt x="56" y="40"/>
                  </a:lnTo>
                  <a:lnTo>
                    <a:pt x="47" y="32"/>
                  </a:lnTo>
                  <a:lnTo>
                    <a:pt x="40" y="25"/>
                  </a:lnTo>
                  <a:lnTo>
                    <a:pt x="30" y="18"/>
                  </a:lnTo>
                  <a:lnTo>
                    <a:pt x="21" y="13"/>
                  </a:lnTo>
                  <a:lnTo>
                    <a:pt x="10" y="7"/>
                  </a:lnTo>
                  <a:lnTo>
                    <a:pt x="0" y="4"/>
                  </a:lnTo>
                  <a:lnTo>
                    <a:pt x="14" y="0"/>
                  </a:lnTo>
                  <a:lnTo>
                    <a:pt x="27" y="2"/>
                  </a:lnTo>
                  <a:lnTo>
                    <a:pt x="38" y="6"/>
                  </a:lnTo>
                  <a:lnTo>
                    <a:pt x="48" y="13"/>
                  </a:lnTo>
                  <a:lnTo>
                    <a:pt x="57" y="20"/>
                  </a:lnTo>
                  <a:lnTo>
                    <a:pt x="68" y="29"/>
                  </a:lnTo>
                  <a:lnTo>
                    <a:pt x="77" y="36"/>
                  </a:lnTo>
                  <a:lnTo>
                    <a:pt x="88" y="44"/>
                  </a:lnTo>
                  <a:close/>
                </a:path>
              </a:pathLst>
            </a:custGeom>
            <a:solidFill>
              <a:srgbClr val="FFFFFF">
                <a:alpha val="100000"/>
              </a:srgbClr>
            </a:solidFill>
            <a:ln w="9525">
              <a:noFill/>
            </a:ln>
          </p:spPr>
          <p:txBody>
            <a:bodyPr/>
            <a:p>
              <a:endParaRPr lang="zh-CN" altLang="en-US"/>
            </a:p>
          </p:txBody>
        </p:sp>
        <p:sp>
          <p:nvSpPr>
            <p:cNvPr id="18474" name="Freeform 33"/>
            <p:cNvSpPr/>
            <p:nvPr/>
          </p:nvSpPr>
          <p:spPr>
            <a:xfrm>
              <a:off x="3815" y="1932"/>
              <a:ext cx="5" cy="13"/>
            </a:xfrm>
            <a:custGeom>
              <a:avLst/>
              <a:gdLst>
                <a:gd name="txL" fmla="*/ 0 w 30"/>
                <a:gd name="txT" fmla="*/ 0 h 82"/>
                <a:gd name="txR" fmla="*/ 30 w 30"/>
                <a:gd name="txB" fmla="*/ 82 h 82"/>
              </a:gdLst>
              <a:ahLst/>
              <a:cxnLst>
                <a:cxn ang="0">
                  <a:pos x="30" y="70"/>
                </a:cxn>
                <a:cxn ang="0">
                  <a:pos x="24" y="75"/>
                </a:cxn>
                <a:cxn ang="0">
                  <a:pos x="19" y="79"/>
                </a:cxn>
                <a:cxn ang="0">
                  <a:pos x="13" y="82"/>
                </a:cxn>
                <a:cxn ang="0">
                  <a:pos x="6" y="82"/>
                </a:cxn>
                <a:cxn ang="0">
                  <a:pos x="1" y="71"/>
                </a:cxn>
                <a:cxn ang="0">
                  <a:pos x="0" y="60"/>
                </a:cxn>
                <a:cxn ang="0">
                  <a:pos x="1" y="51"/>
                </a:cxn>
                <a:cxn ang="0">
                  <a:pos x="6" y="41"/>
                </a:cxn>
                <a:cxn ang="0">
                  <a:pos x="10" y="30"/>
                </a:cxn>
                <a:cxn ang="0">
                  <a:pos x="16" y="21"/>
                </a:cxn>
                <a:cxn ang="0">
                  <a:pos x="19" y="10"/>
                </a:cxn>
                <a:cxn ang="0">
                  <a:pos x="24" y="0"/>
                </a:cxn>
                <a:cxn ang="0">
                  <a:pos x="30" y="70"/>
                </a:cxn>
              </a:cxnLst>
              <a:rect l="txL" t="txT" r="txR" b="txB"/>
              <a:pathLst>
                <a:path w="30" h="82">
                  <a:moveTo>
                    <a:pt x="30" y="70"/>
                  </a:moveTo>
                  <a:lnTo>
                    <a:pt x="24" y="75"/>
                  </a:lnTo>
                  <a:lnTo>
                    <a:pt x="19" y="79"/>
                  </a:lnTo>
                  <a:lnTo>
                    <a:pt x="13" y="82"/>
                  </a:lnTo>
                  <a:lnTo>
                    <a:pt x="6" y="82"/>
                  </a:lnTo>
                  <a:lnTo>
                    <a:pt x="1" y="71"/>
                  </a:lnTo>
                  <a:lnTo>
                    <a:pt x="0" y="60"/>
                  </a:lnTo>
                  <a:lnTo>
                    <a:pt x="1" y="51"/>
                  </a:lnTo>
                  <a:lnTo>
                    <a:pt x="6" y="41"/>
                  </a:lnTo>
                  <a:lnTo>
                    <a:pt x="10" y="30"/>
                  </a:lnTo>
                  <a:lnTo>
                    <a:pt x="16" y="21"/>
                  </a:lnTo>
                  <a:lnTo>
                    <a:pt x="19" y="10"/>
                  </a:lnTo>
                  <a:lnTo>
                    <a:pt x="24" y="0"/>
                  </a:lnTo>
                  <a:lnTo>
                    <a:pt x="30" y="70"/>
                  </a:lnTo>
                  <a:close/>
                </a:path>
              </a:pathLst>
            </a:custGeom>
            <a:solidFill>
              <a:srgbClr val="000000">
                <a:alpha val="100000"/>
              </a:srgbClr>
            </a:solidFill>
            <a:ln w="9525">
              <a:noFill/>
            </a:ln>
          </p:spPr>
          <p:txBody>
            <a:bodyPr/>
            <a:p>
              <a:endParaRPr lang="zh-CN" altLang="en-US"/>
            </a:p>
          </p:txBody>
        </p:sp>
        <p:sp>
          <p:nvSpPr>
            <p:cNvPr id="18475" name="Freeform 34"/>
            <p:cNvSpPr/>
            <p:nvPr/>
          </p:nvSpPr>
          <p:spPr>
            <a:xfrm>
              <a:off x="4046" y="1932"/>
              <a:ext cx="5" cy="1"/>
            </a:xfrm>
            <a:custGeom>
              <a:avLst/>
              <a:gdLst>
                <a:gd name="txL" fmla="*/ 0 w 30"/>
                <a:gd name="txT" fmla="*/ 0 h 6"/>
                <a:gd name="txR" fmla="*/ 30 w 30"/>
                <a:gd name="txB" fmla="*/ 6 h 6"/>
              </a:gdLst>
              <a:ahLst/>
              <a:cxnLst>
                <a:cxn ang="0">
                  <a:pos x="0" y="0"/>
                </a:cxn>
                <a:cxn ang="0">
                  <a:pos x="30" y="6"/>
                </a:cxn>
                <a:cxn ang="0">
                  <a:pos x="0" y="0"/>
                </a:cxn>
              </a:cxnLst>
              <a:rect l="txL" t="txT" r="txR" b="txB"/>
              <a:pathLst>
                <a:path w="30" h="6">
                  <a:moveTo>
                    <a:pt x="0" y="0"/>
                  </a:moveTo>
                  <a:lnTo>
                    <a:pt x="30" y="6"/>
                  </a:lnTo>
                  <a:lnTo>
                    <a:pt x="0" y="0"/>
                  </a:lnTo>
                  <a:close/>
                </a:path>
              </a:pathLst>
            </a:custGeom>
            <a:solidFill>
              <a:srgbClr val="FFFFFF">
                <a:alpha val="100000"/>
              </a:srgbClr>
            </a:solidFill>
            <a:ln w="9525">
              <a:noFill/>
            </a:ln>
          </p:spPr>
          <p:txBody>
            <a:bodyPr/>
            <a:p>
              <a:endParaRPr lang="zh-CN" altLang="en-US"/>
            </a:p>
          </p:txBody>
        </p:sp>
        <p:sp>
          <p:nvSpPr>
            <p:cNvPr id="18476" name="Freeform 35"/>
            <p:cNvSpPr/>
            <p:nvPr/>
          </p:nvSpPr>
          <p:spPr>
            <a:xfrm>
              <a:off x="4067" y="1937"/>
              <a:ext cx="38" cy="43"/>
            </a:xfrm>
            <a:custGeom>
              <a:avLst/>
              <a:gdLst>
                <a:gd name="txL" fmla="*/ 0 w 227"/>
                <a:gd name="txT" fmla="*/ 0 h 258"/>
                <a:gd name="txR" fmla="*/ 227 w 227"/>
                <a:gd name="txB" fmla="*/ 258 h 258"/>
              </a:gdLst>
              <a:ahLst/>
              <a:cxnLst>
                <a:cxn ang="0">
                  <a:pos x="227" y="223"/>
                </a:cxn>
                <a:cxn ang="0">
                  <a:pos x="218" y="234"/>
                </a:cxn>
                <a:cxn ang="0">
                  <a:pos x="209" y="242"/>
                </a:cxn>
                <a:cxn ang="0">
                  <a:pos x="197" y="248"/>
                </a:cxn>
                <a:cxn ang="0">
                  <a:pos x="186" y="253"/>
                </a:cxn>
                <a:cxn ang="0">
                  <a:pos x="173" y="255"/>
                </a:cxn>
                <a:cxn ang="0">
                  <a:pos x="162" y="256"/>
                </a:cxn>
                <a:cxn ang="0">
                  <a:pos x="150" y="256"/>
                </a:cxn>
                <a:cxn ang="0">
                  <a:pos x="139" y="258"/>
                </a:cxn>
                <a:cxn ang="0">
                  <a:pos x="113" y="230"/>
                </a:cxn>
                <a:cxn ang="0">
                  <a:pos x="88" y="202"/>
                </a:cxn>
                <a:cxn ang="0">
                  <a:pos x="64" y="172"/>
                </a:cxn>
                <a:cxn ang="0">
                  <a:pos x="43" y="142"/>
                </a:cxn>
                <a:cxn ang="0">
                  <a:pos x="25" y="109"/>
                </a:cxn>
                <a:cxn ang="0">
                  <a:pos x="11" y="75"/>
                </a:cxn>
                <a:cxn ang="0">
                  <a:pos x="2" y="39"/>
                </a:cxn>
                <a:cxn ang="0">
                  <a:pos x="0" y="2"/>
                </a:cxn>
                <a:cxn ang="0">
                  <a:pos x="46" y="0"/>
                </a:cxn>
                <a:cxn ang="0">
                  <a:pos x="82" y="13"/>
                </a:cxn>
                <a:cxn ang="0">
                  <a:pos x="110" y="38"/>
                </a:cxn>
                <a:cxn ang="0">
                  <a:pos x="134" y="73"/>
                </a:cxn>
                <a:cxn ang="0">
                  <a:pos x="155" y="110"/>
                </a:cxn>
                <a:cxn ang="0">
                  <a:pos x="175" y="151"/>
                </a:cxn>
                <a:cxn ang="0">
                  <a:pos x="198" y="189"/>
                </a:cxn>
                <a:cxn ang="0">
                  <a:pos x="227" y="223"/>
                </a:cxn>
              </a:cxnLst>
              <a:rect l="txL" t="txT" r="txR" b="txB"/>
              <a:pathLst>
                <a:path w="227" h="258">
                  <a:moveTo>
                    <a:pt x="227" y="223"/>
                  </a:moveTo>
                  <a:lnTo>
                    <a:pt x="218" y="234"/>
                  </a:lnTo>
                  <a:lnTo>
                    <a:pt x="209" y="242"/>
                  </a:lnTo>
                  <a:lnTo>
                    <a:pt x="197" y="248"/>
                  </a:lnTo>
                  <a:lnTo>
                    <a:pt x="186" y="253"/>
                  </a:lnTo>
                  <a:lnTo>
                    <a:pt x="173" y="255"/>
                  </a:lnTo>
                  <a:lnTo>
                    <a:pt x="162" y="256"/>
                  </a:lnTo>
                  <a:lnTo>
                    <a:pt x="150" y="256"/>
                  </a:lnTo>
                  <a:lnTo>
                    <a:pt x="139" y="258"/>
                  </a:lnTo>
                  <a:lnTo>
                    <a:pt x="113" y="230"/>
                  </a:lnTo>
                  <a:lnTo>
                    <a:pt x="88" y="202"/>
                  </a:lnTo>
                  <a:lnTo>
                    <a:pt x="64" y="172"/>
                  </a:lnTo>
                  <a:lnTo>
                    <a:pt x="43" y="142"/>
                  </a:lnTo>
                  <a:lnTo>
                    <a:pt x="25" y="109"/>
                  </a:lnTo>
                  <a:lnTo>
                    <a:pt x="11" y="75"/>
                  </a:lnTo>
                  <a:lnTo>
                    <a:pt x="2" y="39"/>
                  </a:lnTo>
                  <a:lnTo>
                    <a:pt x="0" y="2"/>
                  </a:lnTo>
                  <a:lnTo>
                    <a:pt x="46" y="0"/>
                  </a:lnTo>
                  <a:lnTo>
                    <a:pt x="82" y="13"/>
                  </a:lnTo>
                  <a:lnTo>
                    <a:pt x="110" y="38"/>
                  </a:lnTo>
                  <a:lnTo>
                    <a:pt x="134" y="73"/>
                  </a:lnTo>
                  <a:lnTo>
                    <a:pt x="155" y="110"/>
                  </a:lnTo>
                  <a:lnTo>
                    <a:pt x="175" y="151"/>
                  </a:lnTo>
                  <a:lnTo>
                    <a:pt x="198" y="189"/>
                  </a:lnTo>
                  <a:lnTo>
                    <a:pt x="227" y="223"/>
                  </a:lnTo>
                  <a:close/>
                </a:path>
              </a:pathLst>
            </a:custGeom>
            <a:solidFill>
              <a:srgbClr val="FFBFBF">
                <a:alpha val="100000"/>
              </a:srgbClr>
            </a:solidFill>
            <a:ln w="9525">
              <a:noFill/>
            </a:ln>
          </p:spPr>
          <p:txBody>
            <a:bodyPr/>
            <a:p>
              <a:endParaRPr lang="zh-CN" altLang="en-US"/>
            </a:p>
          </p:txBody>
        </p:sp>
        <p:sp>
          <p:nvSpPr>
            <p:cNvPr id="18477" name="Freeform 36"/>
            <p:cNvSpPr/>
            <p:nvPr/>
          </p:nvSpPr>
          <p:spPr>
            <a:xfrm>
              <a:off x="4047" y="1939"/>
              <a:ext cx="35" cy="46"/>
            </a:xfrm>
            <a:custGeom>
              <a:avLst/>
              <a:gdLst>
                <a:gd name="txL" fmla="*/ 0 w 207"/>
                <a:gd name="txT" fmla="*/ 0 h 271"/>
                <a:gd name="txR" fmla="*/ 207 w 207"/>
                <a:gd name="txB" fmla="*/ 271 h 271"/>
              </a:gdLst>
              <a:ahLst/>
              <a:cxnLst>
                <a:cxn ang="0">
                  <a:pos x="78" y="11"/>
                </a:cxn>
                <a:cxn ang="0">
                  <a:pos x="79" y="48"/>
                </a:cxn>
                <a:cxn ang="0">
                  <a:pos x="88" y="83"/>
                </a:cxn>
                <a:cxn ang="0">
                  <a:pos x="102" y="114"/>
                </a:cxn>
                <a:cxn ang="0">
                  <a:pos x="123" y="145"/>
                </a:cxn>
                <a:cxn ang="0">
                  <a:pos x="143" y="174"/>
                </a:cxn>
                <a:cxn ang="0">
                  <a:pos x="165" y="204"/>
                </a:cxn>
                <a:cxn ang="0">
                  <a:pos x="186" y="234"/>
                </a:cxn>
                <a:cxn ang="0">
                  <a:pos x="207" y="266"/>
                </a:cxn>
                <a:cxn ang="0">
                  <a:pos x="189" y="270"/>
                </a:cxn>
                <a:cxn ang="0">
                  <a:pos x="171" y="271"/>
                </a:cxn>
                <a:cxn ang="0">
                  <a:pos x="154" y="267"/>
                </a:cxn>
                <a:cxn ang="0">
                  <a:pos x="138" y="264"/>
                </a:cxn>
                <a:cxn ang="0">
                  <a:pos x="121" y="256"/>
                </a:cxn>
                <a:cxn ang="0">
                  <a:pos x="108" y="246"/>
                </a:cxn>
                <a:cxn ang="0">
                  <a:pos x="95" y="235"/>
                </a:cxn>
                <a:cxn ang="0">
                  <a:pos x="84" y="226"/>
                </a:cxn>
                <a:cxn ang="0">
                  <a:pos x="69" y="199"/>
                </a:cxn>
                <a:cxn ang="0">
                  <a:pos x="54" y="174"/>
                </a:cxn>
                <a:cxn ang="0">
                  <a:pos x="39" y="149"/>
                </a:cxn>
                <a:cxn ang="0">
                  <a:pos x="25" y="125"/>
                </a:cxn>
                <a:cxn ang="0">
                  <a:pos x="12" y="97"/>
                </a:cxn>
                <a:cxn ang="0">
                  <a:pos x="5" y="71"/>
                </a:cxn>
                <a:cxn ang="0">
                  <a:pos x="0" y="41"/>
                </a:cxn>
                <a:cxn ang="0">
                  <a:pos x="3" y="11"/>
                </a:cxn>
                <a:cxn ang="0">
                  <a:pos x="10" y="4"/>
                </a:cxn>
                <a:cxn ang="0">
                  <a:pos x="19" y="1"/>
                </a:cxn>
                <a:cxn ang="0">
                  <a:pos x="28" y="0"/>
                </a:cxn>
                <a:cxn ang="0">
                  <a:pos x="37" y="4"/>
                </a:cxn>
                <a:cxn ang="0">
                  <a:pos x="47" y="6"/>
                </a:cxn>
                <a:cxn ang="0">
                  <a:pos x="57" y="9"/>
                </a:cxn>
                <a:cxn ang="0">
                  <a:pos x="67" y="11"/>
                </a:cxn>
                <a:cxn ang="0">
                  <a:pos x="78" y="11"/>
                </a:cxn>
              </a:cxnLst>
              <a:rect l="txL" t="txT" r="txR" b="txB"/>
              <a:pathLst>
                <a:path w="207" h="271">
                  <a:moveTo>
                    <a:pt x="78" y="11"/>
                  </a:moveTo>
                  <a:lnTo>
                    <a:pt x="79" y="48"/>
                  </a:lnTo>
                  <a:lnTo>
                    <a:pt x="88" y="83"/>
                  </a:lnTo>
                  <a:lnTo>
                    <a:pt x="102" y="114"/>
                  </a:lnTo>
                  <a:lnTo>
                    <a:pt x="123" y="145"/>
                  </a:lnTo>
                  <a:lnTo>
                    <a:pt x="143" y="174"/>
                  </a:lnTo>
                  <a:lnTo>
                    <a:pt x="165" y="204"/>
                  </a:lnTo>
                  <a:lnTo>
                    <a:pt x="186" y="234"/>
                  </a:lnTo>
                  <a:lnTo>
                    <a:pt x="207" y="266"/>
                  </a:lnTo>
                  <a:lnTo>
                    <a:pt x="189" y="270"/>
                  </a:lnTo>
                  <a:lnTo>
                    <a:pt x="171" y="271"/>
                  </a:lnTo>
                  <a:lnTo>
                    <a:pt x="154" y="267"/>
                  </a:lnTo>
                  <a:lnTo>
                    <a:pt x="138" y="264"/>
                  </a:lnTo>
                  <a:lnTo>
                    <a:pt x="121" y="256"/>
                  </a:lnTo>
                  <a:lnTo>
                    <a:pt x="108" y="246"/>
                  </a:lnTo>
                  <a:lnTo>
                    <a:pt x="95" y="235"/>
                  </a:lnTo>
                  <a:lnTo>
                    <a:pt x="84" y="226"/>
                  </a:lnTo>
                  <a:lnTo>
                    <a:pt x="69" y="199"/>
                  </a:lnTo>
                  <a:lnTo>
                    <a:pt x="54" y="174"/>
                  </a:lnTo>
                  <a:lnTo>
                    <a:pt x="39" y="149"/>
                  </a:lnTo>
                  <a:lnTo>
                    <a:pt x="25" y="125"/>
                  </a:lnTo>
                  <a:lnTo>
                    <a:pt x="12" y="97"/>
                  </a:lnTo>
                  <a:lnTo>
                    <a:pt x="5" y="71"/>
                  </a:lnTo>
                  <a:lnTo>
                    <a:pt x="0" y="41"/>
                  </a:lnTo>
                  <a:lnTo>
                    <a:pt x="3" y="11"/>
                  </a:lnTo>
                  <a:lnTo>
                    <a:pt x="10" y="4"/>
                  </a:lnTo>
                  <a:lnTo>
                    <a:pt x="19" y="1"/>
                  </a:lnTo>
                  <a:lnTo>
                    <a:pt x="28" y="0"/>
                  </a:lnTo>
                  <a:lnTo>
                    <a:pt x="37" y="4"/>
                  </a:lnTo>
                  <a:lnTo>
                    <a:pt x="47" y="6"/>
                  </a:lnTo>
                  <a:lnTo>
                    <a:pt x="57" y="9"/>
                  </a:lnTo>
                  <a:lnTo>
                    <a:pt x="67" y="11"/>
                  </a:lnTo>
                  <a:lnTo>
                    <a:pt x="78" y="11"/>
                  </a:lnTo>
                  <a:close/>
                </a:path>
              </a:pathLst>
            </a:custGeom>
            <a:solidFill>
              <a:srgbClr val="FFBFBF">
                <a:alpha val="100000"/>
              </a:srgbClr>
            </a:solidFill>
            <a:ln w="9525">
              <a:noFill/>
            </a:ln>
          </p:spPr>
          <p:txBody>
            <a:bodyPr/>
            <a:p>
              <a:endParaRPr lang="zh-CN" altLang="en-US"/>
            </a:p>
          </p:txBody>
        </p:sp>
        <p:sp>
          <p:nvSpPr>
            <p:cNvPr id="18478" name="Freeform 37"/>
            <p:cNvSpPr/>
            <p:nvPr/>
          </p:nvSpPr>
          <p:spPr>
            <a:xfrm>
              <a:off x="3690" y="1942"/>
              <a:ext cx="253" cy="342"/>
            </a:xfrm>
            <a:custGeom>
              <a:avLst/>
              <a:gdLst>
                <a:gd name="txL" fmla="*/ 0 w 1516"/>
                <a:gd name="txT" fmla="*/ 0 h 2049"/>
                <a:gd name="txR" fmla="*/ 1516 w 1516"/>
                <a:gd name="txB" fmla="*/ 2049 h 2049"/>
              </a:gdLst>
              <a:ahLst/>
              <a:cxnLst>
                <a:cxn ang="0">
                  <a:pos x="618" y="472"/>
                </a:cxn>
                <a:cxn ang="0">
                  <a:pos x="680" y="680"/>
                </a:cxn>
                <a:cxn ang="0">
                  <a:pos x="732" y="894"/>
                </a:cxn>
                <a:cxn ang="0">
                  <a:pos x="624" y="724"/>
                </a:cxn>
                <a:cxn ang="0">
                  <a:pos x="468" y="579"/>
                </a:cxn>
                <a:cxn ang="0">
                  <a:pos x="372" y="482"/>
                </a:cxn>
                <a:cxn ang="0">
                  <a:pos x="486" y="649"/>
                </a:cxn>
                <a:cxn ang="0">
                  <a:pos x="639" y="792"/>
                </a:cxn>
                <a:cxn ang="0">
                  <a:pos x="714" y="916"/>
                </a:cxn>
                <a:cxn ang="0">
                  <a:pos x="738" y="929"/>
                </a:cxn>
                <a:cxn ang="0">
                  <a:pos x="654" y="1015"/>
                </a:cxn>
                <a:cxn ang="0">
                  <a:pos x="558" y="1090"/>
                </a:cxn>
                <a:cxn ang="0">
                  <a:pos x="455" y="1129"/>
                </a:cxn>
                <a:cxn ang="0">
                  <a:pos x="370" y="1197"/>
                </a:cxn>
                <a:cxn ang="0">
                  <a:pos x="315" y="1278"/>
                </a:cxn>
                <a:cxn ang="0">
                  <a:pos x="344" y="1278"/>
                </a:cxn>
                <a:cxn ang="0">
                  <a:pos x="418" y="1199"/>
                </a:cxn>
                <a:cxn ang="0">
                  <a:pos x="508" y="1139"/>
                </a:cxn>
                <a:cxn ang="0">
                  <a:pos x="460" y="1182"/>
                </a:cxn>
                <a:cxn ang="0">
                  <a:pos x="387" y="1307"/>
                </a:cxn>
                <a:cxn ang="0">
                  <a:pos x="372" y="1457"/>
                </a:cxn>
                <a:cxn ang="0">
                  <a:pos x="383" y="1462"/>
                </a:cxn>
                <a:cxn ang="0">
                  <a:pos x="393" y="1391"/>
                </a:cxn>
                <a:cxn ang="0">
                  <a:pos x="426" y="1294"/>
                </a:cxn>
                <a:cxn ang="0">
                  <a:pos x="489" y="1207"/>
                </a:cxn>
                <a:cxn ang="0">
                  <a:pos x="452" y="1344"/>
                </a:cxn>
                <a:cxn ang="0">
                  <a:pos x="432" y="1496"/>
                </a:cxn>
                <a:cxn ang="0">
                  <a:pos x="449" y="1538"/>
                </a:cxn>
                <a:cxn ang="0">
                  <a:pos x="473" y="1379"/>
                </a:cxn>
                <a:cxn ang="0">
                  <a:pos x="527" y="1230"/>
                </a:cxn>
                <a:cxn ang="0">
                  <a:pos x="701" y="1038"/>
                </a:cxn>
                <a:cxn ang="0">
                  <a:pos x="885" y="791"/>
                </a:cxn>
                <a:cxn ang="0">
                  <a:pos x="1029" y="529"/>
                </a:cxn>
                <a:cxn ang="0">
                  <a:pos x="1064" y="625"/>
                </a:cxn>
                <a:cxn ang="0">
                  <a:pos x="1140" y="707"/>
                </a:cxn>
                <a:cxn ang="0">
                  <a:pos x="1226" y="785"/>
                </a:cxn>
                <a:cxn ang="0">
                  <a:pos x="1344" y="840"/>
                </a:cxn>
                <a:cxn ang="0">
                  <a:pos x="1472" y="856"/>
                </a:cxn>
                <a:cxn ang="0">
                  <a:pos x="1392" y="1165"/>
                </a:cxn>
                <a:cxn ang="0">
                  <a:pos x="1161" y="1615"/>
                </a:cxn>
                <a:cxn ang="0">
                  <a:pos x="831" y="2014"/>
                </a:cxn>
                <a:cxn ang="0">
                  <a:pos x="806" y="2018"/>
                </a:cxn>
                <a:cxn ang="0">
                  <a:pos x="786" y="2032"/>
                </a:cxn>
                <a:cxn ang="0">
                  <a:pos x="750" y="2048"/>
                </a:cxn>
                <a:cxn ang="0">
                  <a:pos x="652" y="2041"/>
                </a:cxn>
                <a:cxn ang="0">
                  <a:pos x="568" y="2005"/>
                </a:cxn>
                <a:cxn ang="0">
                  <a:pos x="428" y="1923"/>
                </a:cxn>
                <a:cxn ang="0">
                  <a:pos x="269" y="1789"/>
                </a:cxn>
                <a:cxn ang="0">
                  <a:pos x="135" y="1637"/>
                </a:cxn>
                <a:cxn ang="0">
                  <a:pos x="71" y="1387"/>
                </a:cxn>
                <a:cxn ang="0">
                  <a:pos x="63" y="1120"/>
                </a:cxn>
                <a:cxn ang="0">
                  <a:pos x="34" y="832"/>
                </a:cxn>
                <a:cxn ang="0">
                  <a:pos x="0" y="466"/>
                </a:cxn>
                <a:cxn ang="0">
                  <a:pos x="58" y="107"/>
                </a:cxn>
                <a:cxn ang="0">
                  <a:pos x="237" y="63"/>
                </a:cxn>
                <a:cxn ang="0">
                  <a:pos x="418" y="175"/>
                </a:cxn>
                <a:cxn ang="0">
                  <a:pos x="570" y="337"/>
                </a:cxn>
              </a:cxnLst>
              <a:rect l="txL" t="txT" r="txR" b="txB"/>
              <a:pathLst>
                <a:path w="1516" h="2049">
                  <a:moveTo>
                    <a:pt x="570" y="337"/>
                  </a:moveTo>
                  <a:lnTo>
                    <a:pt x="594" y="404"/>
                  </a:lnTo>
                  <a:lnTo>
                    <a:pt x="618" y="472"/>
                  </a:lnTo>
                  <a:lnTo>
                    <a:pt x="640" y="541"/>
                  </a:lnTo>
                  <a:lnTo>
                    <a:pt x="662" y="610"/>
                  </a:lnTo>
                  <a:lnTo>
                    <a:pt x="680" y="680"/>
                  </a:lnTo>
                  <a:lnTo>
                    <a:pt x="699" y="750"/>
                  </a:lnTo>
                  <a:lnTo>
                    <a:pt x="716" y="822"/>
                  </a:lnTo>
                  <a:lnTo>
                    <a:pt x="732" y="894"/>
                  </a:lnTo>
                  <a:lnTo>
                    <a:pt x="708" y="831"/>
                  </a:lnTo>
                  <a:lnTo>
                    <a:pt x="671" y="774"/>
                  </a:lnTo>
                  <a:lnTo>
                    <a:pt x="624" y="724"/>
                  </a:lnTo>
                  <a:lnTo>
                    <a:pt x="573" y="677"/>
                  </a:lnTo>
                  <a:lnTo>
                    <a:pt x="519" y="628"/>
                  </a:lnTo>
                  <a:lnTo>
                    <a:pt x="468" y="579"/>
                  </a:lnTo>
                  <a:lnTo>
                    <a:pt x="423" y="524"/>
                  </a:lnTo>
                  <a:lnTo>
                    <a:pt x="389" y="464"/>
                  </a:lnTo>
                  <a:lnTo>
                    <a:pt x="372" y="482"/>
                  </a:lnTo>
                  <a:lnTo>
                    <a:pt x="399" y="544"/>
                  </a:lnTo>
                  <a:lnTo>
                    <a:pt x="438" y="599"/>
                  </a:lnTo>
                  <a:lnTo>
                    <a:pt x="486" y="649"/>
                  </a:lnTo>
                  <a:lnTo>
                    <a:pt x="538" y="697"/>
                  </a:lnTo>
                  <a:lnTo>
                    <a:pt x="590" y="743"/>
                  </a:lnTo>
                  <a:lnTo>
                    <a:pt x="639" y="792"/>
                  </a:lnTo>
                  <a:lnTo>
                    <a:pt x="680" y="848"/>
                  </a:lnTo>
                  <a:lnTo>
                    <a:pt x="710" y="911"/>
                  </a:lnTo>
                  <a:lnTo>
                    <a:pt x="714" y="916"/>
                  </a:lnTo>
                  <a:lnTo>
                    <a:pt x="722" y="923"/>
                  </a:lnTo>
                  <a:lnTo>
                    <a:pt x="729" y="928"/>
                  </a:lnTo>
                  <a:lnTo>
                    <a:pt x="738" y="929"/>
                  </a:lnTo>
                  <a:lnTo>
                    <a:pt x="711" y="956"/>
                  </a:lnTo>
                  <a:lnTo>
                    <a:pt x="683" y="986"/>
                  </a:lnTo>
                  <a:lnTo>
                    <a:pt x="654" y="1015"/>
                  </a:lnTo>
                  <a:lnTo>
                    <a:pt x="626" y="1044"/>
                  </a:lnTo>
                  <a:lnTo>
                    <a:pt x="592" y="1069"/>
                  </a:lnTo>
                  <a:lnTo>
                    <a:pt x="558" y="1090"/>
                  </a:lnTo>
                  <a:lnTo>
                    <a:pt x="522" y="1103"/>
                  </a:lnTo>
                  <a:lnTo>
                    <a:pt x="483" y="1109"/>
                  </a:lnTo>
                  <a:lnTo>
                    <a:pt x="455" y="1129"/>
                  </a:lnTo>
                  <a:lnTo>
                    <a:pt x="428" y="1151"/>
                  </a:lnTo>
                  <a:lnTo>
                    <a:pt x="398" y="1173"/>
                  </a:lnTo>
                  <a:lnTo>
                    <a:pt x="370" y="1197"/>
                  </a:lnTo>
                  <a:lnTo>
                    <a:pt x="345" y="1221"/>
                  </a:lnTo>
                  <a:lnTo>
                    <a:pt x="326" y="1248"/>
                  </a:lnTo>
                  <a:lnTo>
                    <a:pt x="315" y="1278"/>
                  </a:lnTo>
                  <a:lnTo>
                    <a:pt x="315" y="1312"/>
                  </a:lnTo>
                  <a:lnTo>
                    <a:pt x="326" y="1312"/>
                  </a:lnTo>
                  <a:lnTo>
                    <a:pt x="344" y="1278"/>
                  </a:lnTo>
                  <a:lnTo>
                    <a:pt x="366" y="1249"/>
                  </a:lnTo>
                  <a:lnTo>
                    <a:pt x="390" y="1223"/>
                  </a:lnTo>
                  <a:lnTo>
                    <a:pt x="418" y="1199"/>
                  </a:lnTo>
                  <a:lnTo>
                    <a:pt x="446" y="1176"/>
                  </a:lnTo>
                  <a:lnTo>
                    <a:pt x="477" y="1157"/>
                  </a:lnTo>
                  <a:lnTo>
                    <a:pt x="508" y="1139"/>
                  </a:lnTo>
                  <a:lnTo>
                    <a:pt x="540" y="1126"/>
                  </a:lnTo>
                  <a:lnTo>
                    <a:pt x="496" y="1150"/>
                  </a:lnTo>
                  <a:lnTo>
                    <a:pt x="460" y="1182"/>
                  </a:lnTo>
                  <a:lnTo>
                    <a:pt x="430" y="1219"/>
                  </a:lnTo>
                  <a:lnTo>
                    <a:pt x="406" y="1262"/>
                  </a:lnTo>
                  <a:lnTo>
                    <a:pt x="387" y="1307"/>
                  </a:lnTo>
                  <a:lnTo>
                    <a:pt x="376" y="1356"/>
                  </a:lnTo>
                  <a:lnTo>
                    <a:pt x="370" y="1405"/>
                  </a:lnTo>
                  <a:lnTo>
                    <a:pt x="372" y="1457"/>
                  </a:lnTo>
                  <a:lnTo>
                    <a:pt x="374" y="1459"/>
                  </a:lnTo>
                  <a:lnTo>
                    <a:pt x="378" y="1462"/>
                  </a:lnTo>
                  <a:lnTo>
                    <a:pt x="383" y="1462"/>
                  </a:lnTo>
                  <a:lnTo>
                    <a:pt x="389" y="1463"/>
                  </a:lnTo>
                  <a:lnTo>
                    <a:pt x="389" y="1426"/>
                  </a:lnTo>
                  <a:lnTo>
                    <a:pt x="393" y="1391"/>
                  </a:lnTo>
                  <a:lnTo>
                    <a:pt x="401" y="1357"/>
                  </a:lnTo>
                  <a:lnTo>
                    <a:pt x="413" y="1326"/>
                  </a:lnTo>
                  <a:lnTo>
                    <a:pt x="426" y="1294"/>
                  </a:lnTo>
                  <a:lnTo>
                    <a:pt x="444" y="1265"/>
                  </a:lnTo>
                  <a:lnTo>
                    <a:pt x="465" y="1235"/>
                  </a:lnTo>
                  <a:lnTo>
                    <a:pt x="489" y="1207"/>
                  </a:lnTo>
                  <a:lnTo>
                    <a:pt x="476" y="1249"/>
                  </a:lnTo>
                  <a:lnTo>
                    <a:pt x="464" y="1296"/>
                  </a:lnTo>
                  <a:lnTo>
                    <a:pt x="452" y="1344"/>
                  </a:lnTo>
                  <a:lnTo>
                    <a:pt x="442" y="1394"/>
                  </a:lnTo>
                  <a:lnTo>
                    <a:pt x="435" y="1445"/>
                  </a:lnTo>
                  <a:lnTo>
                    <a:pt x="432" y="1496"/>
                  </a:lnTo>
                  <a:lnTo>
                    <a:pt x="436" y="1545"/>
                  </a:lnTo>
                  <a:lnTo>
                    <a:pt x="448" y="1596"/>
                  </a:lnTo>
                  <a:lnTo>
                    <a:pt x="449" y="1538"/>
                  </a:lnTo>
                  <a:lnTo>
                    <a:pt x="454" y="1484"/>
                  </a:lnTo>
                  <a:lnTo>
                    <a:pt x="461" y="1430"/>
                  </a:lnTo>
                  <a:lnTo>
                    <a:pt x="473" y="1379"/>
                  </a:lnTo>
                  <a:lnTo>
                    <a:pt x="488" y="1327"/>
                  </a:lnTo>
                  <a:lnTo>
                    <a:pt x="506" y="1278"/>
                  </a:lnTo>
                  <a:lnTo>
                    <a:pt x="527" y="1230"/>
                  </a:lnTo>
                  <a:lnTo>
                    <a:pt x="552" y="1185"/>
                  </a:lnTo>
                  <a:lnTo>
                    <a:pt x="628" y="1113"/>
                  </a:lnTo>
                  <a:lnTo>
                    <a:pt x="701" y="1038"/>
                  </a:lnTo>
                  <a:lnTo>
                    <a:pt x="767" y="959"/>
                  </a:lnTo>
                  <a:lnTo>
                    <a:pt x="830" y="878"/>
                  </a:lnTo>
                  <a:lnTo>
                    <a:pt x="885" y="791"/>
                  </a:lnTo>
                  <a:lnTo>
                    <a:pt x="938" y="705"/>
                  </a:lnTo>
                  <a:lnTo>
                    <a:pt x="984" y="616"/>
                  </a:lnTo>
                  <a:lnTo>
                    <a:pt x="1029" y="529"/>
                  </a:lnTo>
                  <a:lnTo>
                    <a:pt x="1032" y="563"/>
                  </a:lnTo>
                  <a:lnTo>
                    <a:pt x="1046" y="596"/>
                  </a:lnTo>
                  <a:lnTo>
                    <a:pt x="1064" y="625"/>
                  </a:lnTo>
                  <a:lnTo>
                    <a:pt x="1088" y="655"/>
                  </a:lnTo>
                  <a:lnTo>
                    <a:pt x="1113" y="681"/>
                  </a:lnTo>
                  <a:lnTo>
                    <a:pt x="1140" y="707"/>
                  </a:lnTo>
                  <a:lnTo>
                    <a:pt x="1167" y="734"/>
                  </a:lnTo>
                  <a:lnTo>
                    <a:pt x="1191" y="760"/>
                  </a:lnTo>
                  <a:lnTo>
                    <a:pt x="1226" y="785"/>
                  </a:lnTo>
                  <a:lnTo>
                    <a:pt x="1264" y="808"/>
                  </a:lnTo>
                  <a:lnTo>
                    <a:pt x="1302" y="826"/>
                  </a:lnTo>
                  <a:lnTo>
                    <a:pt x="1344" y="840"/>
                  </a:lnTo>
                  <a:lnTo>
                    <a:pt x="1385" y="850"/>
                  </a:lnTo>
                  <a:lnTo>
                    <a:pt x="1428" y="856"/>
                  </a:lnTo>
                  <a:lnTo>
                    <a:pt x="1472" y="856"/>
                  </a:lnTo>
                  <a:lnTo>
                    <a:pt x="1516" y="854"/>
                  </a:lnTo>
                  <a:lnTo>
                    <a:pt x="1456" y="1009"/>
                  </a:lnTo>
                  <a:lnTo>
                    <a:pt x="1392" y="1165"/>
                  </a:lnTo>
                  <a:lnTo>
                    <a:pt x="1323" y="1319"/>
                  </a:lnTo>
                  <a:lnTo>
                    <a:pt x="1247" y="1470"/>
                  </a:lnTo>
                  <a:lnTo>
                    <a:pt x="1161" y="1615"/>
                  </a:lnTo>
                  <a:lnTo>
                    <a:pt x="1065" y="1755"/>
                  </a:lnTo>
                  <a:lnTo>
                    <a:pt x="954" y="1888"/>
                  </a:lnTo>
                  <a:lnTo>
                    <a:pt x="831" y="2014"/>
                  </a:lnTo>
                  <a:lnTo>
                    <a:pt x="822" y="2014"/>
                  </a:lnTo>
                  <a:lnTo>
                    <a:pt x="815" y="2015"/>
                  </a:lnTo>
                  <a:lnTo>
                    <a:pt x="806" y="2018"/>
                  </a:lnTo>
                  <a:lnTo>
                    <a:pt x="798" y="2023"/>
                  </a:lnTo>
                  <a:lnTo>
                    <a:pt x="791" y="2026"/>
                  </a:lnTo>
                  <a:lnTo>
                    <a:pt x="786" y="2032"/>
                  </a:lnTo>
                  <a:lnTo>
                    <a:pt x="784" y="2039"/>
                  </a:lnTo>
                  <a:lnTo>
                    <a:pt x="785" y="2049"/>
                  </a:lnTo>
                  <a:lnTo>
                    <a:pt x="750" y="2048"/>
                  </a:lnTo>
                  <a:lnTo>
                    <a:pt x="717" y="2048"/>
                  </a:lnTo>
                  <a:lnTo>
                    <a:pt x="683" y="2044"/>
                  </a:lnTo>
                  <a:lnTo>
                    <a:pt x="652" y="2041"/>
                  </a:lnTo>
                  <a:lnTo>
                    <a:pt x="621" y="2032"/>
                  </a:lnTo>
                  <a:lnTo>
                    <a:pt x="593" y="2021"/>
                  </a:lnTo>
                  <a:lnTo>
                    <a:pt x="568" y="2005"/>
                  </a:lnTo>
                  <a:lnTo>
                    <a:pt x="546" y="1984"/>
                  </a:lnTo>
                  <a:lnTo>
                    <a:pt x="485" y="1957"/>
                  </a:lnTo>
                  <a:lnTo>
                    <a:pt x="428" y="1923"/>
                  </a:lnTo>
                  <a:lnTo>
                    <a:pt x="372" y="1882"/>
                  </a:lnTo>
                  <a:lnTo>
                    <a:pt x="321" y="1838"/>
                  </a:lnTo>
                  <a:lnTo>
                    <a:pt x="269" y="1789"/>
                  </a:lnTo>
                  <a:lnTo>
                    <a:pt x="221" y="1739"/>
                  </a:lnTo>
                  <a:lnTo>
                    <a:pt x="176" y="1686"/>
                  </a:lnTo>
                  <a:lnTo>
                    <a:pt x="135" y="1637"/>
                  </a:lnTo>
                  <a:lnTo>
                    <a:pt x="102" y="1556"/>
                  </a:lnTo>
                  <a:lnTo>
                    <a:pt x="83" y="1474"/>
                  </a:lnTo>
                  <a:lnTo>
                    <a:pt x="71" y="1387"/>
                  </a:lnTo>
                  <a:lnTo>
                    <a:pt x="66" y="1300"/>
                  </a:lnTo>
                  <a:lnTo>
                    <a:pt x="64" y="1210"/>
                  </a:lnTo>
                  <a:lnTo>
                    <a:pt x="63" y="1120"/>
                  </a:lnTo>
                  <a:lnTo>
                    <a:pt x="60" y="1031"/>
                  </a:lnTo>
                  <a:lnTo>
                    <a:pt x="53" y="946"/>
                  </a:lnTo>
                  <a:lnTo>
                    <a:pt x="34" y="832"/>
                  </a:lnTo>
                  <a:lnTo>
                    <a:pt x="17" y="713"/>
                  </a:lnTo>
                  <a:lnTo>
                    <a:pt x="5" y="590"/>
                  </a:lnTo>
                  <a:lnTo>
                    <a:pt x="0" y="466"/>
                  </a:lnTo>
                  <a:lnTo>
                    <a:pt x="5" y="342"/>
                  </a:lnTo>
                  <a:lnTo>
                    <a:pt x="23" y="222"/>
                  </a:lnTo>
                  <a:lnTo>
                    <a:pt x="58" y="107"/>
                  </a:lnTo>
                  <a:lnTo>
                    <a:pt x="111" y="0"/>
                  </a:lnTo>
                  <a:lnTo>
                    <a:pt x="173" y="31"/>
                  </a:lnTo>
                  <a:lnTo>
                    <a:pt x="237" y="63"/>
                  </a:lnTo>
                  <a:lnTo>
                    <a:pt x="299" y="97"/>
                  </a:lnTo>
                  <a:lnTo>
                    <a:pt x="360" y="135"/>
                  </a:lnTo>
                  <a:lnTo>
                    <a:pt x="418" y="175"/>
                  </a:lnTo>
                  <a:lnTo>
                    <a:pt x="472" y="222"/>
                  </a:lnTo>
                  <a:lnTo>
                    <a:pt x="522" y="274"/>
                  </a:lnTo>
                  <a:lnTo>
                    <a:pt x="570" y="337"/>
                  </a:lnTo>
                  <a:close/>
                </a:path>
              </a:pathLst>
            </a:custGeom>
            <a:solidFill>
              <a:srgbClr val="FF4040">
                <a:alpha val="100000"/>
              </a:srgbClr>
            </a:solidFill>
            <a:ln w="9525">
              <a:noFill/>
            </a:ln>
          </p:spPr>
          <p:txBody>
            <a:bodyPr/>
            <a:p>
              <a:endParaRPr lang="zh-CN" altLang="en-US"/>
            </a:p>
          </p:txBody>
        </p:sp>
        <p:sp>
          <p:nvSpPr>
            <p:cNvPr id="18479" name="Freeform 38"/>
            <p:cNvSpPr/>
            <p:nvPr/>
          </p:nvSpPr>
          <p:spPr>
            <a:xfrm>
              <a:off x="3824" y="1945"/>
              <a:ext cx="4" cy="12"/>
            </a:xfrm>
            <a:custGeom>
              <a:avLst/>
              <a:gdLst>
                <a:gd name="txL" fmla="*/ 0 w 27"/>
                <a:gd name="txT" fmla="*/ 0 h 69"/>
                <a:gd name="txR" fmla="*/ 27 w 27"/>
                <a:gd name="txB" fmla="*/ 69 h 69"/>
              </a:gdLst>
              <a:ahLst/>
              <a:cxnLst>
                <a:cxn ang="0">
                  <a:pos x="25" y="69"/>
                </a:cxn>
                <a:cxn ang="0">
                  <a:pos x="8" y="69"/>
                </a:cxn>
                <a:cxn ang="0">
                  <a:pos x="2" y="60"/>
                </a:cxn>
                <a:cxn ang="0">
                  <a:pos x="0" y="50"/>
                </a:cxn>
                <a:cxn ang="0">
                  <a:pos x="0" y="41"/>
                </a:cxn>
                <a:cxn ang="0">
                  <a:pos x="3" y="31"/>
                </a:cxn>
                <a:cxn ang="0">
                  <a:pos x="6" y="21"/>
                </a:cxn>
                <a:cxn ang="0">
                  <a:pos x="12" y="13"/>
                </a:cxn>
                <a:cxn ang="0">
                  <a:pos x="18" y="6"/>
                </a:cxn>
                <a:cxn ang="0">
                  <a:pos x="25" y="0"/>
                </a:cxn>
                <a:cxn ang="0">
                  <a:pos x="27" y="6"/>
                </a:cxn>
                <a:cxn ang="0">
                  <a:pos x="27" y="13"/>
                </a:cxn>
                <a:cxn ang="0">
                  <a:pos x="26" y="21"/>
                </a:cxn>
                <a:cxn ang="0">
                  <a:pos x="25" y="31"/>
                </a:cxn>
                <a:cxn ang="0">
                  <a:pos x="22" y="41"/>
                </a:cxn>
                <a:cxn ang="0">
                  <a:pos x="21" y="50"/>
                </a:cxn>
                <a:cxn ang="0">
                  <a:pos x="21" y="60"/>
                </a:cxn>
                <a:cxn ang="0">
                  <a:pos x="25" y="69"/>
                </a:cxn>
              </a:cxnLst>
              <a:rect l="txL" t="txT" r="txR" b="txB"/>
              <a:pathLst>
                <a:path w="27" h="69">
                  <a:moveTo>
                    <a:pt x="25" y="69"/>
                  </a:moveTo>
                  <a:lnTo>
                    <a:pt x="8" y="69"/>
                  </a:lnTo>
                  <a:lnTo>
                    <a:pt x="2" y="60"/>
                  </a:lnTo>
                  <a:lnTo>
                    <a:pt x="0" y="50"/>
                  </a:lnTo>
                  <a:lnTo>
                    <a:pt x="0" y="41"/>
                  </a:lnTo>
                  <a:lnTo>
                    <a:pt x="3" y="31"/>
                  </a:lnTo>
                  <a:lnTo>
                    <a:pt x="6" y="21"/>
                  </a:lnTo>
                  <a:lnTo>
                    <a:pt x="12" y="13"/>
                  </a:lnTo>
                  <a:lnTo>
                    <a:pt x="18" y="6"/>
                  </a:lnTo>
                  <a:lnTo>
                    <a:pt x="25" y="0"/>
                  </a:lnTo>
                  <a:lnTo>
                    <a:pt x="27" y="6"/>
                  </a:lnTo>
                  <a:lnTo>
                    <a:pt x="27" y="13"/>
                  </a:lnTo>
                  <a:lnTo>
                    <a:pt x="26" y="21"/>
                  </a:lnTo>
                  <a:lnTo>
                    <a:pt x="25" y="31"/>
                  </a:lnTo>
                  <a:lnTo>
                    <a:pt x="22" y="41"/>
                  </a:lnTo>
                  <a:lnTo>
                    <a:pt x="21" y="50"/>
                  </a:lnTo>
                  <a:lnTo>
                    <a:pt x="21" y="60"/>
                  </a:lnTo>
                  <a:lnTo>
                    <a:pt x="25" y="69"/>
                  </a:lnTo>
                  <a:close/>
                </a:path>
              </a:pathLst>
            </a:custGeom>
            <a:solidFill>
              <a:srgbClr val="000000">
                <a:alpha val="100000"/>
              </a:srgbClr>
            </a:solidFill>
            <a:ln w="9525">
              <a:noFill/>
            </a:ln>
          </p:spPr>
          <p:txBody>
            <a:bodyPr/>
            <a:p>
              <a:endParaRPr lang="zh-CN" altLang="en-US"/>
            </a:p>
          </p:txBody>
        </p:sp>
        <p:sp>
          <p:nvSpPr>
            <p:cNvPr id="18480" name="Freeform 39"/>
            <p:cNvSpPr/>
            <p:nvPr/>
          </p:nvSpPr>
          <p:spPr>
            <a:xfrm>
              <a:off x="4099" y="1946"/>
              <a:ext cx="36" cy="38"/>
            </a:xfrm>
            <a:custGeom>
              <a:avLst/>
              <a:gdLst>
                <a:gd name="txL" fmla="*/ 0 w 218"/>
                <a:gd name="txT" fmla="*/ 0 h 225"/>
                <a:gd name="txR" fmla="*/ 218 w 218"/>
                <a:gd name="txB" fmla="*/ 225 h 225"/>
              </a:gdLst>
              <a:ahLst/>
              <a:cxnLst>
                <a:cxn ang="0">
                  <a:pos x="197" y="110"/>
                </a:cxn>
                <a:cxn ang="0">
                  <a:pos x="203" y="116"/>
                </a:cxn>
                <a:cxn ang="0">
                  <a:pos x="209" y="126"/>
                </a:cxn>
                <a:cxn ang="0">
                  <a:pos x="212" y="137"/>
                </a:cxn>
                <a:cxn ang="0">
                  <a:pos x="217" y="147"/>
                </a:cxn>
                <a:cxn ang="0">
                  <a:pos x="218" y="158"/>
                </a:cxn>
                <a:cxn ang="0">
                  <a:pos x="218" y="170"/>
                </a:cxn>
                <a:cxn ang="0">
                  <a:pos x="215" y="180"/>
                </a:cxn>
                <a:cxn ang="0">
                  <a:pos x="209" y="191"/>
                </a:cxn>
                <a:cxn ang="0">
                  <a:pos x="139" y="225"/>
                </a:cxn>
                <a:cxn ang="0">
                  <a:pos x="115" y="206"/>
                </a:cxn>
                <a:cxn ang="0">
                  <a:pos x="95" y="187"/>
                </a:cxn>
                <a:cxn ang="0">
                  <a:pos x="76" y="164"/>
                </a:cxn>
                <a:cxn ang="0">
                  <a:pos x="59" y="143"/>
                </a:cxn>
                <a:cxn ang="0">
                  <a:pos x="41" y="117"/>
                </a:cxn>
                <a:cxn ang="0">
                  <a:pos x="26" y="93"/>
                </a:cxn>
                <a:cxn ang="0">
                  <a:pos x="12" y="69"/>
                </a:cxn>
                <a:cxn ang="0">
                  <a:pos x="0" y="45"/>
                </a:cxn>
                <a:cxn ang="0">
                  <a:pos x="0" y="37"/>
                </a:cxn>
                <a:cxn ang="0">
                  <a:pos x="1" y="30"/>
                </a:cxn>
                <a:cxn ang="0">
                  <a:pos x="4" y="23"/>
                </a:cxn>
                <a:cxn ang="0">
                  <a:pos x="8" y="15"/>
                </a:cxn>
                <a:cxn ang="0">
                  <a:pos x="12" y="8"/>
                </a:cxn>
                <a:cxn ang="0">
                  <a:pos x="18" y="3"/>
                </a:cxn>
                <a:cxn ang="0">
                  <a:pos x="25" y="0"/>
                </a:cxn>
                <a:cxn ang="0">
                  <a:pos x="35" y="0"/>
                </a:cxn>
                <a:cxn ang="0">
                  <a:pos x="55" y="7"/>
                </a:cxn>
                <a:cxn ang="0">
                  <a:pos x="77" y="18"/>
                </a:cxn>
                <a:cxn ang="0">
                  <a:pos x="97" y="31"/>
                </a:cxn>
                <a:cxn ang="0">
                  <a:pos x="118" y="48"/>
                </a:cxn>
                <a:cxn ang="0">
                  <a:pos x="137" y="63"/>
                </a:cxn>
                <a:cxn ang="0">
                  <a:pos x="157" y="80"/>
                </a:cxn>
                <a:cxn ang="0">
                  <a:pos x="176" y="95"/>
                </a:cxn>
                <a:cxn ang="0">
                  <a:pos x="197" y="110"/>
                </a:cxn>
              </a:cxnLst>
              <a:rect l="txL" t="txT" r="txR" b="txB"/>
              <a:pathLst>
                <a:path w="218" h="225">
                  <a:moveTo>
                    <a:pt x="197" y="110"/>
                  </a:moveTo>
                  <a:lnTo>
                    <a:pt x="203" y="116"/>
                  </a:lnTo>
                  <a:lnTo>
                    <a:pt x="209" y="126"/>
                  </a:lnTo>
                  <a:lnTo>
                    <a:pt x="212" y="137"/>
                  </a:lnTo>
                  <a:lnTo>
                    <a:pt x="217" y="147"/>
                  </a:lnTo>
                  <a:lnTo>
                    <a:pt x="218" y="158"/>
                  </a:lnTo>
                  <a:lnTo>
                    <a:pt x="218" y="170"/>
                  </a:lnTo>
                  <a:lnTo>
                    <a:pt x="215" y="180"/>
                  </a:lnTo>
                  <a:lnTo>
                    <a:pt x="209" y="191"/>
                  </a:lnTo>
                  <a:lnTo>
                    <a:pt x="139" y="225"/>
                  </a:lnTo>
                  <a:lnTo>
                    <a:pt x="115" y="206"/>
                  </a:lnTo>
                  <a:lnTo>
                    <a:pt x="95" y="187"/>
                  </a:lnTo>
                  <a:lnTo>
                    <a:pt x="76" y="164"/>
                  </a:lnTo>
                  <a:lnTo>
                    <a:pt x="59" y="143"/>
                  </a:lnTo>
                  <a:lnTo>
                    <a:pt x="41" y="117"/>
                  </a:lnTo>
                  <a:lnTo>
                    <a:pt x="26" y="93"/>
                  </a:lnTo>
                  <a:lnTo>
                    <a:pt x="12" y="69"/>
                  </a:lnTo>
                  <a:lnTo>
                    <a:pt x="0" y="45"/>
                  </a:lnTo>
                  <a:lnTo>
                    <a:pt x="0" y="37"/>
                  </a:lnTo>
                  <a:lnTo>
                    <a:pt x="1" y="30"/>
                  </a:lnTo>
                  <a:lnTo>
                    <a:pt x="4" y="23"/>
                  </a:lnTo>
                  <a:lnTo>
                    <a:pt x="8" y="15"/>
                  </a:lnTo>
                  <a:lnTo>
                    <a:pt x="12" y="8"/>
                  </a:lnTo>
                  <a:lnTo>
                    <a:pt x="18" y="3"/>
                  </a:lnTo>
                  <a:lnTo>
                    <a:pt x="25" y="0"/>
                  </a:lnTo>
                  <a:lnTo>
                    <a:pt x="35" y="0"/>
                  </a:lnTo>
                  <a:lnTo>
                    <a:pt x="55" y="7"/>
                  </a:lnTo>
                  <a:lnTo>
                    <a:pt x="77" y="18"/>
                  </a:lnTo>
                  <a:lnTo>
                    <a:pt x="97" y="31"/>
                  </a:lnTo>
                  <a:lnTo>
                    <a:pt x="118" y="48"/>
                  </a:lnTo>
                  <a:lnTo>
                    <a:pt x="137" y="63"/>
                  </a:lnTo>
                  <a:lnTo>
                    <a:pt x="157" y="80"/>
                  </a:lnTo>
                  <a:lnTo>
                    <a:pt x="176" y="95"/>
                  </a:lnTo>
                  <a:lnTo>
                    <a:pt x="197" y="110"/>
                  </a:lnTo>
                  <a:close/>
                </a:path>
              </a:pathLst>
            </a:custGeom>
            <a:solidFill>
              <a:srgbClr val="FFBFBF">
                <a:alpha val="100000"/>
              </a:srgbClr>
            </a:solidFill>
            <a:ln w="9525">
              <a:noFill/>
            </a:ln>
          </p:spPr>
          <p:txBody>
            <a:bodyPr/>
            <a:p>
              <a:endParaRPr lang="zh-CN" altLang="en-US"/>
            </a:p>
          </p:txBody>
        </p:sp>
        <p:sp>
          <p:nvSpPr>
            <p:cNvPr id="18481" name="Freeform 40"/>
            <p:cNvSpPr/>
            <p:nvPr/>
          </p:nvSpPr>
          <p:spPr>
            <a:xfrm>
              <a:off x="4027" y="1958"/>
              <a:ext cx="37" cy="35"/>
            </a:xfrm>
            <a:custGeom>
              <a:avLst/>
              <a:gdLst>
                <a:gd name="txL" fmla="*/ 0 w 221"/>
                <a:gd name="txT" fmla="*/ 0 h 209"/>
                <a:gd name="txR" fmla="*/ 221 w 221"/>
                <a:gd name="txB" fmla="*/ 209 h 209"/>
              </a:gdLst>
              <a:ahLst/>
              <a:cxnLst>
                <a:cxn ang="0">
                  <a:pos x="145" y="105"/>
                </a:cxn>
                <a:cxn ang="0">
                  <a:pos x="149" y="114"/>
                </a:cxn>
                <a:cxn ang="0">
                  <a:pos x="156" y="125"/>
                </a:cxn>
                <a:cxn ang="0">
                  <a:pos x="163" y="135"/>
                </a:cxn>
                <a:cxn ang="0">
                  <a:pos x="174" y="146"/>
                </a:cxn>
                <a:cxn ang="0">
                  <a:pos x="184" y="154"/>
                </a:cxn>
                <a:cxn ang="0">
                  <a:pos x="196" y="163"/>
                </a:cxn>
                <a:cxn ang="0">
                  <a:pos x="207" y="172"/>
                </a:cxn>
                <a:cxn ang="0">
                  <a:pos x="221" y="180"/>
                </a:cxn>
                <a:cxn ang="0">
                  <a:pos x="216" y="190"/>
                </a:cxn>
                <a:cxn ang="0">
                  <a:pos x="207" y="198"/>
                </a:cxn>
                <a:cxn ang="0">
                  <a:pos x="199" y="201"/>
                </a:cxn>
                <a:cxn ang="0">
                  <a:pos x="193" y="203"/>
                </a:cxn>
                <a:cxn ang="0">
                  <a:pos x="187" y="205"/>
                </a:cxn>
                <a:cxn ang="0">
                  <a:pos x="181" y="209"/>
                </a:cxn>
                <a:cxn ang="0">
                  <a:pos x="145" y="208"/>
                </a:cxn>
                <a:cxn ang="0">
                  <a:pos x="117" y="198"/>
                </a:cxn>
                <a:cxn ang="0">
                  <a:pos x="91" y="179"/>
                </a:cxn>
                <a:cxn ang="0">
                  <a:pos x="71" y="155"/>
                </a:cxn>
                <a:cxn ang="0">
                  <a:pos x="51" y="125"/>
                </a:cxn>
                <a:cxn ang="0">
                  <a:pos x="34" y="96"/>
                </a:cxn>
                <a:cxn ang="0">
                  <a:pos x="16" y="66"/>
                </a:cxn>
                <a:cxn ang="0">
                  <a:pos x="0" y="41"/>
                </a:cxn>
                <a:cxn ang="0">
                  <a:pos x="36" y="0"/>
                </a:cxn>
                <a:cxn ang="0">
                  <a:pos x="54" y="8"/>
                </a:cxn>
                <a:cxn ang="0">
                  <a:pos x="70" y="21"/>
                </a:cxn>
                <a:cxn ang="0">
                  <a:pos x="81" y="35"/>
                </a:cxn>
                <a:cxn ang="0">
                  <a:pos x="93" y="52"/>
                </a:cxn>
                <a:cxn ang="0">
                  <a:pos x="102" y="68"/>
                </a:cxn>
                <a:cxn ang="0">
                  <a:pos x="113" y="82"/>
                </a:cxn>
                <a:cxn ang="0">
                  <a:pos x="127" y="95"/>
                </a:cxn>
                <a:cxn ang="0">
                  <a:pos x="145" y="105"/>
                </a:cxn>
              </a:cxnLst>
              <a:rect l="txL" t="txT" r="txR" b="txB"/>
              <a:pathLst>
                <a:path w="221" h="209">
                  <a:moveTo>
                    <a:pt x="145" y="105"/>
                  </a:moveTo>
                  <a:lnTo>
                    <a:pt x="149" y="114"/>
                  </a:lnTo>
                  <a:lnTo>
                    <a:pt x="156" y="125"/>
                  </a:lnTo>
                  <a:lnTo>
                    <a:pt x="163" y="135"/>
                  </a:lnTo>
                  <a:lnTo>
                    <a:pt x="174" y="146"/>
                  </a:lnTo>
                  <a:lnTo>
                    <a:pt x="184" y="154"/>
                  </a:lnTo>
                  <a:lnTo>
                    <a:pt x="196" y="163"/>
                  </a:lnTo>
                  <a:lnTo>
                    <a:pt x="207" y="172"/>
                  </a:lnTo>
                  <a:lnTo>
                    <a:pt x="221" y="180"/>
                  </a:lnTo>
                  <a:lnTo>
                    <a:pt x="216" y="190"/>
                  </a:lnTo>
                  <a:lnTo>
                    <a:pt x="207" y="198"/>
                  </a:lnTo>
                  <a:lnTo>
                    <a:pt x="199" y="201"/>
                  </a:lnTo>
                  <a:lnTo>
                    <a:pt x="193" y="203"/>
                  </a:lnTo>
                  <a:lnTo>
                    <a:pt x="187" y="205"/>
                  </a:lnTo>
                  <a:lnTo>
                    <a:pt x="181" y="209"/>
                  </a:lnTo>
                  <a:lnTo>
                    <a:pt x="145" y="208"/>
                  </a:lnTo>
                  <a:lnTo>
                    <a:pt x="117" y="198"/>
                  </a:lnTo>
                  <a:lnTo>
                    <a:pt x="91" y="179"/>
                  </a:lnTo>
                  <a:lnTo>
                    <a:pt x="71" y="155"/>
                  </a:lnTo>
                  <a:lnTo>
                    <a:pt x="51" y="125"/>
                  </a:lnTo>
                  <a:lnTo>
                    <a:pt x="34" y="96"/>
                  </a:lnTo>
                  <a:lnTo>
                    <a:pt x="16" y="66"/>
                  </a:lnTo>
                  <a:lnTo>
                    <a:pt x="0" y="41"/>
                  </a:lnTo>
                  <a:lnTo>
                    <a:pt x="36" y="0"/>
                  </a:lnTo>
                  <a:lnTo>
                    <a:pt x="54" y="8"/>
                  </a:lnTo>
                  <a:lnTo>
                    <a:pt x="70" y="21"/>
                  </a:lnTo>
                  <a:lnTo>
                    <a:pt x="81" y="35"/>
                  </a:lnTo>
                  <a:lnTo>
                    <a:pt x="93" y="52"/>
                  </a:lnTo>
                  <a:lnTo>
                    <a:pt x="102" y="68"/>
                  </a:lnTo>
                  <a:lnTo>
                    <a:pt x="113" y="82"/>
                  </a:lnTo>
                  <a:lnTo>
                    <a:pt x="127" y="95"/>
                  </a:lnTo>
                  <a:lnTo>
                    <a:pt x="145" y="105"/>
                  </a:lnTo>
                  <a:close/>
                </a:path>
              </a:pathLst>
            </a:custGeom>
            <a:solidFill>
              <a:srgbClr val="FFBFBF">
                <a:alpha val="100000"/>
              </a:srgbClr>
            </a:solidFill>
            <a:ln w="9525">
              <a:noFill/>
            </a:ln>
          </p:spPr>
          <p:txBody>
            <a:bodyPr/>
            <a:p>
              <a:endParaRPr lang="zh-CN" altLang="en-US"/>
            </a:p>
          </p:txBody>
        </p:sp>
        <p:sp>
          <p:nvSpPr>
            <p:cNvPr id="18482" name="Freeform 41"/>
            <p:cNvSpPr/>
            <p:nvPr/>
          </p:nvSpPr>
          <p:spPr>
            <a:xfrm>
              <a:off x="3851" y="1965"/>
              <a:ext cx="123" cy="301"/>
            </a:xfrm>
            <a:custGeom>
              <a:avLst/>
              <a:gdLst>
                <a:gd name="txL" fmla="*/ 0 w 736"/>
                <a:gd name="txT" fmla="*/ 0 h 1811"/>
                <a:gd name="txR" fmla="*/ 736 w 736"/>
                <a:gd name="txB" fmla="*/ 1811 h 1811"/>
              </a:gdLst>
              <a:ahLst/>
              <a:cxnLst>
                <a:cxn ang="0">
                  <a:pos x="610" y="475"/>
                </a:cxn>
                <a:cxn ang="0">
                  <a:pos x="613" y="493"/>
                </a:cxn>
                <a:cxn ang="0">
                  <a:pos x="649" y="469"/>
                </a:cxn>
                <a:cxn ang="0">
                  <a:pos x="634" y="529"/>
                </a:cxn>
                <a:cxn ang="0">
                  <a:pos x="625" y="593"/>
                </a:cxn>
                <a:cxn ang="0">
                  <a:pos x="679" y="742"/>
                </a:cxn>
                <a:cxn ang="0">
                  <a:pos x="629" y="838"/>
                </a:cxn>
                <a:cxn ang="0">
                  <a:pos x="575" y="932"/>
                </a:cxn>
                <a:cxn ang="0">
                  <a:pos x="563" y="992"/>
                </a:cxn>
                <a:cxn ang="0">
                  <a:pos x="694" y="834"/>
                </a:cxn>
                <a:cxn ang="0">
                  <a:pos x="706" y="890"/>
                </a:cxn>
                <a:cxn ang="0">
                  <a:pos x="691" y="945"/>
                </a:cxn>
                <a:cxn ang="0">
                  <a:pos x="700" y="952"/>
                </a:cxn>
                <a:cxn ang="0">
                  <a:pos x="736" y="987"/>
                </a:cxn>
                <a:cxn ang="0">
                  <a:pos x="699" y="1095"/>
                </a:cxn>
                <a:cxn ang="0">
                  <a:pos x="612" y="1190"/>
                </a:cxn>
                <a:cxn ang="0">
                  <a:pos x="552" y="1257"/>
                </a:cxn>
                <a:cxn ang="0">
                  <a:pos x="489" y="1305"/>
                </a:cxn>
                <a:cxn ang="0">
                  <a:pos x="430" y="1364"/>
                </a:cxn>
                <a:cxn ang="0">
                  <a:pos x="522" y="1306"/>
                </a:cxn>
                <a:cxn ang="0">
                  <a:pos x="625" y="1220"/>
                </a:cxn>
                <a:cxn ang="0">
                  <a:pos x="720" y="1120"/>
                </a:cxn>
                <a:cxn ang="0">
                  <a:pos x="639" y="1247"/>
                </a:cxn>
                <a:cxn ang="0">
                  <a:pos x="522" y="1355"/>
                </a:cxn>
                <a:cxn ang="0">
                  <a:pos x="481" y="1415"/>
                </a:cxn>
                <a:cxn ang="0">
                  <a:pos x="564" y="1356"/>
                </a:cxn>
                <a:cxn ang="0">
                  <a:pos x="645" y="1284"/>
                </a:cxn>
                <a:cxn ang="0">
                  <a:pos x="595" y="1397"/>
                </a:cxn>
                <a:cxn ang="0">
                  <a:pos x="413" y="1553"/>
                </a:cxn>
                <a:cxn ang="0">
                  <a:pos x="209" y="1670"/>
                </a:cxn>
                <a:cxn ang="0">
                  <a:pos x="150" y="1691"/>
                </a:cxn>
                <a:cxn ang="0">
                  <a:pos x="165" y="1705"/>
                </a:cxn>
                <a:cxn ang="0">
                  <a:pos x="186" y="1711"/>
                </a:cxn>
                <a:cxn ang="0">
                  <a:pos x="239" y="1697"/>
                </a:cxn>
                <a:cxn ang="0">
                  <a:pos x="288" y="1674"/>
                </a:cxn>
                <a:cxn ang="0">
                  <a:pos x="283" y="1692"/>
                </a:cxn>
                <a:cxn ang="0">
                  <a:pos x="166" y="1754"/>
                </a:cxn>
                <a:cxn ang="0">
                  <a:pos x="39" y="1794"/>
                </a:cxn>
                <a:cxn ang="0">
                  <a:pos x="107" y="1691"/>
                </a:cxn>
                <a:cxn ang="0">
                  <a:pos x="249" y="1492"/>
                </a:cxn>
                <a:cxn ang="0">
                  <a:pos x="360" y="1282"/>
                </a:cxn>
                <a:cxn ang="0">
                  <a:pos x="413" y="1239"/>
                </a:cxn>
                <a:cxn ang="0">
                  <a:pos x="462" y="1192"/>
                </a:cxn>
                <a:cxn ang="0">
                  <a:pos x="406" y="1200"/>
                </a:cxn>
                <a:cxn ang="0">
                  <a:pos x="502" y="982"/>
                </a:cxn>
                <a:cxn ang="0">
                  <a:pos x="583" y="759"/>
                </a:cxn>
                <a:cxn ang="0">
                  <a:pos x="601" y="602"/>
                </a:cxn>
                <a:cxn ang="0">
                  <a:pos x="581" y="585"/>
                </a:cxn>
                <a:cxn ang="0">
                  <a:pos x="588" y="551"/>
                </a:cxn>
                <a:cxn ang="0">
                  <a:pos x="595" y="522"/>
                </a:cxn>
                <a:cxn ang="0">
                  <a:pos x="557" y="557"/>
                </a:cxn>
                <a:cxn ang="0">
                  <a:pos x="570" y="407"/>
                </a:cxn>
                <a:cxn ang="0">
                  <a:pos x="621" y="204"/>
                </a:cxn>
                <a:cxn ang="0">
                  <a:pos x="667" y="0"/>
                </a:cxn>
                <a:cxn ang="0">
                  <a:pos x="660" y="173"/>
                </a:cxn>
                <a:cxn ang="0">
                  <a:pos x="645" y="346"/>
                </a:cxn>
              </a:cxnLst>
              <a:rect l="txL" t="txT" r="txR" b="txB"/>
              <a:pathLst>
                <a:path w="736" h="1811">
                  <a:moveTo>
                    <a:pt x="604" y="452"/>
                  </a:moveTo>
                  <a:lnTo>
                    <a:pt x="610" y="462"/>
                  </a:lnTo>
                  <a:lnTo>
                    <a:pt x="610" y="475"/>
                  </a:lnTo>
                  <a:lnTo>
                    <a:pt x="609" y="481"/>
                  </a:lnTo>
                  <a:lnTo>
                    <a:pt x="610" y="487"/>
                  </a:lnTo>
                  <a:lnTo>
                    <a:pt x="613" y="493"/>
                  </a:lnTo>
                  <a:lnTo>
                    <a:pt x="621" y="499"/>
                  </a:lnTo>
                  <a:lnTo>
                    <a:pt x="645" y="452"/>
                  </a:lnTo>
                  <a:lnTo>
                    <a:pt x="649" y="469"/>
                  </a:lnTo>
                  <a:lnTo>
                    <a:pt x="648" y="488"/>
                  </a:lnTo>
                  <a:lnTo>
                    <a:pt x="642" y="507"/>
                  </a:lnTo>
                  <a:lnTo>
                    <a:pt x="634" y="529"/>
                  </a:lnTo>
                  <a:lnTo>
                    <a:pt x="625" y="549"/>
                  </a:lnTo>
                  <a:lnTo>
                    <a:pt x="623" y="571"/>
                  </a:lnTo>
                  <a:lnTo>
                    <a:pt x="625" y="593"/>
                  </a:lnTo>
                  <a:lnTo>
                    <a:pt x="639" y="615"/>
                  </a:lnTo>
                  <a:lnTo>
                    <a:pt x="651" y="603"/>
                  </a:lnTo>
                  <a:lnTo>
                    <a:pt x="679" y="742"/>
                  </a:lnTo>
                  <a:lnTo>
                    <a:pt x="663" y="774"/>
                  </a:lnTo>
                  <a:lnTo>
                    <a:pt x="647" y="806"/>
                  </a:lnTo>
                  <a:lnTo>
                    <a:pt x="629" y="838"/>
                  </a:lnTo>
                  <a:lnTo>
                    <a:pt x="612" y="871"/>
                  </a:lnTo>
                  <a:lnTo>
                    <a:pt x="593" y="901"/>
                  </a:lnTo>
                  <a:lnTo>
                    <a:pt x="575" y="932"/>
                  </a:lnTo>
                  <a:lnTo>
                    <a:pt x="555" y="962"/>
                  </a:lnTo>
                  <a:lnTo>
                    <a:pt x="534" y="992"/>
                  </a:lnTo>
                  <a:lnTo>
                    <a:pt x="563" y="992"/>
                  </a:lnTo>
                  <a:lnTo>
                    <a:pt x="691" y="795"/>
                  </a:lnTo>
                  <a:lnTo>
                    <a:pt x="690" y="813"/>
                  </a:lnTo>
                  <a:lnTo>
                    <a:pt x="694" y="834"/>
                  </a:lnTo>
                  <a:lnTo>
                    <a:pt x="697" y="852"/>
                  </a:lnTo>
                  <a:lnTo>
                    <a:pt x="703" y="872"/>
                  </a:lnTo>
                  <a:lnTo>
                    <a:pt x="706" y="890"/>
                  </a:lnTo>
                  <a:lnTo>
                    <a:pt x="706" y="909"/>
                  </a:lnTo>
                  <a:lnTo>
                    <a:pt x="701" y="927"/>
                  </a:lnTo>
                  <a:lnTo>
                    <a:pt x="691" y="945"/>
                  </a:lnTo>
                  <a:lnTo>
                    <a:pt x="694" y="946"/>
                  </a:lnTo>
                  <a:lnTo>
                    <a:pt x="696" y="950"/>
                  </a:lnTo>
                  <a:lnTo>
                    <a:pt x="700" y="952"/>
                  </a:lnTo>
                  <a:lnTo>
                    <a:pt x="708" y="951"/>
                  </a:lnTo>
                  <a:lnTo>
                    <a:pt x="720" y="945"/>
                  </a:lnTo>
                  <a:lnTo>
                    <a:pt x="736" y="987"/>
                  </a:lnTo>
                  <a:lnTo>
                    <a:pt x="736" y="1027"/>
                  </a:lnTo>
                  <a:lnTo>
                    <a:pt x="721" y="1061"/>
                  </a:lnTo>
                  <a:lnTo>
                    <a:pt x="699" y="1095"/>
                  </a:lnTo>
                  <a:lnTo>
                    <a:pt x="670" y="1126"/>
                  </a:lnTo>
                  <a:lnTo>
                    <a:pt x="640" y="1157"/>
                  </a:lnTo>
                  <a:lnTo>
                    <a:pt x="612" y="1190"/>
                  </a:lnTo>
                  <a:lnTo>
                    <a:pt x="592" y="1224"/>
                  </a:lnTo>
                  <a:lnTo>
                    <a:pt x="573" y="1240"/>
                  </a:lnTo>
                  <a:lnTo>
                    <a:pt x="552" y="1257"/>
                  </a:lnTo>
                  <a:lnTo>
                    <a:pt x="531" y="1272"/>
                  </a:lnTo>
                  <a:lnTo>
                    <a:pt x="510" y="1289"/>
                  </a:lnTo>
                  <a:lnTo>
                    <a:pt x="489" y="1305"/>
                  </a:lnTo>
                  <a:lnTo>
                    <a:pt x="467" y="1323"/>
                  </a:lnTo>
                  <a:lnTo>
                    <a:pt x="447" y="1342"/>
                  </a:lnTo>
                  <a:lnTo>
                    <a:pt x="430" y="1364"/>
                  </a:lnTo>
                  <a:lnTo>
                    <a:pt x="453" y="1364"/>
                  </a:lnTo>
                  <a:lnTo>
                    <a:pt x="487" y="1335"/>
                  </a:lnTo>
                  <a:lnTo>
                    <a:pt x="522" y="1306"/>
                  </a:lnTo>
                  <a:lnTo>
                    <a:pt x="557" y="1277"/>
                  </a:lnTo>
                  <a:lnTo>
                    <a:pt x="593" y="1250"/>
                  </a:lnTo>
                  <a:lnTo>
                    <a:pt x="625" y="1220"/>
                  </a:lnTo>
                  <a:lnTo>
                    <a:pt x="659" y="1188"/>
                  </a:lnTo>
                  <a:lnTo>
                    <a:pt x="690" y="1155"/>
                  </a:lnTo>
                  <a:lnTo>
                    <a:pt x="720" y="1120"/>
                  </a:lnTo>
                  <a:lnTo>
                    <a:pt x="700" y="1166"/>
                  </a:lnTo>
                  <a:lnTo>
                    <a:pt x="672" y="1209"/>
                  </a:lnTo>
                  <a:lnTo>
                    <a:pt x="639" y="1247"/>
                  </a:lnTo>
                  <a:lnTo>
                    <a:pt x="601" y="1284"/>
                  </a:lnTo>
                  <a:lnTo>
                    <a:pt x="562" y="1319"/>
                  </a:lnTo>
                  <a:lnTo>
                    <a:pt x="522" y="1355"/>
                  </a:lnTo>
                  <a:lnTo>
                    <a:pt x="485" y="1392"/>
                  </a:lnTo>
                  <a:lnTo>
                    <a:pt x="453" y="1433"/>
                  </a:lnTo>
                  <a:lnTo>
                    <a:pt x="481" y="1415"/>
                  </a:lnTo>
                  <a:lnTo>
                    <a:pt x="510" y="1398"/>
                  </a:lnTo>
                  <a:lnTo>
                    <a:pt x="537" y="1377"/>
                  </a:lnTo>
                  <a:lnTo>
                    <a:pt x="564" y="1356"/>
                  </a:lnTo>
                  <a:lnTo>
                    <a:pt x="591" y="1332"/>
                  </a:lnTo>
                  <a:lnTo>
                    <a:pt x="617" y="1310"/>
                  </a:lnTo>
                  <a:lnTo>
                    <a:pt x="645" y="1284"/>
                  </a:lnTo>
                  <a:lnTo>
                    <a:pt x="673" y="1259"/>
                  </a:lnTo>
                  <a:lnTo>
                    <a:pt x="640" y="1331"/>
                  </a:lnTo>
                  <a:lnTo>
                    <a:pt x="595" y="1397"/>
                  </a:lnTo>
                  <a:lnTo>
                    <a:pt x="540" y="1456"/>
                  </a:lnTo>
                  <a:lnTo>
                    <a:pt x="480" y="1507"/>
                  </a:lnTo>
                  <a:lnTo>
                    <a:pt x="413" y="1553"/>
                  </a:lnTo>
                  <a:lnTo>
                    <a:pt x="345" y="1596"/>
                  </a:lnTo>
                  <a:lnTo>
                    <a:pt x="275" y="1633"/>
                  </a:lnTo>
                  <a:lnTo>
                    <a:pt x="209" y="1670"/>
                  </a:lnTo>
                  <a:lnTo>
                    <a:pt x="150" y="1676"/>
                  </a:lnTo>
                  <a:lnTo>
                    <a:pt x="149" y="1684"/>
                  </a:lnTo>
                  <a:lnTo>
                    <a:pt x="150" y="1691"/>
                  </a:lnTo>
                  <a:lnTo>
                    <a:pt x="153" y="1697"/>
                  </a:lnTo>
                  <a:lnTo>
                    <a:pt x="159" y="1703"/>
                  </a:lnTo>
                  <a:lnTo>
                    <a:pt x="165" y="1705"/>
                  </a:lnTo>
                  <a:lnTo>
                    <a:pt x="172" y="1709"/>
                  </a:lnTo>
                  <a:lnTo>
                    <a:pt x="179" y="1710"/>
                  </a:lnTo>
                  <a:lnTo>
                    <a:pt x="186" y="1711"/>
                  </a:lnTo>
                  <a:lnTo>
                    <a:pt x="204" y="1709"/>
                  </a:lnTo>
                  <a:lnTo>
                    <a:pt x="222" y="1704"/>
                  </a:lnTo>
                  <a:lnTo>
                    <a:pt x="239" y="1697"/>
                  </a:lnTo>
                  <a:lnTo>
                    <a:pt x="256" y="1691"/>
                  </a:lnTo>
                  <a:lnTo>
                    <a:pt x="271" y="1681"/>
                  </a:lnTo>
                  <a:lnTo>
                    <a:pt x="288" y="1674"/>
                  </a:lnTo>
                  <a:lnTo>
                    <a:pt x="304" y="1666"/>
                  </a:lnTo>
                  <a:lnTo>
                    <a:pt x="319" y="1660"/>
                  </a:lnTo>
                  <a:lnTo>
                    <a:pt x="283" y="1692"/>
                  </a:lnTo>
                  <a:lnTo>
                    <a:pt x="246" y="1717"/>
                  </a:lnTo>
                  <a:lnTo>
                    <a:pt x="205" y="1738"/>
                  </a:lnTo>
                  <a:lnTo>
                    <a:pt x="166" y="1754"/>
                  </a:lnTo>
                  <a:lnTo>
                    <a:pt x="123" y="1768"/>
                  </a:lnTo>
                  <a:lnTo>
                    <a:pt x="81" y="1781"/>
                  </a:lnTo>
                  <a:lnTo>
                    <a:pt x="39" y="1794"/>
                  </a:lnTo>
                  <a:lnTo>
                    <a:pt x="0" y="1811"/>
                  </a:lnTo>
                  <a:lnTo>
                    <a:pt x="54" y="1752"/>
                  </a:lnTo>
                  <a:lnTo>
                    <a:pt x="107" y="1691"/>
                  </a:lnTo>
                  <a:lnTo>
                    <a:pt x="157" y="1626"/>
                  </a:lnTo>
                  <a:lnTo>
                    <a:pt x="205" y="1561"/>
                  </a:lnTo>
                  <a:lnTo>
                    <a:pt x="249" y="1492"/>
                  </a:lnTo>
                  <a:lnTo>
                    <a:pt x="289" y="1423"/>
                  </a:lnTo>
                  <a:lnTo>
                    <a:pt x="327" y="1353"/>
                  </a:lnTo>
                  <a:lnTo>
                    <a:pt x="360" y="1282"/>
                  </a:lnTo>
                  <a:lnTo>
                    <a:pt x="376" y="1266"/>
                  </a:lnTo>
                  <a:lnTo>
                    <a:pt x="395" y="1253"/>
                  </a:lnTo>
                  <a:lnTo>
                    <a:pt x="413" y="1239"/>
                  </a:lnTo>
                  <a:lnTo>
                    <a:pt x="432" y="1226"/>
                  </a:lnTo>
                  <a:lnTo>
                    <a:pt x="449" y="1210"/>
                  </a:lnTo>
                  <a:lnTo>
                    <a:pt x="462" y="1192"/>
                  </a:lnTo>
                  <a:lnTo>
                    <a:pt x="472" y="1172"/>
                  </a:lnTo>
                  <a:lnTo>
                    <a:pt x="475" y="1149"/>
                  </a:lnTo>
                  <a:lnTo>
                    <a:pt x="406" y="1200"/>
                  </a:lnTo>
                  <a:lnTo>
                    <a:pt x="437" y="1127"/>
                  </a:lnTo>
                  <a:lnTo>
                    <a:pt x="469" y="1055"/>
                  </a:lnTo>
                  <a:lnTo>
                    <a:pt x="502" y="982"/>
                  </a:lnTo>
                  <a:lnTo>
                    <a:pt x="533" y="910"/>
                  </a:lnTo>
                  <a:lnTo>
                    <a:pt x="559" y="835"/>
                  </a:lnTo>
                  <a:lnTo>
                    <a:pt x="583" y="759"/>
                  </a:lnTo>
                  <a:lnTo>
                    <a:pt x="600" y="681"/>
                  </a:lnTo>
                  <a:lnTo>
                    <a:pt x="610" y="603"/>
                  </a:lnTo>
                  <a:lnTo>
                    <a:pt x="601" y="602"/>
                  </a:lnTo>
                  <a:lnTo>
                    <a:pt x="594" y="601"/>
                  </a:lnTo>
                  <a:lnTo>
                    <a:pt x="587" y="595"/>
                  </a:lnTo>
                  <a:lnTo>
                    <a:pt x="581" y="585"/>
                  </a:lnTo>
                  <a:lnTo>
                    <a:pt x="582" y="572"/>
                  </a:lnTo>
                  <a:lnTo>
                    <a:pt x="586" y="561"/>
                  </a:lnTo>
                  <a:lnTo>
                    <a:pt x="588" y="551"/>
                  </a:lnTo>
                  <a:lnTo>
                    <a:pt x="592" y="542"/>
                  </a:lnTo>
                  <a:lnTo>
                    <a:pt x="593" y="531"/>
                  </a:lnTo>
                  <a:lnTo>
                    <a:pt x="595" y="522"/>
                  </a:lnTo>
                  <a:lnTo>
                    <a:pt x="594" y="510"/>
                  </a:lnTo>
                  <a:lnTo>
                    <a:pt x="592" y="499"/>
                  </a:lnTo>
                  <a:lnTo>
                    <a:pt x="557" y="557"/>
                  </a:lnTo>
                  <a:lnTo>
                    <a:pt x="528" y="534"/>
                  </a:lnTo>
                  <a:lnTo>
                    <a:pt x="550" y="470"/>
                  </a:lnTo>
                  <a:lnTo>
                    <a:pt x="570" y="407"/>
                  </a:lnTo>
                  <a:lnTo>
                    <a:pt x="588" y="340"/>
                  </a:lnTo>
                  <a:lnTo>
                    <a:pt x="606" y="272"/>
                  </a:lnTo>
                  <a:lnTo>
                    <a:pt x="621" y="204"/>
                  </a:lnTo>
                  <a:lnTo>
                    <a:pt x="636" y="136"/>
                  </a:lnTo>
                  <a:lnTo>
                    <a:pt x="652" y="67"/>
                  </a:lnTo>
                  <a:lnTo>
                    <a:pt x="667" y="0"/>
                  </a:lnTo>
                  <a:lnTo>
                    <a:pt x="663" y="57"/>
                  </a:lnTo>
                  <a:lnTo>
                    <a:pt x="661" y="114"/>
                  </a:lnTo>
                  <a:lnTo>
                    <a:pt x="660" y="173"/>
                  </a:lnTo>
                  <a:lnTo>
                    <a:pt x="659" y="232"/>
                  </a:lnTo>
                  <a:lnTo>
                    <a:pt x="653" y="288"/>
                  </a:lnTo>
                  <a:lnTo>
                    <a:pt x="645" y="346"/>
                  </a:lnTo>
                  <a:lnTo>
                    <a:pt x="628" y="399"/>
                  </a:lnTo>
                  <a:lnTo>
                    <a:pt x="604" y="452"/>
                  </a:lnTo>
                  <a:close/>
                </a:path>
              </a:pathLst>
            </a:custGeom>
            <a:solidFill>
              <a:srgbClr val="FF4040">
                <a:alpha val="100000"/>
              </a:srgbClr>
            </a:solidFill>
            <a:ln w="9525">
              <a:noFill/>
            </a:ln>
          </p:spPr>
          <p:txBody>
            <a:bodyPr/>
            <a:p>
              <a:endParaRPr lang="zh-CN" altLang="en-US"/>
            </a:p>
          </p:txBody>
        </p:sp>
        <p:sp>
          <p:nvSpPr>
            <p:cNvPr id="18483" name="Freeform 42"/>
            <p:cNvSpPr/>
            <p:nvPr/>
          </p:nvSpPr>
          <p:spPr>
            <a:xfrm>
              <a:off x="3976" y="1965"/>
              <a:ext cx="25" cy="139"/>
            </a:xfrm>
            <a:custGeom>
              <a:avLst/>
              <a:gdLst>
                <a:gd name="txL" fmla="*/ 0 w 153"/>
                <a:gd name="txT" fmla="*/ 0 h 836"/>
                <a:gd name="txR" fmla="*/ 153 w 153"/>
                <a:gd name="txB" fmla="*/ 836 h 836"/>
              </a:gdLst>
              <a:ahLst/>
              <a:cxnLst>
                <a:cxn ang="0">
                  <a:pos x="120" y="124"/>
                </a:cxn>
                <a:cxn ang="0">
                  <a:pos x="117" y="93"/>
                </a:cxn>
                <a:cxn ang="0">
                  <a:pos x="115" y="63"/>
                </a:cxn>
                <a:cxn ang="0">
                  <a:pos x="104" y="40"/>
                </a:cxn>
                <a:cxn ang="0">
                  <a:pos x="91" y="63"/>
                </a:cxn>
                <a:cxn ang="0">
                  <a:pos x="93" y="122"/>
                </a:cxn>
                <a:cxn ang="0">
                  <a:pos x="98" y="185"/>
                </a:cxn>
                <a:cxn ang="0">
                  <a:pos x="98" y="247"/>
                </a:cxn>
                <a:cxn ang="0">
                  <a:pos x="92" y="271"/>
                </a:cxn>
                <a:cxn ang="0">
                  <a:pos x="92" y="258"/>
                </a:cxn>
                <a:cxn ang="0">
                  <a:pos x="91" y="244"/>
                </a:cxn>
                <a:cxn ang="0">
                  <a:pos x="81" y="300"/>
                </a:cxn>
                <a:cxn ang="0">
                  <a:pos x="73" y="431"/>
                </a:cxn>
                <a:cxn ang="0">
                  <a:pos x="73" y="565"/>
                </a:cxn>
                <a:cxn ang="0">
                  <a:pos x="72" y="698"/>
                </a:cxn>
                <a:cxn ang="0">
                  <a:pos x="63" y="770"/>
                </a:cxn>
                <a:cxn ang="0">
                  <a:pos x="52" y="784"/>
                </a:cxn>
                <a:cxn ang="0">
                  <a:pos x="44" y="805"/>
                </a:cxn>
                <a:cxn ang="0">
                  <a:pos x="36" y="825"/>
                </a:cxn>
                <a:cxn ang="0">
                  <a:pos x="24" y="810"/>
                </a:cxn>
                <a:cxn ang="0">
                  <a:pos x="25" y="762"/>
                </a:cxn>
                <a:cxn ang="0">
                  <a:pos x="36" y="718"/>
                </a:cxn>
                <a:cxn ang="0">
                  <a:pos x="46" y="675"/>
                </a:cxn>
                <a:cxn ang="0">
                  <a:pos x="51" y="611"/>
                </a:cxn>
                <a:cxn ang="0">
                  <a:pos x="54" y="522"/>
                </a:cxn>
                <a:cxn ang="0">
                  <a:pos x="55" y="432"/>
                </a:cxn>
                <a:cxn ang="0">
                  <a:pos x="55" y="344"/>
                </a:cxn>
                <a:cxn ang="0">
                  <a:pos x="43" y="290"/>
                </a:cxn>
                <a:cxn ang="0">
                  <a:pos x="31" y="317"/>
                </a:cxn>
                <a:cxn ang="0">
                  <a:pos x="33" y="348"/>
                </a:cxn>
                <a:cxn ang="0">
                  <a:pos x="36" y="377"/>
                </a:cxn>
                <a:cxn ang="0">
                  <a:pos x="25" y="405"/>
                </a:cxn>
                <a:cxn ang="0">
                  <a:pos x="3" y="481"/>
                </a:cxn>
                <a:cxn ang="0">
                  <a:pos x="0" y="396"/>
                </a:cxn>
                <a:cxn ang="0">
                  <a:pos x="7" y="316"/>
                </a:cxn>
                <a:cxn ang="0">
                  <a:pos x="26" y="239"/>
                </a:cxn>
                <a:cxn ang="0">
                  <a:pos x="55" y="244"/>
                </a:cxn>
                <a:cxn ang="0">
                  <a:pos x="57" y="204"/>
                </a:cxn>
                <a:cxn ang="0">
                  <a:pos x="61" y="163"/>
                </a:cxn>
                <a:cxn ang="0">
                  <a:pos x="56" y="124"/>
                </a:cxn>
                <a:cxn ang="0">
                  <a:pos x="37" y="93"/>
                </a:cxn>
                <a:cxn ang="0">
                  <a:pos x="34" y="78"/>
                </a:cxn>
                <a:cxn ang="0">
                  <a:pos x="44" y="72"/>
                </a:cxn>
                <a:cxn ang="0">
                  <a:pos x="56" y="70"/>
                </a:cxn>
                <a:cxn ang="0">
                  <a:pos x="66" y="70"/>
                </a:cxn>
                <a:cxn ang="0">
                  <a:pos x="63" y="39"/>
                </a:cxn>
                <a:cxn ang="0">
                  <a:pos x="73" y="17"/>
                </a:cxn>
                <a:cxn ang="0">
                  <a:pos x="93" y="4"/>
                </a:cxn>
                <a:cxn ang="0">
                  <a:pos x="124" y="0"/>
                </a:cxn>
                <a:cxn ang="0">
                  <a:pos x="124" y="139"/>
                </a:cxn>
              </a:cxnLst>
              <a:rect l="txL" t="txT" r="txR" b="txB"/>
              <a:pathLst>
                <a:path w="153" h="836">
                  <a:moveTo>
                    <a:pt x="124" y="139"/>
                  </a:moveTo>
                  <a:lnTo>
                    <a:pt x="120" y="124"/>
                  </a:lnTo>
                  <a:lnTo>
                    <a:pt x="118" y="109"/>
                  </a:lnTo>
                  <a:lnTo>
                    <a:pt x="117" y="93"/>
                  </a:lnTo>
                  <a:lnTo>
                    <a:pt x="117" y="78"/>
                  </a:lnTo>
                  <a:lnTo>
                    <a:pt x="115" y="63"/>
                  </a:lnTo>
                  <a:lnTo>
                    <a:pt x="111" y="51"/>
                  </a:lnTo>
                  <a:lnTo>
                    <a:pt x="104" y="40"/>
                  </a:lnTo>
                  <a:lnTo>
                    <a:pt x="94" y="35"/>
                  </a:lnTo>
                  <a:lnTo>
                    <a:pt x="91" y="63"/>
                  </a:lnTo>
                  <a:lnTo>
                    <a:pt x="92" y="93"/>
                  </a:lnTo>
                  <a:lnTo>
                    <a:pt x="93" y="122"/>
                  </a:lnTo>
                  <a:lnTo>
                    <a:pt x="97" y="154"/>
                  </a:lnTo>
                  <a:lnTo>
                    <a:pt x="98" y="185"/>
                  </a:lnTo>
                  <a:lnTo>
                    <a:pt x="99" y="216"/>
                  </a:lnTo>
                  <a:lnTo>
                    <a:pt x="98" y="247"/>
                  </a:lnTo>
                  <a:lnTo>
                    <a:pt x="94" y="278"/>
                  </a:lnTo>
                  <a:lnTo>
                    <a:pt x="92" y="271"/>
                  </a:lnTo>
                  <a:lnTo>
                    <a:pt x="92" y="264"/>
                  </a:lnTo>
                  <a:lnTo>
                    <a:pt x="92" y="258"/>
                  </a:lnTo>
                  <a:lnTo>
                    <a:pt x="92" y="253"/>
                  </a:lnTo>
                  <a:lnTo>
                    <a:pt x="91" y="244"/>
                  </a:lnTo>
                  <a:lnTo>
                    <a:pt x="90" y="238"/>
                  </a:lnTo>
                  <a:lnTo>
                    <a:pt x="81" y="300"/>
                  </a:lnTo>
                  <a:lnTo>
                    <a:pt x="76" y="366"/>
                  </a:lnTo>
                  <a:lnTo>
                    <a:pt x="73" y="431"/>
                  </a:lnTo>
                  <a:lnTo>
                    <a:pt x="73" y="499"/>
                  </a:lnTo>
                  <a:lnTo>
                    <a:pt x="73" y="565"/>
                  </a:lnTo>
                  <a:lnTo>
                    <a:pt x="73" y="632"/>
                  </a:lnTo>
                  <a:lnTo>
                    <a:pt x="72" y="698"/>
                  </a:lnTo>
                  <a:lnTo>
                    <a:pt x="72" y="765"/>
                  </a:lnTo>
                  <a:lnTo>
                    <a:pt x="63" y="770"/>
                  </a:lnTo>
                  <a:lnTo>
                    <a:pt x="57" y="777"/>
                  </a:lnTo>
                  <a:lnTo>
                    <a:pt x="52" y="784"/>
                  </a:lnTo>
                  <a:lnTo>
                    <a:pt x="49" y="795"/>
                  </a:lnTo>
                  <a:lnTo>
                    <a:pt x="44" y="805"/>
                  </a:lnTo>
                  <a:lnTo>
                    <a:pt x="40" y="816"/>
                  </a:lnTo>
                  <a:lnTo>
                    <a:pt x="36" y="825"/>
                  </a:lnTo>
                  <a:lnTo>
                    <a:pt x="31" y="836"/>
                  </a:lnTo>
                  <a:lnTo>
                    <a:pt x="24" y="810"/>
                  </a:lnTo>
                  <a:lnTo>
                    <a:pt x="24" y="786"/>
                  </a:lnTo>
                  <a:lnTo>
                    <a:pt x="25" y="762"/>
                  </a:lnTo>
                  <a:lnTo>
                    <a:pt x="31" y="740"/>
                  </a:lnTo>
                  <a:lnTo>
                    <a:pt x="36" y="718"/>
                  </a:lnTo>
                  <a:lnTo>
                    <a:pt x="42" y="697"/>
                  </a:lnTo>
                  <a:lnTo>
                    <a:pt x="46" y="675"/>
                  </a:lnTo>
                  <a:lnTo>
                    <a:pt x="49" y="655"/>
                  </a:lnTo>
                  <a:lnTo>
                    <a:pt x="51" y="611"/>
                  </a:lnTo>
                  <a:lnTo>
                    <a:pt x="54" y="566"/>
                  </a:lnTo>
                  <a:lnTo>
                    <a:pt x="54" y="522"/>
                  </a:lnTo>
                  <a:lnTo>
                    <a:pt x="55" y="477"/>
                  </a:lnTo>
                  <a:lnTo>
                    <a:pt x="55" y="432"/>
                  </a:lnTo>
                  <a:lnTo>
                    <a:pt x="55" y="389"/>
                  </a:lnTo>
                  <a:lnTo>
                    <a:pt x="55" y="344"/>
                  </a:lnTo>
                  <a:lnTo>
                    <a:pt x="55" y="301"/>
                  </a:lnTo>
                  <a:lnTo>
                    <a:pt x="43" y="290"/>
                  </a:lnTo>
                  <a:lnTo>
                    <a:pt x="34" y="302"/>
                  </a:lnTo>
                  <a:lnTo>
                    <a:pt x="31" y="317"/>
                  </a:lnTo>
                  <a:lnTo>
                    <a:pt x="31" y="332"/>
                  </a:lnTo>
                  <a:lnTo>
                    <a:pt x="33" y="348"/>
                  </a:lnTo>
                  <a:lnTo>
                    <a:pt x="34" y="362"/>
                  </a:lnTo>
                  <a:lnTo>
                    <a:pt x="36" y="377"/>
                  </a:lnTo>
                  <a:lnTo>
                    <a:pt x="32" y="391"/>
                  </a:lnTo>
                  <a:lnTo>
                    <a:pt x="25" y="405"/>
                  </a:lnTo>
                  <a:lnTo>
                    <a:pt x="8" y="528"/>
                  </a:lnTo>
                  <a:lnTo>
                    <a:pt x="3" y="481"/>
                  </a:lnTo>
                  <a:lnTo>
                    <a:pt x="1" y="438"/>
                  </a:lnTo>
                  <a:lnTo>
                    <a:pt x="0" y="396"/>
                  </a:lnTo>
                  <a:lnTo>
                    <a:pt x="3" y="356"/>
                  </a:lnTo>
                  <a:lnTo>
                    <a:pt x="7" y="316"/>
                  </a:lnTo>
                  <a:lnTo>
                    <a:pt x="15" y="277"/>
                  </a:lnTo>
                  <a:lnTo>
                    <a:pt x="26" y="239"/>
                  </a:lnTo>
                  <a:lnTo>
                    <a:pt x="43" y="203"/>
                  </a:lnTo>
                  <a:lnTo>
                    <a:pt x="55" y="244"/>
                  </a:lnTo>
                  <a:lnTo>
                    <a:pt x="55" y="224"/>
                  </a:lnTo>
                  <a:lnTo>
                    <a:pt x="57" y="204"/>
                  </a:lnTo>
                  <a:lnTo>
                    <a:pt x="58" y="184"/>
                  </a:lnTo>
                  <a:lnTo>
                    <a:pt x="61" y="163"/>
                  </a:lnTo>
                  <a:lnTo>
                    <a:pt x="60" y="142"/>
                  </a:lnTo>
                  <a:lnTo>
                    <a:pt x="56" y="124"/>
                  </a:lnTo>
                  <a:lnTo>
                    <a:pt x="48" y="106"/>
                  </a:lnTo>
                  <a:lnTo>
                    <a:pt x="37" y="93"/>
                  </a:lnTo>
                  <a:lnTo>
                    <a:pt x="33" y="84"/>
                  </a:lnTo>
                  <a:lnTo>
                    <a:pt x="34" y="78"/>
                  </a:lnTo>
                  <a:lnTo>
                    <a:pt x="37" y="73"/>
                  </a:lnTo>
                  <a:lnTo>
                    <a:pt x="44" y="72"/>
                  </a:lnTo>
                  <a:lnTo>
                    <a:pt x="50" y="70"/>
                  </a:lnTo>
                  <a:lnTo>
                    <a:pt x="56" y="70"/>
                  </a:lnTo>
                  <a:lnTo>
                    <a:pt x="61" y="70"/>
                  </a:lnTo>
                  <a:lnTo>
                    <a:pt x="66" y="70"/>
                  </a:lnTo>
                  <a:lnTo>
                    <a:pt x="62" y="52"/>
                  </a:lnTo>
                  <a:lnTo>
                    <a:pt x="63" y="39"/>
                  </a:lnTo>
                  <a:lnTo>
                    <a:pt x="66" y="27"/>
                  </a:lnTo>
                  <a:lnTo>
                    <a:pt x="73" y="17"/>
                  </a:lnTo>
                  <a:lnTo>
                    <a:pt x="81" y="9"/>
                  </a:lnTo>
                  <a:lnTo>
                    <a:pt x="93" y="4"/>
                  </a:lnTo>
                  <a:lnTo>
                    <a:pt x="106" y="0"/>
                  </a:lnTo>
                  <a:lnTo>
                    <a:pt x="124" y="0"/>
                  </a:lnTo>
                  <a:lnTo>
                    <a:pt x="153" y="5"/>
                  </a:lnTo>
                  <a:lnTo>
                    <a:pt x="124" y="139"/>
                  </a:lnTo>
                  <a:close/>
                </a:path>
              </a:pathLst>
            </a:custGeom>
            <a:solidFill>
              <a:srgbClr val="FF4040">
                <a:alpha val="100000"/>
              </a:srgbClr>
            </a:solidFill>
            <a:ln w="9525">
              <a:noFill/>
            </a:ln>
          </p:spPr>
          <p:txBody>
            <a:bodyPr/>
            <a:p>
              <a:endParaRPr lang="zh-CN" altLang="en-US"/>
            </a:p>
          </p:txBody>
        </p:sp>
        <p:sp>
          <p:nvSpPr>
            <p:cNvPr id="18484" name="Freeform 43"/>
            <p:cNvSpPr/>
            <p:nvPr/>
          </p:nvSpPr>
          <p:spPr>
            <a:xfrm>
              <a:off x="4012" y="1965"/>
              <a:ext cx="11" cy="33"/>
            </a:xfrm>
            <a:custGeom>
              <a:avLst/>
              <a:gdLst>
                <a:gd name="txL" fmla="*/ 0 w 66"/>
                <a:gd name="txT" fmla="*/ 0 h 203"/>
                <a:gd name="txR" fmla="*/ 66 w 66"/>
                <a:gd name="txB" fmla="*/ 203 h 203"/>
              </a:gdLst>
              <a:ahLst/>
              <a:cxnLst>
                <a:cxn ang="0">
                  <a:pos x="66" y="52"/>
                </a:cxn>
                <a:cxn ang="0">
                  <a:pos x="53" y="67"/>
                </a:cxn>
                <a:cxn ang="0">
                  <a:pos x="45" y="85"/>
                </a:cxn>
                <a:cxn ang="0">
                  <a:pos x="38" y="103"/>
                </a:cxn>
                <a:cxn ang="0">
                  <a:pos x="32" y="125"/>
                </a:cxn>
                <a:cxn ang="0">
                  <a:pos x="26" y="144"/>
                </a:cxn>
                <a:cxn ang="0">
                  <a:pos x="20" y="164"/>
                </a:cxn>
                <a:cxn ang="0">
                  <a:pos x="11" y="184"/>
                </a:cxn>
                <a:cxn ang="0">
                  <a:pos x="3" y="203"/>
                </a:cxn>
                <a:cxn ang="0">
                  <a:pos x="0" y="174"/>
                </a:cxn>
                <a:cxn ang="0">
                  <a:pos x="0" y="148"/>
                </a:cxn>
                <a:cxn ang="0">
                  <a:pos x="2" y="122"/>
                </a:cxn>
                <a:cxn ang="0">
                  <a:pos x="6" y="99"/>
                </a:cxn>
                <a:cxn ang="0">
                  <a:pos x="10" y="73"/>
                </a:cxn>
                <a:cxn ang="0">
                  <a:pos x="16" y="49"/>
                </a:cxn>
                <a:cxn ang="0">
                  <a:pos x="22" y="24"/>
                </a:cxn>
                <a:cxn ang="0">
                  <a:pos x="32" y="0"/>
                </a:cxn>
                <a:cxn ang="0">
                  <a:pos x="38" y="0"/>
                </a:cxn>
                <a:cxn ang="0">
                  <a:pos x="44" y="5"/>
                </a:cxn>
                <a:cxn ang="0">
                  <a:pos x="47" y="11"/>
                </a:cxn>
                <a:cxn ang="0">
                  <a:pos x="52" y="19"/>
                </a:cxn>
                <a:cxn ang="0">
                  <a:pos x="54" y="27"/>
                </a:cxn>
                <a:cxn ang="0">
                  <a:pos x="58" y="36"/>
                </a:cxn>
                <a:cxn ang="0">
                  <a:pos x="62" y="43"/>
                </a:cxn>
                <a:cxn ang="0">
                  <a:pos x="66" y="52"/>
                </a:cxn>
              </a:cxnLst>
              <a:rect l="txL" t="txT" r="txR" b="txB"/>
              <a:pathLst>
                <a:path w="66" h="203">
                  <a:moveTo>
                    <a:pt x="66" y="52"/>
                  </a:moveTo>
                  <a:lnTo>
                    <a:pt x="53" y="67"/>
                  </a:lnTo>
                  <a:lnTo>
                    <a:pt x="45" y="85"/>
                  </a:lnTo>
                  <a:lnTo>
                    <a:pt x="38" y="103"/>
                  </a:lnTo>
                  <a:lnTo>
                    <a:pt x="32" y="125"/>
                  </a:lnTo>
                  <a:lnTo>
                    <a:pt x="26" y="144"/>
                  </a:lnTo>
                  <a:lnTo>
                    <a:pt x="20" y="164"/>
                  </a:lnTo>
                  <a:lnTo>
                    <a:pt x="11" y="184"/>
                  </a:lnTo>
                  <a:lnTo>
                    <a:pt x="3" y="203"/>
                  </a:lnTo>
                  <a:lnTo>
                    <a:pt x="0" y="174"/>
                  </a:lnTo>
                  <a:lnTo>
                    <a:pt x="0" y="148"/>
                  </a:lnTo>
                  <a:lnTo>
                    <a:pt x="2" y="122"/>
                  </a:lnTo>
                  <a:lnTo>
                    <a:pt x="6" y="99"/>
                  </a:lnTo>
                  <a:lnTo>
                    <a:pt x="10" y="73"/>
                  </a:lnTo>
                  <a:lnTo>
                    <a:pt x="16" y="49"/>
                  </a:lnTo>
                  <a:lnTo>
                    <a:pt x="22" y="24"/>
                  </a:lnTo>
                  <a:lnTo>
                    <a:pt x="32" y="0"/>
                  </a:lnTo>
                  <a:lnTo>
                    <a:pt x="38" y="0"/>
                  </a:lnTo>
                  <a:lnTo>
                    <a:pt x="44" y="5"/>
                  </a:lnTo>
                  <a:lnTo>
                    <a:pt x="47" y="11"/>
                  </a:lnTo>
                  <a:lnTo>
                    <a:pt x="52" y="19"/>
                  </a:lnTo>
                  <a:lnTo>
                    <a:pt x="54" y="27"/>
                  </a:lnTo>
                  <a:lnTo>
                    <a:pt x="58" y="36"/>
                  </a:lnTo>
                  <a:lnTo>
                    <a:pt x="62" y="43"/>
                  </a:lnTo>
                  <a:lnTo>
                    <a:pt x="66" y="52"/>
                  </a:lnTo>
                  <a:close/>
                </a:path>
              </a:pathLst>
            </a:custGeom>
            <a:solidFill>
              <a:srgbClr val="FF4040">
                <a:alpha val="100000"/>
              </a:srgbClr>
            </a:solidFill>
            <a:ln w="9525">
              <a:noFill/>
            </a:ln>
          </p:spPr>
          <p:txBody>
            <a:bodyPr/>
            <a:p>
              <a:endParaRPr lang="zh-CN" altLang="en-US"/>
            </a:p>
          </p:txBody>
        </p:sp>
        <p:sp>
          <p:nvSpPr>
            <p:cNvPr id="18485" name="Freeform 44"/>
            <p:cNvSpPr/>
            <p:nvPr/>
          </p:nvSpPr>
          <p:spPr>
            <a:xfrm>
              <a:off x="3977" y="1965"/>
              <a:ext cx="4" cy="27"/>
            </a:xfrm>
            <a:custGeom>
              <a:avLst/>
              <a:gdLst>
                <a:gd name="txL" fmla="*/ 0 w 24"/>
                <a:gd name="txT" fmla="*/ 0 h 157"/>
                <a:gd name="txR" fmla="*/ 24 w 24"/>
                <a:gd name="txB" fmla="*/ 157 h 157"/>
              </a:gdLst>
              <a:ahLst/>
              <a:cxnLst>
                <a:cxn ang="0">
                  <a:pos x="1" y="157"/>
                </a:cxn>
                <a:cxn ang="0">
                  <a:pos x="2" y="135"/>
                </a:cxn>
                <a:cxn ang="0">
                  <a:pos x="2" y="114"/>
                </a:cxn>
                <a:cxn ang="0">
                  <a:pos x="1" y="91"/>
                </a:cxn>
                <a:cxn ang="0">
                  <a:pos x="1" y="70"/>
                </a:cxn>
                <a:cxn ang="0">
                  <a:pos x="0" y="48"/>
                </a:cxn>
                <a:cxn ang="0">
                  <a:pos x="3" y="29"/>
                </a:cxn>
                <a:cxn ang="0">
                  <a:pos x="11" y="12"/>
                </a:cxn>
                <a:cxn ang="0">
                  <a:pos x="24" y="0"/>
                </a:cxn>
                <a:cxn ang="0">
                  <a:pos x="1" y="157"/>
                </a:cxn>
              </a:cxnLst>
              <a:rect l="txL" t="txT" r="txR" b="txB"/>
              <a:pathLst>
                <a:path w="24" h="157">
                  <a:moveTo>
                    <a:pt x="1" y="157"/>
                  </a:moveTo>
                  <a:lnTo>
                    <a:pt x="2" y="135"/>
                  </a:lnTo>
                  <a:lnTo>
                    <a:pt x="2" y="114"/>
                  </a:lnTo>
                  <a:lnTo>
                    <a:pt x="1" y="91"/>
                  </a:lnTo>
                  <a:lnTo>
                    <a:pt x="1" y="70"/>
                  </a:lnTo>
                  <a:lnTo>
                    <a:pt x="0" y="48"/>
                  </a:lnTo>
                  <a:lnTo>
                    <a:pt x="3" y="29"/>
                  </a:lnTo>
                  <a:lnTo>
                    <a:pt x="11" y="12"/>
                  </a:lnTo>
                  <a:lnTo>
                    <a:pt x="24" y="0"/>
                  </a:lnTo>
                  <a:lnTo>
                    <a:pt x="1" y="157"/>
                  </a:lnTo>
                  <a:close/>
                </a:path>
              </a:pathLst>
            </a:custGeom>
            <a:solidFill>
              <a:srgbClr val="FF4040">
                <a:alpha val="100000"/>
              </a:srgbClr>
            </a:solidFill>
            <a:ln w="9525">
              <a:noFill/>
            </a:ln>
          </p:spPr>
          <p:txBody>
            <a:bodyPr/>
            <a:p>
              <a:endParaRPr lang="zh-CN" altLang="en-US"/>
            </a:p>
          </p:txBody>
        </p:sp>
        <p:sp>
          <p:nvSpPr>
            <p:cNvPr id="18486" name="Freeform 45"/>
            <p:cNvSpPr/>
            <p:nvPr/>
          </p:nvSpPr>
          <p:spPr>
            <a:xfrm>
              <a:off x="4014" y="1980"/>
              <a:ext cx="18" cy="72"/>
            </a:xfrm>
            <a:custGeom>
              <a:avLst/>
              <a:gdLst>
                <a:gd name="txL" fmla="*/ 0 w 109"/>
                <a:gd name="txT" fmla="*/ 0 h 435"/>
                <a:gd name="txR" fmla="*/ 109 w 109"/>
                <a:gd name="txB" fmla="*/ 435 h 435"/>
              </a:gdLst>
              <a:ahLst/>
              <a:cxnLst>
                <a:cxn ang="0">
                  <a:pos x="109" y="133"/>
                </a:cxn>
                <a:cxn ang="0">
                  <a:pos x="92" y="167"/>
                </a:cxn>
                <a:cxn ang="0">
                  <a:pos x="77" y="203"/>
                </a:cxn>
                <a:cxn ang="0">
                  <a:pos x="62" y="239"/>
                </a:cxn>
                <a:cxn ang="0">
                  <a:pos x="49" y="276"/>
                </a:cxn>
                <a:cxn ang="0">
                  <a:pos x="37" y="314"/>
                </a:cxn>
                <a:cxn ang="0">
                  <a:pos x="29" y="353"/>
                </a:cxn>
                <a:cxn ang="0">
                  <a:pos x="23" y="393"/>
                </a:cxn>
                <a:cxn ang="0">
                  <a:pos x="22" y="435"/>
                </a:cxn>
                <a:cxn ang="0">
                  <a:pos x="12" y="387"/>
                </a:cxn>
                <a:cxn ang="0">
                  <a:pos x="11" y="342"/>
                </a:cxn>
                <a:cxn ang="0">
                  <a:pos x="16" y="299"/>
                </a:cxn>
                <a:cxn ang="0">
                  <a:pos x="26" y="259"/>
                </a:cxn>
                <a:cxn ang="0">
                  <a:pos x="40" y="218"/>
                </a:cxn>
                <a:cxn ang="0">
                  <a:pos x="58" y="178"/>
                </a:cxn>
                <a:cxn ang="0">
                  <a:pos x="77" y="140"/>
                </a:cxn>
                <a:cxn ang="0">
                  <a:pos x="97" y="104"/>
                </a:cxn>
                <a:cxn ang="0">
                  <a:pos x="74" y="103"/>
                </a:cxn>
                <a:cxn ang="0">
                  <a:pos x="59" y="111"/>
                </a:cxn>
                <a:cxn ang="0">
                  <a:pos x="46" y="125"/>
                </a:cxn>
                <a:cxn ang="0">
                  <a:pos x="37" y="145"/>
                </a:cxn>
                <a:cxn ang="0">
                  <a:pos x="29" y="165"/>
                </a:cxn>
                <a:cxn ang="0">
                  <a:pos x="22" y="188"/>
                </a:cxn>
                <a:cxn ang="0">
                  <a:pos x="13" y="208"/>
                </a:cxn>
                <a:cxn ang="0">
                  <a:pos x="5" y="226"/>
                </a:cxn>
                <a:cxn ang="0">
                  <a:pos x="0" y="201"/>
                </a:cxn>
                <a:cxn ang="0">
                  <a:pos x="2" y="177"/>
                </a:cxn>
                <a:cxn ang="0">
                  <a:pos x="8" y="151"/>
                </a:cxn>
                <a:cxn ang="0">
                  <a:pos x="20" y="124"/>
                </a:cxn>
                <a:cxn ang="0">
                  <a:pos x="34" y="95"/>
                </a:cxn>
                <a:cxn ang="0">
                  <a:pos x="50" y="69"/>
                </a:cxn>
                <a:cxn ang="0">
                  <a:pos x="67" y="44"/>
                </a:cxn>
                <a:cxn ang="0">
                  <a:pos x="85" y="22"/>
                </a:cxn>
                <a:cxn ang="0">
                  <a:pos x="78" y="18"/>
                </a:cxn>
                <a:cxn ang="0">
                  <a:pos x="71" y="13"/>
                </a:cxn>
                <a:cxn ang="0">
                  <a:pos x="67" y="9"/>
                </a:cxn>
                <a:cxn ang="0">
                  <a:pos x="67" y="7"/>
                </a:cxn>
                <a:cxn ang="0">
                  <a:pos x="68" y="3"/>
                </a:cxn>
                <a:cxn ang="0">
                  <a:pos x="74" y="0"/>
                </a:cxn>
                <a:cxn ang="0">
                  <a:pos x="91" y="9"/>
                </a:cxn>
                <a:cxn ang="0">
                  <a:pos x="102" y="23"/>
                </a:cxn>
                <a:cxn ang="0">
                  <a:pos x="104" y="39"/>
                </a:cxn>
                <a:cxn ang="0">
                  <a:pos x="104" y="58"/>
                </a:cxn>
                <a:cxn ang="0">
                  <a:pos x="101" y="77"/>
                </a:cxn>
                <a:cxn ang="0">
                  <a:pos x="100" y="97"/>
                </a:cxn>
                <a:cxn ang="0">
                  <a:pos x="101" y="115"/>
                </a:cxn>
                <a:cxn ang="0">
                  <a:pos x="109" y="133"/>
                </a:cxn>
              </a:cxnLst>
              <a:rect l="txL" t="txT" r="txR" b="txB"/>
              <a:pathLst>
                <a:path w="109" h="435">
                  <a:moveTo>
                    <a:pt x="109" y="133"/>
                  </a:moveTo>
                  <a:lnTo>
                    <a:pt x="92" y="167"/>
                  </a:lnTo>
                  <a:lnTo>
                    <a:pt x="77" y="203"/>
                  </a:lnTo>
                  <a:lnTo>
                    <a:pt x="62" y="239"/>
                  </a:lnTo>
                  <a:lnTo>
                    <a:pt x="49" y="276"/>
                  </a:lnTo>
                  <a:lnTo>
                    <a:pt x="37" y="314"/>
                  </a:lnTo>
                  <a:lnTo>
                    <a:pt x="29" y="353"/>
                  </a:lnTo>
                  <a:lnTo>
                    <a:pt x="23" y="393"/>
                  </a:lnTo>
                  <a:lnTo>
                    <a:pt x="22" y="435"/>
                  </a:lnTo>
                  <a:lnTo>
                    <a:pt x="12" y="387"/>
                  </a:lnTo>
                  <a:lnTo>
                    <a:pt x="11" y="342"/>
                  </a:lnTo>
                  <a:lnTo>
                    <a:pt x="16" y="299"/>
                  </a:lnTo>
                  <a:lnTo>
                    <a:pt x="26" y="259"/>
                  </a:lnTo>
                  <a:lnTo>
                    <a:pt x="40" y="218"/>
                  </a:lnTo>
                  <a:lnTo>
                    <a:pt x="58" y="178"/>
                  </a:lnTo>
                  <a:lnTo>
                    <a:pt x="77" y="140"/>
                  </a:lnTo>
                  <a:lnTo>
                    <a:pt x="97" y="104"/>
                  </a:lnTo>
                  <a:lnTo>
                    <a:pt x="74" y="103"/>
                  </a:lnTo>
                  <a:lnTo>
                    <a:pt x="59" y="111"/>
                  </a:lnTo>
                  <a:lnTo>
                    <a:pt x="46" y="125"/>
                  </a:lnTo>
                  <a:lnTo>
                    <a:pt x="37" y="145"/>
                  </a:lnTo>
                  <a:lnTo>
                    <a:pt x="29" y="165"/>
                  </a:lnTo>
                  <a:lnTo>
                    <a:pt x="22" y="188"/>
                  </a:lnTo>
                  <a:lnTo>
                    <a:pt x="13" y="208"/>
                  </a:lnTo>
                  <a:lnTo>
                    <a:pt x="5" y="226"/>
                  </a:lnTo>
                  <a:lnTo>
                    <a:pt x="0" y="201"/>
                  </a:lnTo>
                  <a:lnTo>
                    <a:pt x="2" y="177"/>
                  </a:lnTo>
                  <a:lnTo>
                    <a:pt x="8" y="151"/>
                  </a:lnTo>
                  <a:lnTo>
                    <a:pt x="20" y="124"/>
                  </a:lnTo>
                  <a:lnTo>
                    <a:pt x="34" y="95"/>
                  </a:lnTo>
                  <a:lnTo>
                    <a:pt x="50" y="69"/>
                  </a:lnTo>
                  <a:lnTo>
                    <a:pt x="67" y="44"/>
                  </a:lnTo>
                  <a:lnTo>
                    <a:pt x="85" y="22"/>
                  </a:lnTo>
                  <a:lnTo>
                    <a:pt x="78" y="18"/>
                  </a:lnTo>
                  <a:lnTo>
                    <a:pt x="71" y="13"/>
                  </a:lnTo>
                  <a:lnTo>
                    <a:pt x="67" y="9"/>
                  </a:lnTo>
                  <a:lnTo>
                    <a:pt x="67" y="7"/>
                  </a:lnTo>
                  <a:lnTo>
                    <a:pt x="68" y="3"/>
                  </a:lnTo>
                  <a:lnTo>
                    <a:pt x="74" y="0"/>
                  </a:lnTo>
                  <a:lnTo>
                    <a:pt x="91" y="9"/>
                  </a:lnTo>
                  <a:lnTo>
                    <a:pt x="102" y="23"/>
                  </a:lnTo>
                  <a:lnTo>
                    <a:pt x="104" y="39"/>
                  </a:lnTo>
                  <a:lnTo>
                    <a:pt x="104" y="58"/>
                  </a:lnTo>
                  <a:lnTo>
                    <a:pt x="101" y="77"/>
                  </a:lnTo>
                  <a:lnTo>
                    <a:pt x="100" y="97"/>
                  </a:lnTo>
                  <a:lnTo>
                    <a:pt x="101" y="115"/>
                  </a:lnTo>
                  <a:lnTo>
                    <a:pt x="109" y="133"/>
                  </a:lnTo>
                  <a:close/>
                </a:path>
              </a:pathLst>
            </a:custGeom>
            <a:solidFill>
              <a:srgbClr val="FF4040">
                <a:alpha val="100000"/>
              </a:srgbClr>
            </a:solidFill>
            <a:ln w="9525">
              <a:noFill/>
            </a:ln>
          </p:spPr>
          <p:txBody>
            <a:bodyPr/>
            <a:p>
              <a:endParaRPr lang="zh-CN" altLang="en-US"/>
            </a:p>
          </p:txBody>
        </p:sp>
        <p:sp>
          <p:nvSpPr>
            <p:cNvPr id="18487" name="Freeform 46"/>
            <p:cNvSpPr/>
            <p:nvPr/>
          </p:nvSpPr>
          <p:spPr>
            <a:xfrm>
              <a:off x="4045" y="1981"/>
              <a:ext cx="67" cy="40"/>
            </a:xfrm>
            <a:custGeom>
              <a:avLst/>
              <a:gdLst>
                <a:gd name="txL" fmla="*/ 0 w 405"/>
                <a:gd name="txT" fmla="*/ 0 h 243"/>
                <a:gd name="txR" fmla="*/ 405 w 405"/>
                <a:gd name="txB" fmla="*/ 243 h 243"/>
              </a:gdLst>
              <a:ahLst/>
              <a:cxnLst>
                <a:cxn ang="0">
                  <a:pos x="357" y="88"/>
                </a:cxn>
                <a:cxn ang="0">
                  <a:pos x="282" y="147"/>
                </a:cxn>
                <a:cxn ang="0">
                  <a:pos x="200" y="194"/>
                </a:cxn>
                <a:cxn ang="0">
                  <a:pos x="110" y="221"/>
                </a:cxn>
                <a:cxn ang="0">
                  <a:pos x="45" y="243"/>
                </a:cxn>
                <a:cxn ang="0">
                  <a:pos x="32" y="226"/>
                </a:cxn>
                <a:cxn ang="0">
                  <a:pos x="20" y="211"/>
                </a:cxn>
                <a:cxn ang="0">
                  <a:pos x="11" y="195"/>
                </a:cxn>
                <a:cxn ang="0">
                  <a:pos x="5" y="179"/>
                </a:cxn>
                <a:cxn ang="0">
                  <a:pos x="93" y="196"/>
                </a:cxn>
                <a:cxn ang="0">
                  <a:pos x="179" y="176"/>
                </a:cxn>
                <a:cxn ang="0">
                  <a:pos x="259" y="133"/>
                </a:cxn>
                <a:cxn ang="0">
                  <a:pos x="336" y="86"/>
                </a:cxn>
                <a:cxn ang="0">
                  <a:pos x="307" y="77"/>
                </a:cxn>
                <a:cxn ang="0">
                  <a:pos x="253" y="94"/>
                </a:cxn>
                <a:cxn ang="0">
                  <a:pos x="199" y="117"/>
                </a:cxn>
                <a:cxn ang="0">
                  <a:pos x="144" y="128"/>
                </a:cxn>
                <a:cxn ang="0">
                  <a:pos x="115" y="151"/>
                </a:cxn>
                <a:cxn ang="0">
                  <a:pos x="81" y="151"/>
                </a:cxn>
                <a:cxn ang="0">
                  <a:pos x="53" y="142"/>
                </a:cxn>
                <a:cxn ang="0">
                  <a:pos x="25" y="127"/>
                </a:cxn>
                <a:cxn ang="0">
                  <a:pos x="0" y="110"/>
                </a:cxn>
                <a:cxn ang="0">
                  <a:pos x="18" y="118"/>
                </a:cxn>
                <a:cxn ang="0">
                  <a:pos x="41" y="121"/>
                </a:cxn>
                <a:cxn ang="0">
                  <a:pos x="63" y="118"/>
                </a:cxn>
                <a:cxn ang="0">
                  <a:pos x="86" y="116"/>
                </a:cxn>
                <a:cxn ang="0">
                  <a:pos x="95" y="95"/>
                </a:cxn>
                <a:cxn ang="0">
                  <a:pos x="116" y="91"/>
                </a:cxn>
                <a:cxn ang="0">
                  <a:pos x="139" y="85"/>
                </a:cxn>
                <a:cxn ang="0">
                  <a:pos x="156" y="63"/>
                </a:cxn>
                <a:cxn ang="0">
                  <a:pos x="181" y="57"/>
                </a:cxn>
                <a:cxn ang="0">
                  <a:pos x="212" y="61"/>
                </a:cxn>
                <a:cxn ang="0">
                  <a:pos x="242" y="58"/>
                </a:cxn>
                <a:cxn ang="0">
                  <a:pos x="266" y="40"/>
                </a:cxn>
                <a:cxn ang="0">
                  <a:pos x="294" y="41"/>
                </a:cxn>
                <a:cxn ang="0">
                  <a:pos x="326" y="34"/>
                </a:cxn>
                <a:cxn ang="0">
                  <a:pos x="356" y="19"/>
                </a:cxn>
                <a:cxn ang="0">
                  <a:pos x="383" y="0"/>
                </a:cxn>
                <a:cxn ang="0">
                  <a:pos x="396" y="10"/>
                </a:cxn>
                <a:cxn ang="0">
                  <a:pos x="405" y="26"/>
                </a:cxn>
                <a:cxn ang="0">
                  <a:pos x="404" y="41"/>
                </a:cxn>
                <a:cxn ang="0">
                  <a:pos x="395" y="57"/>
                </a:cxn>
              </a:cxnLst>
              <a:rect l="txL" t="txT" r="txR" b="txB"/>
              <a:pathLst>
                <a:path w="405" h="243">
                  <a:moveTo>
                    <a:pt x="395" y="57"/>
                  </a:moveTo>
                  <a:lnTo>
                    <a:pt x="357" y="88"/>
                  </a:lnTo>
                  <a:lnTo>
                    <a:pt x="321" y="119"/>
                  </a:lnTo>
                  <a:lnTo>
                    <a:pt x="282" y="147"/>
                  </a:lnTo>
                  <a:lnTo>
                    <a:pt x="243" y="173"/>
                  </a:lnTo>
                  <a:lnTo>
                    <a:pt x="200" y="194"/>
                  </a:lnTo>
                  <a:lnTo>
                    <a:pt x="157" y="212"/>
                  </a:lnTo>
                  <a:lnTo>
                    <a:pt x="110" y="221"/>
                  </a:lnTo>
                  <a:lnTo>
                    <a:pt x="63" y="226"/>
                  </a:lnTo>
                  <a:lnTo>
                    <a:pt x="45" y="243"/>
                  </a:lnTo>
                  <a:lnTo>
                    <a:pt x="38" y="233"/>
                  </a:lnTo>
                  <a:lnTo>
                    <a:pt x="32" y="226"/>
                  </a:lnTo>
                  <a:lnTo>
                    <a:pt x="25" y="218"/>
                  </a:lnTo>
                  <a:lnTo>
                    <a:pt x="20" y="211"/>
                  </a:lnTo>
                  <a:lnTo>
                    <a:pt x="14" y="202"/>
                  </a:lnTo>
                  <a:lnTo>
                    <a:pt x="11" y="195"/>
                  </a:lnTo>
                  <a:lnTo>
                    <a:pt x="6" y="187"/>
                  </a:lnTo>
                  <a:lnTo>
                    <a:pt x="5" y="179"/>
                  </a:lnTo>
                  <a:lnTo>
                    <a:pt x="49" y="194"/>
                  </a:lnTo>
                  <a:lnTo>
                    <a:pt x="93" y="196"/>
                  </a:lnTo>
                  <a:lnTo>
                    <a:pt x="135" y="189"/>
                  </a:lnTo>
                  <a:lnTo>
                    <a:pt x="179" y="176"/>
                  </a:lnTo>
                  <a:lnTo>
                    <a:pt x="218" y="155"/>
                  </a:lnTo>
                  <a:lnTo>
                    <a:pt x="259" y="133"/>
                  </a:lnTo>
                  <a:lnTo>
                    <a:pt x="297" y="109"/>
                  </a:lnTo>
                  <a:lnTo>
                    <a:pt x="336" y="86"/>
                  </a:lnTo>
                  <a:lnTo>
                    <a:pt x="336" y="75"/>
                  </a:lnTo>
                  <a:lnTo>
                    <a:pt x="307" y="77"/>
                  </a:lnTo>
                  <a:lnTo>
                    <a:pt x="279" y="85"/>
                  </a:lnTo>
                  <a:lnTo>
                    <a:pt x="253" y="94"/>
                  </a:lnTo>
                  <a:lnTo>
                    <a:pt x="227" y="107"/>
                  </a:lnTo>
                  <a:lnTo>
                    <a:pt x="199" y="117"/>
                  </a:lnTo>
                  <a:lnTo>
                    <a:pt x="173" y="125"/>
                  </a:lnTo>
                  <a:lnTo>
                    <a:pt x="144" y="128"/>
                  </a:lnTo>
                  <a:lnTo>
                    <a:pt x="115" y="127"/>
                  </a:lnTo>
                  <a:lnTo>
                    <a:pt x="115" y="151"/>
                  </a:lnTo>
                  <a:lnTo>
                    <a:pt x="97" y="152"/>
                  </a:lnTo>
                  <a:lnTo>
                    <a:pt x="81" y="151"/>
                  </a:lnTo>
                  <a:lnTo>
                    <a:pt x="67" y="147"/>
                  </a:lnTo>
                  <a:lnTo>
                    <a:pt x="53" y="142"/>
                  </a:lnTo>
                  <a:lnTo>
                    <a:pt x="38" y="134"/>
                  </a:lnTo>
                  <a:lnTo>
                    <a:pt x="25" y="127"/>
                  </a:lnTo>
                  <a:lnTo>
                    <a:pt x="12" y="117"/>
                  </a:lnTo>
                  <a:lnTo>
                    <a:pt x="0" y="110"/>
                  </a:lnTo>
                  <a:lnTo>
                    <a:pt x="7" y="113"/>
                  </a:lnTo>
                  <a:lnTo>
                    <a:pt x="18" y="118"/>
                  </a:lnTo>
                  <a:lnTo>
                    <a:pt x="29" y="119"/>
                  </a:lnTo>
                  <a:lnTo>
                    <a:pt x="41" y="121"/>
                  </a:lnTo>
                  <a:lnTo>
                    <a:pt x="51" y="119"/>
                  </a:lnTo>
                  <a:lnTo>
                    <a:pt x="63" y="118"/>
                  </a:lnTo>
                  <a:lnTo>
                    <a:pt x="74" y="117"/>
                  </a:lnTo>
                  <a:lnTo>
                    <a:pt x="86" y="116"/>
                  </a:lnTo>
                  <a:lnTo>
                    <a:pt x="89" y="103"/>
                  </a:lnTo>
                  <a:lnTo>
                    <a:pt x="95" y="95"/>
                  </a:lnTo>
                  <a:lnTo>
                    <a:pt x="104" y="92"/>
                  </a:lnTo>
                  <a:lnTo>
                    <a:pt x="116" y="91"/>
                  </a:lnTo>
                  <a:lnTo>
                    <a:pt x="128" y="88"/>
                  </a:lnTo>
                  <a:lnTo>
                    <a:pt x="139" y="85"/>
                  </a:lnTo>
                  <a:lnTo>
                    <a:pt x="149" y="76"/>
                  </a:lnTo>
                  <a:lnTo>
                    <a:pt x="156" y="63"/>
                  </a:lnTo>
                  <a:lnTo>
                    <a:pt x="167" y="58"/>
                  </a:lnTo>
                  <a:lnTo>
                    <a:pt x="181" y="57"/>
                  </a:lnTo>
                  <a:lnTo>
                    <a:pt x="195" y="58"/>
                  </a:lnTo>
                  <a:lnTo>
                    <a:pt x="212" y="61"/>
                  </a:lnTo>
                  <a:lnTo>
                    <a:pt x="227" y="59"/>
                  </a:lnTo>
                  <a:lnTo>
                    <a:pt x="242" y="58"/>
                  </a:lnTo>
                  <a:lnTo>
                    <a:pt x="255" y="51"/>
                  </a:lnTo>
                  <a:lnTo>
                    <a:pt x="266" y="40"/>
                  </a:lnTo>
                  <a:lnTo>
                    <a:pt x="279" y="41"/>
                  </a:lnTo>
                  <a:lnTo>
                    <a:pt x="294" y="41"/>
                  </a:lnTo>
                  <a:lnTo>
                    <a:pt x="309" y="38"/>
                  </a:lnTo>
                  <a:lnTo>
                    <a:pt x="326" y="34"/>
                  </a:lnTo>
                  <a:lnTo>
                    <a:pt x="341" y="26"/>
                  </a:lnTo>
                  <a:lnTo>
                    <a:pt x="356" y="19"/>
                  </a:lnTo>
                  <a:lnTo>
                    <a:pt x="369" y="9"/>
                  </a:lnTo>
                  <a:lnTo>
                    <a:pt x="383" y="0"/>
                  </a:lnTo>
                  <a:lnTo>
                    <a:pt x="389" y="3"/>
                  </a:lnTo>
                  <a:lnTo>
                    <a:pt x="396" y="10"/>
                  </a:lnTo>
                  <a:lnTo>
                    <a:pt x="401" y="17"/>
                  </a:lnTo>
                  <a:lnTo>
                    <a:pt x="405" y="26"/>
                  </a:lnTo>
                  <a:lnTo>
                    <a:pt x="405" y="33"/>
                  </a:lnTo>
                  <a:lnTo>
                    <a:pt x="404" y="41"/>
                  </a:lnTo>
                  <a:lnTo>
                    <a:pt x="401" y="49"/>
                  </a:lnTo>
                  <a:lnTo>
                    <a:pt x="395" y="57"/>
                  </a:lnTo>
                  <a:close/>
                </a:path>
              </a:pathLst>
            </a:custGeom>
            <a:solidFill>
              <a:srgbClr val="FFBFBF">
                <a:alpha val="100000"/>
              </a:srgbClr>
            </a:solidFill>
            <a:ln w="9525">
              <a:noFill/>
            </a:ln>
          </p:spPr>
          <p:txBody>
            <a:bodyPr/>
            <a:p>
              <a:endParaRPr lang="zh-CN" altLang="en-US"/>
            </a:p>
          </p:txBody>
        </p:sp>
        <p:sp>
          <p:nvSpPr>
            <p:cNvPr id="18488" name="Freeform 47"/>
            <p:cNvSpPr/>
            <p:nvPr/>
          </p:nvSpPr>
          <p:spPr>
            <a:xfrm>
              <a:off x="4033" y="1986"/>
              <a:ext cx="132" cy="114"/>
            </a:xfrm>
            <a:custGeom>
              <a:avLst/>
              <a:gdLst>
                <a:gd name="txL" fmla="*/ 0 w 794"/>
                <a:gd name="txT" fmla="*/ 0 h 685"/>
                <a:gd name="txR" fmla="*/ 794 w 794"/>
                <a:gd name="txB" fmla="*/ 685 h 685"/>
              </a:gdLst>
              <a:ahLst/>
              <a:cxnLst>
                <a:cxn ang="0">
                  <a:pos x="781" y="468"/>
                </a:cxn>
                <a:cxn ang="0">
                  <a:pos x="772" y="497"/>
                </a:cxn>
                <a:cxn ang="0">
                  <a:pos x="758" y="525"/>
                </a:cxn>
                <a:cxn ang="0">
                  <a:pos x="742" y="554"/>
                </a:cxn>
                <a:cxn ang="0">
                  <a:pos x="654" y="546"/>
                </a:cxn>
                <a:cxn ang="0">
                  <a:pos x="499" y="547"/>
                </a:cxn>
                <a:cxn ang="0">
                  <a:pos x="348" y="590"/>
                </a:cxn>
                <a:cxn ang="0">
                  <a:pos x="203" y="653"/>
                </a:cxn>
                <a:cxn ang="0">
                  <a:pos x="116" y="656"/>
                </a:cxn>
                <a:cxn ang="0">
                  <a:pos x="96" y="595"/>
                </a:cxn>
                <a:cxn ang="0">
                  <a:pos x="86" y="529"/>
                </a:cxn>
                <a:cxn ang="0">
                  <a:pos x="86" y="462"/>
                </a:cxn>
                <a:cxn ang="0">
                  <a:pos x="71" y="401"/>
                </a:cxn>
                <a:cxn ang="0">
                  <a:pos x="40" y="340"/>
                </a:cxn>
                <a:cxn ang="0">
                  <a:pos x="14" y="276"/>
                </a:cxn>
                <a:cxn ang="0">
                  <a:pos x="0" y="216"/>
                </a:cxn>
                <a:cxn ang="0">
                  <a:pos x="7" y="217"/>
                </a:cxn>
                <a:cxn ang="0">
                  <a:pos x="32" y="257"/>
                </a:cxn>
                <a:cxn ang="0">
                  <a:pos x="70" y="282"/>
                </a:cxn>
                <a:cxn ang="0">
                  <a:pos x="115" y="300"/>
                </a:cxn>
                <a:cxn ang="0">
                  <a:pos x="204" y="307"/>
                </a:cxn>
                <a:cxn ang="0">
                  <a:pos x="325" y="284"/>
                </a:cxn>
                <a:cxn ang="0">
                  <a:pos x="434" y="231"/>
                </a:cxn>
                <a:cxn ang="0">
                  <a:pos x="524" y="149"/>
                </a:cxn>
                <a:cxn ang="0">
                  <a:pos x="570" y="85"/>
                </a:cxn>
                <a:cxn ang="0">
                  <a:pos x="578" y="57"/>
                </a:cxn>
                <a:cxn ang="0">
                  <a:pos x="587" y="28"/>
                </a:cxn>
                <a:cxn ang="0">
                  <a:pos x="602" y="6"/>
                </a:cxn>
                <a:cxn ang="0">
                  <a:pos x="654" y="49"/>
                </a:cxn>
                <a:cxn ang="0">
                  <a:pos x="727" y="155"/>
                </a:cxn>
                <a:cxn ang="0">
                  <a:pos x="779" y="266"/>
                </a:cxn>
                <a:cxn ang="0">
                  <a:pos x="794" y="388"/>
                </a:cxn>
              </a:cxnLst>
              <a:rect l="txL" t="txT" r="txR" b="txB"/>
              <a:pathLst>
                <a:path w="794" h="685">
                  <a:moveTo>
                    <a:pt x="785" y="454"/>
                  </a:moveTo>
                  <a:lnTo>
                    <a:pt x="781" y="468"/>
                  </a:lnTo>
                  <a:lnTo>
                    <a:pt x="778" y="482"/>
                  </a:lnTo>
                  <a:lnTo>
                    <a:pt x="772" y="497"/>
                  </a:lnTo>
                  <a:lnTo>
                    <a:pt x="767" y="512"/>
                  </a:lnTo>
                  <a:lnTo>
                    <a:pt x="758" y="525"/>
                  </a:lnTo>
                  <a:lnTo>
                    <a:pt x="751" y="540"/>
                  </a:lnTo>
                  <a:lnTo>
                    <a:pt x="742" y="554"/>
                  </a:lnTo>
                  <a:lnTo>
                    <a:pt x="732" y="569"/>
                  </a:lnTo>
                  <a:lnTo>
                    <a:pt x="654" y="546"/>
                  </a:lnTo>
                  <a:lnTo>
                    <a:pt x="577" y="540"/>
                  </a:lnTo>
                  <a:lnTo>
                    <a:pt x="499" y="547"/>
                  </a:lnTo>
                  <a:lnTo>
                    <a:pt x="424" y="565"/>
                  </a:lnTo>
                  <a:lnTo>
                    <a:pt x="348" y="590"/>
                  </a:lnTo>
                  <a:lnTo>
                    <a:pt x="275" y="620"/>
                  </a:lnTo>
                  <a:lnTo>
                    <a:pt x="203" y="653"/>
                  </a:lnTo>
                  <a:lnTo>
                    <a:pt x="134" y="685"/>
                  </a:lnTo>
                  <a:lnTo>
                    <a:pt x="116" y="656"/>
                  </a:lnTo>
                  <a:lnTo>
                    <a:pt x="104" y="627"/>
                  </a:lnTo>
                  <a:lnTo>
                    <a:pt x="96" y="595"/>
                  </a:lnTo>
                  <a:lnTo>
                    <a:pt x="91" y="564"/>
                  </a:lnTo>
                  <a:lnTo>
                    <a:pt x="86" y="529"/>
                  </a:lnTo>
                  <a:lnTo>
                    <a:pt x="86" y="495"/>
                  </a:lnTo>
                  <a:lnTo>
                    <a:pt x="86" y="462"/>
                  </a:lnTo>
                  <a:lnTo>
                    <a:pt x="88" y="430"/>
                  </a:lnTo>
                  <a:lnTo>
                    <a:pt x="71" y="401"/>
                  </a:lnTo>
                  <a:lnTo>
                    <a:pt x="55" y="371"/>
                  </a:lnTo>
                  <a:lnTo>
                    <a:pt x="40" y="340"/>
                  </a:lnTo>
                  <a:lnTo>
                    <a:pt x="26" y="308"/>
                  </a:lnTo>
                  <a:lnTo>
                    <a:pt x="14" y="276"/>
                  </a:lnTo>
                  <a:lnTo>
                    <a:pt x="6" y="245"/>
                  </a:lnTo>
                  <a:lnTo>
                    <a:pt x="0" y="216"/>
                  </a:lnTo>
                  <a:lnTo>
                    <a:pt x="1" y="192"/>
                  </a:lnTo>
                  <a:lnTo>
                    <a:pt x="7" y="217"/>
                  </a:lnTo>
                  <a:lnTo>
                    <a:pt x="18" y="239"/>
                  </a:lnTo>
                  <a:lnTo>
                    <a:pt x="32" y="257"/>
                  </a:lnTo>
                  <a:lnTo>
                    <a:pt x="50" y="271"/>
                  </a:lnTo>
                  <a:lnTo>
                    <a:pt x="70" y="282"/>
                  </a:lnTo>
                  <a:lnTo>
                    <a:pt x="92" y="293"/>
                  </a:lnTo>
                  <a:lnTo>
                    <a:pt x="115" y="300"/>
                  </a:lnTo>
                  <a:lnTo>
                    <a:pt x="140" y="308"/>
                  </a:lnTo>
                  <a:lnTo>
                    <a:pt x="204" y="307"/>
                  </a:lnTo>
                  <a:lnTo>
                    <a:pt x="266" y="300"/>
                  </a:lnTo>
                  <a:lnTo>
                    <a:pt x="325" y="284"/>
                  </a:lnTo>
                  <a:lnTo>
                    <a:pt x="383" y="262"/>
                  </a:lnTo>
                  <a:lnTo>
                    <a:pt x="434" y="231"/>
                  </a:lnTo>
                  <a:lnTo>
                    <a:pt x="482" y="193"/>
                  </a:lnTo>
                  <a:lnTo>
                    <a:pt x="524" y="149"/>
                  </a:lnTo>
                  <a:lnTo>
                    <a:pt x="564" y="99"/>
                  </a:lnTo>
                  <a:lnTo>
                    <a:pt x="570" y="85"/>
                  </a:lnTo>
                  <a:lnTo>
                    <a:pt x="575" y="72"/>
                  </a:lnTo>
                  <a:lnTo>
                    <a:pt x="578" y="57"/>
                  </a:lnTo>
                  <a:lnTo>
                    <a:pt x="583" y="42"/>
                  </a:lnTo>
                  <a:lnTo>
                    <a:pt x="587" y="28"/>
                  </a:lnTo>
                  <a:lnTo>
                    <a:pt x="594" y="16"/>
                  </a:lnTo>
                  <a:lnTo>
                    <a:pt x="602" y="6"/>
                  </a:lnTo>
                  <a:lnTo>
                    <a:pt x="617" y="0"/>
                  </a:lnTo>
                  <a:lnTo>
                    <a:pt x="654" y="49"/>
                  </a:lnTo>
                  <a:lnTo>
                    <a:pt x="692" y="101"/>
                  </a:lnTo>
                  <a:lnTo>
                    <a:pt x="727" y="155"/>
                  </a:lnTo>
                  <a:lnTo>
                    <a:pt x="757" y="210"/>
                  </a:lnTo>
                  <a:lnTo>
                    <a:pt x="779" y="266"/>
                  </a:lnTo>
                  <a:lnTo>
                    <a:pt x="792" y="326"/>
                  </a:lnTo>
                  <a:lnTo>
                    <a:pt x="794" y="388"/>
                  </a:lnTo>
                  <a:lnTo>
                    <a:pt x="785" y="454"/>
                  </a:lnTo>
                  <a:close/>
                </a:path>
              </a:pathLst>
            </a:custGeom>
            <a:solidFill>
              <a:srgbClr val="FF4040">
                <a:alpha val="100000"/>
              </a:srgbClr>
            </a:solidFill>
            <a:ln w="9525">
              <a:noFill/>
            </a:ln>
          </p:spPr>
          <p:txBody>
            <a:bodyPr/>
            <a:p>
              <a:endParaRPr lang="zh-CN" altLang="en-US"/>
            </a:p>
          </p:txBody>
        </p:sp>
        <p:sp>
          <p:nvSpPr>
            <p:cNvPr id="18489" name="Freeform 48"/>
            <p:cNvSpPr/>
            <p:nvPr/>
          </p:nvSpPr>
          <p:spPr>
            <a:xfrm>
              <a:off x="4038" y="1993"/>
              <a:ext cx="3" cy="3"/>
            </a:xfrm>
            <a:custGeom>
              <a:avLst/>
              <a:gdLst>
                <a:gd name="txL" fmla="*/ 0 w 17"/>
                <a:gd name="txT" fmla="*/ 0 h 23"/>
                <a:gd name="txR" fmla="*/ 17 w 17"/>
                <a:gd name="txB" fmla="*/ 23 h 23"/>
              </a:gdLst>
              <a:ahLst/>
              <a:cxnLst>
                <a:cxn ang="0">
                  <a:pos x="0" y="0"/>
                </a:cxn>
                <a:cxn ang="0">
                  <a:pos x="17" y="23"/>
                </a:cxn>
                <a:cxn ang="0">
                  <a:pos x="0" y="0"/>
                </a:cxn>
              </a:cxnLst>
              <a:rect l="txL" t="txT" r="txR" b="txB"/>
              <a:pathLst>
                <a:path w="17" h="23">
                  <a:moveTo>
                    <a:pt x="0" y="0"/>
                  </a:moveTo>
                  <a:lnTo>
                    <a:pt x="17" y="23"/>
                  </a:lnTo>
                  <a:lnTo>
                    <a:pt x="0" y="0"/>
                  </a:lnTo>
                  <a:close/>
                </a:path>
              </a:pathLst>
            </a:custGeom>
            <a:solidFill>
              <a:srgbClr val="000000">
                <a:alpha val="100000"/>
              </a:srgbClr>
            </a:solidFill>
            <a:ln w="9525">
              <a:noFill/>
            </a:ln>
          </p:spPr>
          <p:txBody>
            <a:bodyPr/>
            <a:p>
              <a:endParaRPr lang="zh-CN" altLang="en-US"/>
            </a:p>
          </p:txBody>
        </p:sp>
        <p:sp>
          <p:nvSpPr>
            <p:cNvPr id="18490" name="Freeform 49"/>
            <p:cNvSpPr/>
            <p:nvPr/>
          </p:nvSpPr>
          <p:spPr>
            <a:xfrm>
              <a:off x="3995" y="2003"/>
              <a:ext cx="2" cy="19"/>
            </a:xfrm>
            <a:custGeom>
              <a:avLst/>
              <a:gdLst>
                <a:gd name="txL" fmla="*/ 0 w 11"/>
                <a:gd name="txT" fmla="*/ 0 h 116"/>
                <a:gd name="txR" fmla="*/ 11 w 11"/>
                <a:gd name="txB" fmla="*/ 116 h 116"/>
              </a:gdLst>
              <a:ahLst/>
              <a:cxnLst>
                <a:cxn ang="0">
                  <a:pos x="11" y="116"/>
                </a:cxn>
                <a:cxn ang="0">
                  <a:pos x="4" y="104"/>
                </a:cxn>
                <a:cxn ang="0">
                  <a:pos x="2" y="91"/>
                </a:cxn>
                <a:cxn ang="0">
                  <a:pos x="0" y="76"/>
                </a:cxn>
                <a:cxn ang="0">
                  <a:pos x="4" y="62"/>
                </a:cxn>
                <a:cxn ang="0">
                  <a:pos x="5" y="45"/>
                </a:cxn>
                <a:cxn ang="0">
                  <a:pos x="8" y="31"/>
                </a:cxn>
                <a:cxn ang="0">
                  <a:pos x="8" y="14"/>
                </a:cxn>
                <a:cxn ang="0">
                  <a:pos x="6" y="0"/>
                </a:cxn>
                <a:cxn ang="0">
                  <a:pos x="11" y="116"/>
                </a:cxn>
              </a:cxnLst>
              <a:rect l="txL" t="txT" r="txR" b="txB"/>
              <a:pathLst>
                <a:path w="11" h="116">
                  <a:moveTo>
                    <a:pt x="11" y="116"/>
                  </a:moveTo>
                  <a:lnTo>
                    <a:pt x="4" y="104"/>
                  </a:lnTo>
                  <a:lnTo>
                    <a:pt x="2" y="91"/>
                  </a:lnTo>
                  <a:lnTo>
                    <a:pt x="0" y="76"/>
                  </a:lnTo>
                  <a:lnTo>
                    <a:pt x="4" y="62"/>
                  </a:lnTo>
                  <a:lnTo>
                    <a:pt x="5" y="45"/>
                  </a:lnTo>
                  <a:lnTo>
                    <a:pt x="8" y="31"/>
                  </a:lnTo>
                  <a:lnTo>
                    <a:pt x="8" y="14"/>
                  </a:lnTo>
                  <a:lnTo>
                    <a:pt x="6" y="0"/>
                  </a:lnTo>
                  <a:lnTo>
                    <a:pt x="11" y="116"/>
                  </a:lnTo>
                  <a:close/>
                </a:path>
              </a:pathLst>
            </a:custGeom>
            <a:solidFill>
              <a:srgbClr val="FF4040">
                <a:alpha val="100000"/>
              </a:srgbClr>
            </a:solidFill>
            <a:ln w="9525">
              <a:noFill/>
            </a:ln>
          </p:spPr>
          <p:txBody>
            <a:bodyPr/>
            <a:p>
              <a:endParaRPr lang="zh-CN" altLang="en-US"/>
            </a:p>
          </p:txBody>
        </p:sp>
        <p:sp>
          <p:nvSpPr>
            <p:cNvPr id="18491" name="Freeform 50"/>
            <p:cNvSpPr/>
            <p:nvPr/>
          </p:nvSpPr>
          <p:spPr>
            <a:xfrm>
              <a:off x="4052" y="2006"/>
              <a:ext cx="63" cy="24"/>
            </a:xfrm>
            <a:custGeom>
              <a:avLst/>
              <a:gdLst>
                <a:gd name="txL" fmla="*/ 0 w 378"/>
                <a:gd name="txT" fmla="*/ 0 h 141"/>
                <a:gd name="txR" fmla="*/ 378 w 378"/>
                <a:gd name="txB" fmla="*/ 141 h 141"/>
              </a:gdLst>
              <a:ahLst/>
              <a:cxnLst>
                <a:cxn ang="0">
                  <a:pos x="0" y="133"/>
                </a:cxn>
                <a:cxn ang="0">
                  <a:pos x="28" y="125"/>
                </a:cxn>
                <a:cxn ang="0">
                  <a:pos x="56" y="119"/>
                </a:cxn>
                <a:cxn ang="0">
                  <a:pos x="83" y="112"/>
                </a:cxn>
                <a:cxn ang="0">
                  <a:pos x="112" y="106"/>
                </a:cxn>
                <a:cxn ang="0">
                  <a:pos x="140" y="97"/>
                </a:cxn>
                <a:cxn ang="0">
                  <a:pos x="167" y="88"/>
                </a:cxn>
                <a:cxn ang="0">
                  <a:pos x="194" y="76"/>
                </a:cxn>
                <a:cxn ang="0">
                  <a:pos x="221" y="63"/>
                </a:cxn>
                <a:cxn ang="0">
                  <a:pos x="209" y="68"/>
                </a:cxn>
                <a:cxn ang="0">
                  <a:pos x="202" y="75"/>
                </a:cxn>
                <a:cxn ang="0">
                  <a:pos x="194" y="82"/>
                </a:cxn>
                <a:cxn ang="0">
                  <a:pos x="186" y="92"/>
                </a:cxn>
                <a:cxn ang="0">
                  <a:pos x="186" y="110"/>
                </a:cxn>
                <a:cxn ang="0">
                  <a:pos x="209" y="100"/>
                </a:cxn>
                <a:cxn ang="0">
                  <a:pos x="233" y="90"/>
                </a:cxn>
                <a:cxn ang="0">
                  <a:pos x="257" y="76"/>
                </a:cxn>
                <a:cxn ang="0">
                  <a:pos x="282" y="63"/>
                </a:cxn>
                <a:cxn ang="0">
                  <a:pos x="305" y="46"/>
                </a:cxn>
                <a:cxn ang="0">
                  <a:pos x="329" y="31"/>
                </a:cxn>
                <a:cxn ang="0">
                  <a:pos x="353" y="14"/>
                </a:cxn>
                <a:cxn ang="0">
                  <a:pos x="378" y="0"/>
                </a:cxn>
                <a:cxn ang="0">
                  <a:pos x="340" y="38"/>
                </a:cxn>
                <a:cxn ang="0">
                  <a:pos x="299" y="72"/>
                </a:cxn>
                <a:cxn ang="0">
                  <a:pos x="252" y="98"/>
                </a:cxn>
                <a:cxn ang="0">
                  <a:pos x="206" y="119"/>
                </a:cxn>
                <a:cxn ang="0">
                  <a:pos x="155" y="134"/>
                </a:cxn>
                <a:cxn ang="0">
                  <a:pos x="105" y="141"/>
                </a:cxn>
                <a:cxn ang="0">
                  <a:pos x="52" y="140"/>
                </a:cxn>
                <a:cxn ang="0">
                  <a:pos x="0" y="133"/>
                </a:cxn>
              </a:cxnLst>
              <a:rect l="txL" t="txT" r="txR" b="txB"/>
              <a:pathLst>
                <a:path w="378" h="141">
                  <a:moveTo>
                    <a:pt x="0" y="133"/>
                  </a:moveTo>
                  <a:lnTo>
                    <a:pt x="28" y="125"/>
                  </a:lnTo>
                  <a:lnTo>
                    <a:pt x="56" y="119"/>
                  </a:lnTo>
                  <a:lnTo>
                    <a:pt x="83" y="112"/>
                  </a:lnTo>
                  <a:lnTo>
                    <a:pt x="112" y="106"/>
                  </a:lnTo>
                  <a:lnTo>
                    <a:pt x="140" y="97"/>
                  </a:lnTo>
                  <a:lnTo>
                    <a:pt x="167" y="88"/>
                  </a:lnTo>
                  <a:lnTo>
                    <a:pt x="194" y="76"/>
                  </a:lnTo>
                  <a:lnTo>
                    <a:pt x="221" y="63"/>
                  </a:lnTo>
                  <a:lnTo>
                    <a:pt x="209" y="68"/>
                  </a:lnTo>
                  <a:lnTo>
                    <a:pt x="202" y="75"/>
                  </a:lnTo>
                  <a:lnTo>
                    <a:pt x="194" y="82"/>
                  </a:lnTo>
                  <a:lnTo>
                    <a:pt x="186" y="92"/>
                  </a:lnTo>
                  <a:lnTo>
                    <a:pt x="186" y="110"/>
                  </a:lnTo>
                  <a:lnTo>
                    <a:pt x="209" y="100"/>
                  </a:lnTo>
                  <a:lnTo>
                    <a:pt x="233" y="90"/>
                  </a:lnTo>
                  <a:lnTo>
                    <a:pt x="257" y="76"/>
                  </a:lnTo>
                  <a:lnTo>
                    <a:pt x="282" y="63"/>
                  </a:lnTo>
                  <a:lnTo>
                    <a:pt x="305" y="46"/>
                  </a:lnTo>
                  <a:lnTo>
                    <a:pt x="329" y="31"/>
                  </a:lnTo>
                  <a:lnTo>
                    <a:pt x="353" y="14"/>
                  </a:lnTo>
                  <a:lnTo>
                    <a:pt x="378" y="0"/>
                  </a:lnTo>
                  <a:lnTo>
                    <a:pt x="340" y="38"/>
                  </a:lnTo>
                  <a:lnTo>
                    <a:pt x="299" y="72"/>
                  </a:lnTo>
                  <a:lnTo>
                    <a:pt x="252" y="98"/>
                  </a:lnTo>
                  <a:lnTo>
                    <a:pt x="206" y="119"/>
                  </a:lnTo>
                  <a:lnTo>
                    <a:pt x="155" y="134"/>
                  </a:lnTo>
                  <a:lnTo>
                    <a:pt x="105" y="141"/>
                  </a:lnTo>
                  <a:lnTo>
                    <a:pt x="52" y="140"/>
                  </a:lnTo>
                  <a:lnTo>
                    <a:pt x="0" y="133"/>
                  </a:lnTo>
                  <a:close/>
                </a:path>
              </a:pathLst>
            </a:custGeom>
            <a:solidFill>
              <a:srgbClr val="FFFFFF">
                <a:alpha val="100000"/>
              </a:srgbClr>
            </a:solidFill>
            <a:ln w="9525">
              <a:noFill/>
            </a:ln>
          </p:spPr>
          <p:txBody>
            <a:bodyPr/>
            <a:p>
              <a:endParaRPr lang="zh-CN" altLang="en-US"/>
            </a:p>
          </p:txBody>
        </p:sp>
        <p:sp>
          <p:nvSpPr>
            <p:cNvPr id="18492" name="Rectangle 51"/>
            <p:cNvSpPr/>
            <p:nvPr/>
          </p:nvSpPr>
          <p:spPr>
            <a:xfrm>
              <a:off x="4039" y="2007"/>
              <a:ext cx="2" cy="4"/>
            </a:xfrm>
            <a:prstGeom prst="rect">
              <a:avLst/>
            </a:prstGeom>
            <a:solidFill>
              <a:srgbClr val="000000"/>
            </a:solidFill>
            <a:ln w="9525">
              <a:noFill/>
            </a:ln>
          </p:spPr>
          <p:txBody>
            <a:bodyPr/>
            <a:p>
              <a:endParaRPr lang="zh-CN" altLang="en-US" dirty="0">
                <a:latin typeface="Arial" panose="020B0604020202020204" pitchFamily="34" charset="0"/>
              </a:endParaRPr>
            </a:p>
          </p:txBody>
        </p:sp>
        <p:sp>
          <p:nvSpPr>
            <p:cNvPr id="18493" name="Freeform 52"/>
            <p:cNvSpPr/>
            <p:nvPr/>
          </p:nvSpPr>
          <p:spPr>
            <a:xfrm>
              <a:off x="4093" y="2011"/>
              <a:ext cx="6" cy="3"/>
            </a:xfrm>
            <a:custGeom>
              <a:avLst/>
              <a:gdLst>
                <a:gd name="txL" fmla="*/ 0 w 35"/>
                <a:gd name="txT" fmla="*/ 0 h 17"/>
                <a:gd name="txR" fmla="*/ 35 w 35"/>
                <a:gd name="txB" fmla="*/ 17 h 17"/>
              </a:gdLst>
              <a:ahLst/>
              <a:cxnLst>
                <a:cxn ang="0">
                  <a:pos x="35" y="0"/>
                </a:cxn>
                <a:cxn ang="0">
                  <a:pos x="0" y="17"/>
                </a:cxn>
                <a:cxn ang="0">
                  <a:pos x="35" y="0"/>
                </a:cxn>
              </a:cxnLst>
              <a:rect l="txL" t="txT" r="txR" b="txB"/>
              <a:pathLst>
                <a:path w="35" h="17">
                  <a:moveTo>
                    <a:pt x="35" y="0"/>
                  </a:moveTo>
                  <a:lnTo>
                    <a:pt x="0" y="17"/>
                  </a:lnTo>
                  <a:lnTo>
                    <a:pt x="35" y="0"/>
                  </a:lnTo>
                  <a:close/>
                </a:path>
              </a:pathLst>
            </a:custGeom>
            <a:solidFill>
              <a:srgbClr val="FFFFFF">
                <a:alpha val="100000"/>
              </a:srgbClr>
            </a:solidFill>
            <a:ln w="9525">
              <a:noFill/>
            </a:ln>
          </p:spPr>
          <p:txBody>
            <a:bodyPr/>
            <a:p>
              <a:endParaRPr lang="zh-CN" altLang="en-US"/>
            </a:p>
          </p:txBody>
        </p:sp>
        <p:sp>
          <p:nvSpPr>
            <p:cNvPr id="18494" name="Freeform 53"/>
            <p:cNvSpPr/>
            <p:nvPr/>
          </p:nvSpPr>
          <p:spPr>
            <a:xfrm>
              <a:off x="4022" y="2030"/>
              <a:ext cx="4" cy="17"/>
            </a:xfrm>
            <a:custGeom>
              <a:avLst/>
              <a:gdLst>
                <a:gd name="txL" fmla="*/ 0 w 24"/>
                <a:gd name="txT" fmla="*/ 0 h 98"/>
                <a:gd name="txR" fmla="*/ 24 w 24"/>
                <a:gd name="txB" fmla="*/ 98 h 98"/>
              </a:gdLst>
              <a:ahLst/>
              <a:cxnLst>
                <a:cxn ang="0">
                  <a:pos x="0" y="98"/>
                </a:cxn>
                <a:cxn ang="0">
                  <a:pos x="24" y="0"/>
                </a:cxn>
                <a:cxn ang="0">
                  <a:pos x="24" y="22"/>
                </a:cxn>
                <a:cxn ang="0">
                  <a:pos x="0" y="98"/>
                </a:cxn>
              </a:cxnLst>
              <a:rect l="txL" t="txT" r="txR" b="txB"/>
              <a:pathLst>
                <a:path w="24" h="98">
                  <a:moveTo>
                    <a:pt x="0" y="98"/>
                  </a:moveTo>
                  <a:lnTo>
                    <a:pt x="24" y="0"/>
                  </a:lnTo>
                  <a:lnTo>
                    <a:pt x="24" y="22"/>
                  </a:lnTo>
                  <a:lnTo>
                    <a:pt x="0" y="98"/>
                  </a:lnTo>
                  <a:close/>
                </a:path>
              </a:pathLst>
            </a:custGeom>
            <a:solidFill>
              <a:srgbClr val="FF4040">
                <a:alpha val="100000"/>
              </a:srgbClr>
            </a:solidFill>
            <a:ln w="9525">
              <a:noFill/>
            </a:ln>
          </p:spPr>
          <p:txBody>
            <a:bodyPr/>
            <a:p>
              <a:endParaRPr lang="zh-CN" altLang="en-US"/>
            </a:p>
          </p:txBody>
        </p:sp>
        <p:sp>
          <p:nvSpPr>
            <p:cNvPr id="18495" name="Freeform 54"/>
            <p:cNvSpPr/>
            <p:nvPr/>
          </p:nvSpPr>
          <p:spPr>
            <a:xfrm>
              <a:off x="3932" y="2030"/>
              <a:ext cx="3" cy="19"/>
            </a:xfrm>
            <a:custGeom>
              <a:avLst/>
              <a:gdLst>
                <a:gd name="txL" fmla="*/ 0 w 18"/>
                <a:gd name="txT" fmla="*/ 0 h 110"/>
                <a:gd name="txR" fmla="*/ 18 w 18"/>
                <a:gd name="txB" fmla="*/ 110 h 110"/>
              </a:gdLst>
              <a:ahLst/>
              <a:cxnLst>
                <a:cxn ang="0">
                  <a:pos x="6" y="110"/>
                </a:cxn>
                <a:cxn ang="0">
                  <a:pos x="2" y="97"/>
                </a:cxn>
                <a:cxn ang="0">
                  <a:pos x="0" y="84"/>
                </a:cxn>
                <a:cxn ang="0">
                  <a:pos x="0" y="69"/>
                </a:cxn>
                <a:cxn ang="0">
                  <a:pos x="3" y="56"/>
                </a:cxn>
                <a:cxn ang="0">
                  <a:pos x="5" y="40"/>
                </a:cxn>
                <a:cxn ang="0">
                  <a:pos x="9" y="26"/>
                </a:cxn>
                <a:cxn ang="0">
                  <a:pos x="14" y="12"/>
                </a:cxn>
                <a:cxn ang="0">
                  <a:pos x="18" y="0"/>
                </a:cxn>
                <a:cxn ang="0">
                  <a:pos x="17" y="12"/>
                </a:cxn>
                <a:cxn ang="0">
                  <a:pos x="17" y="26"/>
                </a:cxn>
                <a:cxn ang="0">
                  <a:pos x="16" y="40"/>
                </a:cxn>
                <a:cxn ang="0">
                  <a:pos x="16" y="55"/>
                </a:cxn>
                <a:cxn ang="0">
                  <a:pos x="14" y="68"/>
                </a:cxn>
                <a:cxn ang="0">
                  <a:pos x="12" y="82"/>
                </a:cxn>
                <a:cxn ang="0">
                  <a:pos x="9" y="96"/>
                </a:cxn>
                <a:cxn ang="0">
                  <a:pos x="6" y="110"/>
                </a:cxn>
              </a:cxnLst>
              <a:rect l="txL" t="txT" r="txR" b="txB"/>
              <a:pathLst>
                <a:path w="18" h="110">
                  <a:moveTo>
                    <a:pt x="6" y="110"/>
                  </a:moveTo>
                  <a:lnTo>
                    <a:pt x="2" y="97"/>
                  </a:lnTo>
                  <a:lnTo>
                    <a:pt x="0" y="84"/>
                  </a:lnTo>
                  <a:lnTo>
                    <a:pt x="0" y="69"/>
                  </a:lnTo>
                  <a:lnTo>
                    <a:pt x="3" y="56"/>
                  </a:lnTo>
                  <a:lnTo>
                    <a:pt x="5" y="40"/>
                  </a:lnTo>
                  <a:lnTo>
                    <a:pt x="9" y="26"/>
                  </a:lnTo>
                  <a:lnTo>
                    <a:pt x="14" y="12"/>
                  </a:lnTo>
                  <a:lnTo>
                    <a:pt x="18" y="0"/>
                  </a:lnTo>
                  <a:lnTo>
                    <a:pt x="17" y="12"/>
                  </a:lnTo>
                  <a:lnTo>
                    <a:pt x="17" y="26"/>
                  </a:lnTo>
                  <a:lnTo>
                    <a:pt x="16" y="40"/>
                  </a:lnTo>
                  <a:lnTo>
                    <a:pt x="16" y="55"/>
                  </a:lnTo>
                  <a:lnTo>
                    <a:pt x="14" y="68"/>
                  </a:lnTo>
                  <a:lnTo>
                    <a:pt x="12" y="82"/>
                  </a:lnTo>
                  <a:lnTo>
                    <a:pt x="9" y="96"/>
                  </a:lnTo>
                  <a:lnTo>
                    <a:pt x="6" y="110"/>
                  </a:lnTo>
                  <a:close/>
                </a:path>
              </a:pathLst>
            </a:custGeom>
            <a:solidFill>
              <a:srgbClr val="FF4040">
                <a:alpha val="100000"/>
              </a:srgbClr>
            </a:solidFill>
            <a:ln w="9525">
              <a:noFill/>
            </a:ln>
          </p:spPr>
          <p:txBody>
            <a:bodyPr/>
            <a:p>
              <a:endParaRPr lang="zh-CN" altLang="en-US"/>
            </a:p>
          </p:txBody>
        </p:sp>
        <p:sp>
          <p:nvSpPr>
            <p:cNvPr id="18496" name="Freeform 55"/>
            <p:cNvSpPr/>
            <p:nvPr/>
          </p:nvSpPr>
          <p:spPr>
            <a:xfrm>
              <a:off x="3981" y="2038"/>
              <a:ext cx="16" cy="78"/>
            </a:xfrm>
            <a:custGeom>
              <a:avLst/>
              <a:gdLst>
                <a:gd name="txL" fmla="*/ 0 w 95"/>
                <a:gd name="txT" fmla="*/ 0 h 470"/>
                <a:gd name="txR" fmla="*/ 95 w 95"/>
                <a:gd name="txB" fmla="*/ 470 h 470"/>
              </a:gdLst>
              <a:ahLst/>
              <a:cxnLst>
                <a:cxn ang="0">
                  <a:pos x="15" y="470"/>
                </a:cxn>
                <a:cxn ang="0">
                  <a:pos x="11" y="467"/>
                </a:cxn>
                <a:cxn ang="0">
                  <a:pos x="9" y="461"/>
                </a:cxn>
                <a:cxn ang="0">
                  <a:pos x="5" y="452"/>
                </a:cxn>
                <a:cxn ang="0">
                  <a:pos x="4" y="445"/>
                </a:cxn>
                <a:cxn ang="0">
                  <a:pos x="0" y="435"/>
                </a:cxn>
                <a:cxn ang="0">
                  <a:pos x="0" y="426"/>
                </a:cxn>
                <a:cxn ang="0">
                  <a:pos x="0" y="415"/>
                </a:cxn>
                <a:cxn ang="0">
                  <a:pos x="3" y="407"/>
                </a:cxn>
                <a:cxn ang="0">
                  <a:pos x="15" y="419"/>
                </a:cxn>
                <a:cxn ang="0">
                  <a:pos x="34" y="372"/>
                </a:cxn>
                <a:cxn ang="0">
                  <a:pos x="51" y="324"/>
                </a:cxn>
                <a:cxn ang="0">
                  <a:pos x="63" y="272"/>
                </a:cxn>
                <a:cxn ang="0">
                  <a:pos x="72" y="220"/>
                </a:cxn>
                <a:cxn ang="0">
                  <a:pos x="78" y="165"/>
                </a:cxn>
                <a:cxn ang="0">
                  <a:pos x="83" y="109"/>
                </a:cxn>
                <a:cxn ang="0">
                  <a:pos x="88" y="54"/>
                </a:cxn>
                <a:cxn ang="0">
                  <a:pos x="95" y="0"/>
                </a:cxn>
                <a:cxn ang="0">
                  <a:pos x="92" y="55"/>
                </a:cxn>
                <a:cxn ang="0">
                  <a:pos x="89" y="114"/>
                </a:cxn>
                <a:cxn ang="0">
                  <a:pos x="84" y="174"/>
                </a:cxn>
                <a:cxn ang="0">
                  <a:pos x="78" y="236"/>
                </a:cxn>
                <a:cxn ang="0">
                  <a:pos x="68" y="296"/>
                </a:cxn>
                <a:cxn ang="0">
                  <a:pos x="56" y="358"/>
                </a:cxn>
                <a:cxn ang="0">
                  <a:pos x="36" y="415"/>
                </a:cxn>
                <a:cxn ang="0">
                  <a:pos x="15" y="470"/>
                </a:cxn>
              </a:cxnLst>
              <a:rect l="txL" t="txT" r="txR" b="txB"/>
              <a:pathLst>
                <a:path w="95" h="470">
                  <a:moveTo>
                    <a:pt x="15" y="470"/>
                  </a:moveTo>
                  <a:lnTo>
                    <a:pt x="11" y="467"/>
                  </a:lnTo>
                  <a:lnTo>
                    <a:pt x="9" y="461"/>
                  </a:lnTo>
                  <a:lnTo>
                    <a:pt x="5" y="452"/>
                  </a:lnTo>
                  <a:lnTo>
                    <a:pt x="4" y="445"/>
                  </a:lnTo>
                  <a:lnTo>
                    <a:pt x="0" y="435"/>
                  </a:lnTo>
                  <a:lnTo>
                    <a:pt x="0" y="426"/>
                  </a:lnTo>
                  <a:lnTo>
                    <a:pt x="0" y="415"/>
                  </a:lnTo>
                  <a:lnTo>
                    <a:pt x="3" y="407"/>
                  </a:lnTo>
                  <a:lnTo>
                    <a:pt x="15" y="419"/>
                  </a:lnTo>
                  <a:lnTo>
                    <a:pt x="34" y="372"/>
                  </a:lnTo>
                  <a:lnTo>
                    <a:pt x="51" y="324"/>
                  </a:lnTo>
                  <a:lnTo>
                    <a:pt x="63" y="272"/>
                  </a:lnTo>
                  <a:lnTo>
                    <a:pt x="72" y="220"/>
                  </a:lnTo>
                  <a:lnTo>
                    <a:pt x="78" y="165"/>
                  </a:lnTo>
                  <a:lnTo>
                    <a:pt x="83" y="109"/>
                  </a:lnTo>
                  <a:lnTo>
                    <a:pt x="88" y="54"/>
                  </a:lnTo>
                  <a:lnTo>
                    <a:pt x="95" y="0"/>
                  </a:lnTo>
                  <a:lnTo>
                    <a:pt x="92" y="55"/>
                  </a:lnTo>
                  <a:lnTo>
                    <a:pt x="89" y="114"/>
                  </a:lnTo>
                  <a:lnTo>
                    <a:pt x="84" y="174"/>
                  </a:lnTo>
                  <a:lnTo>
                    <a:pt x="78" y="236"/>
                  </a:lnTo>
                  <a:lnTo>
                    <a:pt x="68" y="296"/>
                  </a:lnTo>
                  <a:lnTo>
                    <a:pt x="56" y="358"/>
                  </a:lnTo>
                  <a:lnTo>
                    <a:pt x="36" y="415"/>
                  </a:lnTo>
                  <a:lnTo>
                    <a:pt x="15" y="470"/>
                  </a:lnTo>
                  <a:close/>
                </a:path>
              </a:pathLst>
            </a:custGeom>
            <a:solidFill>
              <a:srgbClr val="FF4040">
                <a:alpha val="100000"/>
              </a:srgbClr>
            </a:solidFill>
            <a:ln w="9525">
              <a:noFill/>
            </a:ln>
          </p:spPr>
          <p:txBody>
            <a:bodyPr/>
            <a:p>
              <a:endParaRPr lang="zh-CN" altLang="en-US"/>
            </a:p>
          </p:txBody>
        </p:sp>
        <p:sp>
          <p:nvSpPr>
            <p:cNvPr id="18497" name="Freeform 56"/>
            <p:cNvSpPr/>
            <p:nvPr/>
          </p:nvSpPr>
          <p:spPr>
            <a:xfrm>
              <a:off x="3991" y="2039"/>
              <a:ext cx="1" cy="14"/>
            </a:xfrm>
            <a:custGeom>
              <a:avLst/>
              <a:gdLst>
                <a:gd name="txL" fmla="*/ 0 w 6"/>
                <a:gd name="txT" fmla="*/ 0 h 88"/>
                <a:gd name="txR" fmla="*/ 6 w 6"/>
                <a:gd name="txB" fmla="*/ 88 h 88"/>
              </a:gdLst>
              <a:ahLst/>
              <a:cxnLst>
                <a:cxn ang="0">
                  <a:pos x="6" y="0"/>
                </a:cxn>
                <a:cxn ang="0">
                  <a:pos x="0" y="88"/>
                </a:cxn>
                <a:cxn ang="0">
                  <a:pos x="6" y="0"/>
                </a:cxn>
              </a:cxnLst>
              <a:rect l="txL" t="txT" r="txR" b="txB"/>
              <a:pathLst>
                <a:path w="6" h="88">
                  <a:moveTo>
                    <a:pt x="6" y="0"/>
                  </a:moveTo>
                  <a:lnTo>
                    <a:pt x="0" y="88"/>
                  </a:lnTo>
                  <a:lnTo>
                    <a:pt x="6" y="0"/>
                  </a:lnTo>
                  <a:close/>
                </a:path>
              </a:pathLst>
            </a:custGeom>
            <a:solidFill>
              <a:srgbClr val="FF4040">
                <a:alpha val="100000"/>
              </a:srgbClr>
            </a:solidFill>
            <a:ln w="9525">
              <a:noFill/>
            </a:ln>
          </p:spPr>
          <p:txBody>
            <a:bodyPr/>
            <a:p>
              <a:endParaRPr lang="zh-CN" altLang="en-US"/>
            </a:p>
          </p:txBody>
        </p:sp>
        <p:sp>
          <p:nvSpPr>
            <p:cNvPr id="18498" name="Freeform 57"/>
            <p:cNvSpPr/>
            <p:nvPr/>
          </p:nvSpPr>
          <p:spPr>
            <a:xfrm>
              <a:off x="4029" y="2041"/>
              <a:ext cx="6" cy="27"/>
            </a:xfrm>
            <a:custGeom>
              <a:avLst/>
              <a:gdLst>
                <a:gd name="txL" fmla="*/ 0 w 33"/>
                <a:gd name="txT" fmla="*/ 0 h 162"/>
                <a:gd name="txR" fmla="*/ 33 w 33"/>
                <a:gd name="txB" fmla="*/ 162 h 162"/>
              </a:gdLst>
              <a:ahLst/>
              <a:cxnLst>
                <a:cxn ang="0">
                  <a:pos x="6" y="162"/>
                </a:cxn>
                <a:cxn ang="0">
                  <a:pos x="3" y="141"/>
                </a:cxn>
                <a:cxn ang="0">
                  <a:pos x="1" y="120"/>
                </a:cxn>
                <a:cxn ang="0">
                  <a:pos x="0" y="100"/>
                </a:cxn>
                <a:cxn ang="0">
                  <a:pos x="0" y="79"/>
                </a:cxn>
                <a:cxn ang="0">
                  <a:pos x="0" y="58"/>
                </a:cxn>
                <a:cxn ang="0">
                  <a:pos x="3" y="37"/>
                </a:cxn>
                <a:cxn ang="0">
                  <a:pos x="5" y="17"/>
                </a:cxn>
                <a:cxn ang="0">
                  <a:pos x="12" y="0"/>
                </a:cxn>
                <a:cxn ang="0">
                  <a:pos x="24" y="18"/>
                </a:cxn>
                <a:cxn ang="0">
                  <a:pos x="31" y="39"/>
                </a:cxn>
                <a:cxn ang="0">
                  <a:pos x="33" y="58"/>
                </a:cxn>
                <a:cxn ang="0">
                  <a:pos x="30" y="78"/>
                </a:cxn>
                <a:cxn ang="0">
                  <a:pos x="24" y="99"/>
                </a:cxn>
                <a:cxn ang="0">
                  <a:pos x="18" y="119"/>
                </a:cxn>
                <a:cxn ang="0">
                  <a:pos x="11" y="141"/>
                </a:cxn>
                <a:cxn ang="0">
                  <a:pos x="6" y="162"/>
                </a:cxn>
              </a:cxnLst>
              <a:rect l="txL" t="txT" r="txR" b="txB"/>
              <a:pathLst>
                <a:path w="33" h="162">
                  <a:moveTo>
                    <a:pt x="6" y="162"/>
                  </a:moveTo>
                  <a:lnTo>
                    <a:pt x="3" y="141"/>
                  </a:lnTo>
                  <a:lnTo>
                    <a:pt x="1" y="120"/>
                  </a:lnTo>
                  <a:lnTo>
                    <a:pt x="0" y="100"/>
                  </a:lnTo>
                  <a:lnTo>
                    <a:pt x="0" y="79"/>
                  </a:lnTo>
                  <a:lnTo>
                    <a:pt x="0" y="58"/>
                  </a:lnTo>
                  <a:lnTo>
                    <a:pt x="3" y="37"/>
                  </a:lnTo>
                  <a:lnTo>
                    <a:pt x="5" y="17"/>
                  </a:lnTo>
                  <a:lnTo>
                    <a:pt x="12" y="0"/>
                  </a:lnTo>
                  <a:lnTo>
                    <a:pt x="24" y="18"/>
                  </a:lnTo>
                  <a:lnTo>
                    <a:pt x="31" y="39"/>
                  </a:lnTo>
                  <a:lnTo>
                    <a:pt x="33" y="58"/>
                  </a:lnTo>
                  <a:lnTo>
                    <a:pt x="30" y="78"/>
                  </a:lnTo>
                  <a:lnTo>
                    <a:pt x="24" y="99"/>
                  </a:lnTo>
                  <a:lnTo>
                    <a:pt x="18" y="119"/>
                  </a:lnTo>
                  <a:lnTo>
                    <a:pt x="11" y="141"/>
                  </a:lnTo>
                  <a:lnTo>
                    <a:pt x="6" y="162"/>
                  </a:lnTo>
                  <a:close/>
                </a:path>
              </a:pathLst>
            </a:custGeom>
            <a:solidFill>
              <a:srgbClr val="FF4040">
                <a:alpha val="100000"/>
              </a:srgbClr>
            </a:solidFill>
            <a:ln w="9525">
              <a:noFill/>
            </a:ln>
          </p:spPr>
          <p:txBody>
            <a:bodyPr/>
            <a:p>
              <a:endParaRPr lang="zh-CN" altLang="en-US"/>
            </a:p>
          </p:txBody>
        </p:sp>
        <p:sp>
          <p:nvSpPr>
            <p:cNvPr id="18499" name="Freeform 58"/>
            <p:cNvSpPr/>
            <p:nvPr/>
          </p:nvSpPr>
          <p:spPr>
            <a:xfrm>
              <a:off x="3979" y="2055"/>
              <a:ext cx="3" cy="24"/>
            </a:xfrm>
            <a:custGeom>
              <a:avLst/>
              <a:gdLst>
                <a:gd name="txL" fmla="*/ 0 w 18"/>
                <a:gd name="txT" fmla="*/ 0 h 139"/>
                <a:gd name="txR" fmla="*/ 18 w 18"/>
                <a:gd name="txB" fmla="*/ 139 h 139"/>
              </a:gdLst>
              <a:ahLst/>
              <a:cxnLst>
                <a:cxn ang="0">
                  <a:pos x="0" y="139"/>
                </a:cxn>
                <a:cxn ang="0">
                  <a:pos x="0" y="116"/>
                </a:cxn>
                <a:cxn ang="0">
                  <a:pos x="1" y="98"/>
                </a:cxn>
                <a:cxn ang="0">
                  <a:pos x="1" y="80"/>
                </a:cxn>
                <a:cxn ang="0">
                  <a:pos x="2" y="63"/>
                </a:cxn>
                <a:cxn ang="0">
                  <a:pos x="2" y="47"/>
                </a:cxn>
                <a:cxn ang="0">
                  <a:pos x="6" y="31"/>
                </a:cxn>
                <a:cxn ang="0">
                  <a:pos x="9" y="15"/>
                </a:cxn>
                <a:cxn ang="0">
                  <a:pos x="18" y="0"/>
                </a:cxn>
                <a:cxn ang="0">
                  <a:pos x="0" y="139"/>
                </a:cxn>
              </a:cxnLst>
              <a:rect l="txL" t="txT" r="txR" b="txB"/>
              <a:pathLst>
                <a:path w="18" h="139">
                  <a:moveTo>
                    <a:pt x="0" y="139"/>
                  </a:moveTo>
                  <a:lnTo>
                    <a:pt x="0" y="116"/>
                  </a:lnTo>
                  <a:lnTo>
                    <a:pt x="1" y="98"/>
                  </a:lnTo>
                  <a:lnTo>
                    <a:pt x="1" y="80"/>
                  </a:lnTo>
                  <a:lnTo>
                    <a:pt x="2" y="63"/>
                  </a:lnTo>
                  <a:lnTo>
                    <a:pt x="2" y="47"/>
                  </a:lnTo>
                  <a:lnTo>
                    <a:pt x="6" y="31"/>
                  </a:lnTo>
                  <a:lnTo>
                    <a:pt x="9" y="15"/>
                  </a:lnTo>
                  <a:lnTo>
                    <a:pt x="18" y="0"/>
                  </a:lnTo>
                  <a:lnTo>
                    <a:pt x="0" y="139"/>
                  </a:lnTo>
                  <a:close/>
                </a:path>
              </a:pathLst>
            </a:custGeom>
            <a:solidFill>
              <a:srgbClr val="FF4040">
                <a:alpha val="100000"/>
              </a:srgbClr>
            </a:solidFill>
            <a:ln w="9525">
              <a:noFill/>
            </a:ln>
          </p:spPr>
          <p:txBody>
            <a:bodyPr/>
            <a:p>
              <a:endParaRPr lang="zh-CN" altLang="en-US"/>
            </a:p>
          </p:txBody>
        </p:sp>
        <p:sp>
          <p:nvSpPr>
            <p:cNvPr id="18500" name="Freeform 59"/>
            <p:cNvSpPr/>
            <p:nvPr/>
          </p:nvSpPr>
          <p:spPr>
            <a:xfrm>
              <a:off x="4038" y="2058"/>
              <a:ext cx="3" cy="7"/>
            </a:xfrm>
            <a:custGeom>
              <a:avLst/>
              <a:gdLst>
                <a:gd name="txL" fmla="*/ 0 w 17"/>
                <a:gd name="txT" fmla="*/ 0 h 40"/>
                <a:gd name="txR" fmla="*/ 17 w 17"/>
                <a:gd name="txB" fmla="*/ 40 h 40"/>
              </a:gdLst>
              <a:ahLst/>
              <a:cxnLst>
                <a:cxn ang="0">
                  <a:pos x="17" y="40"/>
                </a:cxn>
                <a:cxn ang="0">
                  <a:pos x="0" y="40"/>
                </a:cxn>
                <a:cxn ang="0">
                  <a:pos x="6" y="0"/>
                </a:cxn>
                <a:cxn ang="0">
                  <a:pos x="7" y="10"/>
                </a:cxn>
                <a:cxn ang="0">
                  <a:pos x="11" y="20"/>
                </a:cxn>
                <a:cxn ang="0">
                  <a:pos x="12" y="24"/>
                </a:cxn>
                <a:cxn ang="0">
                  <a:pos x="14" y="28"/>
                </a:cxn>
                <a:cxn ang="0">
                  <a:pos x="16" y="33"/>
                </a:cxn>
                <a:cxn ang="0">
                  <a:pos x="17" y="40"/>
                </a:cxn>
              </a:cxnLst>
              <a:rect l="txL" t="txT" r="txR" b="txB"/>
              <a:pathLst>
                <a:path w="17" h="40">
                  <a:moveTo>
                    <a:pt x="17" y="40"/>
                  </a:moveTo>
                  <a:lnTo>
                    <a:pt x="0" y="40"/>
                  </a:lnTo>
                  <a:lnTo>
                    <a:pt x="6" y="0"/>
                  </a:lnTo>
                  <a:lnTo>
                    <a:pt x="7" y="10"/>
                  </a:lnTo>
                  <a:lnTo>
                    <a:pt x="11" y="20"/>
                  </a:lnTo>
                  <a:lnTo>
                    <a:pt x="12" y="24"/>
                  </a:lnTo>
                  <a:lnTo>
                    <a:pt x="14" y="28"/>
                  </a:lnTo>
                  <a:lnTo>
                    <a:pt x="16" y="33"/>
                  </a:lnTo>
                  <a:lnTo>
                    <a:pt x="17" y="40"/>
                  </a:lnTo>
                  <a:close/>
                </a:path>
              </a:pathLst>
            </a:custGeom>
            <a:solidFill>
              <a:srgbClr val="FF4040">
                <a:alpha val="100000"/>
              </a:srgbClr>
            </a:solidFill>
            <a:ln w="9525">
              <a:noFill/>
            </a:ln>
          </p:spPr>
          <p:txBody>
            <a:bodyPr/>
            <a:p>
              <a:endParaRPr lang="zh-CN" altLang="en-US"/>
            </a:p>
          </p:txBody>
        </p:sp>
        <p:sp>
          <p:nvSpPr>
            <p:cNvPr id="18501" name="Freeform 60"/>
            <p:cNvSpPr/>
            <p:nvPr/>
          </p:nvSpPr>
          <p:spPr>
            <a:xfrm>
              <a:off x="4037" y="2067"/>
              <a:ext cx="1" cy="17"/>
            </a:xfrm>
            <a:custGeom>
              <a:avLst/>
              <a:gdLst>
                <a:gd name="txL" fmla="*/ 0 w 8"/>
                <a:gd name="txT" fmla="*/ 0 h 105"/>
                <a:gd name="txR" fmla="*/ 8 w 8"/>
                <a:gd name="txB" fmla="*/ 105 h 105"/>
              </a:gdLst>
              <a:ahLst/>
              <a:cxnLst>
                <a:cxn ang="0">
                  <a:pos x="0" y="105"/>
                </a:cxn>
                <a:cxn ang="0">
                  <a:pos x="0" y="0"/>
                </a:cxn>
                <a:cxn ang="0">
                  <a:pos x="0" y="11"/>
                </a:cxn>
                <a:cxn ang="0">
                  <a:pos x="2" y="24"/>
                </a:cxn>
                <a:cxn ang="0">
                  <a:pos x="5" y="37"/>
                </a:cxn>
                <a:cxn ang="0">
                  <a:pos x="8" y="52"/>
                </a:cxn>
                <a:cxn ang="0">
                  <a:pos x="8" y="65"/>
                </a:cxn>
                <a:cxn ang="0">
                  <a:pos x="8" y="79"/>
                </a:cxn>
                <a:cxn ang="0">
                  <a:pos x="5" y="93"/>
                </a:cxn>
                <a:cxn ang="0">
                  <a:pos x="0" y="105"/>
                </a:cxn>
              </a:cxnLst>
              <a:rect l="txL" t="txT" r="txR" b="txB"/>
              <a:pathLst>
                <a:path w="8" h="105">
                  <a:moveTo>
                    <a:pt x="0" y="105"/>
                  </a:moveTo>
                  <a:lnTo>
                    <a:pt x="0" y="0"/>
                  </a:lnTo>
                  <a:lnTo>
                    <a:pt x="0" y="11"/>
                  </a:lnTo>
                  <a:lnTo>
                    <a:pt x="2" y="24"/>
                  </a:lnTo>
                  <a:lnTo>
                    <a:pt x="5" y="37"/>
                  </a:lnTo>
                  <a:lnTo>
                    <a:pt x="8" y="52"/>
                  </a:lnTo>
                  <a:lnTo>
                    <a:pt x="8" y="65"/>
                  </a:lnTo>
                  <a:lnTo>
                    <a:pt x="8" y="79"/>
                  </a:lnTo>
                  <a:lnTo>
                    <a:pt x="5" y="93"/>
                  </a:lnTo>
                  <a:lnTo>
                    <a:pt x="0" y="105"/>
                  </a:lnTo>
                  <a:close/>
                </a:path>
              </a:pathLst>
            </a:custGeom>
            <a:solidFill>
              <a:srgbClr val="FF4040">
                <a:alpha val="100000"/>
              </a:srgbClr>
            </a:solidFill>
            <a:ln w="9525">
              <a:noFill/>
            </a:ln>
          </p:spPr>
          <p:txBody>
            <a:bodyPr/>
            <a:p>
              <a:endParaRPr lang="zh-CN" altLang="en-US"/>
            </a:p>
          </p:txBody>
        </p:sp>
        <p:sp>
          <p:nvSpPr>
            <p:cNvPr id="18502" name="Freeform 61"/>
            <p:cNvSpPr/>
            <p:nvPr/>
          </p:nvSpPr>
          <p:spPr>
            <a:xfrm>
              <a:off x="3989" y="2083"/>
              <a:ext cx="197" cy="359"/>
            </a:xfrm>
            <a:custGeom>
              <a:avLst/>
              <a:gdLst>
                <a:gd name="txL" fmla="*/ 0 w 1184"/>
                <a:gd name="txT" fmla="*/ 0 h 2156"/>
                <a:gd name="txR" fmla="*/ 1184 w 1184"/>
                <a:gd name="txB" fmla="*/ 2156 h 2156"/>
              </a:gdLst>
              <a:ahLst/>
              <a:cxnLst>
                <a:cxn ang="0">
                  <a:pos x="1180" y="329"/>
                </a:cxn>
                <a:cxn ang="0">
                  <a:pos x="1161" y="597"/>
                </a:cxn>
                <a:cxn ang="0">
                  <a:pos x="1056" y="958"/>
                </a:cxn>
                <a:cxn ang="0">
                  <a:pos x="915" y="1350"/>
                </a:cxn>
                <a:cxn ang="0">
                  <a:pos x="931" y="1164"/>
                </a:cxn>
                <a:cxn ang="0">
                  <a:pos x="1026" y="766"/>
                </a:cxn>
                <a:cxn ang="0">
                  <a:pos x="962" y="863"/>
                </a:cxn>
                <a:cxn ang="0">
                  <a:pos x="848" y="1417"/>
                </a:cxn>
                <a:cxn ang="0">
                  <a:pos x="742" y="2156"/>
                </a:cxn>
                <a:cxn ang="0">
                  <a:pos x="451" y="2112"/>
                </a:cxn>
                <a:cxn ang="0">
                  <a:pos x="157" y="2064"/>
                </a:cxn>
                <a:cxn ang="0">
                  <a:pos x="76" y="2037"/>
                </a:cxn>
                <a:cxn ang="0">
                  <a:pos x="12" y="1982"/>
                </a:cxn>
                <a:cxn ang="0">
                  <a:pos x="6" y="1941"/>
                </a:cxn>
                <a:cxn ang="0">
                  <a:pos x="90" y="1675"/>
                </a:cxn>
                <a:cxn ang="0">
                  <a:pos x="162" y="1402"/>
                </a:cxn>
                <a:cxn ang="0">
                  <a:pos x="380" y="1000"/>
                </a:cxn>
                <a:cxn ang="0">
                  <a:pos x="592" y="596"/>
                </a:cxn>
                <a:cxn ang="0">
                  <a:pos x="528" y="677"/>
                </a:cxn>
                <a:cxn ang="0">
                  <a:pos x="468" y="807"/>
                </a:cxn>
                <a:cxn ang="0">
                  <a:pos x="350" y="995"/>
                </a:cxn>
                <a:cxn ang="0">
                  <a:pos x="224" y="1207"/>
                </a:cxn>
                <a:cxn ang="0">
                  <a:pos x="219" y="1188"/>
                </a:cxn>
                <a:cxn ang="0">
                  <a:pos x="229" y="1064"/>
                </a:cxn>
                <a:cxn ang="0">
                  <a:pos x="266" y="918"/>
                </a:cxn>
                <a:cxn ang="0">
                  <a:pos x="324" y="775"/>
                </a:cxn>
                <a:cxn ang="0">
                  <a:pos x="385" y="713"/>
                </a:cxn>
                <a:cxn ang="0">
                  <a:pos x="420" y="660"/>
                </a:cxn>
                <a:cxn ang="0">
                  <a:pos x="406" y="642"/>
                </a:cxn>
                <a:cxn ang="0">
                  <a:pos x="381" y="663"/>
                </a:cxn>
                <a:cxn ang="0">
                  <a:pos x="387" y="553"/>
                </a:cxn>
                <a:cxn ang="0">
                  <a:pos x="505" y="385"/>
                </a:cxn>
                <a:cxn ang="0">
                  <a:pos x="542" y="303"/>
                </a:cxn>
                <a:cxn ang="0">
                  <a:pos x="370" y="522"/>
                </a:cxn>
                <a:cxn ang="0">
                  <a:pos x="308" y="676"/>
                </a:cxn>
                <a:cxn ang="0">
                  <a:pos x="327" y="490"/>
                </a:cxn>
                <a:cxn ang="0">
                  <a:pos x="376" y="357"/>
                </a:cxn>
                <a:cxn ang="0">
                  <a:pos x="284" y="528"/>
                </a:cxn>
                <a:cxn ang="0">
                  <a:pos x="278" y="735"/>
                </a:cxn>
                <a:cxn ang="0">
                  <a:pos x="284" y="793"/>
                </a:cxn>
                <a:cxn ang="0">
                  <a:pos x="255" y="856"/>
                </a:cxn>
                <a:cxn ang="0">
                  <a:pos x="235" y="781"/>
                </a:cxn>
                <a:cxn ang="0">
                  <a:pos x="224" y="673"/>
                </a:cxn>
                <a:cxn ang="0">
                  <a:pos x="198" y="654"/>
                </a:cxn>
                <a:cxn ang="0">
                  <a:pos x="202" y="759"/>
                </a:cxn>
                <a:cxn ang="0">
                  <a:pos x="219" y="891"/>
                </a:cxn>
                <a:cxn ang="0">
                  <a:pos x="200" y="1019"/>
                </a:cxn>
                <a:cxn ang="0">
                  <a:pos x="178" y="1162"/>
                </a:cxn>
                <a:cxn ang="0">
                  <a:pos x="128" y="1278"/>
                </a:cxn>
                <a:cxn ang="0">
                  <a:pos x="22" y="1381"/>
                </a:cxn>
                <a:cxn ang="0">
                  <a:pos x="10" y="1132"/>
                </a:cxn>
                <a:cxn ang="0">
                  <a:pos x="66" y="777"/>
                </a:cxn>
                <a:cxn ang="0">
                  <a:pos x="122" y="562"/>
                </a:cxn>
                <a:cxn ang="0">
                  <a:pos x="154" y="385"/>
                </a:cxn>
                <a:cxn ang="0">
                  <a:pos x="321" y="204"/>
                </a:cxn>
                <a:cxn ang="0">
                  <a:pos x="625" y="52"/>
                </a:cxn>
                <a:cxn ang="0">
                  <a:pos x="885" y="5"/>
                </a:cxn>
                <a:cxn ang="0">
                  <a:pos x="1054" y="74"/>
                </a:cxn>
              </a:cxnLst>
              <a:rect l="txL" t="txT" r="txR" b="txB"/>
              <a:pathLst>
                <a:path w="1184" h="2156">
                  <a:moveTo>
                    <a:pt x="1120" y="149"/>
                  </a:moveTo>
                  <a:lnTo>
                    <a:pt x="1150" y="203"/>
                  </a:lnTo>
                  <a:lnTo>
                    <a:pt x="1171" y="264"/>
                  </a:lnTo>
                  <a:lnTo>
                    <a:pt x="1180" y="329"/>
                  </a:lnTo>
                  <a:lnTo>
                    <a:pt x="1184" y="397"/>
                  </a:lnTo>
                  <a:lnTo>
                    <a:pt x="1180" y="464"/>
                  </a:lnTo>
                  <a:lnTo>
                    <a:pt x="1172" y="532"/>
                  </a:lnTo>
                  <a:lnTo>
                    <a:pt x="1161" y="597"/>
                  </a:lnTo>
                  <a:lnTo>
                    <a:pt x="1149" y="660"/>
                  </a:lnTo>
                  <a:lnTo>
                    <a:pt x="1120" y="759"/>
                  </a:lnTo>
                  <a:lnTo>
                    <a:pt x="1089" y="860"/>
                  </a:lnTo>
                  <a:lnTo>
                    <a:pt x="1056" y="958"/>
                  </a:lnTo>
                  <a:lnTo>
                    <a:pt x="1022" y="1058"/>
                  </a:lnTo>
                  <a:lnTo>
                    <a:pt x="986" y="1155"/>
                  </a:lnTo>
                  <a:lnTo>
                    <a:pt x="950" y="1253"/>
                  </a:lnTo>
                  <a:lnTo>
                    <a:pt x="915" y="1350"/>
                  </a:lnTo>
                  <a:lnTo>
                    <a:pt x="883" y="1448"/>
                  </a:lnTo>
                  <a:lnTo>
                    <a:pt x="895" y="1356"/>
                  </a:lnTo>
                  <a:lnTo>
                    <a:pt x="912" y="1263"/>
                  </a:lnTo>
                  <a:lnTo>
                    <a:pt x="931" y="1164"/>
                  </a:lnTo>
                  <a:lnTo>
                    <a:pt x="954" y="1066"/>
                  </a:lnTo>
                  <a:lnTo>
                    <a:pt x="976" y="965"/>
                  </a:lnTo>
                  <a:lnTo>
                    <a:pt x="1000" y="866"/>
                  </a:lnTo>
                  <a:lnTo>
                    <a:pt x="1026" y="766"/>
                  </a:lnTo>
                  <a:lnTo>
                    <a:pt x="1051" y="670"/>
                  </a:lnTo>
                  <a:lnTo>
                    <a:pt x="1039" y="660"/>
                  </a:lnTo>
                  <a:lnTo>
                    <a:pt x="998" y="729"/>
                  </a:lnTo>
                  <a:lnTo>
                    <a:pt x="962" y="863"/>
                  </a:lnTo>
                  <a:lnTo>
                    <a:pt x="931" y="1001"/>
                  </a:lnTo>
                  <a:lnTo>
                    <a:pt x="901" y="1138"/>
                  </a:lnTo>
                  <a:lnTo>
                    <a:pt x="874" y="1278"/>
                  </a:lnTo>
                  <a:lnTo>
                    <a:pt x="848" y="1417"/>
                  </a:lnTo>
                  <a:lnTo>
                    <a:pt x="823" y="1558"/>
                  </a:lnTo>
                  <a:lnTo>
                    <a:pt x="798" y="1697"/>
                  </a:lnTo>
                  <a:lnTo>
                    <a:pt x="772" y="1837"/>
                  </a:lnTo>
                  <a:lnTo>
                    <a:pt x="742" y="2156"/>
                  </a:lnTo>
                  <a:lnTo>
                    <a:pt x="668" y="2149"/>
                  </a:lnTo>
                  <a:lnTo>
                    <a:pt x="596" y="2139"/>
                  </a:lnTo>
                  <a:lnTo>
                    <a:pt x="523" y="2125"/>
                  </a:lnTo>
                  <a:lnTo>
                    <a:pt x="451" y="2112"/>
                  </a:lnTo>
                  <a:lnTo>
                    <a:pt x="378" y="2096"/>
                  </a:lnTo>
                  <a:lnTo>
                    <a:pt x="306" y="2083"/>
                  </a:lnTo>
                  <a:lnTo>
                    <a:pt x="231" y="2071"/>
                  </a:lnTo>
                  <a:lnTo>
                    <a:pt x="157" y="2064"/>
                  </a:lnTo>
                  <a:lnTo>
                    <a:pt x="134" y="2059"/>
                  </a:lnTo>
                  <a:lnTo>
                    <a:pt x="114" y="2054"/>
                  </a:lnTo>
                  <a:lnTo>
                    <a:pt x="94" y="2046"/>
                  </a:lnTo>
                  <a:lnTo>
                    <a:pt x="76" y="2037"/>
                  </a:lnTo>
                  <a:lnTo>
                    <a:pt x="58" y="2025"/>
                  </a:lnTo>
                  <a:lnTo>
                    <a:pt x="42" y="2013"/>
                  </a:lnTo>
                  <a:lnTo>
                    <a:pt x="26" y="1998"/>
                  </a:lnTo>
                  <a:lnTo>
                    <a:pt x="12" y="1982"/>
                  </a:lnTo>
                  <a:lnTo>
                    <a:pt x="15" y="1971"/>
                  </a:lnTo>
                  <a:lnTo>
                    <a:pt x="14" y="1962"/>
                  </a:lnTo>
                  <a:lnTo>
                    <a:pt x="9" y="1951"/>
                  </a:lnTo>
                  <a:lnTo>
                    <a:pt x="6" y="1941"/>
                  </a:lnTo>
                  <a:lnTo>
                    <a:pt x="30" y="1877"/>
                  </a:lnTo>
                  <a:lnTo>
                    <a:pt x="51" y="1811"/>
                  </a:lnTo>
                  <a:lnTo>
                    <a:pt x="70" y="1742"/>
                  </a:lnTo>
                  <a:lnTo>
                    <a:pt x="90" y="1675"/>
                  </a:lnTo>
                  <a:lnTo>
                    <a:pt x="106" y="1606"/>
                  </a:lnTo>
                  <a:lnTo>
                    <a:pt x="124" y="1537"/>
                  </a:lnTo>
                  <a:lnTo>
                    <a:pt x="142" y="1469"/>
                  </a:lnTo>
                  <a:lnTo>
                    <a:pt x="162" y="1402"/>
                  </a:lnTo>
                  <a:lnTo>
                    <a:pt x="208" y="1297"/>
                  </a:lnTo>
                  <a:lnTo>
                    <a:pt x="262" y="1198"/>
                  </a:lnTo>
                  <a:lnTo>
                    <a:pt x="320" y="1098"/>
                  </a:lnTo>
                  <a:lnTo>
                    <a:pt x="380" y="1000"/>
                  </a:lnTo>
                  <a:lnTo>
                    <a:pt x="439" y="901"/>
                  </a:lnTo>
                  <a:lnTo>
                    <a:pt x="496" y="801"/>
                  </a:lnTo>
                  <a:lnTo>
                    <a:pt x="548" y="700"/>
                  </a:lnTo>
                  <a:lnTo>
                    <a:pt x="592" y="596"/>
                  </a:lnTo>
                  <a:lnTo>
                    <a:pt x="592" y="590"/>
                  </a:lnTo>
                  <a:lnTo>
                    <a:pt x="567" y="616"/>
                  </a:lnTo>
                  <a:lnTo>
                    <a:pt x="547" y="646"/>
                  </a:lnTo>
                  <a:lnTo>
                    <a:pt x="528" y="677"/>
                  </a:lnTo>
                  <a:lnTo>
                    <a:pt x="513" y="710"/>
                  </a:lnTo>
                  <a:lnTo>
                    <a:pt x="498" y="742"/>
                  </a:lnTo>
                  <a:lnTo>
                    <a:pt x="483" y="775"/>
                  </a:lnTo>
                  <a:lnTo>
                    <a:pt x="468" y="807"/>
                  </a:lnTo>
                  <a:lnTo>
                    <a:pt x="452" y="839"/>
                  </a:lnTo>
                  <a:lnTo>
                    <a:pt x="416" y="891"/>
                  </a:lnTo>
                  <a:lnTo>
                    <a:pt x="382" y="944"/>
                  </a:lnTo>
                  <a:lnTo>
                    <a:pt x="350" y="995"/>
                  </a:lnTo>
                  <a:lnTo>
                    <a:pt x="318" y="1048"/>
                  </a:lnTo>
                  <a:lnTo>
                    <a:pt x="285" y="1101"/>
                  </a:lnTo>
                  <a:lnTo>
                    <a:pt x="254" y="1154"/>
                  </a:lnTo>
                  <a:lnTo>
                    <a:pt x="224" y="1207"/>
                  </a:lnTo>
                  <a:lnTo>
                    <a:pt x="196" y="1263"/>
                  </a:lnTo>
                  <a:lnTo>
                    <a:pt x="207" y="1241"/>
                  </a:lnTo>
                  <a:lnTo>
                    <a:pt x="214" y="1216"/>
                  </a:lnTo>
                  <a:lnTo>
                    <a:pt x="219" y="1188"/>
                  </a:lnTo>
                  <a:lnTo>
                    <a:pt x="224" y="1160"/>
                  </a:lnTo>
                  <a:lnTo>
                    <a:pt x="226" y="1127"/>
                  </a:lnTo>
                  <a:lnTo>
                    <a:pt x="228" y="1096"/>
                  </a:lnTo>
                  <a:lnTo>
                    <a:pt x="229" y="1064"/>
                  </a:lnTo>
                  <a:lnTo>
                    <a:pt x="231" y="1031"/>
                  </a:lnTo>
                  <a:lnTo>
                    <a:pt x="242" y="993"/>
                  </a:lnTo>
                  <a:lnTo>
                    <a:pt x="254" y="956"/>
                  </a:lnTo>
                  <a:lnTo>
                    <a:pt x="266" y="918"/>
                  </a:lnTo>
                  <a:lnTo>
                    <a:pt x="280" y="883"/>
                  </a:lnTo>
                  <a:lnTo>
                    <a:pt x="294" y="847"/>
                  </a:lnTo>
                  <a:lnTo>
                    <a:pt x="309" y="811"/>
                  </a:lnTo>
                  <a:lnTo>
                    <a:pt x="324" y="775"/>
                  </a:lnTo>
                  <a:lnTo>
                    <a:pt x="342" y="741"/>
                  </a:lnTo>
                  <a:lnTo>
                    <a:pt x="358" y="734"/>
                  </a:lnTo>
                  <a:lnTo>
                    <a:pt x="374" y="725"/>
                  </a:lnTo>
                  <a:lnTo>
                    <a:pt x="385" y="713"/>
                  </a:lnTo>
                  <a:lnTo>
                    <a:pt x="396" y="703"/>
                  </a:lnTo>
                  <a:lnTo>
                    <a:pt x="404" y="688"/>
                  </a:lnTo>
                  <a:lnTo>
                    <a:pt x="412" y="674"/>
                  </a:lnTo>
                  <a:lnTo>
                    <a:pt x="420" y="660"/>
                  </a:lnTo>
                  <a:lnTo>
                    <a:pt x="429" y="648"/>
                  </a:lnTo>
                  <a:lnTo>
                    <a:pt x="420" y="643"/>
                  </a:lnTo>
                  <a:lnTo>
                    <a:pt x="412" y="642"/>
                  </a:lnTo>
                  <a:lnTo>
                    <a:pt x="406" y="642"/>
                  </a:lnTo>
                  <a:lnTo>
                    <a:pt x="400" y="646"/>
                  </a:lnTo>
                  <a:lnTo>
                    <a:pt x="393" y="650"/>
                  </a:lnTo>
                  <a:lnTo>
                    <a:pt x="388" y="656"/>
                  </a:lnTo>
                  <a:lnTo>
                    <a:pt x="381" y="663"/>
                  </a:lnTo>
                  <a:lnTo>
                    <a:pt x="376" y="670"/>
                  </a:lnTo>
                  <a:lnTo>
                    <a:pt x="400" y="613"/>
                  </a:lnTo>
                  <a:lnTo>
                    <a:pt x="372" y="601"/>
                  </a:lnTo>
                  <a:lnTo>
                    <a:pt x="387" y="553"/>
                  </a:lnTo>
                  <a:lnTo>
                    <a:pt x="411" y="510"/>
                  </a:lnTo>
                  <a:lnTo>
                    <a:pt x="439" y="466"/>
                  </a:lnTo>
                  <a:lnTo>
                    <a:pt x="471" y="426"/>
                  </a:lnTo>
                  <a:lnTo>
                    <a:pt x="505" y="385"/>
                  </a:lnTo>
                  <a:lnTo>
                    <a:pt x="538" y="345"/>
                  </a:lnTo>
                  <a:lnTo>
                    <a:pt x="572" y="305"/>
                  </a:lnTo>
                  <a:lnTo>
                    <a:pt x="603" y="265"/>
                  </a:lnTo>
                  <a:lnTo>
                    <a:pt x="542" y="303"/>
                  </a:lnTo>
                  <a:lnTo>
                    <a:pt x="489" y="349"/>
                  </a:lnTo>
                  <a:lnTo>
                    <a:pt x="442" y="402"/>
                  </a:lnTo>
                  <a:lnTo>
                    <a:pt x="404" y="460"/>
                  </a:lnTo>
                  <a:lnTo>
                    <a:pt x="370" y="522"/>
                  </a:lnTo>
                  <a:lnTo>
                    <a:pt x="344" y="588"/>
                  </a:lnTo>
                  <a:lnTo>
                    <a:pt x="325" y="655"/>
                  </a:lnTo>
                  <a:lnTo>
                    <a:pt x="313" y="723"/>
                  </a:lnTo>
                  <a:lnTo>
                    <a:pt x="308" y="676"/>
                  </a:lnTo>
                  <a:lnTo>
                    <a:pt x="308" y="631"/>
                  </a:lnTo>
                  <a:lnTo>
                    <a:pt x="310" y="584"/>
                  </a:lnTo>
                  <a:lnTo>
                    <a:pt x="318" y="537"/>
                  </a:lnTo>
                  <a:lnTo>
                    <a:pt x="327" y="490"/>
                  </a:lnTo>
                  <a:lnTo>
                    <a:pt x="342" y="446"/>
                  </a:lnTo>
                  <a:lnTo>
                    <a:pt x="362" y="405"/>
                  </a:lnTo>
                  <a:lnTo>
                    <a:pt x="388" y="369"/>
                  </a:lnTo>
                  <a:lnTo>
                    <a:pt x="376" y="357"/>
                  </a:lnTo>
                  <a:lnTo>
                    <a:pt x="338" y="392"/>
                  </a:lnTo>
                  <a:lnTo>
                    <a:pt x="312" y="433"/>
                  </a:lnTo>
                  <a:lnTo>
                    <a:pt x="294" y="478"/>
                  </a:lnTo>
                  <a:lnTo>
                    <a:pt x="284" y="528"/>
                  </a:lnTo>
                  <a:lnTo>
                    <a:pt x="278" y="578"/>
                  </a:lnTo>
                  <a:lnTo>
                    <a:pt x="277" y="631"/>
                  </a:lnTo>
                  <a:lnTo>
                    <a:pt x="277" y="682"/>
                  </a:lnTo>
                  <a:lnTo>
                    <a:pt x="278" y="735"/>
                  </a:lnTo>
                  <a:lnTo>
                    <a:pt x="286" y="746"/>
                  </a:lnTo>
                  <a:lnTo>
                    <a:pt x="290" y="760"/>
                  </a:lnTo>
                  <a:lnTo>
                    <a:pt x="288" y="776"/>
                  </a:lnTo>
                  <a:lnTo>
                    <a:pt x="284" y="793"/>
                  </a:lnTo>
                  <a:lnTo>
                    <a:pt x="276" y="809"/>
                  </a:lnTo>
                  <a:lnTo>
                    <a:pt x="268" y="826"/>
                  </a:lnTo>
                  <a:lnTo>
                    <a:pt x="260" y="841"/>
                  </a:lnTo>
                  <a:lnTo>
                    <a:pt x="255" y="856"/>
                  </a:lnTo>
                  <a:lnTo>
                    <a:pt x="249" y="862"/>
                  </a:lnTo>
                  <a:lnTo>
                    <a:pt x="242" y="835"/>
                  </a:lnTo>
                  <a:lnTo>
                    <a:pt x="238" y="808"/>
                  </a:lnTo>
                  <a:lnTo>
                    <a:pt x="235" y="781"/>
                  </a:lnTo>
                  <a:lnTo>
                    <a:pt x="234" y="754"/>
                  </a:lnTo>
                  <a:lnTo>
                    <a:pt x="231" y="727"/>
                  </a:lnTo>
                  <a:lnTo>
                    <a:pt x="229" y="700"/>
                  </a:lnTo>
                  <a:lnTo>
                    <a:pt x="224" y="673"/>
                  </a:lnTo>
                  <a:lnTo>
                    <a:pt x="220" y="648"/>
                  </a:lnTo>
                  <a:lnTo>
                    <a:pt x="211" y="645"/>
                  </a:lnTo>
                  <a:lnTo>
                    <a:pt x="204" y="649"/>
                  </a:lnTo>
                  <a:lnTo>
                    <a:pt x="198" y="654"/>
                  </a:lnTo>
                  <a:lnTo>
                    <a:pt x="196" y="660"/>
                  </a:lnTo>
                  <a:lnTo>
                    <a:pt x="199" y="692"/>
                  </a:lnTo>
                  <a:lnTo>
                    <a:pt x="201" y="725"/>
                  </a:lnTo>
                  <a:lnTo>
                    <a:pt x="202" y="759"/>
                  </a:lnTo>
                  <a:lnTo>
                    <a:pt x="205" y="794"/>
                  </a:lnTo>
                  <a:lnTo>
                    <a:pt x="206" y="826"/>
                  </a:lnTo>
                  <a:lnTo>
                    <a:pt x="212" y="860"/>
                  </a:lnTo>
                  <a:lnTo>
                    <a:pt x="219" y="891"/>
                  </a:lnTo>
                  <a:lnTo>
                    <a:pt x="231" y="921"/>
                  </a:lnTo>
                  <a:lnTo>
                    <a:pt x="220" y="953"/>
                  </a:lnTo>
                  <a:lnTo>
                    <a:pt x="211" y="986"/>
                  </a:lnTo>
                  <a:lnTo>
                    <a:pt x="200" y="1019"/>
                  </a:lnTo>
                  <a:lnTo>
                    <a:pt x="190" y="1055"/>
                  </a:lnTo>
                  <a:lnTo>
                    <a:pt x="182" y="1090"/>
                  </a:lnTo>
                  <a:lnTo>
                    <a:pt x="178" y="1126"/>
                  </a:lnTo>
                  <a:lnTo>
                    <a:pt x="178" y="1162"/>
                  </a:lnTo>
                  <a:lnTo>
                    <a:pt x="186" y="1199"/>
                  </a:lnTo>
                  <a:lnTo>
                    <a:pt x="171" y="1225"/>
                  </a:lnTo>
                  <a:lnTo>
                    <a:pt x="152" y="1253"/>
                  </a:lnTo>
                  <a:lnTo>
                    <a:pt x="128" y="1278"/>
                  </a:lnTo>
                  <a:lnTo>
                    <a:pt x="103" y="1305"/>
                  </a:lnTo>
                  <a:lnTo>
                    <a:pt x="75" y="1330"/>
                  </a:lnTo>
                  <a:lnTo>
                    <a:pt x="48" y="1356"/>
                  </a:lnTo>
                  <a:lnTo>
                    <a:pt x="22" y="1381"/>
                  </a:lnTo>
                  <a:lnTo>
                    <a:pt x="0" y="1408"/>
                  </a:lnTo>
                  <a:lnTo>
                    <a:pt x="1" y="1315"/>
                  </a:lnTo>
                  <a:lnTo>
                    <a:pt x="6" y="1223"/>
                  </a:lnTo>
                  <a:lnTo>
                    <a:pt x="10" y="1132"/>
                  </a:lnTo>
                  <a:lnTo>
                    <a:pt x="19" y="1042"/>
                  </a:lnTo>
                  <a:lnTo>
                    <a:pt x="30" y="952"/>
                  </a:lnTo>
                  <a:lnTo>
                    <a:pt x="45" y="865"/>
                  </a:lnTo>
                  <a:lnTo>
                    <a:pt x="66" y="777"/>
                  </a:lnTo>
                  <a:lnTo>
                    <a:pt x="92" y="694"/>
                  </a:lnTo>
                  <a:lnTo>
                    <a:pt x="102" y="650"/>
                  </a:lnTo>
                  <a:lnTo>
                    <a:pt x="112" y="607"/>
                  </a:lnTo>
                  <a:lnTo>
                    <a:pt x="122" y="562"/>
                  </a:lnTo>
                  <a:lnTo>
                    <a:pt x="132" y="519"/>
                  </a:lnTo>
                  <a:lnTo>
                    <a:pt x="139" y="474"/>
                  </a:lnTo>
                  <a:lnTo>
                    <a:pt x="147" y="429"/>
                  </a:lnTo>
                  <a:lnTo>
                    <a:pt x="154" y="385"/>
                  </a:lnTo>
                  <a:lnTo>
                    <a:pt x="162" y="341"/>
                  </a:lnTo>
                  <a:lnTo>
                    <a:pt x="186" y="306"/>
                  </a:lnTo>
                  <a:lnTo>
                    <a:pt x="252" y="252"/>
                  </a:lnTo>
                  <a:lnTo>
                    <a:pt x="321" y="204"/>
                  </a:lnTo>
                  <a:lnTo>
                    <a:pt x="393" y="158"/>
                  </a:lnTo>
                  <a:lnTo>
                    <a:pt x="469" y="119"/>
                  </a:lnTo>
                  <a:lnTo>
                    <a:pt x="546" y="83"/>
                  </a:lnTo>
                  <a:lnTo>
                    <a:pt x="625" y="52"/>
                  </a:lnTo>
                  <a:lnTo>
                    <a:pt x="706" y="24"/>
                  </a:lnTo>
                  <a:lnTo>
                    <a:pt x="789" y="4"/>
                  </a:lnTo>
                  <a:lnTo>
                    <a:pt x="837" y="0"/>
                  </a:lnTo>
                  <a:lnTo>
                    <a:pt x="885" y="5"/>
                  </a:lnTo>
                  <a:lnTo>
                    <a:pt x="931" y="12"/>
                  </a:lnTo>
                  <a:lnTo>
                    <a:pt x="976" y="28"/>
                  </a:lnTo>
                  <a:lnTo>
                    <a:pt x="1016" y="47"/>
                  </a:lnTo>
                  <a:lnTo>
                    <a:pt x="1054" y="74"/>
                  </a:lnTo>
                  <a:lnTo>
                    <a:pt x="1089" y="108"/>
                  </a:lnTo>
                  <a:lnTo>
                    <a:pt x="1120" y="149"/>
                  </a:lnTo>
                  <a:close/>
                </a:path>
              </a:pathLst>
            </a:custGeom>
            <a:solidFill>
              <a:srgbClr val="8080FF">
                <a:alpha val="100000"/>
              </a:srgbClr>
            </a:solidFill>
            <a:ln w="9525">
              <a:noFill/>
            </a:ln>
          </p:spPr>
          <p:txBody>
            <a:bodyPr/>
            <a:p>
              <a:endParaRPr lang="zh-CN" altLang="en-US"/>
            </a:p>
          </p:txBody>
        </p:sp>
        <p:sp>
          <p:nvSpPr>
            <p:cNvPr id="18503" name="Freeform 62"/>
            <p:cNvSpPr/>
            <p:nvPr/>
          </p:nvSpPr>
          <p:spPr>
            <a:xfrm>
              <a:off x="3936" y="2116"/>
              <a:ext cx="27" cy="38"/>
            </a:xfrm>
            <a:custGeom>
              <a:avLst/>
              <a:gdLst>
                <a:gd name="txL" fmla="*/ 0 w 162"/>
                <a:gd name="txT" fmla="*/ 0 h 227"/>
                <a:gd name="txR" fmla="*/ 162 w 162"/>
                <a:gd name="txB" fmla="*/ 227 h 227"/>
              </a:gdLst>
              <a:ahLst/>
              <a:cxnLst>
                <a:cxn ang="0">
                  <a:pos x="0" y="227"/>
                </a:cxn>
                <a:cxn ang="0">
                  <a:pos x="5" y="192"/>
                </a:cxn>
                <a:cxn ang="0">
                  <a:pos x="162" y="0"/>
                </a:cxn>
                <a:cxn ang="0">
                  <a:pos x="147" y="31"/>
                </a:cxn>
                <a:cxn ang="0">
                  <a:pos x="129" y="61"/>
                </a:cxn>
                <a:cxn ang="0">
                  <a:pos x="110" y="90"/>
                </a:cxn>
                <a:cxn ang="0">
                  <a:pos x="89" y="120"/>
                </a:cxn>
                <a:cxn ang="0">
                  <a:pos x="66" y="147"/>
                </a:cxn>
                <a:cxn ang="0">
                  <a:pos x="45" y="174"/>
                </a:cxn>
                <a:cxn ang="0">
                  <a:pos x="22" y="201"/>
                </a:cxn>
                <a:cxn ang="0">
                  <a:pos x="0" y="227"/>
                </a:cxn>
              </a:cxnLst>
              <a:rect l="txL" t="txT" r="txR" b="txB"/>
              <a:pathLst>
                <a:path w="162" h="227">
                  <a:moveTo>
                    <a:pt x="0" y="227"/>
                  </a:moveTo>
                  <a:lnTo>
                    <a:pt x="5" y="192"/>
                  </a:lnTo>
                  <a:lnTo>
                    <a:pt x="162" y="0"/>
                  </a:lnTo>
                  <a:lnTo>
                    <a:pt x="147" y="31"/>
                  </a:lnTo>
                  <a:lnTo>
                    <a:pt x="129" y="61"/>
                  </a:lnTo>
                  <a:lnTo>
                    <a:pt x="110" y="90"/>
                  </a:lnTo>
                  <a:lnTo>
                    <a:pt x="89" y="120"/>
                  </a:lnTo>
                  <a:lnTo>
                    <a:pt x="66" y="147"/>
                  </a:lnTo>
                  <a:lnTo>
                    <a:pt x="45" y="174"/>
                  </a:lnTo>
                  <a:lnTo>
                    <a:pt x="22" y="201"/>
                  </a:lnTo>
                  <a:lnTo>
                    <a:pt x="0" y="227"/>
                  </a:lnTo>
                  <a:close/>
                </a:path>
              </a:pathLst>
            </a:custGeom>
            <a:solidFill>
              <a:srgbClr val="000000">
                <a:alpha val="100000"/>
              </a:srgbClr>
            </a:solidFill>
            <a:ln w="9525">
              <a:noFill/>
            </a:ln>
          </p:spPr>
          <p:txBody>
            <a:bodyPr/>
            <a:p>
              <a:endParaRPr lang="zh-CN" altLang="en-US"/>
            </a:p>
          </p:txBody>
        </p:sp>
        <p:sp>
          <p:nvSpPr>
            <p:cNvPr id="18504" name="Freeform 63"/>
            <p:cNvSpPr/>
            <p:nvPr/>
          </p:nvSpPr>
          <p:spPr>
            <a:xfrm>
              <a:off x="4082" y="2128"/>
              <a:ext cx="15" cy="20"/>
            </a:xfrm>
            <a:custGeom>
              <a:avLst/>
              <a:gdLst>
                <a:gd name="txL" fmla="*/ 0 w 87"/>
                <a:gd name="txT" fmla="*/ 0 h 121"/>
                <a:gd name="txR" fmla="*/ 87 w 87"/>
                <a:gd name="txB" fmla="*/ 121 h 121"/>
              </a:gdLst>
              <a:ahLst/>
              <a:cxnLst>
                <a:cxn ang="0">
                  <a:pos x="0" y="121"/>
                </a:cxn>
                <a:cxn ang="0">
                  <a:pos x="5" y="110"/>
                </a:cxn>
                <a:cxn ang="0">
                  <a:pos x="12" y="96"/>
                </a:cxn>
                <a:cxn ang="0">
                  <a:pos x="21" y="80"/>
                </a:cxn>
                <a:cxn ang="0">
                  <a:pos x="32" y="65"/>
                </a:cxn>
                <a:cxn ang="0">
                  <a:pos x="42" y="47"/>
                </a:cxn>
                <a:cxn ang="0">
                  <a:pos x="56" y="30"/>
                </a:cxn>
                <a:cxn ang="0">
                  <a:pos x="68" y="13"/>
                </a:cxn>
                <a:cxn ang="0">
                  <a:pos x="82" y="0"/>
                </a:cxn>
                <a:cxn ang="0">
                  <a:pos x="87" y="20"/>
                </a:cxn>
                <a:cxn ang="0">
                  <a:pos x="84" y="38"/>
                </a:cxn>
                <a:cxn ang="0">
                  <a:pos x="74" y="53"/>
                </a:cxn>
                <a:cxn ang="0">
                  <a:pos x="60" y="66"/>
                </a:cxn>
                <a:cxn ang="0">
                  <a:pos x="44" y="78"/>
                </a:cxn>
                <a:cxn ang="0">
                  <a:pos x="27" y="90"/>
                </a:cxn>
                <a:cxn ang="0">
                  <a:pos x="11" y="104"/>
                </a:cxn>
                <a:cxn ang="0">
                  <a:pos x="0" y="121"/>
                </a:cxn>
              </a:cxnLst>
              <a:rect l="txL" t="txT" r="txR" b="txB"/>
              <a:pathLst>
                <a:path w="87" h="121">
                  <a:moveTo>
                    <a:pt x="0" y="121"/>
                  </a:moveTo>
                  <a:lnTo>
                    <a:pt x="5" y="110"/>
                  </a:lnTo>
                  <a:lnTo>
                    <a:pt x="12" y="96"/>
                  </a:lnTo>
                  <a:lnTo>
                    <a:pt x="21" y="80"/>
                  </a:lnTo>
                  <a:lnTo>
                    <a:pt x="32" y="65"/>
                  </a:lnTo>
                  <a:lnTo>
                    <a:pt x="42" y="47"/>
                  </a:lnTo>
                  <a:lnTo>
                    <a:pt x="56" y="30"/>
                  </a:lnTo>
                  <a:lnTo>
                    <a:pt x="68" y="13"/>
                  </a:lnTo>
                  <a:lnTo>
                    <a:pt x="82" y="0"/>
                  </a:lnTo>
                  <a:lnTo>
                    <a:pt x="87" y="20"/>
                  </a:lnTo>
                  <a:lnTo>
                    <a:pt x="84" y="38"/>
                  </a:lnTo>
                  <a:lnTo>
                    <a:pt x="74" y="53"/>
                  </a:lnTo>
                  <a:lnTo>
                    <a:pt x="60" y="66"/>
                  </a:lnTo>
                  <a:lnTo>
                    <a:pt x="44" y="78"/>
                  </a:lnTo>
                  <a:lnTo>
                    <a:pt x="27" y="90"/>
                  </a:lnTo>
                  <a:lnTo>
                    <a:pt x="11" y="104"/>
                  </a:lnTo>
                  <a:lnTo>
                    <a:pt x="0" y="121"/>
                  </a:lnTo>
                  <a:close/>
                </a:path>
              </a:pathLst>
            </a:custGeom>
            <a:solidFill>
              <a:srgbClr val="000000">
                <a:alpha val="100000"/>
              </a:srgbClr>
            </a:solidFill>
            <a:ln w="9525">
              <a:noFill/>
            </a:ln>
          </p:spPr>
          <p:txBody>
            <a:bodyPr/>
            <a:p>
              <a:endParaRPr lang="zh-CN" altLang="en-US"/>
            </a:p>
          </p:txBody>
        </p:sp>
        <p:sp>
          <p:nvSpPr>
            <p:cNvPr id="18505" name="Freeform 64"/>
            <p:cNvSpPr/>
            <p:nvPr/>
          </p:nvSpPr>
          <p:spPr>
            <a:xfrm>
              <a:off x="3990" y="2148"/>
              <a:ext cx="10" cy="64"/>
            </a:xfrm>
            <a:custGeom>
              <a:avLst/>
              <a:gdLst>
                <a:gd name="txL" fmla="*/ 0 w 63"/>
                <a:gd name="txT" fmla="*/ 0 h 384"/>
                <a:gd name="txR" fmla="*/ 63 w 63"/>
                <a:gd name="txB" fmla="*/ 384 h 384"/>
              </a:gdLst>
              <a:ahLst/>
              <a:cxnLst>
                <a:cxn ang="0">
                  <a:pos x="16" y="384"/>
                </a:cxn>
                <a:cxn ang="0">
                  <a:pos x="0" y="59"/>
                </a:cxn>
                <a:cxn ang="0">
                  <a:pos x="63" y="0"/>
                </a:cxn>
                <a:cxn ang="0">
                  <a:pos x="60" y="50"/>
                </a:cxn>
                <a:cxn ang="0">
                  <a:pos x="58" y="101"/>
                </a:cxn>
                <a:cxn ang="0">
                  <a:pos x="57" y="149"/>
                </a:cxn>
                <a:cxn ang="0">
                  <a:pos x="55" y="198"/>
                </a:cxn>
                <a:cxn ang="0">
                  <a:pos x="49" y="245"/>
                </a:cxn>
                <a:cxn ang="0">
                  <a:pos x="42" y="291"/>
                </a:cxn>
                <a:cxn ang="0">
                  <a:pos x="31" y="337"/>
                </a:cxn>
                <a:cxn ang="0">
                  <a:pos x="16" y="384"/>
                </a:cxn>
              </a:cxnLst>
              <a:rect l="txL" t="txT" r="txR" b="txB"/>
              <a:pathLst>
                <a:path w="63" h="384">
                  <a:moveTo>
                    <a:pt x="16" y="384"/>
                  </a:moveTo>
                  <a:lnTo>
                    <a:pt x="0" y="59"/>
                  </a:lnTo>
                  <a:lnTo>
                    <a:pt x="63" y="0"/>
                  </a:lnTo>
                  <a:lnTo>
                    <a:pt x="60" y="50"/>
                  </a:lnTo>
                  <a:lnTo>
                    <a:pt x="58" y="101"/>
                  </a:lnTo>
                  <a:lnTo>
                    <a:pt x="57" y="149"/>
                  </a:lnTo>
                  <a:lnTo>
                    <a:pt x="55" y="198"/>
                  </a:lnTo>
                  <a:lnTo>
                    <a:pt x="49" y="245"/>
                  </a:lnTo>
                  <a:lnTo>
                    <a:pt x="42" y="291"/>
                  </a:lnTo>
                  <a:lnTo>
                    <a:pt x="31" y="337"/>
                  </a:lnTo>
                  <a:lnTo>
                    <a:pt x="16" y="384"/>
                  </a:lnTo>
                  <a:close/>
                </a:path>
              </a:pathLst>
            </a:custGeom>
            <a:solidFill>
              <a:srgbClr val="8080FF">
                <a:alpha val="100000"/>
              </a:srgbClr>
            </a:solidFill>
            <a:ln w="9525">
              <a:noFill/>
            </a:ln>
          </p:spPr>
          <p:txBody>
            <a:bodyPr/>
            <a:p>
              <a:endParaRPr lang="zh-CN" altLang="en-US"/>
            </a:p>
          </p:txBody>
        </p:sp>
        <p:sp>
          <p:nvSpPr>
            <p:cNvPr id="18506" name="Freeform 65"/>
            <p:cNvSpPr/>
            <p:nvPr/>
          </p:nvSpPr>
          <p:spPr>
            <a:xfrm>
              <a:off x="4056" y="2155"/>
              <a:ext cx="16" cy="21"/>
            </a:xfrm>
            <a:custGeom>
              <a:avLst/>
              <a:gdLst>
                <a:gd name="txL" fmla="*/ 0 w 93"/>
                <a:gd name="txT" fmla="*/ 0 h 127"/>
                <a:gd name="txR" fmla="*/ 93 w 93"/>
                <a:gd name="txB" fmla="*/ 127 h 127"/>
              </a:gdLst>
              <a:ahLst/>
              <a:cxnLst>
                <a:cxn ang="0">
                  <a:pos x="0" y="127"/>
                </a:cxn>
                <a:cxn ang="0">
                  <a:pos x="93" y="0"/>
                </a:cxn>
                <a:cxn ang="0">
                  <a:pos x="58" y="69"/>
                </a:cxn>
                <a:cxn ang="0">
                  <a:pos x="0" y="127"/>
                </a:cxn>
              </a:cxnLst>
              <a:rect l="txL" t="txT" r="txR" b="txB"/>
              <a:pathLst>
                <a:path w="93" h="127">
                  <a:moveTo>
                    <a:pt x="0" y="127"/>
                  </a:moveTo>
                  <a:lnTo>
                    <a:pt x="93" y="0"/>
                  </a:lnTo>
                  <a:lnTo>
                    <a:pt x="58" y="69"/>
                  </a:lnTo>
                  <a:lnTo>
                    <a:pt x="0" y="127"/>
                  </a:lnTo>
                  <a:close/>
                </a:path>
              </a:pathLst>
            </a:custGeom>
            <a:solidFill>
              <a:srgbClr val="000000">
                <a:alpha val="100000"/>
              </a:srgbClr>
            </a:solidFill>
            <a:ln w="9525">
              <a:noFill/>
            </a:ln>
          </p:spPr>
          <p:txBody>
            <a:bodyPr/>
            <a:p>
              <a:endParaRPr lang="zh-CN" altLang="en-US"/>
            </a:p>
          </p:txBody>
        </p:sp>
        <p:sp>
          <p:nvSpPr>
            <p:cNvPr id="18507" name="Freeform 66"/>
            <p:cNvSpPr/>
            <p:nvPr/>
          </p:nvSpPr>
          <p:spPr>
            <a:xfrm>
              <a:off x="3689" y="2170"/>
              <a:ext cx="295" cy="453"/>
            </a:xfrm>
            <a:custGeom>
              <a:avLst/>
              <a:gdLst>
                <a:gd name="txL" fmla="*/ 0 w 1768"/>
                <a:gd name="txT" fmla="*/ 0 h 2723"/>
                <a:gd name="txR" fmla="*/ 1768 w 1768"/>
                <a:gd name="txB" fmla="*/ 2723 h 2723"/>
              </a:gdLst>
              <a:ahLst/>
              <a:cxnLst>
                <a:cxn ang="0">
                  <a:pos x="1768" y="366"/>
                </a:cxn>
                <a:cxn ang="0">
                  <a:pos x="1543" y="1080"/>
                </a:cxn>
                <a:cxn ang="0">
                  <a:pos x="1368" y="1148"/>
                </a:cxn>
                <a:cxn ang="0">
                  <a:pos x="1397" y="1064"/>
                </a:cxn>
                <a:cxn ang="0">
                  <a:pos x="1457" y="916"/>
                </a:cxn>
                <a:cxn ang="0">
                  <a:pos x="1339" y="1030"/>
                </a:cxn>
                <a:cxn ang="0">
                  <a:pos x="1343" y="939"/>
                </a:cxn>
                <a:cxn ang="0">
                  <a:pos x="1211" y="955"/>
                </a:cxn>
                <a:cxn ang="0">
                  <a:pos x="1266" y="866"/>
                </a:cxn>
                <a:cxn ang="0">
                  <a:pos x="1299" y="807"/>
                </a:cxn>
                <a:cxn ang="0">
                  <a:pos x="1371" y="622"/>
                </a:cxn>
                <a:cxn ang="0">
                  <a:pos x="1219" y="648"/>
                </a:cxn>
                <a:cxn ang="0">
                  <a:pos x="1165" y="708"/>
                </a:cxn>
                <a:cxn ang="0">
                  <a:pos x="1143" y="728"/>
                </a:cxn>
                <a:cxn ang="0">
                  <a:pos x="1107" y="792"/>
                </a:cxn>
                <a:cxn ang="0">
                  <a:pos x="1149" y="791"/>
                </a:cxn>
                <a:cxn ang="0">
                  <a:pos x="1198" y="1184"/>
                </a:cxn>
                <a:cxn ang="0">
                  <a:pos x="913" y="836"/>
                </a:cxn>
                <a:cxn ang="0">
                  <a:pos x="1077" y="1034"/>
                </a:cxn>
                <a:cxn ang="0">
                  <a:pos x="550" y="833"/>
                </a:cxn>
                <a:cxn ang="0">
                  <a:pos x="514" y="859"/>
                </a:cxn>
                <a:cxn ang="0">
                  <a:pos x="1047" y="1059"/>
                </a:cxn>
                <a:cxn ang="0">
                  <a:pos x="1531" y="2171"/>
                </a:cxn>
                <a:cxn ang="0">
                  <a:pos x="1228" y="2723"/>
                </a:cxn>
                <a:cxn ang="0">
                  <a:pos x="690" y="2491"/>
                </a:cxn>
                <a:cxn ang="0">
                  <a:pos x="298" y="1973"/>
                </a:cxn>
                <a:cxn ang="0">
                  <a:pos x="171" y="1793"/>
                </a:cxn>
                <a:cxn ang="0">
                  <a:pos x="147" y="1683"/>
                </a:cxn>
                <a:cxn ang="0">
                  <a:pos x="204" y="1795"/>
                </a:cxn>
                <a:cxn ang="0">
                  <a:pos x="277" y="1901"/>
                </a:cxn>
                <a:cxn ang="0">
                  <a:pos x="475" y="2111"/>
                </a:cxn>
                <a:cxn ang="0">
                  <a:pos x="604" y="2328"/>
                </a:cxn>
                <a:cxn ang="0">
                  <a:pos x="876" y="2502"/>
                </a:cxn>
                <a:cxn ang="0">
                  <a:pos x="905" y="2454"/>
                </a:cxn>
                <a:cxn ang="0">
                  <a:pos x="576" y="1927"/>
                </a:cxn>
                <a:cxn ang="0">
                  <a:pos x="382" y="1642"/>
                </a:cxn>
                <a:cxn ang="0">
                  <a:pos x="171" y="1184"/>
                </a:cxn>
                <a:cxn ang="0">
                  <a:pos x="112" y="1068"/>
                </a:cxn>
                <a:cxn ang="0">
                  <a:pos x="166" y="1312"/>
                </a:cxn>
                <a:cxn ang="0">
                  <a:pos x="539" y="1934"/>
                </a:cxn>
                <a:cxn ang="0">
                  <a:pos x="817" y="2401"/>
                </a:cxn>
                <a:cxn ang="0">
                  <a:pos x="713" y="2249"/>
                </a:cxn>
                <a:cxn ang="0">
                  <a:pos x="441" y="1890"/>
                </a:cxn>
                <a:cxn ang="0">
                  <a:pos x="216" y="1516"/>
                </a:cxn>
                <a:cxn ang="0">
                  <a:pos x="0" y="758"/>
                </a:cxn>
                <a:cxn ang="0">
                  <a:pos x="83" y="785"/>
                </a:cxn>
                <a:cxn ang="0">
                  <a:pos x="153" y="546"/>
                </a:cxn>
                <a:cxn ang="0">
                  <a:pos x="366" y="654"/>
                </a:cxn>
                <a:cxn ang="0">
                  <a:pos x="729" y="733"/>
                </a:cxn>
                <a:cxn ang="0">
                  <a:pos x="892" y="662"/>
                </a:cxn>
                <a:cxn ang="0">
                  <a:pos x="1099" y="581"/>
                </a:cxn>
                <a:cxn ang="0">
                  <a:pos x="1483" y="301"/>
                </a:cxn>
                <a:cxn ang="0">
                  <a:pos x="1175" y="569"/>
                </a:cxn>
                <a:cxn ang="0">
                  <a:pos x="1105" y="604"/>
                </a:cxn>
                <a:cxn ang="0">
                  <a:pos x="987" y="722"/>
                </a:cxn>
                <a:cxn ang="0">
                  <a:pos x="1349" y="493"/>
                </a:cxn>
                <a:cxn ang="0">
                  <a:pos x="1425" y="475"/>
                </a:cxn>
                <a:cxn ang="0">
                  <a:pos x="1483" y="430"/>
                </a:cxn>
                <a:cxn ang="0">
                  <a:pos x="1468" y="552"/>
                </a:cxn>
                <a:cxn ang="0">
                  <a:pos x="1695" y="44"/>
                </a:cxn>
              </a:cxnLst>
              <a:rect l="txL" t="txT" r="txR" b="txB"/>
              <a:pathLst>
                <a:path w="1768" h="2723">
                  <a:moveTo>
                    <a:pt x="1738" y="0"/>
                  </a:moveTo>
                  <a:lnTo>
                    <a:pt x="1744" y="44"/>
                  </a:lnTo>
                  <a:lnTo>
                    <a:pt x="1750" y="88"/>
                  </a:lnTo>
                  <a:lnTo>
                    <a:pt x="1756" y="134"/>
                  </a:lnTo>
                  <a:lnTo>
                    <a:pt x="1762" y="180"/>
                  </a:lnTo>
                  <a:lnTo>
                    <a:pt x="1764" y="226"/>
                  </a:lnTo>
                  <a:lnTo>
                    <a:pt x="1768" y="273"/>
                  </a:lnTo>
                  <a:lnTo>
                    <a:pt x="1768" y="319"/>
                  </a:lnTo>
                  <a:lnTo>
                    <a:pt x="1768" y="366"/>
                  </a:lnTo>
                  <a:lnTo>
                    <a:pt x="1732" y="449"/>
                  </a:lnTo>
                  <a:lnTo>
                    <a:pt x="1696" y="533"/>
                  </a:lnTo>
                  <a:lnTo>
                    <a:pt x="1661" y="617"/>
                  </a:lnTo>
                  <a:lnTo>
                    <a:pt x="1630" y="703"/>
                  </a:lnTo>
                  <a:lnTo>
                    <a:pt x="1602" y="788"/>
                  </a:lnTo>
                  <a:lnTo>
                    <a:pt x="1582" y="878"/>
                  </a:lnTo>
                  <a:lnTo>
                    <a:pt x="1567" y="970"/>
                  </a:lnTo>
                  <a:lnTo>
                    <a:pt x="1564" y="1068"/>
                  </a:lnTo>
                  <a:lnTo>
                    <a:pt x="1543" y="1080"/>
                  </a:lnTo>
                  <a:lnTo>
                    <a:pt x="1524" y="1093"/>
                  </a:lnTo>
                  <a:lnTo>
                    <a:pt x="1504" y="1104"/>
                  </a:lnTo>
                  <a:lnTo>
                    <a:pt x="1485" y="1114"/>
                  </a:lnTo>
                  <a:lnTo>
                    <a:pt x="1464" y="1123"/>
                  </a:lnTo>
                  <a:lnTo>
                    <a:pt x="1444" y="1130"/>
                  </a:lnTo>
                  <a:lnTo>
                    <a:pt x="1422" y="1135"/>
                  </a:lnTo>
                  <a:lnTo>
                    <a:pt x="1402" y="1137"/>
                  </a:lnTo>
                  <a:lnTo>
                    <a:pt x="1349" y="1172"/>
                  </a:lnTo>
                  <a:lnTo>
                    <a:pt x="1368" y="1148"/>
                  </a:lnTo>
                  <a:lnTo>
                    <a:pt x="1392" y="1129"/>
                  </a:lnTo>
                  <a:lnTo>
                    <a:pt x="1419" y="1110"/>
                  </a:lnTo>
                  <a:lnTo>
                    <a:pt x="1446" y="1092"/>
                  </a:lnTo>
                  <a:lnTo>
                    <a:pt x="1471" y="1071"/>
                  </a:lnTo>
                  <a:lnTo>
                    <a:pt x="1494" y="1050"/>
                  </a:lnTo>
                  <a:lnTo>
                    <a:pt x="1512" y="1026"/>
                  </a:lnTo>
                  <a:lnTo>
                    <a:pt x="1523" y="998"/>
                  </a:lnTo>
                  <a:lnTo>
                    <a:pt x="1384" y="1096"/>
                  </a:lnTo>
                  <a:lnTo>
                    <a:pt x="1397" y="1064"/>
                  </a:lnTo>
                  <a:lnTo>
                    <a:pt x="1413" y="1034"/>
                  </a:lnTo>
                  <a:lnTo>
                    <a:pt x="1431" y="1004"/>
                  </a:lnTo>
                  <a:lnTo>
                    <a:pt x="1449" y="975"/>
                  </a:lnTo>
                  <a:lnTo>
                    <a:pt x="1467" y="946"/>
                  </a:lnTo>
                  <a:lnTo>
                    <a:pt x="1486" y="918"/>
                  </a:lnTo>
                  <a:lnTo>
                    <a:pt x="1504" y="888"/>
                  </a:lnTo>
                  <a:lnTo>
                    <a:pt x="1523" y="859"/>
                  </a:lnTo>
                  <a:lnTo>
                    <a:pt x="1487" y="884"/>
                  </a:lnTo>
                  <a:lnTo>
                    <a:pt x="1457" y="916"/>
                  </a:lnTo>
                  <a:lnTo>
                    <a:pt x="1429" y="952"/>
                  </a:lnTo>
                  <a:lnTo>
                    <a:pt x="1405" y="993"/>
                  </a:lnTo>
                  <a:lnTo>
                    <a:pt x="1381" y="1033"/>
                  </a:lnTo>
                  <a:lnTo>
                    <a:pt x="1359" y="1075"/>
                  </a:lnTo>
                  <a:lnTo>
                    <a:pt x="1336" y="1116"/>
                  </a:lnTo>
                  <a:lnTo>
                    <a:pt x="1314" y="1155"/>
                  </a:lnTo>
                  <a:lnTo>
                    <a:pt x="1319" y="1113"/>
                  </a:lnTo>
                  <a:lnTo>
                    <a:pt x="1329" y="1072"/>
                  </a:lnTo>
                  <a:lnTo>
                    <a:pt x="1339" y="1030"/>
                  </a:lnTo>
                  <a:lnTo>
                    <a:pt x="1355" y="991"/>
                  </a:lnTo>
                  <a:lnTo>
                    <a:pt x="1372" y="950"/>
                  </a:lnTo>
                  <a:lnTo>
                    <a:pt x="1391" y="912"/>
                  </a:lnTo>
                  <a:lnTo>
                    <a:pt x="1413" y="872"/>
                  </a:lnTo>
                  <a:lnTo>
                    <a:pt x="1437" y="836"/>
                  </a:lnTo>
                  <a:lnTo>
                    <a:pt x="1431" y="830"/>
                  </a:lnTo>
                  <a:lnTo>
                    <a:pt x="1399" y="865"/>
                  </a:lnTo>
                  <a:lnTo>
                    <a:pt x="1372" y="901"/>
                  </a:lnTo>
                  <a:lnTo>
                    <a:pt x="1343" y="939"/>
                  </a:lnTo>
                  <a:lnTo>
                    <a:pt x="1318" y="979"/>
                  </a:lnTo>
                  <a:lnTo>
                    <a:pt x="1290" y="1017"/>
                  </a:lnTo>
                  <a:lnTo>
                    <a:pt x="1264" y="1057"/>
                  </a:lnTo>
                  <a:lnTo>
                    <a:pt x="1236" y="1096"/>
                  </a:lnTo>
                  <a:lnTo>
                    <a:pt x="1210" y="1137"/>
                  </a:lnTo>
                  <a:lnTo>
                    <a:pt x="1207" y="1094"/>
                  </a:lnTo>
                  <a:lnTo>
                    <a:pt x="1209" y="1048"/>
                  </a:lnTo>
                  <a:lnTo>
                    <a:pt x="1210" y="1002"/>
                  </a:lnTo>
                  <a:lnTo>
                    <a:pt x="1211" y="955"/>
                  </a:lnTo>
                  <a:lnTo>
                    <a:pt x="1210" y="907"/>
                  </a:lnTo>
                  <a:lnTo>
                    <a:pt x="1206" y="861"/>
                  </a:lnTo>
                  <a:lnTo>
                    <a:pt x="1198" y="817"/>
                  </a:lnTo>
                  <a:lnTo>
                    <a:pt x="1187" y="777"/>
                  </a:lnTo>
                  <a:lnTo>
                    <a:pt x="1245" y="726"/>
                  </a:lnTo>
                  <a:lnTo>
                    <a:pt x="1261" y="756"/>
                  </a:lnTo>
                  <a:lnTo>
                    <a:pt x="1267" y="791"/>
                  </a:lnTo>
                  <a:lnTo>
                    <a:pt x="1267" y="828"/>
                  </a:lnTo>
                  <a:lnTo>
                    <a:pt x="1266" y="866"/>
                  </a:lnTo>
                  <a:lnTo>
                    <a:pt x="1263" y="902"/>
                  </a:lnTo>
                  <a:lnTo>
                    <a:pt x="1265" y="938"/>
                  </a:lnTo>
                  <a:lnTo>
                    <a:pt x="1275" y="969"/>
                  </a:lnTo>
                  <a:lnTo>
                    <a:pt x="1297" y="998"/>
                  </a:lnTo>
                  <a:lnTo>
                    <a:pt x="1295" y="961"/>
                  </a:lnTo>
                  <a:lnTo>
                    <a:pt x="1296" y="924"/>
                  </a:lnTo>
                  <a:lnTo>
                    <a:pt x="1297" y="885"/>
                  </a:lnTo>
                  <a:lnTo>
                    <a:pt x="1300" y="847"/>
                  </a:lnTo>
                  <a:lnTo>
                    <a:pt x="1299" y="807"/>
                  </a:lnTo>
                  <a:lnTo>
                    <a:pt x="1297" y="769"/>
                  </a:lnTo>
                  <a:lnTo>
                    <a:pt x="1293" y="731"/>
                  </a:lnTo>
                  <a:lnTo>
                    <a:pt x="1285" y="696"/>
                  </a:lnTo>
                  <a:lnTo>
                    <a:pt x="1297" y="681"/>
                  </a:lnTo>
                  <a:lnTo>
                    <a:pt x="1312" y="671"/>
                  </a:lnTo>
                  <a:lnTo>
                    <a:pt x="1326" y="659"/>
                  </a:lnTo>
                  <a:lnTo>
                    <a:pt x="1342" y="648"/>
                  </a:lnTo>
                  <a:lnTo>
                    <a:pt x="1356" y="635"/>
                  </a:lnTo>
                  <a:lnTo>
                    <a:pt x="1371" y="622"/>
                  </a:lnTo>
                  <a:lnTo>
                    <a:pt x="1384" y="607"/>
                  </a:lnTo>
                  <a:lnTo>
                    <a:pt x="1396" y="592"/>
                  </a:lnTo>
                  <a:lnTo>
                    <a:pt x="1390" y="586"/>
                  </a:lnTo>
                  <a:lnTo>
                    <a:pt x="1273" y="673"/>
                  </a:lnTo>
                  <a:lnTo>
                    <a:pt x="1245" y="610"/>
                  </a:lnTo>
                  <a:lnTo>
                    <a:pt x="1229" y="617"/>
                  </a:lnTo>
                  <a:lnTo>
                    <a:pt x="1221" y="626"/>
                  </a:lnTo>
                  <a:lnTo>
                    <a:pt x="1217" y="637"/>
                  </a:lnTo>
                  <a:lnTo>
                    <a:pt x="1219" y="648"/>
                  </a:lnTo>
                  <a:lnTo>
                    <a:pt x="1223" y="659"/>
                  </a:lnTo>
                  <a:lnTo>
                    <a:pt x="1229" y="669"/>
                  </a:lnTo>
                  <a:lnTo>
                    <a:pt x="1234" y="681"/>
                  </a:lnTo>
                  <a:lnTo>
                    <a:pt x="1239" y="696"/>
                  </a:lnTo>
                  <a:lnTo>
                    <a:pt x="1181" y="743"/>
                  </a:lnTo>
                  <a:lnTo>
                    <a:pt x="1174" y="734"/>
                  </a:lnTo>
                  <a:lnTo>
                    <a:pt x="1171" y="726"/>
                  </a:lnTo>
                  <a:lnTo>
                    <a:pt x="1168" y="716"/>
                  </a:lnTo>
                  <a:lnTo>
                    <a:pt x="1165" y="708"/>
                  </a:lnTo>
                  <a:lnTo>
                    <a:pt x="1161" y="698"/>
                  </a:lnTo>
                  <a:lnTo>
                    <a:pt x="1156" y="693"/>
                  </a:lnTo>
                  <a:lnTo>
                    <a:pt x="1146" y="690"/>
                  </a:lnTo>
                  <a:lnTo>
                    <a:pt x="1134" y="691"/>
                  </a:lnTo>
                  <a:lnTo>
                    <a:pt x="1132" y="697"/>
                  </a:lnTo>
                  <a:lnTo>
                    <a:pt x="1133" y="704"/>
                  </a:lnTo>
                  <a:lnTo>
                    <a:pt x="1137" y="711"/>
                  </a:lnTo>
                  <a:lnTo>
                    <a:pt x="1140" y="720"/>
                  </a:lnTo>
                  <a:lnTo>
                    <a:pt x="1143" y="728"/>
                  </a:lnTo>
                  <a:lnTo>
                    <a:pt x="1145" y="738"/>
                  </a:lnTo>
                  <a:lnTo>
                    <a:pt x="1146" y="749"/>
                  </a:lnTo>
                  <a:lnTo>
                    <a:pt x="1146" y="761"/>
                  </a:lnTo>
                  <a:lnTo>
                    <a:pt x="1140" y="767"/>
                  </a:lnTo>
                  <a:lnTo>
                    <a:pt x="1134" y="774"/>
                  </a:lnTo>
                  <a:lnTo>
                    <a:pt x="1127" y="779"/>
                  </a:lnTo>
                  <a:lnTo>
                    <a:pt x="1120" y="783"/>
                  </a:lnTo>
                  <a:lnTo>
                    <a:pt x="1113" y="787"/>
                  </a:lnTo>
                  <a:lnTo>
                    <a:pt x="1107" y="792"/>
                  </a:lnTo>
                  <a:lnTo>
                    <a:pt x="1102" y="798"/>
                  </a:lnTo>
                  <a:lnTo>
                    <a:pt x="1099" y="806"/>
                  </a:lnTo>
                  <a:lnTo>
                    <a:pt x="1107" y="811"/>
                  </a:lnTo>
                  <a:lnTo>
                    <a:pt x="1114" y="813"/>
                  </a:lnTo>
                  <a:lnTo>
                    <a:pt x="1121" y="810"/>
                  </a:lnTo>
                  <a:lnTo>
                    <a:pt x="1128" y="806"/>
                  </a:lnTo>
                  <a:lnTo>
                    <a:pt x="1134" y="800"/>
                  </a:lnTo>
                  <a:lnTo>
                    <a:pt x="1141" y="794"/>
                  </a:lnTo>
                  <a:lnTo>
                    <a:pt x="1149" y="791"/>
                  </a:lnTo>
                  <a:lnTo>
                    <a:pt x="1158" y="789"/>
                  </a:lnTo>
                  <a:lnTo>
                    <a:pt x="1174" y="836"/>
                  </a:lnTo>
                  <a:lnTo>
                    <a:pt x="1181" y="885"/>
                  </a:lnTo>
                  <a:lnTo>
                    <a:pt x="1181" y="936"/>
                  </a:lnTo>
                  <a:lnTo>
                    <a:pt x="1180" y="986"/>
                  </a:lnTo>
                  <a:lnTo>
                    <a:pt x="1176" y="1035"/>
                  </a:lnTo>
                  <a:lnTo>
                    <a:pt x="1177" y="1084"/>
                  </a:lnTo>
                  <a:lnTo>
                    <a:pt x="1182" y="1134"/>
                  </a:lnTo>
                  <a:lnTo>
                    <a:pt x="1198" y="1184"/>
                  </a:lnTo>
                  <a:lnTo>
                    <a:pt x="1173" y="1134"/>
                  </a:lnTo>
                  <a:lnTo>
                    <a:pt x="1149" y="1083"/>
                  </a:lnTo>
                  <a:lnTo>
                    <a:pt x="1122" y="1033"/>
                  </a:lnTo>
                  <a:lnTo>
                    <a:pt x="1093" y="985"/>
                  </a:lnTo>
                  <a:lnTo>
                    <a:pt x="1060" y="938"/>
                  </a:lnTo>
                  <a:lnTo>
                    <a:pt x="1021" y="896"/>
                  </a:lnTo>
                  <a:lnTo>
                    <a:pt x="977" y="859"/>
                  </a:lnTo>
                  <a:lnTo>
                    <a:pt x="925" y="830"/>
                  </a:lnTo>
                  <a:lnTo>
                    <a:pt x="913" y="836"/>
                  </a:lnTo>
                  <a:lnTo>
                    <a:pt x="945" y="864"/>
                  </a:lnTo>
                  <a:lnTo>
                    <a:pt x="977" y="895"/>
                  </a:lnTo>
                  <a:lnTo>
                    <a:pt x="1007" y="926"/>
                  </a:lnTo>
                  <a:lnTo>
                    <a:pt x="1037" y="961"/>
                  </a:lnTo>
                  <a:lnTo>
                    <a:pt x="1062" y="994"/>
                  </a:lnTo>
                  <a:lnTo>
                    <a:pt x="1086" y="1032"/>
                  </a:lnTo>
                  <a:lnTo>
                    <a:pt x="1105" y="1069"/>
                  </a:lnTo>
                  <a:lnTo>
                    <a:pt x="1122" y="1108"/>
                  </a:lnTo>
                  <a:lnTo>
                    <a:pt x="1077" y="1034"/>
                  </a:lnTo>
                  <a:lnTo>
                    <a:pt x="1021" y="976"/>
                  </a:lnTo>
                  <a:lnTo>
                    <a:pt x="958" y="931"/>
                  </a:lnTo>
                  <a:lnTo>
                    <a:pt x="888" y="898"/>
                  </a:lnTo>
                  <a:lnTo>
                    <a:pt x="813" y="873"/>
                  </a:lnTo>
                  <a:lnTo>
                    <a:pt x="735" y="857"/>
                  </a:lnTo>
                  <a:lnTo>
                    <a:pt x="655" y="842"/>
                  </a:lnTo>
                  <a:lnTo>
                    <a:pt x="577" y="830"/>
                  </a:lnTo>
                  <a:lnTo>
                    <a:pt x="563" y="831"/>
                  </a:lnTo>
                  <a:lnTo>
                    <a:pt x="550" y="833"/>
                  </a:lnTo>
                  <a:lnTo>
                    <a:pt x="537" y="834"/>
                  </a:lnTo>
                  <a:lnTo>
                    <a:pt x="523" y="836"/>
                  </a:lnTo>
                  <a:lnTo>
                    <a:pt x="510" y="837"/>
                  </a:lnTo>
                  <a:lnTo>
                    <a:pt x="497" y="840"/>
                  </a:lnTo>
                  <a:lnTo>
                    <a:pt x="484" y="842"/>
                  </a:lnTo>
                  <a:lnTo>
                    <a:pt x="472" y="847"/>
                  </a:lnTo>
                  <a:lnTo>
                    <a:pt x="483" y="854"/>
                  </a:lnTo>
                  <a:lnTo>
                    <a:pt x="498" y="859"/>
                  </a:lnTo>
                  <a:lnTo>
                    <a:pt x="514" y="859"/>
                  </a:lnTo>
                  <a:lnTo>
                    <a:pt x="532" y="859"/>
                  </a:lnTo>
                  <a:lnTo>
                    <a:pt x="550" y="857"/>
                  </a:lnTo>
                  <a:lnTo>
                    <a:pt x="569" y="855"/>
                  </a:lnTo>
                  <a:lnTo>
                    <a:pt x="587" y="855"/>
                  </a:lnTo>
                  <a:lnTo>
                    <a:pt x="606" y="859"/>
                  </a:lnTo>
                  <a:lnTo>
                    <a:pt x="727" y="876"/>
                  </a:lnTo>
                  <a:lnTo>
                    <a:pt x="843" y="918"/>
                  </a:lnTo>
                  <a:lnTo>
                    <a:pt x="948" y="979"/>
                  </a:lnTo>
                  <a:lnTo>
                    <a:pt x="1047" y="1059"/>
                  </a:lnTo>
                  <a:lnTo>
                    <a:pt x="1133" y="1149"/>
                  </a:lnTo>
                  <a:lnTo>
                    <a:pt x="1207" y="1251"/>
                  </a:lnTo>
                  <a:lnTo>
                    <a:pt x="1267" y="1358"/>
                  </a:lnTo>
                  <a:lnTo>
                    <a:pt x="1314" y="1468"/>
                  </a:lnTo>
                  <a:lnTo>
                    <a:pt x="1365" y="1601"/>
                  </a:lnTo>
                  <a:lnTo>
                    <a:pt x="1416" y="1739"/>
                  </a:lnTo>
                  <a:lnTo>
                    <a:pt x="1463" y="1881"/>
                  </a:lnTo>
                  <a:lnTo>
                    <a:pt x="1504" y="2026"/>
                  </a:lnTo>
                  <a:lnTo>
                    <a:pt x="1531" y="2171"/>
                  </a:lnTo>
                  <a:lnTo>
                    <a:pt x="1546" y="2319"/>
                  </a:lnTo>
                  <a:lnTo>
                    <a:pt x="1540" y="2469"/>
                  </a:lnTo>
                  <a:lnTo>
                    <a:pt x="1512" y="2623"/>
                  </a:lnTo>
                  <a:lnTo>
                    <a:pt x="1469" y="2649"/>
                  </a:lnTo>
                  <a:lnTo>
                    <a:pt x="1425" y="2673"/>
                  </a:lnTo>
                  <a:lnTo>
                    <a:pt x="1378" y="2692"/>
                  </a:lnTo>
                  <a:lnTo>
                    <a:pt x="1330" y="2709"/>
                  </a:lnTo>
                  <a:lnTo>
                    <a:pt x="1278" y="2719"/>
                  </a:lnTo>
                  <a:lnTo>
                    <a:pt x="1228" y="2723"/>
                  </a:lnTo>
                  <a:lnTo>
                    <a:pt x="1175" y="2720"/>
                  </a:lnTo>
                  <a:lnTo>
                    <a:pt x="1122" y="2710"/>
                  </a:lnTo>
                  <a:lnTo>
                    <a:pt x="1062" y="2674"/>
                  </a:lnTo>
                  <a:lnTo>
                    <a:pt x="999" y="2647"/>
                  </a:lnTo>
                  <a:lnTo>
                    <a:pt x="933" y="2623"/>
                  </a:lnTo>
                  <a:lnTo>
                    <a:pt x="867" y="2599"/>
                  </a:lnTo>
                  <a:lnTo>
                    <a:pt x="803" y="2571"/>
                  </a:lnTo>
                  <a:lnTo>
                    <a:pt x="743" y="2536"/>
                  </a:lnTo>
                  <a:lnTo>
                    <a:pt x="690" y="2491"/>
                  </a:lnTo>
                  <a:lnTo>
                    <a:pt x="647" y="2432"/>
                  </a:lnTo>
                  <a:lnTo>
                    <a:pt x="610" y="2371"/>
                  </a:lnTo>
                  <a:lnTo>
                    <a:pt x="570" y="2311"/>
                  </a:lnTo>
                  <a:lnTo>
                    <a:pt x="528" y="2252"/>
                  </a:lnTo>
                  <a:lnTo>
                    <a:pt x="485" y="2195"/>
                  </a:lnTo>
                  <a:lnTo>
                    <a:pt x="438" y="2137"/>
                  </a:lnTo>
                  <a:lnTo>
                    <a:pt x="393" y="2082"/>
                  </a:lnTo>
                  <a:lnTo>
                    <a:pt x="345" y="2027"/>
                  </a:lnTo>
                  <a:lnTo>
                    <a:pt x="298" y="1973"/>
                  </a:lnTo>
                  <a:lnTo>
                    <a:pt x="295" y="1956"/>
                  </a:lnTo>
                  <a:lnTo>
                    <a:pt x="288" y="1943"/>
                  </a:lnTo>
                  <a:lnTo>
                    <a:pt x="277" y="1932"/>
                  </a:lnTo>
                  <a:lnTo>
                    <a:pt x="265" y="1922"/>
                  </a:lnTo>
                  <a:lnTo>
                    <a:pt x="252" y="1910"/>
                  </a:lnTo>
                  <a:lnTo>
                    <a:pt x="241" y="1900"/>
                  </a:lnTo>
                  <a:lnTo>
                    <a:pt x="234" y="1885"/>
                  </a:lnTo>
                  <a:lnTo>
                    <a:pt x="234" y="1869"/>
                  </a:lnTo>
                  <a:lnTo>
                    <a:pt x="171" y="1793"/>
                  </a:lnTo>
                  <a:lnTo>
                    <a:pt x="159" y="1805"/>
                  </a:lnTo>
                  <a:lnTo>
                    <a:pt x="157" y="1787"/>
                  </a:lnTo>
                  <a:lnTo>
                    <a:pt x="156" y="1771"/>
                  </a:lnTo>
                  <a:lnTo>
                    <a:pt x="155" y="1757"/>
                  </a:lnTo>
                  <a:lnTo>
                    <a:pt x="154" y="1744"/>
                  </a:lnTo>
                  <a:lnTo>
                    <a:pt x="151" y="1728"/>
                  </a:lnTo>
                  <a:lnTo>
                    <a:pt x="150" y="1714"/>
                  </a:lnTo>
                  <a:lnTo>
                    <a:pt x="148" y="1698"/>
                  </a:lnTo>
                  <a:lnTo>
                    <a:pt x="147" y="1683"/>
                  </a:lnTo>
                  <a:lnTo>
                    <a:pt x="156" y="1692"/>
                  </a:lnTo>
                  <a:lnTo>
                    <a:pt x="163" y="1707"/>
                  </a:lnTo>
                  <a:lnTo>
                    <a:pt x="168" y="1721"/>
                  </a:lnTo>
                  <a:lnTo>
                    <a:pt x="173" y="1739"/>
                  </a:lnTo>
                  <a:lnTo>
                    <a:pt x="175" y="1756"/>
                  </a:lnTo>
                  <a:lnTo>
                    <a:pt x="180" y="1774"/>
                  </a:lnTo>
                  <a:lnTo>
                    <a:pt x="187" y="1789"/>
                  </a:lnTo>
                  <a:lnTo>
                    <a:pt x="199" y="1805"/>
                  </a:lnTo>
                  <a:lnTo>
                    <a:pt x="204" y="1795"/>
                  </a:lnTo>
                  <a:lnTo>
                    <a:pt x="205" y="1787"/>
                  </a:lnTo>
                  <a:lnTo>
                    <a:pt x="214" y="1795"/>
                  </a:lnTo>
                  <a:lnTo>
                    <a:pt x="226" y="1806"/>
                  </a:lnTo>
                  <a:lnTo>
                    <a:pt x="229" y="1811"/>
                  </a:lnTo>
                  <a:lnTo>
                    <a:pt x="233" y="1818"/>
                  </a:lnTo>
                  <a:lnTo>
                    <a:pt x="234" y="1824"/>
                  </a:lnTo>
                  <a:lnTo>
                    <a:pt x="234" y="1834"/>
                  </a:lnTo>
                  <a:lnTo>
                    <a:pt x="255" y="1866"/>
                  </a:lnTo>
                  <a:lnTo>
                    <a:pt x="277" y="1901"/>
                  </a:lnTo>
                  <a:lnTo>
                    <a:pt x="301" y="1937"/>
                  </a:lnTo>
                  <a:lnTo>
                    <a:pt x="329" y="1973"/>
                  </a:lnTo>
                  <a:lnTo>
                    <a:pt x="354" y="2008"/>
                  </a:lnTo>
                  <a:lnTo>
                    <a:pt x="383" y="2044"/>
                  </a:lnTo>
                  <a:lnTo>
                    <a:pt x="409" y="2078"/>
                  </a:lnTo>
                  <a:lnTo>
                    <a:pt x="437" y="2112"/>
                  </a:lnTo>
                  <a:lnTo>
                    <a:pt x="449" y="2089"/>
                  </a:lnTo>
                  <a:lnTo>
                    <a:pt x="466" y="2098"/>
                  </a:lnTo>
                  <a:lnTo>
                    <a:pt x="475" y="2111"/>
                  </a:lnTo>
                  <a:lnTo>
                    <a:pt x="478" y="2126"/>
                  </a:lnTo>
                  <a:lnTo>
                    <a:pt x="478" y="2144"/>
                  </a:lnTo>
                  <a:lnTo>
                    <a:pt x="478" y="2160"/>
                  </a:lnTo>
                  <a:lnTo>
                    <a:pt x="481" y="2174"/>
                  </a:lnTo>
                  <a:lnTo>
                    <a:pt x="491" y="2183"/>
                  </a:lnTo>
                  <a:lnTo>
                    <a:pt x="513" y="2187"/>
                  </a:lnTo>
                  <a:lnTo>
                    <a:pt x="543" y="2232"/>
                  </a:lnTo>
                  <a:lnTo>
                    <a:pt x="574" y="2280"/>
                  </a:lnTo>
                  <a:lnTo>
                    <a:pt x="604" y="2328"/>
                  </a:lnTo>
                  <a:lnTo>
                    <a:pt x="637" y="2376"/>
                  </a:lnTo>
                  <a:lnTo>
                    <a:pt x="672" y="2418"/>
                  </a:lnTo>
                  <a:lnTo>
                    <a:pt x="713" y="2455"/>
                  </a:lnTo>
                  <a:lnTo>
                    <a:pt x="760" y="2485"/>
                  </a:lnTo>
                  <a:lnTo>
                    <a:pt x="815" y="2506"/>
                  </a:lnTo>
                  <a:lnTo>
                    <a:pt x="828" y="2498"/>
                  </a:lnTo>
                  <a:lnTo>
                    <a:pt x="843" y="2496"/>
                  </a:lnTo>
                  <a:lnTo>
                    <a:pt x="858" y="2497"/>
                  </a:lnTo>
                  <a:lnTo>
                    <a:pt x="876" y="2502"/>
                  </a:lnTo>
                  <a:lnTo>
                    <a:pt x="893" y="2505"/>
                  </a:lnTo>
                  <a:lnTo>
                    <a:pt x="910" y="2509"/>
                  </a:lnTo>
                  <a:lnTo>
                    <a:pt x="925" y="2509"/>
                  </a:lnTo>
                  <a:lnTo>
                    <a:pt x="942" y="2506"/>
                  </a:lnTo>
                  <a:lnTo>
                    <a:pt x="931" y="2497"/>
                  </a:lnTo>
                  <a:lnTo>
                    <a:pt x="923" y="2487"/>
                  </a:lnTo>
                  <a:lnTo>
                    <a:pt x="916" y="2476"/>
                  </a:lnTo>
                  <a:lnTo>
                    <a:pt x="911" y="2467"/>
                  </a:lnTo>
                  <a:lnTo>
                    <a:pt x="905" y="2454"/>
                  </a:lnTo>
                  <a:lnTo>
                    <a:pt x="900" y="2442"/>
                  </a:lnTo>
                  <a:lnTo>
                    <a:pt x="895" y="2427"/>
                  </a:lnTo>
                  <a:lnTo>
                    <a:pt x="891" y="2414"/>
                  </a:lnTo>
                  <a:lnTo>
                    <a:pt x="838" y="2333"/>
                  </a:lnTo>
                  <a:lnTo>
                    <a:pt x="787" y="2251"/>
                  </a:lnTo>
                  <a:lnTo>
                    <a:pt x="736" y="2169"/>
                  </a:lnTo>
                  <a:lnTo>
                    <a:pt x="684" y="2089"/>
                  </a:lnTo>
                  <a:lnTo>
                    <a:pt x="630" y="2008"/>
                  </a:lnTo>
                  <a:lnTo>
                    <a:pt x="576" y="1927"/>
                  </a:lnTo>
                  <a:lnTo>
                    <a:pt x="519" y="1848"/>
                  </a:lnTo>
                  <a:lnTo>
                    <a:pt x="461" y="1770"/>
                  </a:lnTo>
                  <a:lnTo>
                    <a:pt x="455" y="1747"/>
                  </a:lnTo>
                  <a:lnTo>
                    <a:pt x="447" y="1729"/>
                  </a:lnTo>
                  <a:lnTo>
                    <a:pt x="436" y="1711"/>
                  </a:lnTo>
                  <a:lnTo>
                    <a:pt x="423" y="1695"/>
                  </a:lnTo>
                  <a:lnTo>
                    <a:pt x="408" y="1677"/>
                  </a:lnTo>
                  <a:lnTo>
                    <a:pt x="395" y="1660"/>
                  </a:lnTo>
                  <a:lnTo>
                    <a:pt x="382" y="1642"/>
                  </a:lnTo>
                  <a:lnTo>
                    <a:pt x="373" y="1625"/>
                  </a:lnTo>
                  <a:lnTo>
                    <a:pt x="341" y="1572"/>
                  </a:lnTo>
                  <a:lnTo>
                    <a:pt x="309" y="1520"/>
                  </a:lnTo>
                  <a:lnTo>
                    <a:pt x="275" y="1466"/>
                  </a:lnTo>
                  <a:lnTo>
                    <a:pt x="245" y="1413"/>
                  </a:lnTo>
                  <a:lnTo>
                    <a:pt x="216" y="1357"/>
                  </a:lnTo>
                  <a:lnTo>
                    <a:pt x="195" y="1300"/>
                  </a:lnTo>
                  <a:lnTo>
                    <a:pt x="178" y="1243"/>
                  </a:lnTo>
                  <a:lnTo>
                    <a:pt x="171" y="1184"/>
                  </a:lnTo>
                  <a:lnTo>
                    <a:pt x="171" y="1168"/>
                  </a:lnTo>
                  <a:lnTo>
                    <a:pt x="166" y="1154"/>
                  </a:lnTo>
                  <a:lnTo>
                    <a:pt x="156" y="1141"/>
                  </a:lnTo>
                  <a:lnTo>
                    <a:pt x="147" y="1128"/>
                  </a:lnTo>
                  <a:lnTo>
                    <a:pt x="136" y="1113"/>
                  </a:lnTo>
                  <a:lnTo>
                    <a:pt x="127" y="1099"/>
                  </a:lnTo>
                  <a:lnTo>
                    <a:pt x="121" y="1083"/>
                  </a:lnTo>
                  <a:lnTo>
                    <a:pt x="124" y="1068"/>
                  </a:lnTo>
                  <a:lnTo>
                    <a:pt x="112" y="1068"/>
                  </a:lnTo>
                  <a:lnTo>
                    <a:pt x="108" y="1089"/>
                  </a:lnTo>
                  <a:lnTo>
                    <a:pt x="108" y="1112"/>
                  </a:lnTo>
                  <a:lnTo>
                    <a:pt x="109" y="1135"/>
                  </a:lnTo>
                  <a:lnTo>
                    <a:pt x="113" y="1159"/>
                  </a:lnTo>
                  <a:lnTo>
                    <a:pt x="117" y="1179"/>
                  </a:lnTo>
                  <a:lnTo>
                    <a:pt x="125" y="1201"/>
                  </a:lnTo>
                  <a:lnTo>
                    <a:pt x="133" y="1219"/>
                  </a:lnTo>
                  <a:lnTo>
                    <a:pt x="147" y="1237"/>
                  </a:lnTo>
                  <a:lnTo>
                    <a:pt x="166" y="1312"/>
                  </a:lnTo>
                  <a:lnTo>
                    <a:pt x="195" y="1385"/>
                  </a:lnTo>
                  <a:lnTo>
                    <a:pt x="229" y="1454"/>
                  </a:lnTo>
                  <a:lnTo>
                    <a:pt x="270" y="1523"/>
                  </a:lnTo>
                  <a:lnTo>
                    <a:pt x="312" y="1589"/>
                  </a:lnTo>
                  <a:lnTo>
                    <a:pt x="355" y="1656"/>
                  </a:lnTo>
                  <a:lnTo>
                    <a:pt x="397" y="1723"/>
                  </a:lnTo>
                  <a:lnTo>
                    <a:pt x="437" y="1793"/>
                  </a:lnTo>
                  <a:lnTo>
                    <a:pt x="489" y="1863"/>
                  </a:lnTo>
                  <a:lnTo>
                    <a:pt x="539" y="1934"/>
                  </a:lnTo>
                  <a:lnTo>
                    <a:pt x="587" y="2008"/>
                  </a:lnTo>
                  <a:lnTo>
                    <a:pt x="636" y="2083"/>
                  </a:lnTo>
                  <a:lnTo>
                    <a:pt x="683" y="2157"/>
                  </a:lnTo>
                  <a:lnTo>
                    <a:pt x="731" y="2232"/>
                  </a:lnTo>
                  <a:lnTo>
                    <a:pt x="780" y="2306"/>
                  </a:lnTo>
                  <a:lnTo>
                    <a:pt x="832" y="2379"/>
                  </a:lnTo>
                  <a:lnTo>
                    <a:pt x="856" y="2443"/>
                  </a:lnTo>
                  <a:lnTo>
                    <a:pt x="835" y="2421"/>
                  </a:lnTo>
                  <a:lnTo>
                    <a:pt x="817" y="2401"/>
                  </a:lnTo>
                  <a:lnTo>
                    <a:pt x="801" y="2378"/>
                  </a:lnTo>
                  <a:lnTo>
                    <a:pt x="786" y="2357"/>
                  </a:lnTo>
                  <a:lnTo>
                    <a:pt x="771" y="2331"/>
                  </a:lnTo>
                  <a:lnTo>
                    <a:pt x="759" y="2307"/>
                  </a:lnTo>
                  <a:lnTo>
                    <a:pt x="748" y="2282"/>
                  </a:lnTo>
                  <a:lnTo>
                    <a:pt x="739" y="2257"/>
                  </a:lnTo>
                  <a:lnTo>
                    <a:pt x="730" y="2257"/>
                  </a:lnTo>
                  <a:lnTo>
                    <a:pt x="721" y="2253"/>
                  </a:lnTo>
                  <a:lnTo>
                    <a:pt x="713" y="2249"/>
                  </a:lnTo>
                  <a:lnTo>
                    <a:pt x="706" y="2243"/>
                  </a:lnTo>
                  <a:lnTo>
                    <a:pt x="697" y="2233"/>
                  </a:lnTo>
                  <a:lnTo>
                    <a:pt x="691" y="2226"/>
                  </a:lnTo>
                  <a:lnTo>
                    <a:pt x="685" y="2217"/>
                  </a:lnTo>
                  <a:lnTo>
                    <a:pt x="682" y="2211"/>
                  </a:lnTo>
                  <a:lnTo>
                    <a:pt x="449" y="1921"/>
                  </a:lnTo>
                  <a:lnTo>
                    <a:pt x="443" y="1910"/>
                  </a:lnTo>
                  <a:lnTo>
                    <a:pt x="442" y="1901"/>
                  </a:lnTo>
                  <a:lnTo>
                    <a:pt x="441" y="1890"/>
                  </a:lnTo>
                  <a:lnTo>
                    <a:pt x="441" y="1881"/>
                  </a:lnTo>
                  <a:lnTo>
                    <a:pt x="439" y="1872"/>
                  </a:lnTo>
                  <a:lnTo>
                    <a:pt x="436" y="1867"/>
                  </a:lnTo>
                  <a:lnTo>
                    <a:pt x="430" y="1865"/>
                  </a:lnTo>
                  <a:lnTo>
                    <a:pt x="420" y="1869"/>
                  </a:lnTo>
                  <a:lnTo>
                    <a:pt x="370" y="1779"/>
                  </a:lnTo>
                  <a:lnTo>
                    <a:pt x="319" y="1691"/>
                  </a:lnTo>
                  <a:lnTo>
                    <a:pt x="267" y="1604"/>
                  </a:lnTo>
                  <a:lnTo>
                    <a:pt x="216" y="1516"/>
                  </a:lnTo>
                  <a:lnTo>
                    <a:pt x="165" y="1426"/>
                  </a:lnTo>
                  <a:lnTo>
                    <a:pt x="117" y="1337"/>
                  </a:lnTo>
                  <a:lnTo>
                    <a:pt x="71" y="1246"/>
                  </a:lnTo>
                  <a:lnTo>
                    <a:pt x="31" y="1155"/>
                  </a:lnTo>
                  <a:lnTo>
                    <a:pt x="23" y="1081"/>
                  </a:lnTo>
                  <a:lnTo>
                    <a:pt x="15" y="1003"/>
                  </a:lnTo>
                  <a:lnTo>
                    <a:pt x="7" y="921"/>
                  </a:lnTo>
                  <a:lnTo>
                    <a:pt x="3" y="841"/>
                  </a:lnTo>
                  <a:lnTo>
                    <a:pt x="0" y="758"/>
                  </a:lnTo>
                  <a:lnTo>
                    <a:pt x="5" y="679"/>
                  </a:lnTo>
                  <a:lnTo>
                    <a:pt x="16" y="601"/>
                  </a:lnTo>
                  <a:lnTo>
                    <a:pt x="36" y="528"/>
                  </a:lnTo>
                  <a:lnTo>
                    <a:pt x="101" y="540"/>
                  </a:lnTo>
                  <a:lnTo>
                    <a:pt x="89" y="557"/>
                  </a:lnTo>
                  <a:lnTo>
                    <a:pt x="87" y="610"/>
                  </a:lnTo>
                  <a:lnTo>
                    <a:pt x="85" y="667"/>
                  </a:lnTo>
                  <a:lnTo>
                    <a:pt x="83" y="725"/>
                  </a:lnTo>
                  <a:lnTo>
                    <a:pt x="83" y="785"/>
                  </a:lnTo>
                  <a:lnTo>
                    <a:pt x="83" y="843"/>
                  </a:lnTo>
                  <a:lnTo>
                    <a:pt x="88" y="901"/>
                  </a:lnTo>
                  <a:lnTo>
                    <a:pt x="96" y="957"/>
                  </a:lnTo>
                  <a:lnTo>
                    <a:pt x="112" y="1010"/>
                  </a:lnTo>
                  <a:lnTo>
                    <a:pt x="118" y="540"/>
                  </a:lnTo>
                  <a:lnTo>
                    <a:pt x="127" y="538"/>
                  </a:lnTo>
                  <a:lnTo>
                    <a:pt x="137" y="539"/>
                  </a:lnTo>
                  <a:lnTo>
                    <a:pt x="144" y="541"/>
                  </a:lnTo>
                  <a:lnTo>
                    <a:pt x="153" y="546"/>
                  </a:lnTo>
                  <a:lnTo>
                    <a:pt x="159" y="552"/>
                  </a:lnTo>
                  <a:lnTo>
                    <a:pt x="166" y="559"/>
                  </a:lnTo>
                  <a:lnTo>
                    <a:pt x="171" y="569"/>
                  </a:lnTo>
                  <a:lnTo>
                    <a:pt x="177" y="581"/>
                  </a:lnTo>
                  <a:lnTo>
                    <a:pt x="211" y="600"/>
                  </a:lnTo>
                  <a:lnTo>
                    <a:pt x="247" y="618"/>
                  </a:lnTo>
                  <a:lnTo>
                    <a:pt x="286" y="634"/>
                  </a:lnTo>
                  <a:lnTo>
                    <a:pt x="327" y="645"/>
                  </a:lnTo>
                  <a:lnTo>
                    <a:pt x="366" y="654"/>
                  </a:lnTo>
                  <a:lnTo>
                    <a:pt x="409" y="659"/>
                  </a:lnTo>
                  <a:lnTo>
                    <a:pt x="451" y="659"/>
                  </a:lnTo>
                  <a:lnTo>
                    <a:pt x="496" y="656"/>
                  </a:lnTo>
                  <a:lnTo>
                    <a:pt x="531" y="678"/>
                  </a:lnTo>
                  <a:lnTo>
                    <a:pt x="567" y="697"/>
                  </a:lnTo>
                  <a:lnTo>
                    <a:pt x="605" y="713"/>
                  </a:lnTo>
                  <a:lnTo>
                    <a:pt x="646" y="725"/>
                  </a:lnTo>
                  <a:lnTo>
                    <a:pt x="685" y="731"/>
                  </a:lnTo>
                  <a:lnTo>
                    <a:pt x="729" y="733"/>
                  </a:lnTo>
                  <a:lnTo>
                    <a:pt x="771" y="728"/>
                  </a:lnTo>
                  <a:lnTo>
                    <a:pt x="815" y="720"/>
                  </a:lnTo>
                  <a:lnTo>
                    <a:pt x="826" y="713"/>
                  </a:lnTo>
                  <a:lnTo>
                    <a:pt x="837" y="707"/>
                  </a:lnTo>
                  <a:lnTo>
                    <a:pt x="849" y="698"/>
                  </a:lnTo>
                  <a:lnTo>
                    <a:pt x="861" y="690"/>
                  </a:lnTo>
                  <a:lnTo>
                    <a:pt x="871" y="679"/>
                  </a:lnTo>
                  <a:lnTo>
                    <a:pt x="882" y="671"/>
                  </a:lnTo>
                  <a:lnTo>
                    <a:pt x="892" y="662"/>
                  </a:lnTo>
                  <a:lnTo>
                    <a:pt x="903" y="656"/>
                  </a:lnTo>
                  <a:lnTo>
                    <a:pt x="928" y="650"/>
                  </a:lnTo>
                  <a:lnTo>
                    <a:pt x="954" y="645"/>
                  </a:lnTo>
                  <a:lnTo>
                    <a:pt x="979" y="638"/>
                  </a:lnTo>
                  <a:lnTo>
                    <a:pt x="1005" y="631"/>
                  </a:lnTo>
                  <a:lnTo>
                    <a:pt x="1029" y="620"/>
                  </a:lnTo>
                  <a:lnTo>
                    <a:pt x="1054" y="610"/>
                  </a:lnTo>
                  <a:lnTo>
                    <a:pt x="1077" y="595"/>
                  </a:lnTo>
                  <a:lnTo>
                    <a:pt x="1099" y="581"/>
                  </a:lnTo>
                  <a:lnTo>
                    <a:pt x="1114" y="574"/>
                  </a:lnTo>
                  <a:lnTo>
                    <a:pt x="1129" y="566"/>
                  </a:lnTo>
                  <a:lnTo>
                    <a:pt x="1145" y="557"/>
                  </a:lnTo>
                  <a:lnTo>
                    <a:pt x="1161" y="550"/>
                  </a:lnTo>
                  <a:lnTo>
                    <a:pt x="1175" y="542"/>
                  </a:lnTo>
                  <a:lnTo>
                    <a:pt x="1191" y="539"/>
                  </a:lnTo>
                  <a:lnTo>
                    <a:pt x="1206" y="539"/>
                  </a:lnTo>
                  <a:lnTo>
                    <a:pt x="1222" y="546"/>
                  </a:lnTo>
                  <a:lnTo>
                    <a:pt x="1483" y="301"/>
                  </a:lnTo>
                  <a:lnTo>
                    <a:pt x="1453" y="337"/>
                  </a:lnTo>
                  <a:lnTo>
                    <a:pt x="1422" y="373"/>
                  </a:lnTo>
                  <a:lnTo>
                    <a:pt x="1389" y="407"/>
                  </a:lnTo>
                  <a:lnTo>
                    <a:pt x="1355" y="442"/>
                  </a:lnTo>
                  <a:lnTo>
                    <a:pt x="1319" y="474"/>
                  </a:lnTo>
                  <a:lnTo>
                    <a:pt x="1283" y="506"/>
                  </a:lnTo>
                  <a:lnTo>
                    <a:pt x="1246" y="538"/>
                  </a:lnTo>
                  <a:lnTo>
                    <a:pt x="1210" y="569"/>
                  </a:lnTo>
                  <a:lnTo>
                    <a:pt x="1175" y="569"/>
                  </a:lnTo>
                  <a:lnTo>
                    <a:pt x="1182" y="580"/>
                  </a:lnTo>
                  <a:lnTo>
                    <a:pt x="1183" y="588"/>
                  </a:lnTo>
                  <a:lnTo>
                    <a:pt x="1179" y="594"/>
                  </a:lnTo>
                  <a:lnTo>
                    <a:pt x="1171" y="601"/>
                  </a:lnTo>
                  <a:lnTo>
                    <a:pt x="1161" y="606"/>
                  </a:lnTo>
                  <a:lnTo>
                    <a:pt x="1150" y="612"/>
                  </a:lnTo>
                  <a:lnTo>
                    <a:pt x="1140" y="618"/>
                  </a:lnTo>
                  <a:lnTo>
                    <a:pt x="1134" y="626"/>
                  </a:lnTo>
                  <a:lnTo>
                    <a:pt x="1105" y="604"/>
                  </a:lnTo>
                  <a:lnTo>
                    <a:pt x="1087" y="620"/>
                  </a:lnTo>
                  <a:lnTo>
                    <a:pt x="1105" y="644"/>
                  </a:lnTo>
                  <a:lnTo>
                    <a:pt x="1089" y="657"/>
                  </a:lnTo>
                  <a:lnTo>
                    <a:pt x="1072" y="672"/>
                  </a:lnTo>
                  <a:lnTo>
                    <a:pt x="1055" y="684"/>
                  </a:lnTo>
                  <a:lnTo>
                    <a:pt x="1038" y="696"/>
                  </a:lnTo>
                  <a:lnTo>
                    <a:pt x="1020" y="705"/>
                  </a:lnTo>
                  <a:lnTo>
                    <a:pt x="1003" y="715"/>
                  </a:lnTo>
                  <a:lnTo>
                    <a:pt x="987" y="722"/>
                  </a:lnTo>
                  <a:lnTo>
                    <a:pt x="972" y="731"/>
                  </a:lnTo>
                  <a:lnTo>
                    <a:pt x="1025" y="716"/>
                  </a:lnTo>
                  <a:lnTo>
                    <a:pt x="1075" y="695"/>
                  </a:lnTo>
                  <a:lnTo>
                    <a:pt x="1122" y="666"/>
                  </a:lnTo>
                  <a:lnTo>
                    <a:pt x="1169" y="634"/>
                  </a:lnTo>
                  <a:lnTo>
                    <a:pt x="1212" y="596"/>
                  </a:lnTo>
                  <a:lnTo>
                    <a:pt x="1257" y="560"/>
                  </a:lnTo>
                  <a:lnTo>
                    <a:pt x="1301" y="524"/>
                  </a:lnTo>
                  <a:lnTo>
                    <a:pt x="1349" y="493"/>
                  </a:lnTo>
                  <a:lnTo>
                    <a:pt x="1523" y="325"/>
                  </a:lnTo>
                  <a:lnTo>
                    <a:pt x="1515" y="346"/>
                  </a:lnTo>
                  <a:lnTo>
                    <a:pt x="1504" y="366"/>
                  </a:lnTo>
                  <a:lnTo>
                    <a:pt x="1491" y="385"/>
                  </a:lnTo>
                  <a:lnTo>
                    <a:pt x="1477" y="404"/>
                  </a:lnTo>
                  <a:lnTo>
                    <a:pt x="1463" y="421"/>
                  </a:lnTo>
                  <a:lnTo>
                    <a:pt x="1449" y="439"/>
                  </a:lnTo>
                  <a:lnTo>
                    <a:pt x="1435" y="457"/>
                  </a:lnTo>
                  <a:lnTo>
                    <a:pt x="1425" y="475"/>
                  </a:lnTo>
                  <a:lnTo>
                    <a:pt x="1425" y="481"/>
                  </a:lnTo>
                  <a:lnTo>
                    <a:pt x="1435" y="479"/>
                  </a:lnTo>
                  <a:lnTo>
                    <a:pt x="1444" y="474"/>
                  </a:lnTo>
                  <a:lnTo>
                    <a:pt x="1450" y="467"/>
                  </a:lnTo>
                  <a:lnTo>
                    <a:pt x="1457" y="461"/>
                  </a:lnTo>
                  <a:lnTo>
                    <a:pt x="1462" y="451"/>
                  </a:lnTo>
                  <a:lnTo>
                    <a:pt x="1468" y="444"/>
                  </a:lnTo>
                  <a:lnTo>
                    <a:pt x="1475" y="436"/>
                  </a:lnTo>
                  <a:lnTo>
                    <a:pt x="1483" y="430"/>
                  </a:lnTo>
                  <a:lnTo>
                    <a:pt x="1477" y="449"/>
                  </a:lnTo>
                  <a:lnTo>
                    <a:pt x="1471" y="472"/>
                  </a:lnTo>
                  <a:lnTo>
                    <a:pt x="1464" y="494"/>
                  </a:lnTo>
                  <a:lnTo>
                    <a:pt x="1457" y="520"/>
                  </a:lnTo>
                  <a:lnTo>
                    <a:pt x="1450" y="545"/>
                  </a:lnTo>
                  <a:lnTo>
                    <a:pt x="1444" y="570"/>
                  </a:lnTo>
                  <a:lnTo>
                    <a:pt x="1439" y="595"/>
                  </a:lnTo>
                  <a:lnTo>
                    <a:pt x="1437" y="620"/>
                  </a:lnTo>
                  <a:lnTo>
                    <a:pt x="1468" y="552"/>
                  </a:lnTo>
                  <a:lnTo>
                    <a:pt x="1497" y="482"/>
                  </a:lnTo>
                  <a:lnTo>
                    <a:pt x="1523" y="410"/>
                  </a:lnTo>
                  <a:lnTo>
                    <a:pt x="1549" y="340"/>
                  </a:lnTo>
                  <a:lnTo>
                    <a:pt x="1576" y="267"/>
                  </a:lnTo>
                  <a:lnTo>
                    <a:pt x="1606" y="196"/>
                  </a:lnTo>
                  <a:lnTo>
                    <a:pt x="1639" y="128"/>
                  </a:lnTo>
                  <a:lnTo>
                    <a:pt x="1680" y="64"/>
                  </a:lnTo>
                  <a:lnTo>
                    <a:pt x="1687" y="53"/>
                  </a:lnTo>
                  <a:lnTo>
                    <a:pt x="1695" y="44"/>
                  </a:lnTo>
                  <a:lnTo>
                    <a:pt x="1702" y="33"/>
                  </a:lnTo>
                  <a:lnTo>
                    <a:pt x="1709" y="24"/>
                  </a:lnTo>
                  <a:lnTo>
                    <a:pt x="1715" y="15"/>
                  </a:lnTo>
                  <a:lnTo>
                    <a:pt x="1721" y="9"/>
                  </a:lnTo>
                  <a:lnTo>
                    <a:pt x="1728" y="3"/>
                  </a:lnTo>
                  <a:lnTo>
                    <a:pt x="1738" y="0"/>
                  </a:lnTo>
                  <a:close/>
                </a:path>
              </a:pathLst>
            </a:custGeom>
            <a:solidFill>
              <a:srgbClr val="8080FF">
                <a:alpha val="100000"/>
              </a:srgbClr>
            </a:solidFill>
            <a:ln w="9525">
              <a:noFill/>
            </a:ln>
          </p:spPr>
          <p:txBody>
            <a:bodyPr/>
            <a:p>
              <a:endParaRPr lang="zh-CN" altLang="en-US"/>
            </a:p>
          </p:txBody>
        </p:sp>
        <p:sp>
          <p:nvSpPr>
            <p:cNvPr id="18508" name="Freeform 67"/>
            <p:cNvSpPr/>
            <p:nvPr/>
          </p:nvSpPr>
          <p:spPr>
            <a:xfrm>
              <a:off x="3692" y="2201"/>
              <a:ext cx="67" cy="70"/>
            </a:xfrm>
            <a:custGeom>
              <a:avLst/>
              <a:gdLst>
                <a:gd name="txL" fmla="*/ 0 w 404"/>
                <a:gd name="txT" fmla="*/ 0 h 419"/>
                <a:gd name="txR" fmla="*/ 404 w 404"/>
                <a:gd name="txB" fmla="*/ 419 h 419"/>
              </a:gdLst>
              <a:ahLst/>
              <a:cxnLst>
                <a:cxn ang="0">
                  <a:pos x="404" y="419"/>
                </a:cxn>
                <a:cxn ang="0">
                  <a:pos x="383" y="415"/>
                </a:cxn>
                <a:cxn ang="0">
                  <a:pos x="360" y="411"/>
                </a:cxn>
                <a:cxn ang="0">
                  <a:pos x="335" y="407"/>
                </a:cxn>
                <a:cxn ang="0">
                  <a:pos x="311" y="403"/>
                </a:cxn>
                <a:cxn ang="0">
                  <a:pos x="285" y="395"/>
                </a:cxn>
                <a:cxn ang="0">
                  <a:pos x="261" y="387"/>
                </a:cxn>
                <a:cxn ang="0">
                  <a:pos x="239" y="377"/>
                </a:cxn>
                <a:cxn ang="0">
                  <a:pos x="218" y="366"/>
                </a:cxn>
                <a:cxn ang="0">
                  <a:pos x="224" y="360"/>
                </a:cxn>
                <a:cxn ang="0">
                  <a:pos x="205" y="336"/>
                </a:cxn>
                <a:cxn ang="0">
                  <a:pos x="185" y="314"/>
                </a:cxn>
                <a:cxn ang="0">
                  <a:pos x="163" y="294"/>
                </a:cxn>
                <a:cxn ang="0">
                  <a:pos x="143" y="276"/>
                </a:cxn>
                <a:cxn ang="0">
                  <a:pos x="120" y="258"/>
                </a:cxn>
                <a:cxn ang="0">
                  <a:pos x="97" y="242"/>
                </a:cxn>
                <a:cxn ang="0">
                  <a:pos x="73" y="227"/>
                </a:cxn>
                <a:cxn ang="0">
                  <a:pos x="50" y="215"/>
                </a:cxn>
                <a:cxn ang="0">
                  <a:pos x="43" y="221"/>
                </a:cxn>
                <a:cxn ang="0">
                  <a:pos x="39" y="230"/>
                </a:cxn>
                <a:cxn ang="0">
                  <a:pos x="39" y="240"/>
                </a:cxn>
                <a:cxn ang="0">
                  <a:pos x="44" y="249"/>
                </a:cxn>
                <a:cxn ang="0">
                  <a:pos x="96" y="296"/>
                </a:cxn>
                <a:cxn ang="0">
                  <a:pos x="79" y="295"/>
                </a:cxn>
                <a:cxn ang="0">
                  <a:pos x="65" y="293"/>
                </a:cxn>
                <a:cxn ang="0">
                  <a:pos x="49" y="288"/>
                </a:cxn>
                <a:cxn ang="0">
                  <a:pos x="36" y="282"/>
                </a:cxn>
                <a:cxn ang="0">
                  <a:pos x="23" y="273"/>
                </a:cxn>
                <a:cxn ang="0">
                  <a:pos x="14" y="264"/>
                </a:cxn>
                <a:cxn ang="0">
                  <a:pos x="7" y="252"/>
                </a:cxn>
                <a:cxn ang="0">
                  <a:pos x="3" y="239"/>
                </a:cxn>
                <a:cxn ang="0">
                  <a:pos x="0" y="205"/>
                </a:cxn>
                <a:cxn ang="0">
                  <a:pos x="0" y="173"/>
                </a:cxn>
                <a:cxn ang="0">
                  <a:pos x="1" y="142"/>
                </a:cxn>
                <a:cxn ang="0">
                  <a:pos x="5" y="112"/>
                </a:cxn>
                <a:cxn ang="0">
                  <a:pos x="8" y="82"/>
                </a:cxn>
                <a:cxn ang="0">
                  <a:pos x="17" y="54"/>
                </a:cxn>
                <a:cxn ang="0">
                  <a:pos x="25" y="25"/>
                </a:cxn>
                <a:cxn ang="0">
                  <a:pos x="38" y="0"/>
                </a:cxn>
                <a:cxn ang="0">
                  <a:pos x="62" y="59"/>
                </a:cxn>
                <a:cxn ang="0">
                  <a:pos x="98" y="118"/>
                </a:cxn>
                <a:cxn ang="0">
                  <a:pos x="140" y="173"/>
                </a:cxn>
                <a:cxn ang="0">
                  <a:pos x="191" y="227"/>
                </a:cxn>
                <a:cxn ang="0">
                  <a:pos x="242" y="277"/>
                </a:cxn>
                <a:cxn ang="0">
                  <a:pos x="297" y="326"/>
                </a:cxn>
                <a:cxn ang="0">
                  <a:pos x="351" y="373"/>
                </a:cxn>
                <a:cxn ang="0">
                  <a:pos x="404" y="419"/>
                </a:cxn>
              </a:cxnLst>
              <a:rect l="txL" t="txT" r="txR" b="txB"/>
              <a:pathLst>
                <a:path w="404" h="419">
                  <a:moveTo>
                    <a:pt x="404" y="419"/>
                  </a:moveTo>
                  <a:lnTo>
                    <a:pt x="383" y="415"/>
                  </a:lnTo>
                  <a:lnTo>
                    <a:pt x="360" y="411"/>
                  </a:lnTo>
                  <a:lnTo>
                    <a:pt x="335" y="407"/>
                  </a:lnTo>
                  <a:lnTo>
                    <a:pt x="311" y="403"/>
                  </a:lnTo>
                  <a:lnTo>
                    <a:pt x="285" y="395"/>
                  </a:lnTo>
                  <a:lnTo>
                    <a:pt x="261" y="387"/>
                  </a:lnTo>
                  <a:lnTo>
                    <a:pt x="239" y="377"/>
                  </a:lnTo>
                  <a:lnTo>
                    <a:pt x="218" y="366"/>
                  </a:lnTo>
                  <a:lnTo>
                    <a:pt x="224" y="360"/>
                  </a:lnTo>
                  <a:lnTo>
                    <a:pt x="205" y="336"/>
                  </a:lnTo>
                  <a:lnTo>
                    <a:pt x="185" y="314"/>
                  </a:lnTo>
                  <a:lnTo>
                    <a:pt x="163" y="294"/>
                  </a:lnTo>
                  <a:lnTo>
                    <a:pt x="143" y="276"/>
                  </a:lnTo>
                  <a:lnTo>
                    <a:pt x="120" y="258"/>
                  </a:lnTo>
                  <a:lnTo>
                    <a:pt x="97" y="242"/>
                  </a:lnTo>
                  <a:lnTo>
                    <a:pt x="73" y="227"/>
                  </a:lnTo>
                  <a:lnTo>
                    <a:pt x="50" y="215"/>
                  </a:lnTo>
                  <a:lnTo>
                    <a:pt x="43" y="221"/>
                  </a:lnTo>
                  <a:lnTo>
                    <a:pt x="39" y="230"/>
                  </a:lnTo>
                  <a:lnTo>
                    <a:pt x="39" y="240"/>
                  </a:lnTo>
                  <a:lnTo>
                    <a:pt x="44" y="249"/>
                  </a:lnTo>
                  <a:lnTo>
                    <a:pt x="96" y="296"/>
                  </a:lnTo>
                  <a:lnTo>
                    <a:pt x="79" y="295"/>
                  </a:lnTo>
                  <a:lnTo>
                    <a:pt x="65" y="293"/>
                  </a:lnTo>
                  <a:lnTo>
                    <a:pt x="49" y="288"/>
                  </a:lnTo>
                  <a:lnTo>
                    <a:pt x="36" y="282"/>
                  </a:lnTo>
                  <a:lnTo>
                    <a:pt x="23" y="273"/>
                  </a:lnTo>
                  <a:lnTo>
                    <a:pt x="14" y="264"/>
                  </a:lnTo>
                  <a:lnTo>
                    <a:pt x="7" y="252"/>
                  </a:lnTo>
                  <a:lnTo>
                    <a:pt x="3" y="239"/>
                  </a:lnTo>
                  <a:lnTo>
                    <a:pt x="0" y="205"/>
                  </a:lnTo>
                  <a:lnTo>
                    <a:pt x="0" y="173"/>
                  </a:lnTo>
                  <a:lnTo>
                    <a:pt x="1" y="142"/>
                  </a:lnTo>
                  <a:lnTo>
                    <a:pt x="5" y="112"/>
                  </a:lnTo>
                  <a:lnTo>
                    <a:pt x="8" y="82"/>
                  </a:lnTo>
                  <a:lnTo>
                    <a:pt x="17" y="54"/>
                  </a:lnTo>
                  <a:lnTo>
                    <a:pt x="25" y="25"/>
                  </a:lnTo>
                  <a:lnTo>
                    <a:pt x="38" y="0"/>
                  </a:lnTo>
                  <a:lnTo>
                    <a:pt x="62" y="59"/>
                  </a:lnTo>
                  <a:lnTo>
                    <a:pt x="98" y="118"/>
                  </a:lnTo>
                  <a:lnTo>
                    <a:pt x="140" y="173"/>
                  </a:lnTo>
                  <a:lnTo>
                    <a:pt x="191" y="227"/>
                  </a:lnTo>
                  <a:lnTo>
                    <a:pt x="242" y="277"/>
                  </a:lnTo>
                  <a:lnTo>
                    <a:pt x="297" y="326"/>
                  </a:lnTo>
                  <a:lnTo>
                    <a:pt x="351" y="373"/>
                  </a:lnTo>
                  <a:lnTo>
                    <a:pt x="404" y="419"/>
                  </a:lnTo>
                  <a:close/>
                </a:path>
              </a:pathLst>
            </a:custGeom>
            <a:solidFill>
              <a:srgbClr val="FF4040">
                <a:alpha val="100000"/>
              </a:srgbClr>
            </a:solidFill>
            <a:ln w="9525">
              <a:noFill/>
            </a:ln>
          </p:spPr>
          <p:txBody>
            <a:bodyPr/>
            <a:p>
              <a:endParaRPr lang="zh-CN" altLang="en-US"/>
            </a:p>
          </p:txBody>
        </p:sp>
        <p:sp>
          <p:nvSpPr>
            <p:cNvPr id="18509" name="Freeform 68"/>
            <p:cNvSpPr/>
            <p:nvPr/>
          </p:nvSpPr>
          <p:spPr>
            <a:xfrm>
              <a:off x="3966" y="2267"/>
              <a:ext cx="17" cy="71"/>
            </a:xfrm>
            <a:custGeom>
              <a:avLst/>
              <a:gdLst>
                <a:gd name="txL" fmla="*/ 0 w 99"/>
                <a:gd name="txT" fmla="*/ 0 h 424"/>
                <a:gd name="txR" fmla="*/ 99 w 99"/>
                <a:gd name="txB" fmla="*/ 424 h 424"/>
              </a:gdLst>
              <a:ahLst/>
              <a:cxnLst>
                <a:cxn ang="0">
                  <a:pos x="64" y="371"/>
                </a:cxn>
                <a:cxn ang="0">
                  <a:pos x="54" y="376"/>
                </a:cxn>
                <a:cxn ang="0">
                  <a:pos x="46" y="383"/>
                </a:cxn>
                <a:cxn ang="0">
                  <a:pos x="36" y="388"/>
                </a:cxn>
                <a:cxn ang="0">
                  <a:pos x="29" y="395"/>
                </a:cxn>
                <a:cxn ang="0">
                  <a:pos x="21" y="400"/>
                </a:cxn>
                <a:cxn ang="0">
                  <a:pos x="14" y="407"/>
                </a:cxn>
                <a:cxn ang="0">
                  <a:pos x="6" y="414"/>
                </a:cxn>
                <a:cxn ang="0">
                  <a:pos x="0" y="424"/>
                </a:cxn>
                <a:cxn ang="0">
                  <a:pos x="6" y="369"/>
                </a:cxn>
                <a:cxn ang="0">
                  <a:pos x="16" y="315"/>
                </a:cxn>
                <a:cxn ang="0">
                  <a:pos x="27" y="262"/>
                </a:cxn>
                <a:cxn ang="0">
                  <a:pos x="40" y="209"/>
                </a:cxn>
                <a:cxn ang="0">
                  <a:pos x="53" y="155"/>
                </a:cxn>
                <a:cxn ang="0">
                  <a:pos x="68" y="104"/>
                </a:cxn>
                <a:cxn ang="0">
                  <a:pos x="83" y="51"/>
                </a:cxn>
                <a:cxn ang="0">
                  <a:pos x="99" y="0"/>
                </a:cxn>
                <a:cxn ang="0">
                  <a:pos x="94" y="40"/>
                </a:cxn>
                <a:cxn ang="0">
                  <a:pos x="93" y="85"/>
                </a:cxn>
                <a:cxn ang="0">
                  <a:pos x="90" y="131"/>
                </a:cxn>
                <a:cxn ang="0">
                  <a:pos x="89" y="181"/>
                </a:cxn>
                <a:cxn ang="0">
                  <a:pos x="86" y="229"/>
                </a:cxn>
                <a:cxn ang="0">
                  <a:pos x="82" y="278"/>
                </a:cxn>
                <a:cxn ang="0">
                  <a:pos x="74" y="324"/>
                </a:cxn>
                <a:cxn ang="0">
                  <a:pos x="64" y="371"/>
                </a:cxn>
              </a:cxnLst>
              <a:rect l="txL" t="txT" r="txR" b="txB"/>
              <a:pathLst>
                <a:path w="99" h="424">
                  <a:moveTo>
                    <a:pt x="64" y="371"/>
                  </a:moveTo>
                  <a:lnTo>
                    <a:pt x="54" y="376"/>
                  </a:lnTo>
                  <a:lnTo>
                    <a:pt x="46" y="383"/>
                  </a:lnTo>
                  <a:lnTo>
                    <a:pt x="36" y="388"/>
                  </a:lnTo>
                  <a:lnTo>
                    <a:pt x="29" y="395"/>
                  </a:lnTo>
                  <a:lnTo>
                    <a:pt x="21" y="400"/>
                  </a:lnTo>
                  <a:lnTo>
                    <a:pt x="14" y="407"/>
                  </a:lnTo>
                  <a:lnTo>
                    <a:pt x="6" y="414"/>
                  </a:lnTo>
                  <a:lnTo>
                    <a:pt x="0" y="424"/>
                  </a:lnTo>
                  <a:lnTo>
                    <a:pt x="6" y="369"/>
                  </a:lnTo>
                  <a:lnTo>
                    <a:pt x="16" y="315"/>
                  </a:lnTo>
                  <a:lnTo>
                    <a:pt x="27" y="262"/>
                  </a:lnTo>
                  <a:lnTo>
                    <a:pt x="40" y="209"/>
                  </a:lnTo>
                  <a:lnTo>
                    <a:pt x="53" y="155"/>
                  </a:lnTo>
                  <a:lnTo>
                    <a:pt x="68" y="104"/>
                  </a:lnTo>
                  <a:lnTo>
                    <a:pt x="83" y="51"/>
                  </a:lnTo>
                  <a:lnTo>
                    <a:pt x="99" y="0"/>
                  </a:lnTo>
                  <a:lnTo>
                    <a:pt x="94" y="40"/>
                  </a:lnTo>
                  <a:lnTo>
                    <a:pt x="93" y="85"/>
                  </a:lnTo>
                  <a:lnTo>
                    <a:pt x="90" y="131"/>
                  </a:lnTo>
                  <a:lnTo>
                    <a:pt x="89" y="181"/>
                  </a:lnTo>
                  <a:lnTo>
                    <a:pt x="86" y="229"/>
                  </a:lnTo>
                  <a:lnTo>
                    <a:pt x="82" y="278"/>
                  </a:lnTo>
                  <a:lnTo>
                    <a:pt x="74" y="324"/>
                  </a:lnTo>
                  <a:lnTo>
                    <a:pt x="64" y="371"/>
                  </a:lnTo>
                  <a:close/>
                </a:path>
              </a:pathLst>
            </a:custGeom>
            <a:solidFill>
              <a:srgbClr val="8080FF">
                <a:alpha val="100000"/>
              </a:srgbClr>
            </a:solidFill>
            <a:ln w="9525">
              <a:noFill/>
            </a:ln>
          </p:spPr>
          <p:txBody>
            <a:bodyPr/>
            <a:p>
              <a:endParaRPr lang="zh-CN" altLang="en-US"/>
            </a:p>
          </p:txBody>
        </p:sp>
        <p:sp>
          <p:nvSpPr>
            <p:cNvPr id="18510" name="Freeform 69"/>
            <p:cNvSpPr/>
            <p:nvPr/>
          </p:nvSpPr>
          <p:spPr>
            <a:xfrm>
              <a:off x="3809" y="2304"/>
              <a:ext cx="12" cy="2"/>
            </a:xfrm>
            <a:custGeom>
              <a:avLst/>
              <a:gdLst>
                <a:gd name="txL" fmla="*/ 0 w 75"/>
                <a:gd name="txT" fmla="*/ 0 h 13"/>
                <a:gd name="txR" fmla="*/ 75 w 75"/>
                <a:gd name="txB" fmla="*/ 13 h 13"/>
              </a:gdLst>
              <a:ahLst/>
              <a:cxnLst>
                <a:cxn ang="0">
                  <a:pos x="75" y="13"/>
                </a:cxn>
                <a:cxn ang="0">
                  <a:pos x="0" y="13"/>
                </a:cxn>
                <a:cxn ang="0">
                  <a:pos x="6" y="5"/>
                </a:cxn>
                <a:cxn ang="0">
                  <a:pos x="14" y="1"/>
                </a:cxn>
                <a:cxn ang="0">
                  <a:pos x="21" y="0"/>
                </a:cxn>
                <a:cxn ang="0">
                  <a:pos x="32" y="0"/>
                </a:cxn>
                <a:cxn ang="0">
                  <a:pos x="42" y="0"/>
                </a:cxn>
                <a:cxn ang="0">
                  <a:pos x="52" y="1"/>
                </a:cxn>
                <a:cxn ang="0">
                  <a:pos x="63" y="1"/>
                </a:cxn>
                <a:cxn ang="0">
                  <a:pos x="75" y="1"/>
                </a:cxn>
                <a:cxn ang="0">
                  <a:pos x="75" y="13"/>
                </a:cxn>
              </a:cxnLst>
              <a:rect l="txL" t="txT" r="txR" b="txB"/>
              <a:pathLst>
                <a:path w="75" h="13">
                  <a:moveTo>
                    <a:pt x="75" y="13"/>
                  </a:moveTo>
                  <a:lnTo>
                    <a:pt x="0" y="13"/>
                  </a:lnTo>
                  <a:lnTo>
                    <a:pt x="6" y="5"/>
                  </a:lnTo>
                  <a:lnTo>
                    <a:pt x="14" y="1"/>
                  </a:lnTo>
                  <a:lnTo>
                    <a:pt x="21" y="0"/>
                  </a:lnTo>
                  <a:lnTo>
                    <a:pt x="32" y="0"/>
                  </a:lnTo>
                  <a:lnTo>
                    <a:pt x="42" y="0"/>
                  </a:lnTo>
                  <a:lnTo>
                    <a:pt x="52" y="1"/>
                  </a:lnTo>
                  <a:lnTo>
                    <a:pt x="63" y="1"/>
                  </a:lnTo>
                  <a:lnTo>
                    <a:pt x="75" y="1"/>
                  </a:lnTo>
                  <a:lnTo>
                    <a:pt x="75" y="13"/>
                  </a:lnTo>
                  <a:close/>
                </a:path>
              </a:pathLst>
            </a:custGeom>
            <a:solidFill>
              <a:srgbClr val="000000">
                <a:alpha val="100000"/>
              </a:srgbClr>
            </a:solidFill>
            <a:ln w="9525">
              <a:noFill/>
            </a:ln>
          </p:spPr>
          <p:txBody>
            <a:bodyPr/>
            <a:p>
              <a:endParaRPr lang="zh-CN" altLang="en-US"/>
            </a:p>
          </p:txBody>
        </p:sp>
        <p:sp>
          <p:nvSpPr>
            <p:cNvPr id="18511" name="Freeform 70"/>
            <p:cNvSpPr/>
            <p:nvPr/>
          </p:nvSpPr>
          <p:spPr>
            <a:xfrm>
              <a:off x="3897" y="2349"/>
              <a:ext cx="7" cy="12"/>
            </a:xfrm>
            <a:custGeom>
              <a:avLst/>
              <a:gdLst>
                <a:gd name="txL" fmla="*/ 0 w 46"/>
                <a:gd name="txT" fmla="*/ 0 h 69"/>
                <a:gd name="txR" fmla="*/ 46 w 46"/>
                <a:gd name="txB" fmla="*/ 69 h 69"/>
              </a:gdLst>
              <a:ahLst/>
              <a:cxnLst>
                <a:cxn ang="0">
                  <a:pos x="46" y="0"/>
                </a:cxn>
                <a:cxn ang="0">
                  <a:pos x="0" y="69"/>
                </a:cxn>
                <a:cxn ang="0">
                  <a:pos x="46" y="0"/>
                </a:cxn>
              </a:cxnLst>
              <a:rect l="txL" t="txT" r="txR" b="txB"/>
              <a:pathLst>
                <a:path w="46" h="69">
                  <a:moveTo>
                    <a:pt x="46" y="0"/>
                  </a:moveTo>
                  <a:lnTo>
                    <a:pt x="0" y="69"/>
                  </a:lnTo>
                  <a:lnTo>
                    <a:pt x="46" y="0"/>
                  </a:lnTo>
                  <a:close/>
                </a:path>
              </a:pathLst>
            </a:custGeom>
            <a:solidFill>
              <a:srgbClr val="8080FF">
                <a:alpha val="100000"/>
              </a:srgbClr>
            </a:solidFill>
            <a:ln w="9525">
              <a:noFill/>
            </a:ln>
          </p:spPr>
          <p:txBody>
            <a:bodyPr/>
            <a:p>
              <a:endParaRPr lang="zh-CN" altLang="en-US"/>
            </a:p>
          </p:txBody>
        </p:sp>
        <p:sp>
          <p:nvSpPr>
            <p:cNvPr id="18512" name="Freeform 71"/>
            <p:cNvSpPr/>
            <p:nvPr/>
          </p:nvSpPr>
          <p:spPr>
            <a:xfrm>
              <a:off x="3898" y="2363"/>
              <a:ext cx="3" cy="9"/>
            </a:xfrm>
            <a:custGeom>
              <a:avLst/>
              <a:gdLst>
                <a:gd name="txL" fmla="*/ 0 w 22"/>
                <a:gd name="txT" fmla="*/ 0 h 52"/>
                <a:gd name="txR" fmla="*/ 22 w 22"/>
                <a:gd name="txB" fmla="*/ 52 h 52"/>
              </a:gdLst>
              <a:ahLst/>
              <a:cxnLst>
                <a:cxn ang="0">
                  <a:pos x="22" y="35"/>
                </a:cxn>
                <a:cxn ang="0">
                  <a:pos x="14" y="36"/>
                </a:cxn>
                <a:cxn ang="0">
                  <a:pos x="9" y="41"/>
                </a:cxn>
                <a:cxn ang="0">
                  <a:pos x="3" y="46"/>
                </a:cxn>
                <a:cxn ang="0">
                  <a:pos x="0" y="52"/>
                </a:cxn>
                <a:cxn ang="0">
                  <a:pos x="22" y="0"/>
                </a:cxn>
                <a:cxn ang="0">
                  <a:pos x="22" y="35"/>
                </a:cxn>
              </a:cxnLst>
              <a:rect l="txL" t="txT" r="txR" b="txB"/>
              <a:pathLst>
                <a:path w="22" h="52">
                  <a:moveTo>
                    <a:pt x="22" y="35"/>
                  </a:moveTo>
                  <a:lnTo>
                    <a:pt x="14" y="36"/>
                  </a:lnTo>
                  <a:lnTo>
                    <a:pt x="9" y="41"/>
                  </a:lnTo>
                  <a:lnTo>
                    <a:pt x="3" y="46"/>
                  </a:lnTo>
                  <a:lnTo>
                    <a:pt x="0" y="52"/>
                  </a:lnTo>
                  <a:lnTo>
                    <a:pt x="22" y="0"/>
                  </a:lnTo>
                  <a:lnTo>
                    <a:pt x="22" y="35"/>
                  </a:lnTo>
                  <a:close/>
                </a:path>
              </a:pathLst>
            </a:custGeom>
            <a:solidFill>
              <a:srgbClr val="8080FF">
                <a:alpha val="100000"/>
              </a:srgbClr>
            </a:solidFill>
            <a:ln w="9525">
              <a:noFill/>
            </a:ln>
          </p:spPr>
          <p:txBody>
            <a:bodyPr/>
            <a:p>
              <a:endParaRPr lang="zh-CN" altLang="en-US"/>
            </a:p>
          </p:txBody>
        </p:sp>
        <p:sp>
          <p:nvSpPr>
            <p:cNvPr id="18513" name="Freeform 72"/>
            <p:cNvSpPr/>
            <p:nvPr/>
          </p:nvSpPr>
          <p:spPr>
            <a:xfrm>
              <a:off x="3968" y="2391"/>
              <a:ext cx="5" cy="3"/>
            </a:xfrm>
            <a:custGeom>
              <a:avLst/>
              <a:gdLst>
                <a:gd name="txL" fmla="*/ 0 w 29"/>
                <a:gd name="txT" fmla="*/ 0 h 19"/>
                <a:gd name="txR" fmla="*/ 29 w 29"/>
                <a:gd name="txB" fmla="*/ 19 h 19"/>
              </a:gdLst>
              <a:ahLst/>
              <a:cxnLst>
                <a:cxn ang="0">
                  <a:pos x="29" y="8"/>
                </a:cxn>
                <a:cxn ang="0">
                  <a:pos x="29" y="19"/>
                </a:cxn>
                <a:cxn ang="0">
                  <a:pos x="0" y="2"/>
                </a:cxn>
                <a:cxn ang="0">
                  <a:pos x="5" y="1"/>
                </a:cxn>
                <a:cxn ang="0">
                  <a:pos x="12" y="0"/>
                </a:cxn>
                <a:cxn ang="0">
                  <a:pos x="19" y="1"/>
                </a:cxn>
                <a:cxn ang="0">
                  <a:pos x="29" y="8"/>
                </a:cxn>
              </a:cxnLst>
              <a:rect l="txL" t="txT" r="txR" b="txB"/>
              <a:pathLst>
                <a:path w="29" h="19">
                  <a:moveTo>
                    <a:pt x="29" y="8"/>
                  </a:moveTo>
                  <a:lnTo>
                    <a:pt x="29" y="19"/>
                  </a:lnTo>
                  <a:lnTo>
                    <a:pt x="0" y="2"/>
                  </a:lnTo>
                  <a:lnTo>
                    <a:pt x="5" y="1"/>
                  </a:lnTo>
                  <a:lnTo>
                    <a:pt x="12" y="0"/>
                  </a:lnTo>
                  <a:lnTo>
                    <a:pt x="19" y="1"/>
                  </a:lnTo>
                  <a:lnTo>
                    <a:pt x="29" y="8"/>
                  </a:lnTo>
                  <a:close/>
                </a:path>
              </a:pathLst>
            </a:custGeom>
            <a:solidFill>
              <a:srgbClr val="FFFFFF">
                <a:alpha val="100000"/>
              </a:srgbClr>
            </a:solidFill>
            <a:ln w="9525">
              <a:noFill/>
            </a:ln>
          </p:spPr>
          <p:txBody>
            <a:bodyPr/>
            <a:p>
              <a:endParaRPr lang="zh-CN" altLang="en-US"/>
            </a:p>
          </p:txBody>
        </p:sp>
        <p:sp>
          <p:nvSpPr>
            <p:cNvPr id="18514" name="Freeform 73"/>
            <p:cNvSpPr/>
            <p:nvPr/>
          </p:nvSpPr>
          <p:spPr>
            <a:xfrm>
              <a:off x="3660" y="2412"/>
              <a:ext cx="140" cy="197"/>
            </a:xfrm>
            <a:custGeom>
              <a:avLst/>
              <a:gdLst>
                <a:gd name="txL" fmla="*/ 0 w 837"/>
                <a:gd name="txT" fmla="*/ 0 h 1179"/>
                <a:gd name="txR" fmla="*/ 837 w 837"/>
                <a:gd name="txB" fmla="*/ 1179 h 1179"/>
              </a:gdLst>
              <a:ahLst/>
              <a:cxnLst>
                <a:cxn ang="0">
                  <a:pos x="87" y="320"/>
                </a:cxn>
                <a:cxn ang="0">
                  <a:pos x="154" y="386"/>
                </a:cxn>
                <a:cxn ang="0">
                  <a:pos x="180" y="482"/>
                </a:cxn>
                <a:cxn ang="0">
                  <a:pos x="195" y="517"/>
                </a:cxn>
                <a:cxn ang="0">
                  <a:pos x="206" y="558"/>
                </a:cxn>
                <a:cxn ang="0">
                  <a:pos x="194" y="608"/>
                </a:cxn>
                <a:cxn ang="0">
                  <a:pos x="186" y="673"/>
                </a:cxn>
                <a:cxn ang="0">
                  <a:pos x="191" y="743"/>
                </a:cxn>
                <a:cxn ang="0">
                  <a:pos x="198" y="811"/>
                </a:cxn>
                <a:cxn ang="0">
                  <a:pos x="192" y="872"/>
                </a:cxn>
                <a:cxn ang="0">
                  <a:pos x="209" y="935"/>
                </a:cxn>
                <a:cxn ang="0">
                  <a:pos x="270" y="1011"/>
                </a:cxn>
                <a:cxn ang="0">
                  <a:pos x="323" y="1097"/>
                </a:cxn>
                <a:cxn ang="0">
                  <a:pos x="407" y="1130"/>
                </a:cxn>
                <a:cxn ang="0">
                  <a:pos x="460" y="1146"/>
                </a:cxn>
                <a:cxn ang="0">
                  <a:pos x="508" y="1152"/>
                </a:cxn>
                <a:cxn ang="0">
                  <a:pos x="575" y="1163"/>
                </a:cxn>
                <a:cxn ang="0">
                  <a:pos x="694" y="1146"/>
                </a:cxn>
                <a:cxn ang="0">
                  <a:pos x="803" y="1102"/>
                </a:cxn>
                <a:cxn ang="0">
                  <a:pos x="761" y="1131"/>
                </a:cxn>
                <a:cxn ang="0">
                  <a:pos x="615" y="1163"/>
                </a:cxn>
                <a:cxn ang="0">
                  <a:pos x="460" y="1179"/>
                </a:cxn>
                <a:cxn ang="0">
                  <a:pos x="431" y="1166"/>
                </a:cxn>
                <a:cxn ang="0">
                  <a:pos x="401" y="1162"/>
                </a:cxn>
                <a:cxn ang="0">
                  <a:pos x="389" y="1158"/>
                </a:cxn>
                <a:cxn ang="0">
                  <a:pos x="386" y="1144"/>
                </a:cxn>
                <a:cxn ang="0">
                  <a:pos x="364" y="1142"/>
                </a:cxn>
                <a:cxn ang="0">
                  <a:pos x="344" y="1138"/>
                </a:cxn>
                <a:cxn ang="0">
                  <a:pos x="286" y="1094"/>
                </a:cxn>
                <a:cxn ang="0">
                  <a:pos x="230" y="1046"/>
                </a:cxn>
                <a:cxn ang="0">
                  <a:pos x="192" y="951"/>
                </a:cxn>
                <a:cxn ang="0">
                  <a:pos x="183" y="779"/>
                </a:cxn>
                <a:cxn ang="0">
                  <a:pos x="183" y="602"/>
                </a:cxn>
                <a:cxn ang="0">
                  <a:pos x="174" y="528"/>
                </a:cxn>
                <a:cxn ang="0">
                  <a:pos x="158" y="448"/>
                </a:cxn>
                <a:cxn ang="0">
                  <a:pos x="126" y="375"/>
                </a:cxn>
                <a:cxn ang="0">
                  <a:pos x="70" y="369"/>
                </a:cxn>
                <a:cxn ang="0">
                  <a:pos x="26" y="338"/>
                </a:cxn>
                <a:cxn ang="0">
                  <a:pos x="8" y="258"/>
                </a:cxn>
                <a:cxn ang="0">
                  <a:pos x="2" y="176"/>
                </a:cxn>
                <a:cxn ang="0">
                  <a:pos x="17" y="83"/>
                </a:cxn>
                <a:cxn ang="0">
                  <a:pos x="64" y="0"/>
                </a:cxn>
                <a:cxn ang="0">
                  <a:pos x="41" y="102"/>
                </a:cxn>
                <a:cxn ang="0">
                  <a:pos x="39" y="203"/>
                </a:cxn>
              </a:cxnLst>
              <a:rect l="txL" t="txT" r="txR" b="txB"/>
              <a:pathLst>
                <a:path w="837" h="1179">
                  <a:moveTo>
                    <a:pt x="64" y="261"/>
                  </a:moveTo>
                  <a:lnTo>
                    <a:pt x="70" y="294"/>
                  </a:lnTo>
                  <a:lnTo>
                    <a:pt x="87" y="320"/>
                  </a:lnTo>
                  <a:lnTo>
                    <a:pt x="108" y="342"/>
                  </a:lnTo>
                  <a:lnTo>
                    <a:pt x="132" y="365"/>
                  </a:lnTo>
                  <a:lnTo>
                    <a:pt x="154" y="386"/>
                  </a:lnTo>
                  <a:lnTo>
                    <a:pt x="172" y="411"/>
                  </a:lnTo>
                  <a:lnTo>
                    <a:pt x="182" y="443"/>
                  </a:lnTo>
                  <a:lnTo>
                    <a:pt x="180" y="482"/>
                  </a:lnTo>
                  <a:lnTo>
                    <a:pt x="184" y="494"/>
                  </a:lnTo>
                  <a:lnTo>
                    <a:pt x="190" y="506"/>
                  </a:lnTo>
                  <a:lnTo>
                    <a:pt x="195" y="517"/>
                  </a:lnTo>
                  <a:lnTo>
                    <a:pt x="201" y="530"/>
                  </a:lnTo>
                  <a:lnTo>
                    <a:pt x="203" y="542"/>
                  </a:lnTo>
                  <a:lnTo>
                    <a:pt x="206" y="558"/>
                  </a:lnTo>
                  <a:lnTo>
                    <a:pt x="206" y="573"/>
                  </a:lnTo>
                  <a:lnTo>
                    <a:pt x="204" y="592"/>
                  </a:lnTo>
                  <a:lnTo>
                    <a:pt x="194" y="608"/>
                  </a:lnTo>
                  <a:lnTo>
                    <a:pt x="189" y="628"/>
                  </a:lnTo>
                  <a:lnTo>
                    <a:pt x="186" y="649"/>
                  </a:lnTo>
                  <a:lnTo>
                    <a:pt x="186" y="673"/>
                  </a:lnTo>
                  <a:lnTo>
                    <a:pt x="186" y="696"/>
                  </a:lnTo>
                  <a:lnTo>
                    <a:pt x="189" y="719"/>
                  </a:lnTo>
                  <a:lnTo>
                    <a:pt x="191" y="743"/>
                  </a:lnTo>
                  <a:lnTo>
                    <a:pt x="192" y="766"/>
                  </a:lnTo>
                  <a:lnTo>
                    <a:pt x="197" y="789"/>
                  </a:lnTo>
                  <a:lnTo>
                    <a:pt x="198" y="811"/>
                  </a:lnTo>
                  <a:lnTo>
                    <a:pt x="197" y="831"/>
                  </a:lnTo>
                  <a:lnTo>
                    <a:pt x="196" y="853"/>
                  </a:lnTo>
                  <a:lnTo>
                    <a:pt x="192" y="872"/>
                  </a:lnTo>
                  <a:lnTo>
                    <a:pt x="194" y="892"/>
                  </a:lnTo>
                  <a:lnTo>
                    <a:pt x="198" y="913"/>
                  </a:lnTo>
                  <a:lnTo>
                    <a:pt x="209" y="935"/>
                  </a:lnTo>
                  <a:lnTo>
                    <a:pt x="234" y="954"/>
                  </a:lnTo>
                  <a:lnTo>
                    <a:pt x="255" y="981"/>
                  </a:lnTo>
                  <a:lnTo>
                    <a:pt x="270" y="1011"/>
                  </a:lnTo>
                  <a:lnTo>
                    <a:pt x="286" y="1042"/>
                  </a:lnTo>
                  <a:lnTo>
                    <a:pt x="302" y="1071"/>
                  </a:lnTo>
                  <a:lnTo>
                    <a:pt x="323" y="1097"/>
                  </a:lnTo>
                  <a:lnTo>
                    <a:pt x="351" y="1118"/>
                  </a:lnTo>
                  <a:lnTo>
                    <a:pt x="389" y="1132"/>
                  </a:lnTo>
                  <a:lnTo>
                    <a:pt x="407" y="1130"/>
                  </a:lnTo>
                  <a:lnTo>
                    <a:pt x="426" y="1133"/>
                  </a:lnTo>
                  <a:lnTo>
                    <a:pt x="443" y="1139"/>
                  </a:lnTo>
                  <a:lnTo>
                    <a:pt x="460" y="1146"/>
                  </a:lnTo>
                  <a:lnTo>
                    <a:pt x="476" y="1151"/>
                  </a:lnTo>
                  <a:lnTo>
                    <a:pt x="492" y="1154"/>
                  </a:lnTo>
                  <a:lnTo>
                    <a:pt x="508" y="1152"/>
                  </a:lnTo>
                  <a:lnTo>
                    <a:pt x="524" y="1144"/>
                  </a:lnTo>
                  <a:lnTo>
                    <a:pt x="534" y="1167"/>
                  </a:lnTo>
                  <a:lnTo>
                    <a:pt x="575" y="1163"/>
                  </a:lnTo>
                  <a:lnTo>
                    <a:pt x="616" y="1160"/>
                  </a:lnTo>
                  <a:lnTo>
                    <a:pt x="654" y="1154"/>
                  </a:lnTo>
                  <a:lnTo>
                    <a:pt x="694" y="1146"/>
                  </a:lnTo>
                  <a:lnTo>
                    <a:pt x="731" y="1136"/>
                  </a:lnTo>
                  <a:lnTo>
                    <a:pt x="768" y="1121"/>
                  </a:lnTo>
                  <a:lnTo>
                    <a:pt x="803" y="1102"/>
                  </a:lnTo>
                  <a:lnTo>
                    <a:pt x="837" y="1080"/>
                  </a:lnTo>
                  <a:lnTo>
                    <a:pt x="802" y="1109"/>
                  </a:lnTo>
                  <a:lnTo>
                    <a:pt x="761" y="1131"/>
                  </a:lnTo>
                  <a:lnTo>
                    <a:pt x="716" y="1146"/>
                  </a:lnTo>
                  <a:lnTo>
                    <a:pt x="668" y="1157"/>
                  </a:lnTo>
                  <a:lnTo>
                    <a:pt x="615" y="1163"/>
                  </a:lnTo>
                  <a:lnTo>
                    <a:pt x="563" y="1168"/>
                  </a:lnTo>
                  <a:lnTo>
                    <a:pt x="509" y="1172"/>
                  </a:lnTo>
                  <a:lnTo>
                    <a:pt x="460" y="1179"/>
                  </a:lnTo>
                  <a:lnTo>
                    <a:pt x="450" y="1172"/>
                  </a:lnTo>
                  <a:lnTo>
                    <a:pt x="441" y="1168"/>
                  </a:lnTo>
                  <a:lnTo>
                    <a:pt x="431" y="1166"/>
                  </a:lnTo>
                  <a:lnTo>
                    <a:pt x="422" y="1164"/>
                  </a:lnTo>
                  <a:lnTo>
                    <a:pt x="411" y="1163"/>
                  </a:lnTo>
                  <a:lnTo>
                    <a:pt x="401" y="1162"/>
                  </a:lnTo>
                  <a:lnTo>
                    <a:pt x="392" y="1161"/>
                  </a:lnTo>
                  <a:lnTo>
                    <a:pt x="384" y="1161"/>
                  </a:lnTo>
                  <a:lnTo>
                    <a:pt x="389" y="1158"/>
                  </a:lnTo>
                  <a:lnTo>
                    <a:pt x="395" y="1156"/>
                  </a:lnTo>
                  <a:lnTo>
                    <a:pt x="390" y="1148"/>
                  </a:lnTo>
                  <a:lnTo>
                    <a:pt x="386" y="1144"/>
                  </a:lnTo>
                  <a:lnTo>
                    <a:pt x="378" y="1142"/>
                  </a:lnTo>
                  <a:lnTo>
                    <a:pt x="372" y="1142"/>
                  </a:lnTo>
                  <a:lnTo>
                    <a:pt x="364" y="1142"/>
                  </a:lnTo>
                  <a:lnTo>
                    <a:pt x="357" y="1142"/>
                  </a:lnTo>
                  <a:lnTo>
                    <a:pt x="350" y="1140"/>
                  </a:lnTo>
                  <a:lnTo>
                    <a:pt x="344" y="1138"/>
                  </a:lnTo>
                  <a:lnTo>
                    <a:pt x="326" y="1122"/>
                  </a:lnTo>
                  <a:lnTo>
                    <a:pt x="306" y="1108"/>
                  </a:lnTo>
                  <a:lnTo>
                    <a:pt x="286" y="1094"/>
                  </a:lnTo>
                  <a:lnTo>
                    <a:pt x="267" y="1079"/>
                  </a:lnTo>
                  <a:lnTo>
                    <a:pt x="246" y="1062"/>
                  </a:lnTo>
                  <a:lnTo>
                    <a:pt x="230" y="1046"/>
                  </a:lnTo>
                  <a:lnTo>
                    <a:pt x="214" y="1026"/>
                  </a:lnTo>
                  <a:lnTo>
                    <a:pt x="204" y="1005"/>
                  </a:lnTo>
                  <a:lnTo>
                    <a:pt x="192" y="951"/>
                  </a:lnTo>
                  <a:lnTo>
                    <a:pt x="186" y="895"/>
                  </a:lnTo>
                  <a:lnTo>
                    <a:pt x="183" y="837"/>
                  </a:lnTo>
                  <a:lnTo>
                    <a:pt x="183" y="779"/>
                  </a:lnTo>
                  <a:lnTo>
                    <a:pt x="183" y="719"/>
                  </a:lnTo>
                  <a:lnTo>
                    <a:pt x="183" y="661"/>
                  </a:lnTo>
                  <a:lnTo>
                    <a:pt x="183" y="602"/>
                  </a:lnTo>
                  <a:lnTo>
                    <a:pt x="180" y="546"/>
                  </a:lnTo>
                  <a:lnTo>
                    <a:pt x="192" y="546"/>
                  </a:lnTo>
                  <a:lnTo>
                    <a:pt x="174" y="528"/>
                  </a:lnTo>
                  <a:lnTo>
                    <a:pt x="165" y="504"/>
                  </a:lnTo>
                  <a:lnTo>
                    <a:pt x="160" y="476"/>
                  </a:lnTo>
                  <a:lnTo>
                    <a:pt x="158" y="448"/>
                  </a:lnTo>
                  <a:lnTo>
                    <a:pt x="153" y="420"/>
                  </a:lnTo>
                  <a:lnTo>
                    <a:pt x="144" y="396"/>
                  </a:lnTo>
                  <a:lnTo>
                    <a:pt x="126" y="375"/>
                  </a:lnTo>
                  <a:lnTo>
                    <a:pt x="99" y="366"/>
                  </a:lnTo>
                  <a:lnTo>
                    <a:pt x="99" y="355"/>
                  </a:lnTo>
                  <a:lnTo>
                    <a:pt x="70" y="369"/>
                  </a:lnTo>
                  <a:lnTo>
                    <a:pt x="50" y="369"/>
                  </a:lnTo>
                  <a:lnTo>
                    <a:pt x="34" y="357"/>
                  </a:lnTo>
                  <a:lnTo>
                    <a:pt x="26" y="338"/>
                  </a:lnTo>
                  <a:lnTo>
                    <a:pt x="17" y="312"/>
                  </a:lnTo>
                  <a:lnTo>
                    <a:pt x="12" y="284"/>
                  </a:lnTo>
                  <a:lnTo>
                    <a:pt x="8" y="258"/>
                  </a:lnTo>
                  <a:lnTo>
                    <a:pt x="0" y="239"/>
                  </a:lnTo>
                  <a:lnTo>
                    <a:pt x="0" y="207"/>
                  </a:lnTo>
                  <a:lnTo>
                    <a:pt x="2" y="176"/>
                  </a:lnTo>
                  <a:lnTo>
                    <a:pt x="4" y="144"/>
                  </a:lnTo>
                  <a:lnTo>
                    <a:pt x="10" y="114"/>
                  </a:lnTo>
                  <a:lnTo>
                    <a:pt x="17" y="83"/>
                  </a:lnTo>
                  <a:lnTo>
                    <a:pt x="29" y="54"/>
                  </a:lnTo>
                  <a:lnTo>
                    <a:pt x="44" y="25"/>
                  </a:lnTo>
                  <a:lnTo>
                    <a:pt x="64" y="0"/>
                  </a:lnTo>
                  <a:lnTo>
                    <a:pt x="56" y="32"/>
                  </a:lnTo>
                  <a:lnTo>
                    <a:pt x="48" y="67"/>
                  </a:lnTo>
                  <a:lnTo>
                    <a:pt x="41" y="102"/>
                  </a:lnTo>
                  <a:lnTo>
                    <a:pt x="38" y="137"/>
                  </a:lnTo>
                  <a:lnTo>
                    <a:pt x="35" y="169"/>
                  </a:lnTo>
                  <a:lnTo>
                    <a:pt x="39" y="203"/>
                  </a:lnTo>
                  <a:lnTo>
                    <a:pt x="47" y="233"/>
                  </a:lnTo>
                  <a:lnTo>
                    <a:pt x="64" y="261"/>
                  </a:lnTo>
                  <a:close/>
                </a:path>
              </a:pathLst>
            </a:custGeom>
            <a:solidFill>
              <a:srgbClr val="FFFFFF">
                <a:alpha val="100000"/>
              </a:srgbClr>
            </a:solidFill>
            <a:ln w="9525">
              <a:noFill/>
            </a:ln>
          </p:spPr>
          <p:txBody>
            <a:bodyPr/>
            <a:p>
              <a:endParaRPr lang="zh-CN" altLang="en-US"/>
            </a:p>
          </p:txBody>
        </p:sp>
        <p:sp>
          <p:nvSpPr>
            <p:cNvPr id="18515" name="Freeform 74"/>
            <p:cNvSpPr/>
            <p:nvPr/>
          </p:nvSpPr>
          <p:spPr>
            <a:xfrm>
              <a:off x="3716" y="2436"/>
              <a:ext cx="111" cy="144"/>
            </a:xfrm>
            <a:custGeom>
              <a:avLst/>
              <a:gdLst>
                <a:gd name="txL" fmla="*/ 0 w 668"/>
                <a:gd name="txT" fmla="*/ 0 h 865"/>
                <a:gd name="txR" fmla="*/ 668 w 668"/>
                <a:gd name="txB" fmla="*/ 865 h 865"/>
              </a:gdLst>
              <a:ahLst/>
              <a:cxnLst>
                <a:cxn ang="0">
                  <a:pos x="84" y="76"/>
                </a:cxn>
                <a:cxn ang="0">
                  <a:pos x="90" y="93"/>
                </a:cxn>
                <a:cxn ang="0">
                  <a:pos x="157" y="185"/>
                </a:cxn>
                <a:cxn ang="0">
                  <a:pos x="344" y="440"/>
                </a:cxn>
                <a:cxn ang="0">
                  <a:pos x="535" y="697"/>
                </a:cxn>
                <a:cxn ang="0">
                  <a:pos x="646" y="859"/>
                </a:cxn>
                <a:cxn ang="0">
                  <a:pos x="603" y="823"/>
                </a:cxn>
                <a:cxn ang="0">
                  <a:pos x="568" y="774"/>
                </a:cxn>
                <a:cxn ang="0">
                  <a:pos x="538" y="780"/>
                </a:cxn>
                <a:cxn ang="0">
                  <a:pos x="516" y="721"/>
                </a:cxn>
                <a:cxn ang="0">
                  <a:pos x="493" y="660"/>
                </a:cxn>
                <a:cxn ang="0">
                  <a:pos x="469" y="657"/>
                </a:cxn>
                <a:cxn ang="0">
                  <a:pos x="468" y="684"/>
                </a:cxn>
                <a:cxn ang="0">
                  <a:pos x="470" y="708"/>
                </a:cxn>
                <a:cxn ang="0">
                  <a:pos x="440" y="674"/>
                </a:cxn>
                <a:cxn ang="0">
                  <a:pos x="417" y="620"/>
                </a:cxn>
                <a:cxn ang="0">
                  <a:pos x="385" y="571"/>
                </a:cxn>
                <a:cxn ang="0">
                  <a:pos x="356" y="518"/>
                </a:cxn>
                <a:cxn ang="0">
                  <a:pos x="316" y="470"/>
                </a:cxn>
                <a:cxn ang="0">
                  <a:pos x="310" y="440"/>
                </a:cxn>
                <a:cxn ang="0">
                  <a:pos x="290" y="406"/>
                </a:cxn>
                <a:cxn ang="0">
                  <a:pos x="280" y="424"/>
                </a:cxn>
                <a:cxn ang="0">
                  <a:pos x="256" y="420"/>
                </a:cxn>
                <a:cxn ang="0">
                  <a:pos x="230" y="385"/>
                </a:cxn>
                <a:cxn ang="0">
                  <a:pos x="249" y="348"/>
                </a:cxn>
                <a:cxn ang="0">
                  <a:pos x="231" y="324"/>
                </a:cxn>
                <a:cxn ang="0">
                  <a:pos x="199" y="343"/>
                </a:cxn>
                <a:cxn ang="0">
                  <a:pos x="177" y="329"/>
                </a:cxn>
                <a:cxn ang="0">
                  <a:pos x="160" y="307"/>
                </a:cxn>
                <a:cxn ang="0">
                  <a:pos x="163" y="285"/>
                </a:cxn>
                <a:cxn ang="0">
                  <a:pos x="178" y="261"/>
                </a:cxn>
                <a:cxn ang="0">
                  <a:pos x="168" y="238"/>
                </a:cxn>
                <a:cxn ang="0">
                  <a:pos x="124" y="255"/>
                </a:cxn>
                <a:cxn ang="0">
                  <a:pos x="128" y="220"/>
                </a:cxn>
                <a:cxn ang="0">
                  <a:pos x="133" y="185"/>
                </a:cxn>
                <a:cxn ang="0">
                  <a:pos x="78" y="184"/>
                </a:cxn>
                <a:cxn ang="0">
                  <a:pos x="70" y="131"/>
                </a:cxn>
                <a:cxn ang="0">
                  <a:pos x="61" y="102"/>
                </a:cxn>
                <a:cxn ang="0">
                  <a:pos x="34" y="102"/>
                </a:cxn>
                <a:cxn ang="0">
                  <a:pos x="42" y="82"/>
                </a:cxn>
                <a:cxn ang="0">
                  <a:pos x="34" y="64"/>
                </a:cxn>
                <a:cxn ang="0">
                  <a:pos x="20" y="64"/>
                </a:cxn>
                <a:cxn ang="0">
                  <a:pos x="8" y="75"/>
                </a:cxn>
                <a:cxn ang="0">
                  <a:pos x="2" y="52"/>
                </a:cxn>
                <a:cxn ang="0">
                  <a:pos x="22" y="23"/>
                </a:cxn>
                <a:cxn ang="0">
                  <a:pos x="52" y="3"/>
                </a:cxn>
              </a:cxnLst>
              <a:rect l="txL" t="txT" r="txR" b="txB"/>
              <a:pathLst>
                <a:path w="668" h="865">
                  <a:moveTo>
                    <a:pt x="92" y="58"/>
                  </a:moveTo>
                  <a:lnTo>
                    <a:pt x="87" y="64"/>
                  </a:lnTo>
                  <a:lnTo>
                    <a:pt x="84" y="76"/>
                  </a:lnTo>
                  <a:lnTo>
                    <a:pt x="84" y="81"/>
                  </a:lnTo>
                  <a:lnTo>
                    <a:pt x="86" y="87"/>
                  </a:lnTo>
                  <a:lnTo>
                    <a:pt x="90" y="93"/>
                  </a:lnTo>
                  <a:lnTo>
                    <a:pt x="98" y="99"/>
                  </a:lnTo>
                  <a:lnTo>
                    <a:pt x="116" y="87"/>
                  </a:lnTo>
                  <a:lnTo>
                    <a:pt x="157" y="185"/>
                  </a:lnTo>
                  <a:lnTo>
                    <a:pt x="219" y="269"/>
                  </a:lnTo>
                  <a:lnTo>
                    <a:pt x="282" y="355"/>
                  </a:lnTo>
                  <a:lnTo>
                    <a:pt x="344" y="440"/>
                  </a:lnTo>
                  <a:lnTo>
                    <a:pt x="408" y="527"/>
                  </a:lnTo>
                  <a:lnTo>
                    <a:pt x="470" y="612"/>
                  </a:lnTo>
                  <a:lnTo>
                    <a:pt x="535" y="697"/>
                  </a:lnTo>
                  <a:lnTo>
                    <a:pt x="600" y="781"/>
                  </a:lnTo>
                  <a:lnTo>
                    <a:pt x="668" y="865"/>
                  </a:lnTo>
                  <a:lnTo>
                    <a:pt x="646" y="859"/>
                  </a:lnTo>
                  <a:lnTo>
                    <a:pt x="630" y="850"/>
                  </a:lnTo>
                  <a:lnTo>
                    <a:pt x="614" y="837"/>
                  </a:lnTo>
                  <a:lnTo>
                    <a:pt x="603" y="823"/>
                  </a:lnTo>
                  <a:lnTo>
                    <a:pt x="591" y="806"/>
                  </a:lnTo>
                  <a:lnTo>
                    <a:pt x="580" y="789"/>
                  </a:lnTo>
                  <a:lnTo>
                    <a:pt x="568" y="774"/>
                  </a:lnTo>
                  <a:lnTo>
                    <a:pt x="558" y="761"/>
                  </a:lnTo>
                  <a:lnTo>
                    <a:pt x="558" y="795"/>
                  </a:lnTo>
                  <a:lnTo>
                    <a:pt x="538" y="780"/>
                  </a:lnTo>
                  <a:lnTo>
                    <a:pt x="528" y="762"/>
                  </a:lnTo>
                  <a:lnTo>
                    <a:pt x="519" y="741"/>
                  </a:lnTo>
                  <a:lnTo>
                    <a:pt x="516" y="721"/>
                  </a:lnTo>
                  <a:lnTo>
                    <a:pt x="510" y="699"/>
                  </a:lnTo>
                  <a:lnTo>
                    <a:pt x="504" y="679"/>
                  </a:lnTo>
                  <a:lnTo>
                    <a:pt x="493" y="660"/>
                  </a:lnTo>
                  <a:lnTo>
                    <a:pt x="476" y="644"/>
                  </a:lnTo>
                  <a:lnTo>
                    <a:pt x="471" y="650"/>
                  </a:lnTo>
                  <a:lnTo>
                    <a:pt x="469" y="657"/>
                  </a:lnTo>
                  <a:lnTo>
                    <a:pt x="468" y="666"/>
                  </a:lnTo>
                  <a:lnTo>
                    <a:pt x="468" y="675"/>
                  </a:lnTo>
                  <a:lnTo>
                    <a:pt x="468" y="684"/>
                  </a:lnTo>
                  <a:lnTo>
                    <a:pt x="469" y="692"/>
                  </a:lnTo>
                  <a:lnTo>
                    <a:pt x="469" y="699"/>
                  </a:lnTo>
                  <a:lnTo>
                    <a:pt x="470" y="708"/>
                  </a:lnTo>
                  <a:lnTo>
                    <a:pt x="457" y="701"/>
                  </a:lnTo>
                  <a:lnTo>
                    <a:pt x="448" y="690"/>
                  </a:lnTo>
                  <a:lnTo>
                    <a:pt x="440" y="674"/>
                  </a:lnTo>
                  <a:lnTo>
                    <a:pt x="434" y="657"/>
                  </a:lnTo>
                  <a:lnTo>
                    <a:pt x="426" y="638"/>
                  </a:lnTo>
                  <a:lnTo>
                    <a:pt x="417" y="620"/>
                  </a:lnTo>
                  <a:lnTo>
                    <a:pt x="406" y="603"/>
                  </a:lnTo>
                  <a:lnTo>
                    <a:pt x="394" y="591"/>
                  </a:lnTo>
                  <a:lnTo>
                    <a:pt x="385" y="571"/>
                  </a:lnTo>
                  <a:lnTo>
                    <a:pt x="375" y="553"/>
                  </a:lnTo>
                  <a:lnTo>
                    <a:pt x="366" y="535"/>
                  </a:lnTo>
                  <a:lnTo>
                    <a:pt x="356" y="518"/>
                  </a:lnTo>
                  <a:lnTo>
                    <a:pt x="344" y="500"/>
                  </a:lnTo>
                  <a:lnTo>
                    <a:pt x="332" y="486"/>
                  </a:lnTo>
                  <a:lnTo>
                    <a:pt x="316" y="470"/>
                  </a:lnTo>
                  <a:lnTo>
                    <a:pt x="302" y="458"/>
                  </a:lnTo>
                  <a:lnTo>
                    <a:pt x="304" y="449"/>
                  </a:lnTo>
                  <a:lnTo>
                    <a:pt x="310" y="440"/>
                  </a:lnTo>
                  <a:lnTo>
                    <a:pt x="313" y="432"/>
                  </a:lnTo>
                  <a:lnTo>
                    <a:pt x="308" y="424"/>
                  </a:lnTo>
                  <a:lnTo>
                    <a:pt x="290" y="406"/>
                  </a:lnTo>
                  <a:lnTo>
                    <a:pt x="285" y="410"/>
                  </a:lnTo>
                  <a:lnTo>
                    <a:pt x="284" y="418"/>
                  </a:lnTo>
                  <a:lnTo>
                    <a:pt x="280" y="424"/>
                  </a:lnTo>
                  <a:lnTo>
                    <a:pt x="278" y="430"/>
                  </a:lnTo>
                  <a:lnTo>
                    <a:pt x="267" y="426"/>
                  </a:lnTo>
                  <a:lnTo>
                    <a:pt x="256" y="420"/>
                  </a:lnTo>
                  <a:lnTo>
                    <a:pt x="246" y="410"/>
                  </a:lnTo>
                  <a:lnTo>
                    <a:pt x="237" y="400"/>
                  </a:lnTo>
                  <a:lnTo>
                    <a:pt x="230" y="385"/>
                  </a:lnTo>
                  <a:lnTo>
                    <a:pt x="230" y="372"/>
                  </a:lnTo>
                  <a:lnTo>
                    <a:pt x="235" y="359"/>
                  </a:lnTo>
                  <a:lnTo>
                    <a:pt x="249" y="348"/>
                  </a:lnTo>
                  <a:lnTo>
                    <a:pt x="243" y="338"/>
                  </a:lnTo>
                  <a:lnTo>
                    <a:pt x="237" y="331"/>
                  </a:lnTo>
                  <a:lnTo>
                    <a:pt x="231" y="324"/>
                  </a:lnTo>
                  <a:lnTo>
                    <a:pt x="226" y="319"/>
                  </a:lnTo>
                  <a:lnTo>
                    <a:pt x="208" y="348"/>
                  </a:lnTo>
                  <a:lnTo>
                    <a:pt x="199" y="343"/>
                  </a:lnTo>
                  <a:lnTo>
                    <a:pt x="192" y="340"/>
                  </a:lnTo>
                  <a:lnTo>
                    <a:pt x="184" y="334"/>
                  </a:lnTo>
                  <a:lnTo>
                    <a:pt x="177" y="329"/>
                  </a:lnTo>
                  <a:lnTo>
                    <a:pt x="170" y="322"/>
                  </a:lnTo>
                  <a:lnTo>
                    <a:pt x="165" y="314"/>
                  </a:lnTo>
                  <a:lnTo>
                    <a:pt x="160" y="307"/>
                  </a:lnTo>
                  <a:lnTo>
                    <a:pt x="157" y="301"/>
                  </a:lnTo>
                  <a:lnTo>
                    <a:pt x="158" y="292"/>
                  </a:lnTo>
                  <a:lnTo>
                    <a:pt x="163" y="285"/>
                  </a:lnTo>
                  <a:lnTo>
                    <a:pt x="169" y="276"/>
                  </a:lnTo>
                  <a:lnTo>
                    <a:pt x="175" y="269"/>
                  </a:lnTo>
                  <a:lnTo>
                    <a:pt x="178" y="261"/>
                  </a:lnTo>
                  <a:lnTo>
                    <a:pt x="180" y="253"/>
                  </a:lnTo>
                  <a:lnTo>
                    <a:pt x="176" y="245"/>
                  </a:lnTo>
                  <a:lnTo>
                    <a:pt x="168" y="238"/>
                  </a:lnTo>
                  <a:lnTo>
                    <a:pt x="157" y="226"/>
                  </a:lnTo>
                  <a:lnTo>
                    <a:pt x="139" y="267"/>
                  </a:lnTo>
                  <a:lnTo>
                    <a:pt x="124" y="255"/>
                  </a:lnTo>
                  <a:lnTo>
                    <a:pt x="120" y="243"/>
                  </a:lnTo>
                  <a:lnTo>
                    <a:pt x="122" y="231"/>
                  </a:lnTo>
                  <a:lnTo>
                    <a:pt x="128" y="220"/>
                  </a:lnTo>
                  <a:lnTo>
                    <a:pt x="133" y="208"/>
                  </a:lnTo>
                  <a:lnTo>
                    <a:pt x="135" y="196"/>
                  </a:lnTo>
                  <a:lnTo>
                    <a:pt x="133" y="185"/>
                  </a:lnTo>
                  <a:lnTo>
                    <a:pt x="122" y="174"/>
                  </a:lnTo>
                  <a:lnTo>
                    <a:pt x="98" y="197"/>
                  </a:lnTo>
                  <a:lnTo>
                    <a:pt x="78" y="184"/>
                  </a:lnTo>
                  <a:lnTo>
                    <a:pt x="69" y="168"/>
                  </a:lnTo>
                  <a:lnTo>
                    <a:pt x="68" y="149"/>
                  </a:lnTo>
                  <a:lnTo>
                    <a:pt x="70" y="131"/>
                  </a:lnTo>
                  <a:lnTo>
                    <a:pt x="72" y="114"/>
                  </a:lnTo>
                  <a:lnTo>
                    <a:pt x="70" y="105"/>
                  </a:lnTo>
                  <a:lnTo>
                    <a:pt x="61" y="102"/>
                  </a:lnTo>
                  <a:lnTo>
                    <a:pt x="40" y="111"/>
                  </a:lnTo>
                  <a:lnTo>
                    <a:pt x="36" y="108"/>
                  </a:lnTo>
                  <a:lnTo>
                    <a:pt x="34" y="102"/>
                  </a:lnTo>
                  <a:lnTo>
                    <a:pt x="34" y="95"/>
                  </a:lnTo>
                  <a:lnTo>
                    <a:pt x="34" y="87"/>
                  </a:lnTo>
                  <a:lnTo>
                    <a:pt x="42" y="82"/>
                  </a:lnTo>
                  <a:lnTo>
                    <a:pt x="43" y="77"/>
                  </a:lnTo>
                  <a:lnTo>
                    <a:pt x="38" y="70"/>
                  </a:lnTo>
                  <a:lnTo>
                    <a:pt x="34" y="64"/>
                  </a:lnTo>
                  <a:lnTo>
                    <a:pt x="30" y="59"/>
                  </a:lnTo>
                  <a:lnTo>
                    <a:pt x="25" y="60"/>
                  </a:lnTo>
                  <a:lnTo>
                    <a:pt x="20" y="64"/>
                  </a:lnTo>
                  <a:lnTo>
                    <a:pt x="16" y="70"/>
                  </a:lnTo>
                  <a:lnTo>
                    <a:pt x="12" y="72"/>
                  </a:lnTo>
                  <a:lnTo>
                    <a:pt x="8" y="75"/>
                  </a:lnTo>
                  <a:lnTo>
                    <a:pt x="3" y="72"/>
                  </a:lnTo>
                  <a:lnTo>
                    <a:pt x="0" y="64"/>
                  </a:lnTo>
                  <a:lnTo>
                    <a:pt x="2" y="52"/>
                  </a:lnTo>
                  <a:lnTo>
                    <a:pt x="7" y="41"/>
                  </a:lnTo>
                  <a:lnTo>
                    <a:pt x="13" y="32"/>
                  </a:lnTo>
                  <a:lnTo>
                    <a:pt x="22" y="23"/>
                  </a:lnTo>
                  <a:lnTo>
                    <a:pt x="31" y="14"/>
                  </a:lnTo>
                  <a:lnTo>
                    <a:pt x="42" y="8"/>
                  </a:lnTo>
                  <a:lnTo>
                    <a:pt x="52" y="3"/>
                  </a:lnTo>
                  <a:lnTo>
                    <a:pt x="63" y="0"/>
                  </a:lnTo>
                  <a:lnTo>
                    <a:pt x="92" y="58"/>
                  </a:lnTo>
                  <a:close/>
                </a:path>
              </a:pathLst>
            </a:custGeom>
            <a:solidFill>
              <a:srgbClr val="8080FF">
                <a:alpha val="100000"/>
              </a:srgbClr>
            </a:solidFill>
            <a:ln w="9525">
              <a:noFill/>
            </a:ln>
          </p:spPr>
          <p:txBody>
            <a:bodyPr/>
            <a:p>
              <a:endParaRPr lang="zh-CN" altLang="en-US"/>
            </a:p>
          </p:txBody>
        </p:sp>
        <p:sp>
          <p:nvSpPr>
            <p:cNvPr id="18516" name="Freeform 75"/>
            <p:cNvSpPr/>
            <p:nvPr/>
          </p:nvSpPr>
          <p:spPr>
            <a:xfrm>
              <a:off x="4090" y="2471"/>
              <a:ext cx="14" cy="7"/>
            </a:xfrm>
            <a:custGeom>
              <a:avLst/>
              <a:gdLst>
                <a:gd name="txL" fmla="*/ 0 w 82"/>
                <a:gd name="txT" fmla="*/ 0 h 46"/>
                <a:gd name="txR" fmla="*/ 82 w 82"/>
                <a:gd name="txB" fmla="*/ 46 h 46"/>
              </a:gdLst>
              <a:ahLst/>
              <a:cxnLst>
                <a:cxn ang="0">
                  <a:pos x="82" y="28"/>
                </a:cxn>
                <a:cxn ang="0">
                  <a:pos x="82" y="40"/>
                </a:cxn>
                <a:cxn ang="0">
                  <a:pos x="71" y="37"/>
                </a:cxn>
                <a:cxn ang="0">
                  <a:pos x="60" y="37"/>
                </a:cxn>
                <a:cxn ang="0">
                  <a:pos x="51" y="39"/>
                </a:cxn>
                <a:cxn ang="0">
                  <a:pos x="41" y="42"/>
                </a:cxn>
                <a:cxn ang="0">
                  <a:pos x="30" y="43"/>
                </a:cxn>
                <a:cxn ang="0">
                  <a:pos x="21" y="46"/>
                </a:cxn>
                <a:cxn ang="0">
                  <a:pos x="10" y="46"/>
                </a:cxn>
                <a:cxn ang="0">
                  <a:pos x="0" y="46"/>
                </a:cxn>
                <a:cxn ang="0">
                  <a:pos x="0" y="5"/>
                </a:cxn>
                <a:cxn ang="0">
                  <a:pos x="12" y="9"/>
                </a:cxn>
                <a:cxn ang="0">
                  <a:pos x="25" y="9"/>
                </a:cxn>
                <a:cxn ang="0">
                  <a:pos x="37" y="5"/>
                </a:cxn>
                <a:cxn ang="0">
                  <a:pos x="49" y="3"/>
                </a:cxn>
                <a:cxn ang="0">
                  <a:pos x="59" y="0"/>
                </a:cxn>
                <a:cxn ang="0">
                  <a:pos x="69" y="3"/>
                </a:cxn>
                <a:cxn ang="0">
                  <a:pos x="75" y="11"/>
                </a:cxn>
                <a:cxn ang="0">
                  <a:pos x="82" y="28"/>
                </a:cxn>
              </a:cxnLst>
              <a:rect l="txL" t="txT" r="txR" b="txB"/>
              <a:pathLst>
                <a:path w="82" h="46">
                  <a:moveTo>
                    <a:pt x="82" y="28"/>
                  </a:moveTo>
                  <a:lnTo>
                    <a:pt x="82" y="40"/>
                  </a:lnTo>
                  <a:lnTo>
                    <a:pt x="71" y="37"/>
                  </a:lnTo>
                  <a:lnTo>
                    <a:pt x="60" y="37"/>
                  </a:lnTo>
                  <a:lnTo>
                    <a:pt x="51" y="39"/>
                  </a:lnTo>
                  <a:lnTo>
                    <a:pt x="41" y="42"/>
                  </a:lnTo>
                  <a:lnTo>
                    <a:pt x="30" y="43"/>
                  </a:lnTo>
                  <a:lnTo>
                    <a:pt x="21" y="46"/>
                  </a:lnTo>
                  <a:lnTo>
                    <a:pt x="10" y="46"/>
                  </a:lnTo>
                  <a:lnTo>
                    <a:pt x="0" y="46"/>
                  </a:lnTo>
                  <a:lnTo>
                    <a:pt x="0" y="5"/>
                  </a:lnTo>
                  <a:lnTo>
                    <a:pt x="12" y="9"/>
                  </a:lnTo>
                  <a:lnTo>
                    <a:pt x="25" y="9"/>
                  </a:lnTo>
                  <a:lnTo>
                    <a:pt x="37" y="5"/>
                  </a:lnTo>
                  <a:lnTo>
                    <a:pt x="49" y="3"/>
                  </a:lnTo>
                  <a:lnTo>
                    <a:pt x="59" y="0"/>
                  </a:lnTo>
                  <a:lnTo>
                    <a:pt x="69" y="3"/>
                  </a:lnTo>
                  <a:lnTo>
                    <a:pt x="75" y="11"/>
                  </a:lnTo>
                  <a:lnTo>
                    <a:pt x="82" y="28"/>
                  </a:lnTo>
                  <a:close/>
                </a:path>
              </a:pathLst>
            </a:custGeom>
            <a:solidFill>
              <a:srgbClr val="FFFFFF">
                <a:alpha val="100000"/>
              </a:srgbClr>
            </a:solidFill>
            <a:ln w="9525">
              <a:noFill/>
            </a:ln>
          </p:spPr>
          <p:txBody>
            <a:bodyPr/>
            <a:p>
              <a:endParaRPr lang="zh-CN" altLang="en-US"/>
            </a:p>
          </p:txBody>
        </p:sp>
        <p:sp>
          <p:nvSpPr>
            <p:cNvPr id="18517" name="Freeform 76"/>
            <p:cNvSpPr/>
            <p:nvPr/>
          </p:nvSpPr>
          <p:spPr>
            <a:xfrm>
              <a:off x="4109" y="2487"/>
              <a:ext cx="12" cy="9"/>
            </a:xfrm>
            <a:custGeom>
              <a:avLst/>
              <a:gdLst>
                <a:gd name="txL" fmla="*/ 0 w 75"/>
                <a:gd name="txT" fmla="*/ 0 h 59"/>
                <a:gd name="txR" fmla="*/ 75 w 75"/>
                <a:gd name="txB" fmla="*/ 59 h 59"/>
              </a:gdLst>
              <a:ahLst/>
              <a:cxnLst>
                <a:cxn ang="0">
                  <a:pos x="75" y="59"/>
                </a:cxn>
                <a:cxn ang="0">
                  <a:pos x="62" y="55"/>
                </a:cxn>
                <a:cxn ang="0">
                  <a:pos x="51" y="53"/>
                </a:cxn>
                <a:cxn ang="0">
                  <a:pos x="40" y="48"/>
                </a:cxn>
                <a:cxn ang="0">
                  <a:pos x="32" y="43"/>
                </a:cxn>
                <a:cxn ang="0">
                  <a:pos x="24" y="37"/>
                </a:cxn>
                <a:cxn ang="0">
                  <a:pos x="15" y="31"/>
                </a:cxn>
                <a:cxn ang="0">
                  <a:pos x="7" y="25"/>
                </a:cxn>
                <a:cxn ang="0">
                  <a:pos x="0" y="19"/>
                </a:cxn>
                <a:cxn ang="0">
                  <a:pos x="9" y="4"/>
                </a:cxn>
                <a:cxn ang="0">
                  <a:pos x="20" y="0"/>
                </a:cxn>
                <a:cxn ang="0">
                  <a:pos x="30" y="2"/>
                </a:cxn>
                <a:cxn ang="0">
                  <a:pos x="40" y="12"/>
                </a:cxn>
                <a:cxn ang="0">
                  <a:pos x="49" y="24"/>
                </a:cxn>
                <a:cxn ang="0">
                  <a:pos x="58" y="37"/>
                </a:cxn>
                <a:cxn ang="0">
                  <a:pos x="67" y="49"/>
                </a:cxn>
                <a:cxn ang="0">
                  <a:pos x="75" y="59"/>
                </a:cxn>
              </a:cxnLst>
              <a:rect l="txL" t="txT" r="txR" b="txB"/>
              <a:pathLst>
                <a:path w="75" h="59">
                  <a:moveTo>
                    <a:pt x="75" y="59"/>
                  </a:moveTo>
                  <a:lnTo>
                    <a:pt x="62" y="55"/>
                  </a:lnTo>
                  <a:lnTo>
                    <a:pt x="51" y="53"/>
                  </a:lnTo>
                  <a:lnTo>
                    <a:pt x="40" y="48"/>
                  </a:lnTo>
                  <a:lnTo>
                    <a:pt x="32" y="43"/>
                  </a:lnTo>
                  <a:lnTo>
                    <a:pt x="24" y="37"/>
                  </a:lnTo>
                  <a:lnTo>
                    <a:pt x="15" y="31"/>
                  </a:lnTo>
                  <a:lnTo>
                    <a:pt x="7" y="25"/>
                  </a:lnTo>
                  <a:lnTo>
                    <a:pt x="0" y="19"/>
                  </a:lnTo>
                  <a:lnTo>
                    <a:pt x="9" y="4"/>
                  </a:lnTo>
                  <a:lnTo>
                    <a:pt x="20" y="0"/>
                  </a:lnTo>
                  <a:lnTo>
                    <a:pt x="30" y="2"/>
                  </a:lnTo>
                  <a:lnTo>
                    <a:pt x="40" y="12"/>
                  </a:lnTo>
                  <a:lnTo>
                    <a:pt x="49" y="24"/>
                  </a:lnTo>
                  <a:lnTo>
                    <a:pt x="58" y="37"/>
                  </a:lnTo>
                  <a:lnTo>
                    <a:pt x="67" y="49"/>
                  </a:lnTo>
                  <a:lnTo>
                    <a:pt x="75" y="59"/>
                  </a:lnTo>
                  <a:close/>
                </a:path>
              </a:pathLst>
            </a:custGeom>
            <a:solidFill>
              <a:srgbClr val="FFFFFF">
                <a:alpha val="100000"/>
              </a:srgbClr>
            </a:solidFill>
            <a:ln w="9525">
              <a:noFill/>
            </a:ln>
          </p:spPr>
          <p:txBody>
            <a:bodyPr/>
            <a:p>
              <a:endParaRPr lang="zh-CN" altLang="en-US"/>
            </a:p>
          </p:txBody>
        </p:sp>
        <p:sp>
          <p:nvSpPr>
            <p:cNvPr id="18518" name="Freeform 77"/>
            <p:cNvSpPr/>
            <p:nvPr/>
          </p:nvSpPr>
          <p:spPr>
            <a:xfrm>
              <a:off x="3981" y="2499"/>
              <a:ext cx="208" cy="53"/>
            </a:xfrm>
            <a:custGeom>
              <a:avLst/>
              <a:gdLst>
                <a:gd name="txL" fmla="*/ 0 w 1249"/>
                <a:gd name="txT" fmla="*/ 0 h 318"/>
                <a:gd name="txR" fmla="*/ 1249 w 1249"/>
                <a:gd name="txB" fmla="*/ 318 h 318"/>
              </a:gdLst>
              <a:ahLst/>
              <a:cxnLst>
                <a:cxn ang="0">
                  <a:pos x="401" y="104"/>
                </a:cxn>
                <a:cxn ang="0">
                  <a:pos x="477" y="174"/>
                </a:cxn>
                <a:cxn ang="0">
                  <a:pos x="565" y="226"/>
                </a:cxn>
                <a:cxn ang="0">
                  <a:pos x="661" y="262"/>
                </a:cxn>
                <a:cxn ang="0">
                  <a:pos x="763" y="285"/>
                </a:cxn>
                <a:cxn ang="0">
                  <a:pos x="866" y="295"/>
                </a:cxn>
                <a:cxn ang="0">
                  <a:pos x="971" y="295"/>
                </a:cxn>
                <a:cxn ang="0">
                  <a:pos x="1074" y="285"/>
                </a:cxn>
                <a:cxn ang="0">
                  <a:pos x="1173" y="272"/>
                </a:cxn>
                <a:cxn ang="0">
                  <a:pos x="1181" y="268"/>
                </a:cxn>
                <a:cxn ang="0">
                  <a:pos x="1190" y="266"/>
                </a:cxn>
                <a:cxn ang="0">
                  <a:pos x="1199" y="262"/>
                </a:cxn>
                <a:cxn ang="0">
                  <a:pos x="1208" y="260"/>
                </a:cxn>
                <a:cxn ang="0">
                  <a:pos x="1218" y="256"/>
                </a:cxn>
                <a:cxn ang="0">
                  <a:pos x="1227" y="254"/>
                </a:cxn>
                <a:cxn ang="0">
                  <a:pos x="1238" y="250"/>
                </a:cxn>
                <a:cxn ang="0">
                  <a:pos x="1249" y="249"/>
                </a:cxn>
                <a:cxn ang="0">
                  <a:pos x="1249" y="261"/>
                </a:cxn>
                <a:cxn ang="0">
                  <a:pos x="1147" y="279"/>
                </a:cxn>
                <a:cxn ang="0">
                  <a:pos x="1041" y="298"/>
                </a:cxn>
                <a:cxn ang="0">
                  <a:pos x="932" y="312"/>
                </a:cxn>
                <a:cxn ang="0">
                  <a:pos x="825" y="318"/>
                </a:cxn>
                <a:cxn ang="0">
                  <a:pos x="720" y="308"/>
                </a:cxn>
                <a:cxn ang="0">
                  <a:pos x="620" y="282"/>
                </a:cxn>
                <a:cxn ang="0">
                  <a:pos x="528" y="231"/>
                </a:cxn>
                <a:cxn ang="0">
                  <a:pos x="447" y="157"/>
                </a:cxn>
                <a:cxn ang="0">
                  <a:pos x="432" y="143"/>
                </a:cxn>
                <a:cxn ang="0">
                  <a:pos x="417" y="131"/>
                </a:cxn>
                <a:cxn ang="0">
                  <a:pos x="401" y="117"/>
                </a:cxn>
                <a:cxn ang="0">
                  <a:pos x="384" y="107"/>
                </a:cxn>
                <a:cxn ang="0">
                  <a:pos x="366" y="96"/>
                </a:cxn>
                <a:cxn ang="0">
                  <a:pos x="349" y="87"/>
                </a:cxn>
                <a:cxn ang="0">
                  <a:pos x="331" y="80"/>
                </a:cxn>
                <a:cxn ang="0">
                  <a:pos x="314" y="75"/>
                </a:cxn>
                <a:cxn ang="0">
                  <a:pos x="302" y="80"/>
                </a:cxn>
                <a:cxn ang="0">
                  <a:pos x="295" y="87"/>
                </a:cxn>
                <a:cxn ang="0">
                  <a:pos x="289" y="95"/>
                </a:cxn>
                <a:cxn ang="0">
                  <a:pos x="287" y="105"/>
                </a:cxn>
                <a:cxn ang="0">
                  <a:pos x="283" y="114"/>
                </a:cxn>
                <a:cxn ang="0">
                  <a:pos x="282" y="123"/>
                </a:cxn>
                <a:cxn ang="0">
                  <a:pos x="277" y="131"/>
                </a:cxn>
                <a:cxn ang="0">
                  <a:pos x="273" y="139"/>
                </a:cxn>
                <a:cxn ang="0">
                  <a:pos x="236" y="126"/>
                </a:cxn>
                <a:cxn ang="0">
                  <a:pos x="200" y="117"/>
                </a:cxn>
                <a:cxn ang="0">
                  <a:pos x="163" y="108"/>
                </a:cxn>
                <a:cxn ang="0">
                  <a:pos x="127" y="99"/>
                </a:cxn>
                <a:cxn ang="0">
                  <a:pos x="91" y="87"/>
                </a:cxn>
                <a:cxn ang="0">
                  <a:pos x="57" y="74"/>
                </a:cxn>
                <a:cxn ang="0">
                  <a:pos x="26" y="56"/>
                </a:cxn>
                <a:cxn ang="0">
                  <a:pos x="0" y="35"/>
                </a:cxn>
                <a:cxn ang="0">
                  <a:pos x="0" y="0"/>
                </a:cxn>
                <a:cxn ang="0">
                  <a:pos x="45" y="21"/>
                </a:cxn>
                <a:cxn ang="0">
                  <a:pos x="95" y="35"/>
                </a:cxn>
                <a:cxn ang="0">
                  <a:pos x="147" y="41"/>
                </a:cxn>
                <a:cxn ang="0">
                  <a:pos x="201" y="45"/>
                </a:cxn>
                <a:cxn ang="0">
                  <a:pos x="254" y="49"/>
                </a:cxn>
                <a:cxn ang="0">
                  <a:pos x="307" y="59"/>
                </a:cxn>
                <a:cxn ang="0">
                  <a:pos x="355" y="75"/>
                </a:cxn>
                <a:cxn ang="0">
                  <a:pos x="401" y="104"/>
                </a:cxn>
              </a:cxnLst>
              <a:rect l="txL" t="txT" r="txR" b="txB"/>
              <a:pathLst>
                <a:path w="1249" h="318">
                  <a:moveTo>
                    <a:pt x="401" y="104"/>
                  </a:moveTo>
                  <a:lnTo>
                    <a:pt x="477" y="174"/>
                  </a:lnTo>
                  <a:lnTo>
                    <a:pt x="565" y="226"/>
                  </a:lnTo>
                  <a:lnTo>
                    <a:pt x="661" y="262"/>
                  </a:lnTo>
                  <a:lnTo>
                    <a:pt x="763" y="285"/>
                  </a:lnTo>
                  <a:lnTo>
                    <a:pt x="866" y="295"/>
                  </a:lnTo>
                  <a:lnTo>
                    <a:pt x="971" y="295"/>
                  </a:lnTo>
                  <a:lnTo>
                    <a:pt x="1074" y="285"/>
                  </a:lnTo>
                  <a:lnTo>
                    <a:pt x="1173" y="272"/>
                  </a:lnTo>
                  <a:lnTo>
                    <a:pt x="1181" y="268"/>
                  </a:lnTo>
                  <a:lnTo>
                    <a:pt x="1190" y="266"/>
                  </a:lnTo>
                  <a:lnTo>
                    <a:pt x="1199" y="262"/>
                  </a:lnTo>
                  <a:lnTo>
                    <a:pt x="1208" y="260"/>
                  </a:lnTo>
                  <a:lnTo>
                    <a:pt x="1218" y="256"/>
                  </a:lnTo>
                  <a:lnTo>
                    <a:pt x="1227" y="254"/>
                  </a:lnTo>
                  <a:lnTo>
                    <a:pt x="1238" y="250"/>
                  </a:lnTo>
                  <a:lnTo>
                    <a:pt x="1249" y="249"/>
                  </a:lnTo>
                  <a:lnTo>
                    <a:pt x="1249" y="261"/>
                  </a:lnTo>
                  <a:lnTo>
                    <a:pt x="1147" y="279"/>
                  </a:lnTo>
                  <a:lnTo>
                    <a:pt x="1041" y="298"/>
                  </a:lnTo>
                  <a:lnTo>
                    <a:pt x="932" y="312"/>
                  </a:lnTo>
                  <a:lnTo>
                    <a:pt x="825" y="318"/>
                  </a:lnTo>
                  <a:lnTo>
                    <a:pt x="720" y="308"/>
                  </a:lnTo>
                  <a:lnTo>
                    <a:pt x="620" y="282"/>
                  </a:lnTo>
                  <a:lnTo>
                    <a:pt x="528" y="231"/>
                  </a:lnTo>
                  <a:lnTo>
                    <a:pt x="447" y="157"/>
                  </a:lnTo>
                  <a:lnTo>
                    <a:pt x="432" y="143"/>
                  </a:lnTo>
                  <a:lnTo>
                    <a:pt x="417" y="131"/>
                  </a:lnTo>
                  <a:lnTo>
                    <a:pt x="401" y="117"/>
                  </a:lnTo>
                  <a:lnTo>
                    <a:pt x="384" y="107"/>
                  </a:lnTo>
                  <a:lnTo>
                    <a:pt x="366" y="96"/>
                  </a:lnTo>
                  <a:lnTo>
                    <a:pt x="349" y="87"/>
                  </a:lnTo>
                  <a:lnTo>
                    <a:pt x="331" y="80"/>
                  </a:lnTo>
                  <a:lnTo>
                    <a:pt x="314" y="75"/>
                  </a:lnTo>
                  <a:lnTo>
                    <a:pt x="302" y="80"/>
                  </a:lnTo>
                  <a:lnTo>
                    <a:pt x="295" y="87"/>
                  </a:lnTo>
                  <a:lnTo>
                    <a:pt x="289" y="95"/>
                  </a:lnTo>
                  <a:lnTo>
                    <a:pt x="287" y="105"/>
                  </a:lnTo>
                  <a:lnTo>
                    <a:pt x="283" y="114"/>
                  </a:lnTo>
                  <a:lnTo>
                    <a:pt x="282" y="123"/>
                  </a:lnTo>
                  <a:lnTo>
                    <a:pt x="277" y="131"/>
                  </a:lnTo>
                  <a:lnTo>
                    <a:pt x="273" y="139"/>
                  </a:lnTo>
                  <a:lnTo>
                    <a:pt x="236" y="126"/>
                  </a:lnTo>
                  <a:lnTo>
                    <a:pt x="200" y="117"/>
                  </a:lnTo>
                  <a:lnTo>
                    <a:pt x="163" y="108"/>
                  </a:lnTo>
                  <a:lnTo>
                    <a:pt x="127" y="99"/>
                  </a:lnTo>
                  <a:lnTo>
                    <a:pt x="91" y="87"/>
                  </a:lnTo>
                  <a:lnTo>
                    <a:pt x="57" y="74"/>
                  </a:lnTo>
                  <a:lnTo>
                    <a:pt x="26" y="56"/>
                  </a:lnTo>
                  <a:lnTo>
                    <a:pt x="0" y="35"/>
                  </a:lnTo>
                  <a:lnTo>
                    <a:pt x="0" y="0"/>
                  </a:lnTo>
                  <a:lnTo>
                    <a:pt x="45" y="21"/>
                  </a:lnTo>
                  <a:lnTo>
                    <a:pt x="95" y="35"/>
                  </a:lnTo>
                  <a:lnTo>
                    <a:pt x="147" y="41"/>
                  </a:lnTo>
                  <a:lnTo>
                    <a:pt x="201" y="45"/>
                  </a:lnTo>
                  <a:lnTo>
                    <a:pt x="254" y="49"/>
                  </a:lnTo>
                  <a:lnTo>
                    <a:pt x="307" y="59"/>
                  </a:lnTo>
                  <a:lnTo>
                    <a:pt x="355" y="75"/>
                  </a:lnTo>
                  <a:lnTo>
                    <a:pt x="401" y="104"/>
                  </a:lnTo>
                  <a:close/>
                </a:path>
              </a:pathLst>
            </a:custGeom>
            <a:solidFill>
              <a:srgbClr val="FFFFFF">
                <a:alpha val="100000"/>
              </a:srgbClr>
            </a:solidFill>
            <a:ln w="9525">
              <a:noFill/>
            </a:ln>
          </p:spPr>
          <p:txBody>
            <a:bodyPr/>
            <a:p>
              <a:endParaRPr lang="zh-CN" altLang="en-US"/>
            </a:p>
          </p:txBody>
        </p:sp>
        <p:sp>
          <p:nvSpPr>
            <p:cNvPr id="18519" name="Freeform 78"/>
            <p:cNvSpPr/>
            <p:nvPr/>
          </p:nvSpPr>
          <p:spPr>
            <a:xfrm>
              <a:off x="4128" y="2509"/>
              <a:ext cx="62" cy="28"/>
            </a:xfrm>
            <a:custGeom>
              <a:avLst/>
              <a:gdLst>
                <a:gd name="txL" fmla="*/ 0 w 372"/>
                <a:gd name="txT" fmla="*/ 0 h 168"/>
                <a:gd name="txR" fmla="*/ 372 w 372"/>
                <a:gd name="txB" fmla="*/ 168 h 168"/>
              </a:gdLst>
              <a:ahLst/>
              <a:cxnLst>
                <a:cxn ang="0">
                  <a:pos x="342" y="117"/>
                </a:cxn>
                <a:cxn ang="0">
                  <a:pos x="372" y="157"/>
                </a:cxn>
                <a:cxn ang="0">
                  <a:pos x="356" y="167"/>
                </a:cxn>
                <a:cxn ang="0">
                  <a:pos x="344" y="168"/>
                </a:cxn>
                <a:cxn ang="0">
                  <a:pos x="331" y="162"/>
                </a:cxn>
                <a:cxn ang="0">
                  <a:pos x="320" y="153"/>
                </a:cxn>
                <a:cxn ang="0">
                  <a:pos x="308" y="141"/>
                </a:cxn>
                <a:cxn ang="0">
                  <a:pos x="296" y="133"/>
                </a:cxn>
                <a:cxn ang="0">
                  <a:pos x="281" y="132"/>
                </a:cxn>
                <a:cxn ang="0">
                  <a:pos x="266" y="141"/>
                </a:cxn>
                <a:cxn ang="0">
                  <a:pos x="271" y="131"/>
                </a:cxn>
                <a:cxn ang="0">
                  <a:pos x="272" y="123"/>
                </a:cxn>
                <a:cxn ang="0">
                  <a:pos x="260" y="118"/>
                </a:cxn>
                <a:cxn ang="0">
                  <a:pos x="254" y="114"/>
                </a:cxn>
                <a:cxn ang="0">
                  <a:pos x="250" y="108"/>
                </a:cxn>
                <a:cxn ang="0">
                  <a:pos x="247" y="104"/>
                </a:cxn>
                <a:cxn ang="0">
                  <a:pos x="244" y="96"/>
                </a:cxn>
                <a:cxn ang="0">
                  <a:pos x="240" y="89"/>
                </a:cxn>
                <a:cxn ang="0">
                  <a:pos x="235" y="82"/>
                </a:cxn>
                <a:cxn ang="0">
                  <a:pos x="227" y="76"/>
                </a:cxn>
                <a:cxn ang="0">
                  <a:pos x="151" y="106"/>
                </a:cxn>
                <a:cxn ang="0">
                  <a:pos x="160" y="99"/>
                </a:cxn>
                <a:cxn ang="0">
                  <a:pos x="172" y="92"/>
                </a:cxn>
                <a:cxn ang="0">
                  <a:pos x="176" y="86"/>
                </a:cxn>
                <a:cxn ang="0">
                  <a:pos x="181" y="80"/>
                </a:cxn>
                <a:cxn ang="0">
                  <a:pos x="184" y="72"/>
                </a:cxn>
                <a:cxn ang="0">
                  <a:pos x="186" y="65"/>
                </a:cxn>
                <a:cxn ang="0">
                  <a:pos x="176" y="54"/>
                </a:cxn>
                <a:cxn ang="0">
                  <a:pos x="168" y="51"/>
                </a:cxn>
                <a:cxn ang="0">
                  <a:pos x="158" y="51"/>
                </a:cxn>
                <a:cxn ang="0">
                  <a:pos x="150" y="54"/>
                </a:cxn>
                <a:cxn ang="0">
                  <a:pos x="140" y="59"/>
                </a:cxn>
                <a:cxn ang="0">
                  <a:pos x="133" y="66"/>
                </a:cxn>
                <a:cxn ang="0">
                  <a:pos x="124" y="71"/>
                </a:cxn>
                <a:cxn ang="0">
                  <a:pos x="116" y="76"/>
                </a:cxn>
                <a:cxn ang="0">
                  <a:pos x="115" y="68"/>
                </a:cxn>
                <a:cxn ang="0">
                  <a:pos x="114" y="58"/>
                </a:cxn>
                <a:cxn ang="0">
                  <a:pos x="108" y="47"/>
                </a:cxn>
                <a:cxn ang="0">
                  <a:pos x="98" y="41"/>
                </a:cxn>
                <a:cxn ang="0">
                  <a:pos x="52" y="53"/>
                </a:cxn>
                <a:cxn ang="0">
                  <a:pos x="56" y="44"/>
                </a:cxn>
                <a:cxn ang="0">
                  <a:pos x="58" y="35"/>
                </a:cxn>
                <a:cxn ang="0">
                  <a:pos x="50" y="29"/>
                </a:cxn>
                <a:cxn ang="0">
                  <a:pos x="43" y="24"/>
                </a:cxn>
                <a:cxn ang="0">
                  <a:pos x="36" y="20"/>
                </a:cxn>
                <a:cxn ang="0">
                  <a:pos x="30" y="16"/>
                </a:cxn>
                <a:cxn ang="0">
                  <a:pos x="23" y="11"/>
                </a:cxn>
                <a:cxn ang="0">
                  <a:pos x="16" y="11"/>
                </a:cxn>
                <a:cxn ang="0">
                  <a:pos x="7" y="12"/>
                </a:cxn>
                <a:cxn ang="0">
                  <a:pos x="0" y="18"/>
                </a:cxn>
                <a:cxn ang="0">
                  <a:pos x="0" y="0"/>
                </a:cxn>
                <a:cxn ang="0">
                  <a:pos x="43" y="8"/>
                </a:cxn>
                <a:cxn ang="0">
                  <a:pos x="88" y="18"/>
                </a:cxn>
                <a:cxn ang="0">
                  <a:pos x="131" y="30"/>
                </a:cxn>
                <a:cxn ang="0">
                  <a:pos x="174" y="46"/>
                </a:cxn>
                <a:cxn ang="0">
                  <a:pos x="216" y="60"/>
                </a:cxn>
                <a:cxn ang="0">
                  <a:pos x="258" y="78"/>
                </a:cxn>
                <a:cxn ang="0">
                  <a:pos x="300" y="96"/>
                </a:cxn>
                <a:cxn ang="0">
                  <a:pos x="342" y="117"/>
                </a:cxn>
              </a:cxnLst>
              <a:rect l="txL" t="txT" r="txR" b="txB"/>
              <a:pathLst>
                <a:path w="372" h="168">
                  <a:moveTo>
                    <a:pt x="342" y="117"/>
                  </a:moveTo>
                  <a:lnTo>
                    <a:pt x="372" y="157"/>
                  </a:lnTo>
                  <a:lnTo>
                    <a:pt x="356" y="167"/>
                  </a:lnTo>
                  <a:lnTo>
                    <a:pt x="344" y="168"/>
                  </a:lnTo>
                  <a:lnTo>
                    <a:pt x="331" y="162"/>
                  </a:lnTo>
                  <a:lnTo>
                    <a:pt x="320" y="153"/>
                  </a:lnTo>
                  <a:lnTo>
                    <a:pt x="308" y="141"/>
                  </a:lnTo>
                  <a:lnTo>
                    <a:pt x="296" y="133"/>
                  </a:lnTo>
                  <a:lnTo>
                    <a:pt x="281" y="132"/>
                  </a:lnTo>
                  <a:lnTo>
                    <a:pt x="266" y="141"/>
                  </a:lnTo>
                  <a:lnTo>
                    <a:pt x="271" y="131"/>
                  </a:lnTo>
                  <a:lnTo>
                    <a:pt x="272" y="123"/>
                  </a:lnTo>
                  <a:lnTo>
                    <a:pt x="260" y="118"/>
                  </a:lnTo>
                  <a:lnTo>
                    <a:pt x="254" y="114"/>
                  </a:lnTo>
                  <a:lnTo>
                    <a:pt x="250" y="108"/>
                  </a:lnTo>
                  <a:lnTo>
                    <a:pt x="247" y="104"/>
                  </a:lnTo>
                  <a:lnTo>
                    <a:pt x="244" y="96"/>
                  </a:lnTo>
                  <a:lnTo>
                    <a:pt x="240" y="89"/>
                  </a:lnTo>
                  <a:lnTo>
                    <a:pt x="235" y="82"/>
                  </a:lnTo>
                  <a:lnTo>
                    <a:pt x="227" y="76"/>
                  </a:lnTo>
                  <a:lnTo>
                    <a:pt x="151" y="106"/>
                  </a:lnTo>
                  <a:lnTo>
                    <a:pt x="160" y="99"/>
                  </a:lnTo>
                  <a:lnTo>
                    <a:pt x="172" y="92"/>
                  </a:lnTo>
                  <a:lnTo>
                    <a:pt x="176" y="86"/>
                  </a:lnTo>
                  <a:lnTo>
                    <a:pt x="181" y="80"/>
                  </a:lnTo>
                  <a:lnTo>
                    <a:pt x="184" y="72"/>
                  </a:lnTo>
                  <a:lnTo>
                    <a:pt x="186" y="65"/>
                  </a:lnTo>
                  <a:lnTo>
                    <a:pt x="176" y="54"/>
                  </a:lnTo>
                  <a:lnTo>
                    <a:pt x="168" y="51"/>
                  </a:lnTo>
                  <a:lnTo>
                    <a:pt x="158" y="51"/>
                  </a:lnTo>
                  <a:lnTo>
                    <a:pt x="150" y="54"/>
                  </a:lnTo>
                  <a:lnTo>
                    <a:pt x="140" y="59"/>
                  </a:lnTo>
                  <a:lnTo>
                    <a:pt x="133" y="66"/>
                  </a:lnTo>
                  <a:lnTo>
                    <a:pt x="124" y="71"/>
                  </a:lnTo>
                  <a:lnTo>
                    <a:pt x="116" y="76"/>
                  </a:lnTo>
                  <a:lnTo>
                    <a:pt x="115" y="68"/>
                  </a:lnTo>
                  <a:lnTo>
                    <a:pt x="114" y="58"/>
                  </a:lnTo>
                  <a:lnTo>
                    <a:pt x="108" y="47"/>
                  </a:lnTo>
                  <a:lnTo>
                    <a:pt x="98" y="41"/>
                  </a:lnTo>
                  <a:lnTo>
                    <a:pt x="52" y="53"/>
                  </a:lnTo>
                  <a:lnTo>
                    <a:pt x="56" y="44"/>
                  </a:lnTo>
                  <a:lnTo>
                    <a:pt x="58" y="35"/>
                  </a:lnTo>
                  <a:lnTo>
                    <a:pt x="50" y="29"/>
                  </a:lnTo>
                  <a:lnTo>
                    <a:pt x="43" y="24"/>
                  </a:lnTo>
                  <a:lnTo>
                    <a:pt x="36" y="20"/>
                  </a:lnTo>
                  <a:lnTo>
                    <a:pt x="30" y="16"/>
                  </a:lnTo>
                  <a:lnTo>
                    <a:pt x="23" y="11"/>
                  </a:lnTo>
                  <a:lnTo>
                    <a:pt x="16" y="11"/>
                  </a:lnTo>
                  <a:lnTo>
                    <a:pt x="7" y="12"/>
                  </a:lnTo>
                  <a:lnTo>
                    <a:pt x="0" y="18"/>
                  </a:lnTo>
                  <a:lnTo>
                    <a:pt x="0" y="0"/>
                  </a:lnTo>
                  <a:lnTo>
                    <a:pt x="43" y="8"/>
                  </a:lnTo>
                  <a:lnTo>
                    <a:pt x="88" y="18"/>
                  </a:lnTo>
                  <a:lnTo>
                    <a:pt x="131" y="30"/>
                  </a:lnTo>
                  <a:lnTo>
                    <a:pt x="174" y="46"/>
                  </a:lnTo>
                  <a:lnTo>
                    <a:pt x="216" y="60"/>
                  </a:lnTo>
                  <a:lnTo>
                    <a:pt x="258" y="78"/>
                  </a:lnTo>
                  <a:lnTo>
                    <a:pt x="300" y="96"/>
                  </a:lnTo>
                  <a:lnTo>
                    <a:pt x="342" y="117"/>
                  </a:lnTo>
                  <a:close/>
                </a:path>
              </a:pathLst>
            </a:custGeom>
            <a:solidFill>
              <a:srgbClr val="FFFFFF">
                <a:alpha val="100000"/>
              </a:srgbClr>
            </a:solidFill>
            <a:ln w="9525">
              <a:noFill/>
            </a:ln>
          </p:spPr>
          <p:txBody>
            <a:bodyPr/>
            <a:p>
              <a:endParaRPr lang="zh-CN" altLang="en-US"/>
            </a:p>
          </p:txBody>
        </p:sp>
        <p:sp>
          <p:nvSpPr>
            <p:cNvPr id="18520" name="Freeform 79"/>
            <p:cNvSpPr/>
            <p:nvPr/>
          </p:nvSpPr>
          <p:spPr>
            <a:xfrm>
              <a:off x="3728" y="2561"/>
              <a:ext cx="57" cy="12"/>
            </a:xfrm>
            <a:custGeom>
              <a:avLst/>
              <a:gdLst>
                <a:gd name="txL" fmla="*/ 0 w 343"/>
                <a:gd name="txT" fmla="*/ 0 h 69"/>
                <a:gd name="txR" fmla="*/ 343 w 343"/>
                <a:gd name="txB" fmla="*/ 69 h 69"/>
              </a:gdLst>
              <a:ahLst/>
              <a:cxnLst>
                <a:cxn ang="0">
                  <a:pos x="331" y="39"/>
                </a:cxn>
                <a:cxn ang="0">
                  <a:pos x="343" y="62"/>
                </a:cxn>
                <a:cxn ang="0">
                  <a:pos x="337" y="67"/>
                </a:cxn>
                <a:cxn ang="0">
                  <a:pos x="331" y="69"/>
                </a:cxn>
                <a:cxn ang="0">
                  <a:pos x="324" y="67"/>
                </a:cxn>
                <a:cxn ang="0">
                  <a:pos x="318" y="64"/>
                </a:cxn>
                <a:cxn ang="0">
                  <a:pos x="311" y="58"/>
                </a:cxn>
                <a:cxn ang="0">
                  <a:pos x="304" y="55"/>
                </a:cxn>
                <a:cxn ang="0">
                  <a:pos x="297" y="50"/>
                </a:cxn>
                <a:cxn ang="0">
                  <a:pos x="291" y="50"/>
                </a:cxn>
                <a:cxn ang="0">
                  <a:pos x="215" y="50"/>
                </a:cxn>
                <a:cxn ang="0">
                  <a:pos x="227" y="39"/>
                </a:cxn>
                <a:cxn ang="0">
                  <a:pos x="199" y="36"/>
                </a:cxn>
                <a:cxn ang="0">
                  <a:pos x="172" y="36"/>
                </a:cxn>
                <a:cxn ang="0">
                  <a:pos x="144" y="37"/>
                </a:cxn>
                <a:cxn ang="0">
                  <a:pos x="117" y="41"/>
                </a:cxn>
                <a:cxn ang="0">
                  <a:pos x="88" y="43"/>
                </a:cxn>
                <a:cxn ang="0">
                  <a:pos x="59" y="50"/>
                </a:cxn>
                <a:cxn ang="0">
                  <a:pos x="31" y="57"/>
                </a:cxn>
                <a:cxn ang="0">
                  <a:pos x="6" y="68"/>
                </a:cxn>
                <a:cxn ang="0">
                  <a:pos x="1" y="66"/>
                </a:cxn>
                <a:cxn ang="0">
                  <a:pos x="0" y="61"/>
                </a:cxn>
                <a:cxn ang="0">
                  <a:pos x="0" y="55"/>
                </a:cxn>
                <a:cxn ang="0">
                  <a:pos x="0" y="50"/>
                </a:cxn>
                <a:cxn ang="0">
                  <a:pos x="29" y="33"/>
                </a:cxn>
                <a:cxn ang="0">
                  <a:pos x="61" y="20"/>
                </a:cxn>
                <a:cxn ang="0">
                  <a:pos x="95" y="9"/>
                </a:cxn>
                <a:cxn ang="0">
                  <a:pos x="131" y="3"/>
                </a:cxn>
                <a:cxn ang="0">
                  <a:pos x="166" y="0"/>
                </a:cxn>
                <a:cxn ang="0">
                  <a:pos x="202" y="3"/>
                </a:cxn>
                <a:cxn ang="0">
                  <a:pos x="235" y="12"/>
                </a:cxn>
                <a:cxn ang="0">
                  <a:pos x="268" y="27"/>
                </a:cxn>
                <a:cxn ang="0">
                  <a:pos x="275" y="21"/>
                </a:cxn>
                <a:cxn ang="0">
                  <a:pos x="283" y="20"/>
                </a:cxn>
                <a:cxn ang="0">
                  <a:pos x="291" y="20"/>
                </a:cxn>
                <a:cxn ang="0">
                  <a:pos x="299" y="24"/>
                </a:cxn>
                <a:cxn ang="0">
                  <a:pos x="306" y="27"/>
                </a:cxn>
                <a:cxn ang="0">
                  <a:pos x="313" y="31"/>
                </a:cxn>
                <a:cxn ang="0">
                  <a:pos x="322" y="35"/>
                </a:cxn>
                <a:cxn ang="0">
                  <a:pos x="331" y="39"/>
                </a:cxn>
              </a:cxnLst>
              <a:rect l="txL" t="txT" r="txR" b="txB"/>
              <a:pathLst>
                <a:path w="343" h="69">
                  <a:moveTo>
                    <a:pt x="331" y="39"/>
                  </a:moveTo>
                  <a:lnTo>
                    <a:pt x="343" y="62"/>
                  </a:lnTo>
                  <a:lnTo>
                    <a:pt x="337" y="67"/>
                  </a:lnTo>
                  <a:lnTo>
                    <a:pt x="331" y="69"/>
                  </a:lnTo>
                  <a:lnTo>
                    <a:pt x="324" y="67"/>
                  </a:lnTo>
                  <a:lnTo>
                    <a:pt x="318" y="64"/>
                  </a:lnTo>
                  <a:lnTo>
                    <a:pt x="311" y="58"/>
                  </a:lnTo>
                  <a:lnTo>
                    <a:pt x="304" y="55"/>
                  </a:lnTo>
                  <a:lnTo>
                    <a:pt x="297" y="50"/>
                  </a:lnTo>
                  <a:lnTo>
                    <a:pt x="291" y="50"/>
                  </a:lnTo>
                  <a:lnTo>
                    <a:pt x="215" y="50"/>
                  </a:lnTo>
                  <a:lnTo>
                    <a:pt x="227" y="39"/>
                  </a:lnTo>
                  <a:lnTo>
                    <a:pt x="199" y="36"/>
                  </a:lnTo>
                  <a:lnTo>
                    <a:pt x="172" y="36"/>
                  </a:lnTo>
                  <a:lnTo>
                    <a:pt x="144" y="37"/>
                  </a:lnTo>
                  <a:lnTo>
                    <a:pt x="117" y="41"/>
                  </a:lnTo>
                  <a:lnTo>
                    <a:pt x="88" y="43"/>
                  </a:lnTo>
                  <a:lnTo>
                    <a:pt x="59" y="50"/>
                  </a:lnTo>
                  <a:lnTo>
                    <a:pt x="31" y="57"/>
                  </a:lnTo>
                  <a:lnTo>
                    <a:pt x="6" y="68"/>
                  </a:lnTo>
                  <a:lnTo>
                    <a:pt x="1" y="66"/>
                  </a:lnTo>
                  <a:lnTo>
                    <a:pt x="0" y="61"/>
                  </a:lnTo>
                  <a:lnTo>
                    <a:pt x="0" y="55"/>
                  </a:lnTo>
                  <a:lnTo>
                    <a:pt x="0" y="50"/>
                  </a:lnTo>
                  <a:lnTo>
                    <a:pt x="29" y="33"/>
                  </a:lnTo>
                  <a:lnTo>
                    <a:pt x="61" y="20"/>
                  </a:lnTo>
                  <a:lnTo>
                    <a:pt x="95" y="9"/>
                  </a:lnTo>
                  <a:lnTo>
                    <a:pt x="131" y="3"/>
                  </a:lnTo>
                  <a:lnTo>
                    <a:pt x="166" y="0"/>
                  </a:lnTo>
                  <a:lnTo>
                    <a:pt x="202" y="3"/>
                  </a:lnTo>
                  <a:lnTo>
                    <a:pt x="235" y="12"/>
                  </a:lnTo>
                  <a:lnTo>
                    <a:pt x="268" y="27"/>
                  </a:lnTo>
                  <a:lnTo>
                    <a:pt x="275" y="21"/>
                  </a:lnTo>
                  <a:lnTo>
                    <a:pt x="283" y="20"/>
                  </a:lnTo>
                  <a:lnTo>
                    <a:pt x="291" y="20"/>
                  </a:lnTo>
                  <a:lnTo>
                    <a:pt x="299" y="24"/>
                  </a:lnTo>
                  <a:lnTo>
                    <a:pt x="306" y="27"/>
                  </a:lnTo>
                  <a:lnTo>
                    <a:pt x="313" y="31"/>
                  </a:lnTo>
                  <a:lnTo>
                    <a:pt x="322" y="35"/>
                  </a:lnTo>
                  <a:lnTo>
                    <a:pt x="331" y="39"/>
                  </a:lnTo>
                  <a:close/>
                </a:path>
              </a:pathLst>
            </a:custGeom>
            <a:solidFill>
              <a:srgbClr val="FFFFFF">
                <a:alpha val="100000"/>
              </a:srgbClr>
            </a:solidFill>
            <a:ln w="9525">
              <a:noFill/>
            </a:ln>
          </p:spPr>
          <p:txBody>
            <a:bodyPr/>
            <a:p>
              <a:endParaRPr lang="zh-CN" altLang="en-US"/>
            </a:p>
          </p:txBody>
        </p:sp>
        <p:sp>
          <p:nvSpPr>
            <p:cNvPr id="18521" name="Freeform 80"/>
            <p:cNvSpPr/>
            <p:nvPr/>
          </p:nvSpPr>
          <p:spPr>
            <a:xfrm>
              <a:off x="3741" y="2566"/>
              <a:ext cx="5" cy="1"/>
            </a:xfrm>
            <a:custGeom>
              <a:avLst/>
              <a:gdLst>
                <a:gd name="txL" fmla="*/ 0 w 29"/>
                <a:gd name="txT" fmla="*/ 0 h 1"/>
                <a:gd name="txR" fmla="*/ 29 w 29"/>
                <a:gd name="txB" fmla="*/ 1 h 1"/>
              </a:gdLst>
              <a:ahLst/>
              <a:cxnLst>
                <a:cxn ang="0">
                  <a:pos x="0" y="0"/>
                </a:cxn>
                <a:cxn ang="0">
                  <a:pos x="29" y="0"/>
                </a:cxn>
                <a:cxn ang="0">
                  <a:pos x="0" y="0"/>
                </a:cxn>
              </a:cxnLst>
              <a:rect l="txL" t="txT" r="txR" b="txB"/>
              <a:pathLst>
                <a:path w="29" h="1">
                  <a:moveTo>
                    <a:pt x="0" y="0"/>
                  </a:moveTo>
                  <a:lnTo>
                    <a:pt x="29" y="0"/>
                  </a:lnTo>
                  <a:lnTo>
                    <a:pt x="0" y="0"/>
                  </a:lnTo>
                  <a:close/>
                </a:path>
              </a:pathLst>
            </a:custGeom>
            <a:solidFill>
              <a:srgbClr val="000000">
                <a:alpha val="100000"/>
              </a:srgbClr>
            </a:solidFill>
            <a:ln w="9525">
              <a:noFill/>
            </a:ln>
          </p:spPr>
          <p:txBody>
            <a:bodyPr/>
            <a:p>
              <a:endParaRPr lang="zh-CN" altLang="en-US"/>
            </a:p>
          </p:txBody>
        </p:sp>
        <p:sp>
          <p:nvSpPr>
            <p:cNvPr id="18522" name="Freeform 81"/>
            <p:cNvSpPr/>
            <p:nvPr/>
          </p:nvSpPr>
          <p:spPr>
            <a:xfrm>
              <a:off x="3719" y="2568"/>
              <a:ext cx="5" cy="4"/>
            </a:xfrm>
            <a:custGeom>
              <a:avLst/>
              <a:gdLst>
                <a:gd name="txL" fmla="*/ 0 w 34"/>
                <a:gd name="txT" fmla="*/ 0 h 23"/>
                <a:gd name="txR" fmla="*/ 34 w 34"/>
                <a:gd name="txB" fmla="*/ 23 h 23"/>
              </a:gdLst>
              <a:ahLst/>
              <a:cxnLst>
                <a:cxn ang="0">
                  <a:pos x="34" y="0"/>
                </a:cxn>
                <a:cxn ang="0">
                  <a:pos x="0" y="23"/>
                </a:cxn>
                <a:cxn ang="0">
                  <a:pos x="34" y="0"/>
                </a:cxn>
              </a:cxnLst>
              <a:rect l="txL" t="txT" r="txR" b="txB"/>
              <a:pathLst>
                <a:path w="34" h="23">
                  <a:moveTo>
                    <a:pt x="34" y="0"/>
                  </a:moveTo>
                  <a:lnTo>
                    <a:pt x="0" y="23"/>
                  </a:lnTo>
                  <a:lnTo>
                    <a:pt x="34" y="0"/>
                  </a:lnTo>
                  <a:close/>
                </a:path>
              </a:pathLst>
            </a:custGeom>
            <a:solidFill>
              <a:srgbClr val="FFFFFF">
                <a:alpha val="100000"/>
              </a:srgbClr>
            </a:solidFill>
            <a:ln w="9525">
              <a:noFill/>
            </a:ln>
          </p:spPr>
          <p:txBody>
            <a:bodyPr/>
            <a:p>
              <a:endParaRPr lang="zh-CN" altLang="en-US"/>
            </a:p>
          </p:txBody>
        </p:sp>
      </p:grpSp>
      <p:grpSp>
        <p:nvGrpSpPr>
          <p:cNvPr id="18438" name="Group 82"/>
          <p:cNvGrpSpPr/>
          <p:nvPr/>
        </p:nvGrpSpPr>
        <p:grpSpPr>
          <a:xfrm>
            <a:off x="7327900" y="4979988"/>
            <a:ext cx="1093788" cy="1201737"/>
            <a:chOff x="406" y="512"/>
            <a:chExt cx="3256" cy="3555"/>
          </a:xfrm>
        </p:grpSpPr>
        <p:pic>
          <p:nvPicPr>
            <p:cNvPr id="18439" name="Picture 83"/>
            <p:cNvPicPr>
              <a:picLocks noChangeAspect="1"/>
            </p:cNvPicPr>
            <p:nvPr/>
          </p:nvPicPr>
          <p:blipFill>
            <a:blip r:embed="rId1"/>
            <a:stretch>
              <a:fillRect/>
            </a:stretch>
          </p:blipFill>
          <p:spPr>
            <a:xfrm>
              <a:off x="406" y="512"/>
              <a:ext cx="3256" cy="3555"/>
            </a:xfrm>
            <a:prstGeom prst="rect">
              <a:avLst/>
            </a:prstGeom>
            <a:noFill/>
            <a:ln w="12700">
              <a:noFill/>
            </a:ln>
          </p:spPr>
        </p:pic>
        <p:grpSp>
          <p:nvGrpSpPr>
            <p:cNvPr id="18440" name="Group 84"/>
            <p:cNvGrpSpPr/>
            <p:nvPr/>
          </p:nvGrpSpPr>
          <p:grpSpPr>
            <a:xfrm>
              <a:off x="883" y="1708"/>
              <a:ext cx="1107" cy="885"/>
              <a:chOff x="3064" y="2630"/>
              <a:chExt cx="1024" cy="674"/>
            </a:xfrm>
          </p:grpSpPr>
          <p:sp>
            <p:nvSpPr>
              <p:cNvPr id="18444" name="Freeform 85"/>
              <p:cNvSpPr/>
              <p:nvPr/>
            </p:nvSpPr>
            <p:spPr>
              <a:xfrm>
                <a:off x="3282" y="2630"/>
                <a:ext cx="806" cy="344"/>
              </a:xfrm>
              <a:custGeom>
                <a:avLst/>
                <a:gdLst>
                  <a:gd name="txL" fmla="*/ 0 w 806"/>
                  <a:gd name="txT" fmla="*/ 0 h 344"/>
                  <a:gd name="txR" fmla="*/ 806 w 806"/>
                  <a:gd name="txB" fmla="*/ 344 h 344"/>
                </a:gdLst>
                <a:ahLst/>
                <a:cxnLst>
                  <a:cxn ang="0">
                    <a:pos x="0" y="82"/>
                  </a:cxn>
                  <a:cxn ang="0">
                    <a:pos x="0" y="0"/>
                  </a:cxn>
                  <a:cxn ang="0">
                    <a:pos x="78" y="6"/>
                  </a:cxn>
                  <a:cxn ang="0">
                    <a:pos x="248" y="24"/>
                  </a:cxn>
                  <a:cxn ang="0">
                    <a:pos x="384" y="46"/>
                  </a:cxn>
                  <a:cxn ang="0">
                    <a:pos x="484" y="68"/>
                  </a:cxn>
                  <a:cxn ang="0">
                    <a:pos x="578" y="94"/>
                  </a:cxn>
                  <a:cxn ang="0">
                    <a:pos x="656" y="126"/>
                  </a:cxn>
                  <a:cxn ang="0">
                    <a:pos x="728" y="160"/>
                  </a:cxn>
                  <a:cxn ang="0">
                    <a:pos x="774" y="196"/>
                  </a:cxn>
                  <a:cxn ang="0">
                    <a:pos x="798" y="230"/>
                  </a:cxn>
                  <a:cxn ang="0">
                    <a:pos x="804" y="270"/>
                  </a:cxn>
                  <a:cxn ang="0">
                    <a:pos x="806" y="344"/>
                  </a:cxn>
                  <a:cxn ang="0">
                    <a:pos x="792" y="298"/>
                  </a:cxn>
                  <a:cxn ang="0">
                    <a:pos x="752" y="264"/>
                  </a:cxn>
                  <a:cxn ang="0">
                    <a:pos x="696" y="226"/>
                  </a:cxn>
                  <a:cxn ang="0">
                    <a:pos x="628" y="198"/>
                  </a:cxn>
                  <a:cxn ang="0">
                    <a:pos x="560" y="174"/>
                  </a:cxn>
                  <a:cxn ang="0">
                    <a:pos x="500" y="156"/>
                  </a:cxn>
                  <a:cxn ang="0">
                    <a:pos x="412" y="134"/>
                  </a:cxn>
                  <a:cxn ang="0">
                    <a:pos x="322" y="116"/>
                  </a:cxn>
                  <a:cxn ang="0">
                    <a:pos x="228" y="104"/>
                  </a:cxn>
                  <a:cxn ang="0">
                    <a:pos x="80" y="88"/>
                  </a:cxn>
                  <a:cxn ang="0">
                    <a:pos x="0" y="82"/>
                  </a:cxn>
                </a:cxnLst>
                <a:rect l="txL" t="txT" r="txR" b="txB"/>
                <a:pathLst>
                  <a:path w="806" h="344">
                    <a:moveTo>
                      <a:pt x="0" y="82"/>
                    </a:moveTo>
                    <a:lnTo>
                      <a:pt x="0" y="0"/>
                    </a:lnTo>
                    <a:lnTo>
                      <a:pt x="78" y="6"/>
                    </a:lnTo>
                    <a:lnTo>
                      <a:pt x="248" y="24"/>
                    </a:lnTo>
                    <a:lnTo>
                      <a:pt x="384" y="46"/>
                    </a:lnTo>
                    <a:lnTo>
                      <a:pt x="484" y="68"/>
                    </a:lnTo>
                    <a:lnTo>
                      <a:pt x="578" y="94"/>
                    </a:lnTo>
                    <a:lnTo>
                      <a:pt x="656" y="126"/>
                    </a:lnTo>
                    <a:lnTo>
                      <a:pt x="728" y="160"/>
                    </a:lnTo>
                    <a:lnTo>
                      <a:pt x="774" y="196"/>
                    </a:lnTo>
                    <a:lnTo>
                      <a:pt x="798" y="230"/>
                    </a:lnTo>
                    <a:lnTo>
                      <a:pt x="804" y="270"/>
                    </a:lnTo>
                    <a:lnTo>
                      <a:pt x="806" y="344"/>
                    </a:lnTo>
                    <a:lnTo>
                      <a:pt x="792" y="298"/>
                    </a:lnTo>
                    <a:lnTo>
                      <a:pt x="752" y="264"/>
                    </a:lnTo>
                    <a:lnTo>
                      <a:pt x="696" y="226"/>
                    </a:lnTo>
                    <a:lnTo>
                      <a:pt x="628" y="198"/>
                    </a:lnTo>
                    <a:lnTo>
                      <a:pt x="560" y="174"/>
                    </a:lnTo>
                    <a:lnTo>
                      <a:pt x="500" y="156"/>
                    </a:lnTo>
                    <a:lnTo>
                      <a:pt x="412" y="134"/>
                    </a:lnTo>
                    <a:lnTo>
                      <a:pt x="322" y="116"/>
                    </a:lnTo>
                    <a:lnTo>
                      <a:pt x="228" y="104"/>
                    </a:lnTo>
                    <a:lnTo>
                      <a:pt x="80" y="88"/>
                    </a:lnTo>
                    <a:lnTo>
                      <a:pt x="0" y="82"/>
                    </a:lnTo>
                    <a:close/>
                  </a:path>
                </a:pathLst>
              </a:custGeom>
              <a:solidFill>
                <a:srgbClr val="006600">
                  <a:alpha val="100000"/>
                </a:srgbClr>
              </a:solidFill>
              <a:ln w="12700" cap="flat" cmpd="sng">
                <a:solidFill>
                  <a:schemeClr val="tx1">
                    <a:alpha val="100000"/>
                  </a:schemeClr>
                </a:solidFill>
                <a:prstDash val="solid"/>
                <a:round/>
                <a:headEnd type="none" w="med" len="med"/>
                <a:tailEnd type="none" w="med" len="med"/>
              </a:ln>
            </p:spPr>
            <p:txBody>
              <a:bodyPr/>
              <a:p>
                <a:endParaRPr lang="zh-CN" altLang="en-US"/>
              </a:p>
            </p:txBody>
          </p:sp>
          <p:sp>
            <p:nvSpPr>
              <p:cNvPr id="18445" name="Freeform 86"/>
              <p:cNvSpPr/>
              <p:nvPr/>
            </p:nvSpPr>
            <p:spPr>
              <a:xfrm>
                <a:off x="3064" y="2926"/>
                <a:ext cx="1024" cy="378"/>
              </a:xfrm>
              <a:custGeom>
                <a:avLst/>
                <a:gdLst>
                  <a:gd name="txL" fmla="*/ 0 w 1024"/>
                  <a:gd name="txT" fmla="*/ 0 h 378"/>
                  <a:gd name="txR" fmla="*/ 1024 w 1024"/>
                  <a:gd name="txB" fmla="*/ 378 h 378"/>
                </a:gdLst>
                <a:ahLst/>
                <a:cxnLst>
                  <a:cxn ang="0">
                    <a:pos x="1012" y="12"/>
                  </a:cxn>
                  <a:cxn ang="0">
                    <a:pos x="984" y="46"/>
                  </a:cxn>
                  <a:cxn ang="0">
                    <a:pos x="944" y="76"/>
                  </a:cxn>
                  <a:cxn ang="0">
                    <a:pos x="876" y="114"/>
                  </a:cxn>
                  <a:cxn ang="0">
                    <a:pos x="792" y="148"/>
                  </a:cxn>
                  <a:cxn ang="0">
                    <a:pos x="700" y="172"/>
                  </a:cxn>
                  <a:cxn ang="0">
                    <a:pos x="600" y="194"/>
                  </a:cxn>
                  <a:cxn ang="0">
                    <a:pos x="506" y="214"/>
                  </a:cxn>
                  <a:cxn ang="0">
                    <a:pos x="408" y="226"/>
                  </a:cxn>
                  <a:cxn ang="0">
                    <a:pos x="362" y="226"/>
                  </a:cxn>
                  <a:cxn ang="0">
                    <a:pos x="362" y="164"/>
                  </a:cxn>
                  <a:cxn ang="0">
                    <a:pos x="0" y="290"/>
                  </a:cxn>
                  <a:cxn ang="0">
                    <a:pos x="362" y="378"/>
                  </a:cxn>
                  <a:cxn ang="0">
                    <a:pos x="362" y="312"/>
                  </a:cxn>
                  <a:cxn ang="0">
                    <a:pos x="454" y="300"/>
                  </a:cxn>
                  <a:cxn ang="0">
                    <a:pos x="578" y="280"/>
                  </a:cxn>
                  <a:cxn ang="0">
                    <a:pos x="688" y="258"/>
                  </a:cxn>
                  <a:cxn ang="0">
                    <a:pos x="772" y="236"/>
                  </a:cxn>
                  <a:cxn ang="0">
                    <a:pos x="848" y="210"/>
                  </a:cxn>
                  <a:cxn ang="0">
                    <a:pos x="928" y="172"/>
                  </a:cxn>
                  <a:cxn ang="0">
                    <a:pos x="986" y="130"/>
                  </a:cxn>
                  <a:cxn ang="0">
                    <a:pos x="1018" y="86"/>
                  </a:cxn>
                  <a:cxn ang="0">
                    <a:pos x="1024" y="58"/>
                  </a:cxn>
                  <a:cxn ang="0">
                    <a:pos x="1022" y="0"/>
                  </a:cxn>
                  <a:cxn ang="0">
                    <a:pos x="1012" y="12"/>
                  </a:cxn>
                </a:cxnLst>
                <a:rect l="txL" t="txT" r="txR" b="txB"/>
                <a:pathLst>
                  <a:path w="1024" h="378">
                    <a:moveTo>
                      <a:pt x="1012" y="12"/>
                    </a:moveTo>
                    <a:lnTo>
                      <a:pt x="984" y="46"/>
                    </a:lnTo>
                    <a:lnTo>
                      <a:pt x="944" y="76"/>
                    </a:lnTo>
                    <a:lnTo>
                      <a:pt x="876" y="114"/>
                    </a:lnTo>
                    <a:lnTo>
                      <a:pt x="792" y="148"/>
                    </a:lnTo>
                    <a:lnTo>
                      <a:pt x="700" y="172"/>
                    </a:lnTo>
                    <a:lnTo>
                      <a:pt x="600" y="194"/>
                    </a:lnTo>
                    <a:lnTo>
                      <a:pt x="506" y="214"/>
                    </a:lnTo>
                    <a:lnTo>
                      <a:pt x="408" y="226"/>
                    </a:lnTo>
                    <a:lnTo>
                      <a:pt x="362" y="226"/>
                    </a:lnTo>
                    <a:lnTo>
                      <a:pt x="362" y="164"/>
                    </a:lnTo>
                    <a:lnTo>
                      <a:pt x="0" y="290"/>
                    </a:lnTo>
                    <a:lnTo>
                      <a:pt x="362" y="378"/>
                    </a:lnTo>
                    <a:lnTo>
                      <a:pt x="362" y="312"/>
                    </a:lnTo>
                    <a:lnTo>
                      <a:pt x="454" y="300"/>
                    </a:lnTo>
                    <a:lnTo>
                      <a:pt x="578" y="280"/>
                    </a:lnTo>
                    <a:lnTo>
                      <a:pt x="688" y="258"/>
                    </a:lnTo>
                    <a:lnTo>
                      <a:pt x="772" y="236"/>
                    </a:lnTo>
                    <a:lnTo>
                      <a:pt x="848" y="210"/>
                    </a:lnTo>
                    <a:lnTo>
                      <a:pt x="928" y="172"/>
                    </a:lnTo>
                    <a:lnTo>
                      <a:pt x="986" y="130"/>
                    </a:lnTo>
                    <a:lnTo>
                      <a:pt x="1018" y="86"/>
                    </a:lnTo>
                    <a:lnTo>
                      <a:pt x="1024" y="58"/>
                    </a:lnTo>
                    <a:lnTo>
                      <a:pt x="1022" y="0"/>
                    </a:lnTo>
                    <a:lnTo>
                      <a:pt x="1012" y="12"/>
                    </a:lnTo>
                    <a:close/>
                  </a:path>
                </a:pathLst>
              </a:custGeom>
              <a:solidFill>
                <a:srgbClr val="33CC33">
                  <a:alpha val="100000"/>
                </a:srgbClr>
              </a:solidFill>
              <a:ln w="12700" cap="flat" cmpd="sng">
                <a:solidFill>
                  <a:schemeClr val="tx1">
                    <a:alpha val="100000"/>
                  </a:schemeClr>
                </a:solidFill>
                <a:prstDash val="solid"/>
                <a:round/>
                <a:headEnd type="none" w="med" len="med"/>
                <a:tailEnd type="none" w="med" len="med"/>
              </a:ln>
            </p:spPr>
            <p:txBody>
              <a:bodyPr/>
              <a:p>
                <a:endParaRPr lang="zh-CN" altLang="en-US"/>
              </a:p>
            </p:txBody>
          </p:sp>
        </p:grpSp>
        <p:grpSp>
          <p:nvGrpSpPr>
            <p:cNvPr id="18441" name="Group 87"/>
            <p:cNvGrpSpPr/>
            <p:nvPr/>
          </p:nvGrpSpPr>
          <p:grpSpPr>
            <a:xfrm>
              <a:off x="871" y="984"/>
              <a:ext cx="1128" cy="917"/>
              <a:chOff x="2968" y="2530"/>
              <a:chExt cx="1024" cy="678"/>
            </a:xfrm>
          </p:grpSpPr>
          <p:sp>
            <p:nvSpPr>
              <p:cNvPr id="18442" name="Freeform 88"/>
              <p:cNvSpPr/>
              <p:nvPr/>
            </p:nvSpPr>
            <p:spPr>
              <a:xfrm>
                <a:off x="2970" y="2530"/>
                <a:ext cx="1022" cy="348"/>
              </a:xfrm>
              <a:custGeom>
                <a:avLst/>
                <a:gdLst>
                  <a:gd name="txL" fmla="*/ 0 w 1022"/>
                  <a:gd name="txT" fmla="*/ 0 h 348"/>
                  <a:gd name="txR" fmla="*/ 1022 w 1022"/>
                  <a:gd name="txB" fmla="*/ 348 h 348"/>
                </a:gdLst>
                <a:ahLst/>
                <a:cxnLst>
                  <a:cxn ang="0">
                    <a:pos x="216" y="86"/>
                  </a:cxn>
                  <a:cxn ang="0">
                    <a:pos x="4" y="80"/>
                  </a:cxn>
                  <a:cxn ang="0">
                    <a:pos x="0" y="0"/>
                  </a:cxn>
                  <a:cxn ang="0">
                    <a:pos x="216" y="4"/>
                  </a:cxn>
                  <a:cxn ang="0">
                    <a:pos x="294" y="10"/>
                  </a:cxn>
                  <a:cxn ang="0">
                    <a:pos x="464" y="28"/>
                  </a:cxn>
                  <a:cxn ang="0">
                    <a:pos x="600" y="50"/>
                  </a:cxn>
                  <a:cxn ang="0">
                    <a:pos x="700" y="72"/>
                  </a:cxn>
                  <a:cxn ang="0">
                    <a:pos x="794" y="98"/>
                  </a:cxn>
                  <a:cxn ang="0">
                    <a:pos x="872" y="130"/>
                  </a:cxn>
                  <a:cxn ang="0">
                    <a:pos x="944" y="164"/>
                  </a:cxn>
                  <a:cxn ang="0">
                    <a:pos x="990" y="200"/>
                  </a:cxn>
                  <a:cxn ang="0">
                    <a:pos x="1014" y="234"/>
                  </a:cxn>
                  <a:cxn ang="0">
                    <a:pos x="1020" y="274"/>
                  </a:cxn>
                  <a:cxn ang="0">
                    <a:pos x="1022" y="348"/>
                  </a:cxn>
                  <a:cxn ang="0">
                    <a:pos x="1008" y="302"/>
                  </a:cxn>
                  <a:cxn ang="0">
                    <a:pos x="968" y="268"/>
                  </a:cxn>
                  <a:cxn ang="0">
                    <a:pos x="912" y="230"/>
                  </a:cxn>
                  <a:cxn ang="0">
                    <a:pos x="844" y="202"/>
                  </a:cxn>
                  <a:cxn ang="0">
                    <a:pos x="776" y="178"/>
                  </a:cxn>
                  <a:cxn ang="0">
                    <a:pos x="716" y="160"/>
                  </a:cxn>
                  <a:cxn ang="0">
                    <a:pos x="628" y="138"/>
                  </a:cxn>
                  <a:cxn ang="0">
                    <a:pos x="538" y="120"/>
                  </a:cxn>
                  <a:cxn ang="0">
                    <a:pos x="444" y="108"/>
                  </a:cxn>
                  <a:cxn ang="0">
                    <a:pos x="296" y="92"/>
                  </a:cxn>
                  <a:cxn ang="0">
                    <a:pos x="216" y="86"/>
                  </a:cxn>
                </a:cxnLst>
                <a:rect l="txL" t="txT" r="txR" b="txB"/>
                <a:pathLst>
                  <a:path w="1022" h="348">
                    <a:moveTo>
                      <a:pt x="216" y="86"/>
                    </a:moveTo>
                    <a:lnTo>
                      <a:pt x="4" y="80"/>
                    </a:lnTo>
                    <a:lnTo>
                      <a:pt x="0" y="0"/>
                    </a:lnTo>
                    <a:lnTo>
                      <a:pt x="216" y="4"/>
                    </a:lnTo>
                    <a:lnTo>
                      <a:pt x="294" y="10"/>
                    </a:lnTo>
                    <a:lnTo>
                      <a:pt x="464" y="28"/>
                    </a:lnTo>
                    <a:lnTo>
                      <a:pt x="600" y="50"/>
                    </a:lnTo>
                    <a:lnTo>
                      <a:pt x="700" y="72"/>
                    </a:lnTo>
                    <a:lnTo>
                      <a:pt x="794" y="98"/>
                    </a:lnTo>
                    <a:lnTo>
                      <a:pt x="872" y="130"/>
                    </a:lnTo>
                    <a:lnTo>
                      <a:pt x="944" y="164"/>
                    </a:lnTo>
                    <a:lnTo>
                      <a:pt x="990" y="200"/>
                    </a:lnTo>
                    <a:lnTo>
                      <a:pt x="1014" y="234"/>
                    </a:lnTo>
                    <a:lnTo>
                      <a:pt x="1020" y="274"/>
                    </a:lnTo>
                    <a:lnTo>
                      <a:pt x="1022" y="348"/>
                    </a:lnTo>
                    <a:lnTo>
                      <a:pt x="1008" y="302"/>
                    </a:lnTo>
                    <a:lnTo>
                      <a:pt x="968" y="268"/>
                    </a:lnTo>
                    <a:lnTo>
                      <a:pt x="912" y="230"/>
                    </a:lnTo>
                    <a:lnTo>
                      <a:pt x="844" y="202"/>
                    </a:lnTo>
                    <a:lnTo>
                      <a:pt x="776" y="178"/>
                    </a:lnTo>
                    <a:lnTo>
                      <a:pt x="716" y="160"/>
                    </a:lnTo>
                    <a:lnTo>
                      <a:pt x="628" y="138"/>
                    </a:lnTo>
                    <a:lnTo>
                      <a:pt x="538" y="120"/>
                    </a:lnTo>
                    <a:lnTo>
                      <a:pt x="444" y="108"/>
                    </a:lnTo>
                    <a:lnTo>
                      <a:pt x="296" y="92"/>
                    </a:lnTo>
                    <a:lnTo>
                      <a:pt x="216" y="86"/>
                    </a:lnTo>
                    <a:close/>
                  </a:path>
                </a:pathLst>
              </a:custGeom>
              <a:solidFill>
                <a:srgbClr val="006600">
                  <a:alpha val="100000"/>
                </a:srgbClr>
              </a:solidFill>
              <a:ln w="12700" cap="flat" cmpd="sng">
                <a:solidFill>
                  <a:schemeClr val="tx1">
                    <a:alpha val="100000"/>
                  </a:schemeClr>
                </a:solidFill>
                <a:prstDash val="solid"/>
                <a:round/>
                <a:headEnd type="none" w="med" len="med"/>
                <a:tailEnd type="none" w="med" len="med"/>
              </a:ln>
            </p:spPr>
            <p:txBody>
              <a:bodyPr/>
              <a:p>
                <a:endParaRPr lang="zh-CN" altLang="en-US"/>
              </a:p>
            </p:txBody>
          </p:sp>
          <p:sp>
            <p:nvSpPr>
              <p:cNvPr id="18443" name="Freeform 89"/>
              <p:cNvSpPr/>
              <p:nvPr/>
            </p:nvSpPr>
            <p:spPr>
              <a:xfrm>
                <a:off x="2968" y="2830"/>
                <a:ext cx="1024" cy="378"/>
              </a:xfrm>
              <a:custGeom>
                <a:avLst/>
                <a:gdLst>
                  <a:gd name="txL" fmla="*/ 0 w 1024"/>
                  <a:gd name="txT" fmla="*/ 0 h 378"/>
                  <a:gd name="txR" fmla="*/ 1024 w 1024"/>
                  <a:gd name="txB" fmla="*/ 378 h 378"/>
                </a:gdLst>
                <a:ahLst/>
                <a:cxnLst>
                  <a:cxn ang="0">
                    <a:pos x="1012" y="12"/>
                  </a:cxn>
                  <a:cxn ang="0">
                    <a:pos x="984" y="46"/>
                  </a:cxn>
                  <a:cxn ang="0">
                    <a:pos x="944" y="76"/>
                  </a:cxn>
                  <a:cxn ang="0">
                    <a:pos x="876" y="114"/>
                  </a:cxn>
                  <a:cxn ang="0">
                    <a:pos x="792" y="148"/>
                  </a:cxn>
                  <a:cxn ang="0">
                    <a:pos x="700" y="172"/>
                  </a:cxn>
                  <a:cxn ang="0">
                    <a:pos x="600" y="194"/>
                  </a:cxn>
                  <a:cxn ang="0">
                    <a:pos x="506" y="214"/>
                  </a:cxn>
                  <a:cxn ang="0">
                    <a:pos x="408" y="226"/>
                  </a:cxn>
                  <a:cxn ang="0">
                    <a:pos x="362" y="226"/>
                  </a:cxn>
                  <a:cxn ang="0">
                    <a:pos x="362" y="164"/>
                  </a:cxn>
                  <a:cxn ang="0">
                    <a:pos x="0" y="290"/>
                  </a:cxn>
                  <a:cxn ang="0">
                    <a:pos x="362" y="378"/>
                  </a:cxn>
                  <a:cxn ang="0">
                    <a:pos x="362" y="312"/>
                  </a:cxn>
                  <a:cxn ang="0">
                    <a:pos x="454" y="300"/>
                  </a:cxn>
                  <a:cxn ang="0">
                    <a:pos x="578" y="280"/>
                  </a:cxn>
                  <a:cxn ang="0">
                    <a:pos x="688" y="258"/>
                  </a:cxn>
                  <a:cxn ang="0">
                    <a:pos x="772" y="236"/>
                  </a:cxn>
                  <a:cxn ang="0">
                    <a:pos x="848" y="210"/>
                  </a:cxn>
                  <a:cxn ang="0">
                    <a:pos x="928" y="172"/>
                  </a:cxn>
                  <a:cxn ang="0">
                    <a:pos x="986" y="130"/>
                  </a:cxn>
                  <a:cxn ang="0">
                    <a:pos x="1018" y="86"/>
                  </a:cxn>
                  <a:cxn ang="0">
                    <a:pos x="1024" y="58"/>
                  </a:cxn>
                  <a:cxn ang="0">
                    <a:pos x="1022" y="0"/>
                  </a:cxn>
                  <a:cxn ang="0">
                    <a:pos x="1012" y="12"/>
                  </a:cxn>
                </a:cxnLst>
                <a:rect l="txL" t="txT" r="txR" b="txB"/>
                <a:pathLst>
                  <a:path w="1024" h="378">
                    <a:moveTo>
                      <a:pt x="1012" y="12"/>
                    </a:moveTo>
                    <a:lnTo>
                      <a:pt x="984" y="46"/>
                    </a:lnTo>
                    <a:lnTo>
                      <a:pt x="944" y="76"/>
                    </a:lnTo>
                    <a:lnTo>
                      <a:pt x="876" y="114"/>
                    </a:lnTo>
                    <a:lnTo>
                      <a:pt x="792" y="148"/>
                    </a:lnTo>
                    <a:lnTo>
                      <a:pt x="700" y="172"/>
                    </a:lnTo>
                    <a:lnTo>
                      <a:pt x="600" y="194"/>
                    </a:lnTo>
                    <a:lnTo>
                      <a:pt x="506" y="214"/>
                    </a:lnTo>
                    <a:lnTo>
                      <a:pt x="408" y="226"/>
                    </a:lnTo>
                    <a:lnTo>
                      <a:pt x="362" y="226"/>
                    </a:lnTo>
                    <a:lnTo>
                      <a:pt x="362" y="164"/>
                    </a:lnTo>
                    <a:lnTo>
                      <a:pt x="0" y="290"/>
                    </a:lnTo>
                    <a:lnTo>
                      <a:pt x="362" y="378"/>
                    </a:lnTo>
                    <a:lnTo>
                      <a:pt x="362" y="312"/>
                    </a:lnTo>
                    <a:lnTo>
                      <a:pt x="454" y="300"/>
                    </a:lnTo>
                    <a:lnTo>
                      <a:pt x="578" y="280"/>
                    </a:lnTo>
                    <a:lnTo>
                      <a:pt x="688" y="258"/>
                    </a:lnTo>
                    <a:lnTo>
                      <a:pt x="772" y="236"/>
                    </a:lnTo>
                    <a:lnTo>
                      <a:pt x="848" y="210"/>
                    </a:lnTo>
                    <a:lnTo>
                      <a:pt x="928" y="172"/>
                    </a:lnTo>
                    <a:lnTo>
                      <a:pt x="986" y="130"/>
                    </a:lnTo>
                    <a:lnTo>
                      <a:pt x="1018" y="86"/>
                    </a:lnTo>
                    <a:lnTo>
                      <a:pt x="1024" y="58"/>
                    </a:lnTo>
                    <a:lnTo>
                      <a:pt x="1022" y="0"/>
                    </a:lnTo>
                    <a:lnTo>
                      <a:pt x="1012" y="12"/>
                    </a:lnTo>
                    <a:close/>
                  </a:path>
                </a:pathLst>
              </a:custGeom>
              <a:solidFill>
                <a:srgbClr val="33CC33">
                  <a:alpha val="100000"/>
                </a:srgbClr>
              </a:solidFill>
              <a:ln w="12700" cap="flat" cmpd="sng">
                <a:solidFill>
                  <a:schemeClr val="tx1">
                    <a:alpha val="100000"/>
                  </a:schemeClr>
                </a:solidFill>
                <a:prstDash val="solid"/>
                <a:round/>
                <a:headEnd type="none" w="med" len="med"/>
                <a:tailEnd type="none" w="med" len="med"/>
              </a:ln>
            </p:spPr>
            <p:txBody>
              <a:bodyPr/>
              <a:p>
                <a:endParaRPr lang="zh-CN" altLang="en-US"/>
              </a:p>
            </p:txBody>
          </p:sp>
        </p:grpSp>
      </p:grpSp>
    </p:spTree>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8"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pic>
        <p:nvPicPr>
          <p:cNvPr id="1029" name="Picture 153" descr="MPj04392390000[1]"/>
          <p:cNvPicPr>
            <a:picLocks noChangeAspect="1"/>
          </p:cNvPicPr>
          <p:nvPr/>
        </p:nvPicPr>
        <p:blipFill>
          <a:blip r:embed="rId1"/>
          <a:stretch>
            <a:fillRect/>
          </a:stretch>
        </p:blipFill>
        <p:spPr>
          <a:xfrm>
            <a:off x="588963" y="2770188"/>
            <a:ext cx="1054100" cy="1054100"/>
          </a:xfrm>
          <a:prstGeom prst="rect">
            <a:avLst/>
          </a:prstGeom>
          <a:noFill/>
          <a:ln w="9525">
            <a:noFill/>
          </a:ln>
        </p:spPr>
      </p:pic>
      <p:sp>
        <p:nvSpPr>
          <p:cNvPr id="1030" name="Rectangle 2"/>
          <p:cNvSpPr>
            <a:spLocks noGrp="1"/>
          </p:cNvSpPr>
          <p:nvPr>
            <p:ph type="title"/>
          </p:nvPr>
        </p:nvSpPr>
        <p:spPr>
          <a:xfrm>
            <a:off x="558800" y="147638"/>
            <a:ext cx="7319963" cy="541337"/>
          </a:xfrm>
          <a:ln/>
        </p:spPr>
        <p:txBody>
          <a:bodyPr vert="horz" wrap="square" lIns="91440" tIns="45720" rIns="91440" bIns="45720" anchor="t" anchorCtr="0"/>
          <a:p>
            <a:pPr marL="495300" indent="-495300"/>
            <a:r>
              <a:rPr lang="en-US" altLang="zh-CN" dirty="0"/>
              <a:t>JHA </a:t>
            </a:r>
            <a:r>
              <a:rPr lang="zh-CN" altLang="en-US" dirty="0">
                <a:ea typeface="宋体" panose="02010600030101010101" pitchFamily="2" charset="-122"/>
              </a:rPr>
              <a:t>步骤 </a:t>
            </a:r>
            <a:r>
              <a:rPr lang="en-US" altLang="zh-CN" dirty="0"/>
              <a:t>3: </a:t>
            </a:r>
            <a:r>
              <a:rPr lang="zh-CN" altLang="en-US" dirty="0">
                <a:ea typeface="宋体" panose="02010600030101010101" pitchFamily="2" charset="-122"/>
              </a:rPr>
              <a:t>识别</a:t>
            </a:r>
            <a:r>
              <a:rPr lang="en-US" altLang="zh-CN" dirty="0">
                <a:ea typeface="宋体" panose="02010600030101010101" pitchFamily="2" charset="-122"/>
              </a:rPr>
              <a:t>&amp;</a:t>
            </a:r>
            <a:r>
              <a:rPr lang="zh-CN" altLang="en-US" dirty="0">
                <a:ea typeface="宋体" panose="02010600030101010101" pitchFamily="2" charset="-122"/>
              </a:rPr>
              <a:t>降低危害风险</a:t>
            </a:r>
            <a:endParaRPr lang="en-US" altLang="zh-CN" sz="2000" dirty="0"/>
          </a:p>
        </p:txBody>
      </p:sp>
      <p:sp>
        <p:nvSpPr>
          <p:cNvPr id="1031" name="Rectangle 3"/>
          <p:cNvSpPr>
            <a:spLocks noGrp="1"/>
          </p:cNvSpPr>
          <p:nvPr>
            <p:ph idx="1"/>
          </p:nvPr>
        </p:nvSpPr>
        <p:spPr>
          <a:xfrm>
            <a:off x="1095375" y="708025"/>
            <a:ext cx="6116638" cy="5748338"/>
          </a:xfrm>
          <a:ln/>
        </p:spPr>
        <p:txBody>
          <a:bodyPr vert="horz" wrap="square" lIns="91440" tIns="45720" rIns="91440" bIns="45720" anchor="t" anchorCtr="0"/>
          <a:p>
            <a:r>
              <a:rPr lang="zh-CN" altLang="en-US" sz="2600" dirty="0">
                <a:ea typeface="宋体" panose="02010600030101010101" pitchFamily="2" charset="-122"/>
              </a:rPr>
              <a:t>识别</a:t>
            </a:r>
            <a:r>
              <a:rPr lang="en-US" altLang="zh-CN" sz="2600" dirty="0"/>
              <a:t>:</a:t>
            </a:r>
            <a:r>
              <a:rPr lang="en-US" altLang="zh-CN" sz="4000" dirty="0"/>
              <a:t> </a:t>
            </a:r>
            <a:endParaRPr lang="en-US" altLang="zh-CN" sz="4000" dirty="0"/>
          </a:p>
          <a:p>
            <a:pPr lvl="1"/>
            <a:r>
              <a:rPr lang="zh-CN" altLang="en-US" sz="1800" dirty="0">
                <a:ea typeface="宋体" panose="02010600030101010101" pitchFamily="2" charset="-122"/>
              </a:rPr>
              <a:t>身体和健康方面的危害</a:t>
            </a:r>
            <a:endParaRPr lang="en-US" altLang="zh-CN" sz="1800" dirty="0"/>
          </a:p>
          <a:p>
            <a:pPr lvl="2"/>
            <a:r>
              <a:rPr lang="zh-CN" altLang="en-US" b="1" dirty="0">
                <a:ea typeface="宋体" panose="02010600030101010101" pitchFamily="2" charset="-122"/>
              </a:rPr>
              <a:t>不安全的工作条件</a:t>
            </a:r>
            <a:r>
              <a:rPr lang="en-US" altLang="zh-CN" dirty="0"/>
              <a:t> </a:t>
            </a:r>
            <a:endParaRPr lang="en-US" altLang="zh-CN" dirty="0"/>
          </a:p>
          <a:p>
            <a:pPr lvl="3"/>
            <a:r>
              <a:rPr lang="zh-CN" altLang="en-US" dirty="0">
                <a:ea typeface="宋体" panose="02010600030101010101" pitchFamily="2" charset="-122"/>
              </a:rPr>
              <a:t>重的负载</a:t>
            </a:r>
            <a:r>
              <a:rPr lang="en-US" altLang="zh-CN" dirty="0"/>
              <a:t>, </a:t>
            </a:r>
            <a:r>
              <a:rPr lang="zh-CN" altLang="en-US" dirty="0">
                <a:ea typeface="宋体" panose="02010600030101010101" pitchFamily="2" charset="-122"/>
              </a:rPr>
              <a:t>驾驶</a:t>
            </a:r>
            <a:r>
              <a:rPr lang="en-US" altLang="zh-CN" dirty="0"/>
              <a:t>, </a:t>
            </a:r>
            <a:r>
              <a:rPr lang="zh-CN" altLang="en-US" dirty="0">
                <a:ea typeface="宋体" panose="02010600030101010101" pitchFamily="2" charset="-122"/>
              </a:rPr>
              <a:t>隔离作业的人员</a:t>
            </a:r>
            <a:r>
              <a:rPr lang="en-US" altLang="zh-CN" dirty="0"/>
              <a:t>, …</a:t>
            </a:r>
            <a:endParaRPr lang="en-US" altLang="zh-CN" dirty="0"/>
          </a:p>
          <a:p>
            <a:pPr lvl="2"/>
            <a:r>
              <a:rPr lang="zh-CN" altLang="en-US" b="1" dirty="0">
                <a:ea typeface="宋体" panose="02010600030101010101" pitchFamily="2" charset="-122"/>
              </a:rPr>
              <a:t>不安全的设备</a:t>
            </a:r>
            <a:r>
              <a:rPr lang="en-US" altLang="zh-CN" dirty="0"/>
              <a:t> </a:t>
            </a:r>
            <a:endParaRPr lang="en-US" altLang="zh-CN" dirty="0"/>
          </a:p>
          <a:p>
            <a:pPr lvl="3"/>
            <a:r>
              <a:rPr lang="zh-CN" altLang="en-US" dirty="0">
                <a:ea typeface="宋体" panose="02010600030101010101" pitchFamily="2" charset="-122"/>
              </a:rPr>
              <a:t>无防护装置的转动部件</a:t>
            </a:r>
            <a:r>
              <a:rPr lang="en-US" altLang="zh-CN" dirty="0"/>
              <a:t>, </a:t>
            </a:r>
            <a:r>
              <a:rPr lang="zh-CN" altLang="en-US" dirty="0">
                <a:ea typeface="宋体" panose="02010600030101010101" pitchFamily="2" charset="-122"/>
              </a:rPr>
              <a:t>电</a:t>
            </a:r>
            <a:r>
              <a:rPr lang="en-US" altLang="zh-CN" dirty="0"/>
              <a:t>, …</a:t>
            </a:r>
            <a:endParaRPr lang="en-US" altLang="zh-CN" dirty="0"/>
          </a:p>
          <a:p>
            <a:pPr lvl="2"/>
            <a:r>
              <a:rPr lang="zh-CN" altLang="en-US" b="1" dirty="0">
                <a:ea typeface="宋体" panose="02010600030101010101" pitchFamily="2" charset="-122"/>
              </a:rPr>
              <a:t>不安全的环境</a:t>
            </a:r>
            <a:endParaRPr lang="en-US" altLang="zh-CN" b="1" dirty="0"/>
          </a:p>
          <a:p>
            <a:pPr lvl="3"/>
            <a:r>
              <a:rPr lang="zh-CN" altLang="en-US" dirty="0">
                <a:ea typeface="宋体" panose="02010600030101010101" pitchFamily="2" charset="-122"/>
              </a:rPr>
              <a:t>噪声</a:t>
            </a:r>
            <a:r>
              <a:rPr lang="en-US" altLang="zh-CN" dirty="0"/>
              <a:t>, </a:t>
            </a:r>
            <a:r>
              <a:rPr lang="zh-CN" altLang="en-US" dirty="0">
                <a:ea typeface="宋体" panose="02010600030101010101" pitchFamily="2" charset="-122"/>
              </a:rPr>
              <a:t>照明</a:t>
            </a:r>
            <a:r>
              <a:rPr lang="en-US" altLang="zh-CN" dirty="0"/>
              <a:t>, …</a:t>
            </a:r>
            <a:endParaRPr lang="en-US" altLang="zh-CN" dirty="0"/>
          </a:p>
          <a:p>
            <a:pPr lvl="2"/>
            <a:r>
              <a:rPr lang="zh-CN" altLang="en-US" b="1" dirty="0">
                <a:ea typeface="宋体" panose="02010600030101010101" pitchFamily="2" charset="-122"/>
              </a:rPr>
              <a:t>不安全的物料</a:t>
            </a:r>
            <a:r>
              <a:rPr lang="en-US" altLang="zh-CN" dirty="0"/>
              <a:t> </a:t>
            </a:r>
            <a:endParaRPr lang="en-US" altLang="zh-CN" dirty="0"/>
          </a:p>
          <a:p>
            <a:pPr lvl="3"/>
            <a:r>
              <a:rPr lang="zh-CN" altLang="en-US" dirty="0">
                <a:ea typeface="宋体" panose="02010600030101010101" pitchFamily="2" charset="-122"/>
              </a:rPr>
              <a:t>有毒物料</a:t>
            </a:r>
            <a:r>
              <a:rPr lang="en-US" altLang="zh-CN" dirty="0"/>
              <a:t>, …</a:t>
            </a:r>
            <a:endParaRPr lang="en-US" altLang="zh-CN" dirty="0"/>
          </a:p>
          <a:p>
            <a:pPr lvl="2"/>
            <a:r>
              <a:rPr lang="zh-CN" altLang="en-US" b="1" dirty="0">
                <a:ea typeface="宋体" panose="02010600030101010101" pitchFamily="2" charset="-122"/>
              </a:rPr>
              <a:t>不安全的组织</a:t>
            </a:r>
            <a:r>
              <a:rPr lang="en-US" altLang="zh-CN" dirty="0"/>
              <a:t> </a:t>
            </a:r>
            <a:endParaRPr lang="en-US" altLang="zh-CN" dirty="0"/>
          </a:p>
          <a:p>
            <a:pPr lvl="3"/>
            <a:r>
              <a:rPr lang="zh-CN" altLang="en-US" dirty="0">
                <a:ea typeface="宋体" panose="02010600030101010101" pitchFamily="2" charset="-122"/>
              </a:rPr>
              <a:t>缺少培训</a:t>
            </a:r>
            <a:r>
              <a:rPr lang="en-US" altLang="zh-CN" dirty="0"/>
              <a:t>, </a:t>
            </a:r>
            <a:r>
              <a:rPr lang="zh-CN" altLang="en-US" dirty="0">
                <a:ea typeface="宋体" panose="02010600030101010101" pitchFamily="2" charset="-122"/>
              </a:rPr>
              <a:t>作业组织方式</a:t>
            </a:r>
            <a:r>
              <a:rPr lang="en-US" altLang="zh-CN" dirty="0"/>
              <a:t>…</a:t>
            </a:r>
            <a:endParaRPr lang="en-US" altLang="zh-CN" dirty="0"/>
          </a:p>
          <a:p>
            <a:pPr lvl="1"/>
            <a:r>
              <a:rPr lang="zh-CN" altLang="en-US" sz="1800" dirty="0">
                <a:ea typeface="宋体" panose="02010600030101010101" pitchFamily="2" charset="-122"/>
              </a:rPr>
              <a:t>客户或第三方现场存在的危害身体和健康方面的风险</a:t>
            </a:r>
            <a:endParaRPr lang="en-US" altLang="zh-CN" sz="1800" dirty="0"/>
          </a:p>
          <a:p>
            <a:pPr lvl="3"/>
            <a:endParaRPr lang="en-US" altLang="zh-CN" sz="1800" i="0" dirty="0"/>
          </a:p>
          <a:p>
            <a:endParaRPr lang="en-US" altLang="zh-CN" sz="4000" dirty="0"/>
          </a:p>
          <a:p>
            <a:endParaRPr lang="en-US" altLang="zh-CN" sz="4000" dirty="0"/>
          </a:p>
          <a:p>
            <a:pPr lvl="1"/>
            <a:endParaRPr lang="en-US" altLang="zh-CN" sz="3600" dirty="0"/>
          </a:p>
          <a:p>
            <a:endParaRPr lang="en-US" altLang="zh-CN" sz="2100" dirty="0"/>
          </a:p>
          <a:p>
            <a:endParaRPr lang="en-US" altLang="zh-CN" sz="2800" dirty="0"/>
          </a:p>
        </p:txBody>
      </p:sp>
      <p:graphicFrame>
        <p:nvGraphicFramePr>
          <p:cNvPr id="1026" name="Object 4"/>
          <p:cNvGraphicFramePr/>
          <p:nvPr/>
        </p:nvGraphicFramePr>
        <p:xfrm>
          <a:off x="3802063" y="5181600"/>
          <a:ext cx="957262" cy="1390650"/>
        </p:xfrm>
        <a:graphic>
          <a:graphicData uri="http://schemas.openxmlformats.org/presentationml/2006/ole">
            <mc:AlternateContent xmlns:mc="http://schemas.openxmlformats.org/markup-compatibility/2006">
              <mc:Choice xmlns:v="urn:schemas-microsoft-com:vml" Requires="v">
                <p:oleObj spid="_x0000_s3077" name="" r:id="rId2" imgW="2381250" imgH="2590800" progId="MSPhotoEd.3">
                  <p:embed/>
                </p:oleObj>
              </mc:Choice>
              <mc:Fallback>
                <p:oleObj name="" r:id="rId2" imgW="2381250" imgH="2590800" progId="MSPhotoEd.3">
                  <p:embed/>
                  <p:pic>
                    <p:nvPicPr>
                      <p:cNvPr id="0" name="图片 3076"/>
                      <p:cNvPicPr/>
                      <p:nvPr/>
                    </p:nvPicPr>
                    <p:blipFill>
                      <a:blip r:embed="rId3"/>
                      <a:stretch>
                        <a:fillRect/>
                      </a:stretch>
                    </p:blipFill>
                    <p:spPr>
                      <a:xfrm>
                        <a:off x="3802063" y="5181600"/>
                        <a:ext cx="957262" cy="1390650"/>
                      </a:xfrm>
                      <a:prstGeom prst="rect">
                        <a:avLst/>
                      </a:prstGeom>
                      <a:noFill/>
                      <a:ln w="38100">
                        <a:noFill/>
                        <a:miter/>
                      </a:ln>
                    </p:spPr>
                  </p:pic>
                </p:oleObj>
              </mc:Fallback>
            </mc:AlternateContent>
          </a:graphicData>
        </a:graphic>
      </p:graphicFrame>
      <p:graphicFrame>
        <p:nvGraphicFramePr>
          <p:cNvPr id="1027" name="Object 152"/>
          <p:cNvGraphicFramePr/>
          <p:nvPr/>
        </p:nvGraphicFramePr>
        <p:xfrm>
          <a:off x="7107238" y="4095750"/>
          <a:ext cx="1547812" cy="2232025"/>
        </p:xfrm>
        <a:graphic>
          <a:graphicData uri="http://schemas.openxmlformats.org/presentationml/2006/ole">
            <mc:AlternateContent xmlns:mc="http://schemas.openxmlformats.org/markup-compatibility/2006">
              <mc:Choice xmlns:v="urn:schemas-microsoft-com:vml" Requires="v">
                <p:oleObj spid="_x0000_s3078" name="" r:id="rId4" imgW="2442845" imgH="3469005" progId="MS_ClipArt_Gallery.5">
                  <p:embed/>
                </p:oleObj>
              </mc:Choice>
              <mc:Fallback>
                <p:oleObj name="" r:id="rId4" imgW="2442845" imgH="3469005" progId="MS_ClipArt_Gallery.5">
                  <p:embed/>
                  <p:pic>
                    <p:nvPicPr>
                      <p:cNvPr id="0" name="图片 3077"/>
                      <p:cNvPicPr/>
                      <p:nvPr/>
                    </p:nvPicPr>
                    <p:blipFill>
                      <a:blip r:embed="rId5"/>
                      <a:stretch>
                        <a:fillRect/>
                      </a:stretch>
                    </p:blipFill>
                    <p:spPr>
                      <a:xfrm>
                        <a:off x="7107238" y="4095750"/>
                        <a:ext cx="1547812" cy="2232025"/>
                      </a:xfrm>
                      <a:prstGeom prst="rect">
                        <a:avLst/>
                      </a:prstGeom>
                      <a:noFill/>
                      <a:ln w="38100">
                        <a:noFill/>
                        <a:miter/>
                      </a:ln>
                    </p:spPr>
                  </p:pic>
                </p:oleObj>
              </mc:Fallback>
            </mc:AlternateContent>
          </a:graphicData>
        </a:graphic>
      </p:graphicFrame>
      <p:pic>
        <p:nvPicPr>
          <p:cNvPr id="1032" name="Picture 154" descr="MPj04393340000[1]"/>
          <p:cNvPicPr>
            <a:picLocks noChangeAspect="1"/>
          </p:cNvPicPr>
          <p:nvPr/>
        </p:nvPicPr>
        <p:blipFill>
          <a:blip r:embed="rId6"/>
          <a:stretch>
            <a:fillRect/>
          </a:stretch>
        </p:blipFill>
        <p:spPr>
          <a:xfrm>
            <a:off x="6858000" y="977900"/>
            <a:ext cx="889000" cy="1341438"/>
          </a:xfrm>
          <a:prstGeom prst="rect">
            <a:avLst/>
          </a:prstGeom>
          <a:noFill/>
          <a:ln w="9525">
            <a:noFill/>
          </a:ln>
        </p:spPr>
      </p:pic>
      <p:pic>
        <p:nvPicPr>
          <p:cNvPr id="1033" name="Picture 155" descr="MCj00978410000[1]"/>
          <p:cNvPicPr>
            <a:picLocks noChangeAspect="1"/>
          </p:cNvPicPr>
          <p:nvPr/>
        </p:nvPicPr>
        <p:blipFill>
          <a:blip r:embed="rId7"/>
          <a:stretch>
            <a:fillRect/>
          </a:stretch>
        </p:blipFill>
        <p:spPr>
          <a:xfrm>
            <a:off x="5267325" y="3111500"/>
            <a:ext cx="1062038" cy="1003300"/>
          </a:xfrm>
          <a:prstGeom prst="rect">
            <a:avLst/>
          </a:prstGeom>
          <a:noFill/>
          <a:ln w="9525">
            <a:noFill/>
          </a:ln>
        </p:spPr>
      </p:pic>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19459" name="Rectangle 3"/>
          <p:cNvSpPr>
            <a:spLocks noGrp="1"/>
          </p:cNvSpPr>
          <p:nvPr>
            <p:ph idx="1"/>
          </p:nvPr>
        </p:nvSpPr>
        <p:spPr>
          <a:xfrm>
            <a:off x="533400" y="609600"/>
            <a:ext cx="7705725" cy="5581650"/>
          </a:xfrm>
          <a:ln/>
        </p:spPr>
        <p:txBody>
          <a:bodyPr vert="horz" wrap="square" lIns="91440" tIns="45720" rIns="91440" bIns="45720" anchor="t" anchorCtr="0"/>
          <a:p>
            <a:pPr lvl="2">
              <a:buNone/>
            </a:pPr>
            <a:endParaRPr lang="en-US" altLang="en-US" sz="2800" dirty="0"/>
          </a:p>
          <a:p>
            <a:r>
              <a:rPr lang="en-US" altLang="zh-CN" sz="2800" dirty="0"/>
              <a:t> </a:t>
            </a:r>
            <a:r>
              <a:rPr lang="zh-CN" altLang="en-US" sz="2800" dirty="0">
                <a:ea typeface="宋体" panose="02010600030101010101" pitchFamily="2" charset="-122"/>
              </a:rPr>
              <a:t>考虑过去发生的事情</a:t>
            </a:r>
            <a:r>
              <a:rPr lang="en-US" altLang="zh-CN" sz="2800" dirty="0"/>
              <a:t> </a:t>
            </a:r>
            <a:r>
              <a:rPr lang="en-US" altLang="zh-CN" sz="2800" dirty="0">
                <a:ea typeface="宋体" panose="02010600030101010101" pitchFamily="2" charset="-122"/>
              </a:rPr>
              <a:t>(</a:t>
            </a:r>
            <a:r>
              <a:rPr lang="zh-CN" altLang="en-US" sz="2800" dirty="0">
                <a:ea typeface="宋体" panose="02010600030101010101" pitchFamily="2" charset="-122"/>
              </a:rPr>
              <a:t>事故</a:t>
            </a:r>
            <a:r>
              <a:rPr lang="en-US" altLang="zh-CN" sz="2800" dirty="0">
                <a:ea typeface="宋体" panose="02010600030101010101" pitchFamily="2" charset="-122"/>
              </a:rPr>
              <a:t>,</a:t>
            </a:r>
            <a:r>
              <a:rPr lang="en-US" altLang="zh-CN" sz="2800" dirty="0"/>
              <a:t> </a:t>
            </a:r>
            <a:r>
              <a:rPr lang="zh-CN" altLang="en-US" sz="2800" dirty="0">
                <a:ea typeface="宋体" panose="02010600030101010101" pitchFamily="2" charset="-122"/>
              </a:rPr>
              <a:t>事件</a:t>
            </a:r>
            <a:r>
              <a:rPr lang="en-US" altLang="zh-CN" sz="2800" dirty="0"/>
              <a:t>, </a:t>
            </a:r>
            <a:r>
              <a:rPr lang="zh-CN" altLang="en-US" sz="2800" dirty="0">
                <a:ea typeface="宋体" panose="02010600030101010101" pitchFamily="2" charset="-122"/>
              </a:rPr>
              <a:t>行为安全观察报告 </a:t>
            </a:r>
            <a:r>
              <a:rPr lang="en-US" altLang="zh-CN" sz="2800" dirty="0"/>
              <a:t>…)</a:t>
            </a:r>
            <a:endParaRPr lang="en-US" altLang="zh-CN" sz="2800" dirty="0"/>
          </a:p>
          <a:p>
            <a:endParaRPr lang="en-US" altLang="zh-CN" sz="4000" dirty="0"/>
          </a:p>
          <a:p>
            <a:endParaRPr lang="en-US" altLang="zh-CN" sz="4000" dirty="0"/>
          </a:p>
          <a:p>
            <a:endParaRPr lang="en-US" altLang="zh-CN" sz="4000" dirty="0"/>
          </a:p>
          <a:p>
            <a:endParaRPr lang="en-US" altLang="zh-CN" sz="4000" dirty="0"/>
          </a:p>
          <a:p>
            <a:r>
              <a:rPr lang="en-US" altLang="zh-CN" sz="4000" dirty="0"/>
              <a:t> </a:t>
            </a:r>
            <a:r>
              <a:rPr lang="zh-CN" altLang="en-US" sz="4000" dirty="0">
                <a:ea typeface="宋体" panose="02010600030101010101" pitchFamily="2" charset="-122"/>
              </a:rPr>
              <a:t>危害风险清单</a:t>
            </a:r>
            <a:endParaRPr lang="en-US" altLang="en-US" sz="2800" dirty="0"/>
          </a:p>
          <a:p>
            <a:pPr lvl="1">
              <a:lnSpc>
                <a:spcPct val="80000"/>
              </a:lnSpc>
            </a:pPr>
            <a:endParaRPr lang="en-US" altLang="zh-CN" sz="2800" dirty="0"/>
          </a:p>
          <a:p>
            <a:endParaRPr lang="en-US" altLang="zh-CN" sz="3200" dirty="0"/>
          </a:p>
        </p:txBody>
      </p:sp>
      <p:pic>
        <p:nvPicPr>
          <p:cNvPr id="19460" name="Picture 151" descr="MCj04348220000[1]"/>
          <p:cNvPicPr>
            <a:picLocks noChangeAspect="1"/>
          </p:cNvPicPr>
          <p:nvPr/>
        </p:nvPicPr>
        <p:blipFill>
          <a:blip r:embed="rId1"/>
          <a:stretch>
            <a:fillRect/>
          </a:stretch>
        </p:blipFill>
        <p:spPr>
          <a:xfrm>
            <a:off x="7016750" y="2862263"/>
            <a:ext cx="1409700" cy="1409700"/>
          </a:xfrm>
          <a:prstGeom prst="rect">
            <a:avLst/>
          </a:prstGeom>
          <a:noFill/>
          <a:ln w="9525">
            <a:noFill/>
          </a:ln>
        </p:spPr>
      </p:pic>
      <p:pic>
        <p:nvPicPr>
          <p:cNvPr id="19461" name="Picture 153" descr="MCj02167740000[1]"/>
          <p:cNvPicPr>
            <a:picLocks noChangeAspect="1"/>
          </p:cNvPicPr>
          <p:nvPr/>
        </p:nvPicPr>
        <p:blipFill>
          <a:blip r:embed="rId2"/>
          <a:stretch>
            <a:fillRect/>
          </a:stretch>
        </p:blipFill>
        <p:spPr>
          <a:xfrm>
            <a:off x="2081213" y="2611438"/>
            <a:ext cx="1704975" cy="1785937"/>
          </a:xfrm>
          <a:prstGeom prst="rect">
            <a:avLst/>
          </a:prstGeom>
          <a:noFill/>
          <a:ln w="9525">
            <a:noFill/>
          </a:ln>
        </p:spPr>
      </p:pic>
      <p:pic>
        <p:nvPicPr>
          <p:cNvPr id="19462" name="Picture 154" descr="MCj02507420000[1]"/>
          <p:cNvPicPr>
            <a:picLocks noChangeAspect="1"/>
          </p:cNvPicPr>
          <p:nvPr/>
        </p:nvPicPr>
        <p:blipFill>
          <a:blip r:embed="rId3"/>
          <a:stretch>
            <a:fillRect/>
          </a:stretch>
        </p:blipFill>
        <p:spPr>
          <a:xfrm>
            <a:off x="5265738" y="4422775"/>
            <a:ext cx="1560512" cy="1909763"/>
          </a:xfrm>
          <a:prstGeom prst="rect">
            <a:avLst/>
          </a:prstGeom>
          <a:noFill/>
          <a:ln w="9525">
            <a:noFill/>
          </a:ln>
        </p:spPr>
      </p:pic>
      <p:sp>
        <p:nvSpPr>
          <p:cNvPr id="19463" name="Text Box 155"/>
          <p:cNvSpPr txBox="1"/>
          <p:nvPr/>
        </p:nvSpPr>
        <p:spPr>
          <a:xfrm>
            <a:off x="6870700" y="4267200"/>
            <a:ext cx="1778000" cy="293688"/>
          </a:xfrm>
          <a:prstGeom prst="rect">
            <a:avLst/>
          </a:prstGeom>
          <a:noFill/>
          <a:ln w="9525">
            <a:noFill/>
          </a:ln>
        </p:spPr>
        <p:txBody>
          <a:bodyPr>
            <a:spAutoFit/>
          </a:bodyPr>
          <a:p>
            <a:pPr algn="ctr">
              <a:spcBef>
                <a:spcPct val="50000"/>
              </a:spcBef>
            </a:pPr>
            <a:r>
              <a:rPr lang="zh-CN" altLang="en-US" sz="1200" i="1" dirty="0">
                <a:latin typeface="Arial" panose="020B0604020202020204" pitchFamily="34" charset="0"/>
                <a:ea typeface="宋体" panose="02010600030101010101" pitchFamily="2" charset="-122"/>
              </a:rPr>
              <a:t>根本原因分析</a:t>
            </a:r>
            <a:endParaRPr lang="zh-CN" altLang="en-US" sz="1200" i="1" dirty="0">
              <a:latin typeface="Arial" panose="020B0604020202020204" pitchFamily="34" charset="0"/>
              <a:ea typeface="宋体" panose="02010600030101010101" pitchFamily="2" charset="-122"/>
            </a:endParaRPr>
          </a:p>
        </p:txBody>
      </p:sp>
      <p:sp>
        <p:nvSpPr>
          <p:cNvPr id="19464" name="Rectangle 158"/>
          <p:cNvSpPr/>
          <p:nvPr/>
        </p:nvSpPr>
        <p:spPr>
          <a:xfrm>
            <a:off x="533400" y="160338"/>
            <a:ext cx="7319963" cy="541337"/>
          </a:xfrm>
          <a:prstGeom prst="rect">
            <a:avLst/>
          </a:prstGeom>
          <a:noFill/>
          <a:ln w="9525">
            <a:noFill/>
          </a:ln>
        </p:spPr>
        <p:txBody>
          <a:bodyPr/>
          <a:p>
            <a:pPr marL="495300" indent="-495300"/>
            <a:r>
              <a:rPr lang="en-US" altLang="zh-CN" sz="2600" dirty="0">
                <a:latin typeface="Arial" panose="020B0604020202020204" pitchFamily="34" charset="0"/>
              </a:rPr>
              <a:t>JHA</a:t>
            </a:r>
            <a:r>
              <a:rPr lang="zh-CN" altLang="en-US" sz="2600" dirty="0">
                <a:latin typeface="Arial" panose="020B0604020202020204" pitchFamily="34" charset="0"/>
                <a:ea typeface="宋体" panose="02010600030101010101" pitchFamily="2" charset="-122"/>
              </a:rPr>
              <a:t>步骤 </a:t>
            </a:r>
            <a:r>
              <a:rPr lang="en-US" altLang="zh-CN" sz="2600" dirty="0">
                <a:latin typeface="Arial" panose="020B0604020202020204" pitchFamily="34" charset="0"/>
              </a:rPr>
              <a:t>3: </a:t>
            </a:r>
            <a:r>
              <a:rPr lang="zh-CN" altLang="en-US" sz="2600" dirty="0">
                <a:latin typeface="Arial" panose="020B0604020202020204" pitchFamily="34" charset="0"/>
                <a:ea typeface="宋体" panose="02010600030101010101" pitchFamily="2" charset="-122"/>
              </a:rPr>
              <a:t>识别</a:t>
            </a:r>
            <a:r>
              <a:rPr lang="en-US" altLang="zh-CN" sz="2600" dirty="0">
                <a:latin typeface="Arial" panose="020B0604020202020204" pitchFamily="34" charset="0"/>
                <a:ea typeface="宋体" panose="02010600030101010101" pitchFamily="2" charset="-122"/>
              </a:rPr>
              <a:t>&amp;</a:t>
            </a:r>
            <a:r>
              <a:rPr lang="zh-CN" altLang="en-US" sz="2600" dirty="0">
                <a:latin typeface="Arial" panose="020B0604020202020204" pitchFamily="34" charset="0"/>
                <a:ea typeface="宋体" panose="02010600030101010101" pitchFamily="2" charset="-122"/>
              </a:rPr>
              <a:t>降低危害风险</a:t>
            </a:r>
            <a:br>
              <a:rPr lang="en-US" altLang="zh-CN" sz="2600" dirty="0">
                <a:latin typeface="Arial" panose="020B0604020202020204" pitchFamily="34" charset="0"/>
              </a:rPr>
            </a:br>
            <a:endParaRPr lang="en-US" altLang="zh-CN" sz="2600" dirty="0">
              <a:latin typeface="Arial" panose="020B0604020202020204" pitchFamily="34" charset="0"/>
            </a:endParaRPr>
          </a:p>
        </p:txBody>
      </p:sp>
    </p:spTree>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20483" name="Rectangle 3"/>
          <p:cNvSpPr>
            <a:spLocks noGrp="1"/>
          </p:cNvSpPr>
          <p:nvPr>
            <p:ph idx="1"/>
          </p:nvPr>
        </p:nvSpPr>
        <p:spPr>
          <a:xfrm>
            <a:off x="509588" y="706438"/>
            <a:ext cx="7915275" cy="5518150"/>
          </a:xfrm>
          <a:ln/>
        </p:spPr>
        <p:txBody>
          <a:bodyPr vert="horz" wrap="square" lIns="91440" tIns="45720" rIns="91440" bIns="45720" anchor="t" anchorCtr="0"/>
          <a:p>
            <a:pPr marL="419100" indent="-419100">
              <a:lnSpc>
                <a:spcPct val="90000"/>
              </a:lnSpc>
              <a:spcBef>
                <a:spcPct val="55000"/>
              </a:spcBef>
            </a:pPr>
            <a:r>
              <a:rPr lang="zh-CN" altLang="en-US" sz="2500" b="1" dirty="0">
                <a:ea typeface="宋体" panose="02010600030101010101" pitchFamily="2" charset="-122"/>
              </a:rPr>
              <a:t>控制危害风险的层次</a:t>
            </a:r>
            <a:endParaRPr lang="en-US" altLang="zh-CN" sz="2500" b="1" dirty="0"/>
          </a:p>
          <a:p>
            <a:pPr marL="854075" lvl="1" indent="-381000">
              <a:lnSpc>
                <a:spcPct val="90000"/>
              </a:lnSpc>
              <a:spcBef>
                <a:spcPct val="55000"/>
              </a:spcBef>
            </a:pPr>
            <a:r>
              <a:rPr lang="zh-CN" altLang="en-US" sz="1800" b="1" dirty="0">
                <a:ea typeface="宋体" panose="02010600030101010101" pitchFamily="2" charset="-122"/>
              </a:rPr>
              <a:t>我们是否能消除危害</a:t>
            </a:r>
            <a:r>
              <a:rPr lang="en-US" altLang="zh-CN" sz="1800" b="1" dirty="0"/>
              <a:t>?</a:t>
            </a:r>
            <a:r>
              <a:rPr lang="en-US" altLang="zh-CN" sz="1800" b="1" dirty="0">
                <a:ea typeface="宋体" panose="02010600030101010101" pitchFamily="2" charset="-122"/>
              </a:rPr>
              <a:t> </a:t>
            </a:r>
            <a:r>
              <a:rPr lang="zh-CN" altLang="en-US" sz="1800" b="1" dirty="0">
                <a:ea typeface="宋体" panose="02010600030101010101" pitchFamily="2" charset="-122"/>
              </a:rPr>
              <a:t>				               </a:t>
            </a:r>
            <a:r>
              <a:rPr lang="zh-CN" altLang="en-US" sz="2800" b="1" dirty="0">
                <a:ea typeface="宋体" panose="02010600030101010101" pitchFamily="2" charset="-122"/>
                <a:sym typeface="Wingdings" panose="05000000000000000000" pitchFamily="2" charset="2"/>
              </a:rPr>
              <a:t></a:t>
            </a:r>
            <a:endParaRPr lang="zh-CN" altLang="en-US" sz="2800" b="1" dirty="0">
              <a:ea typeface="宋体" panose="02010600030101010101" pitchFamily="2" charset="-122"/>
              <a:sym typeface="Wingdings" panose="05000000000000000000" pitchFamily="2" charset="2"/>
            </a:endParaRPr>
          </a:p>
          <a:p>
            <a:pPr marL="854075" lvl="1" indent="-381000">
              <a:lnSpc>
                <a:spcPct val="90000"/>
              </a:lnSpc>
              <a:spcBef>
                <a:spcPct val="55000"/>
              </a:spcBef>
            </a:pPr>
            <a:r>
              <a:rPr lang="en-US" altLang="zh-CN" sz="1800" b="1" dirty="0">
                <a:ea typeface="宋体" panose="02010600030101010101" pitchFamily="2" charset="-122"/>
              </a:rPr>
              <a:t>我们</a:t>
            </a:r>
            <a:r>
              <a:rPr lang="zh-CN" altLang="en-US" sz="1800" b="1" dirty="0">
                <a:ea typeface="宋体" panose="02010600030101010101" pitchFamily="2" charset="-122"/>
              </a:rPr>
              <a:t>是否可以通过下列措施控制风险</a:t>
            </a:r>
            <a:r>
              <a:rPr lang="en-US" altLang="en-US" sz="1800" b="1" dirty="0"/>
              <a:t>				</a:t>
            </a:r>
            <a:r>
              <a:rPr lang="en-US" altLang="zh-CN" sz="2800" b="1" dirty="0">
                <a:sym typeface="Wingdings" panose="05000000000000000000" pitchFamily="2" charset="2"/>
              </a:rPr>
              <a:t></a:t>
            </a:r>
            <a:endParaRPr lang="en-US" altLang="en-US" sz="2800" b="1" dirty="0"/>
          </a:p>
          <a:p>
            <a:pPr marL="1292225" lvl="2" indent="-342900">
              <a:lnSpc>
                <a:spcPct val="90000"/>
              </a:lnSpc>
            </a:pPr>
            <a:r>
              <a:rPr lang="en-US" altLang="zh-CN" sz="1600" b="1" dirty="0">
                <a:ea typeface="宋体" panose="02010600030101010101" pitchFamily="2" charset="-122"/>
              </a:rPr>
              <a:t>设计</a:t>
            </a:r>
            <a:r>
              <a:rPr lang="zh-CN" altLang="en-US" sz="1600" b="1" dirty="0">
                <a:ea typeface="宋体" panose="02010600030101010101" pitchFamily="2" charset="-122"/>
              </a:rPr>
              <a:t>或工程解决办法</a:t>
            </a:r>
            <a:r>
              <a:rPr lang="en-US" altLang="en-US" sz="1600" b="1" dirty="0"/>
              <a:t>,</a:t>
            </a:r>
            <a:endParaRPr lang="en-US" altLang="en-US" sz="1600" b="1" dirty="0"/>
          </a:p>
          <a:p>
            <a:pPr marL="1292225" lvl="2" indent="-342900">
              <a:lnSpc>
                <a:spcPct val="90000"/>
              </a:lnSpc>
            </a:pPr>
            <a:r>
              <a:rPr lang="zh-CN" altLang="en-US" sz="1600" b="1" dirty="0">
                <a:ea typeface="宋体" panose="02010600030101010101" pitchFamily="2" charset="-122"/>
              </a:rPr>
              <a:t>组织方式和</a:t>
            </a:r>
            <a:r>
              <a:rPr lang="en-US" altLang="zh-CN" sz="1600" b="1" dirty="0">
                <a:ea typeface="宋体" panose="02010600030101010101" pitchFamily="2" charset="-122"/>
              </a:rPr>
              <a:t>/</a:t>
            </a:r>
            <a:r>
              <a:rPr lang="zh-CN" altLang="en-US" sz="1600" b="1" dirty="0">
                <a:ea typeface="宋体" panose="02010600030101010101" pitchFamily="2" charset="-122"/>
              </a:rPr>
              <a:t>或程序上的办法</a:t>
            </a:r>
            <a:r>
              <a:rPr lang="en-US" altLang="zh-CN" sz="1600" b="1" dirty="0"/>
              <a:t>?</a:t>
            </a:r>
            <a:endParaRPr lang="en-US" altLang="zh-CN" sz="1600" b="1" dirty="0"/>
          </a:p>
          <a:p>
            <a:pPr marL="854075" lvl="1" indent="-381000">
              <a:lnSpc>
                <a:spcPct val="90000"/>
              </a:lnSpc>
            </a:pPr>
            <a:r>
              <a:rPr lang="zh-CN" altLang="en-US" sz="1800" b="1" dirty="0">
                <a:ea typeface="宋体" panose="02010600030101010101" pitchFamily="2" charset="-122"/>
              </a:rPr>
              <a:t>我们是否通过下列措施能削减风险造成的后果</a:t>
            </a:r>
            <a:r>
              <a:rPr lang="en-US" altLang="zh-CN" dirty="0"/>
              <a:t>		</a:t>
            </a:r>
            <a:r>
              <a:rPr lang="en-US" altLang="zh-CN" dirty="0">
                <a:ea typeface="宋体" panose="02010600030101010101" pitchFamily="2" charset="-122"/>
              </a:rPr>
              <a:t>             </a:t>
            </a:r>
            <a:r>
              <a:rPr lang="en-US" altLang="zh-CN" sz="2800" b="1" dirty="0">
                <a:sym typeface="Wingdings" panose="05000000000000000000" pitchFamily="2" charset="2"/>
              </a:rPr>
              <a:t></a:t>
            </a:r>
            <a:endParaRPr lang="en-US" altLang="zh-CN" sz="2800" b="1" dirty="0"/>
          </a:p>
          <a:p>
            <a:pPr marL="1292225" lvl="2" indent="-342900">
              <a:lnSpc>
                <a:spcPct val="90000"/>
              </a:lnSpc>
              <a:spcBef>
                <a:spcPct val="55000"/>
              </a:spcBef>
            </a:pPr>
            <a:r>
              <a:rPr lang="zh-CN" altLang="en-US" sz="1600" b="1" dirty="0">
                <a:ea typeface="宋体" panose="02010600030101010101" pitchFamily="2" charset="-122"/>
              </a:rPr>
              <a:t>多人防护设备</a:t>
            </a:r>
            <a:r>
              <a:rPr lang="en-US" altLang="zh-CN" sz="1600" b="1" dirty="0"/>
              <a:t>,</a:t>
            </a:r>
            <a:endParaRPr lang="en-US" altLang="zh-CN" sz="1600" b="1" dirty="0"/>
          </a:p>
          <a:p>
            <a:pPr marL="1292225" lvl="2" indent="-342900">
              <a:lnSpc>
                <a:spcPct val="90000"/>
              </a:lnSpc>
              <a:spcBef>
                <a:spcPct val="55000"/>
              </a:spcBef>
            </a:pPr>
            <a:r>
              <a:rPr lang="zh-CN" altLang="en-US" sz="1600" b="1" dirty="0">
                <a:ea typeface="宋体" panose="02010600030101010101" pitchFamily="2" charset="-122"/>
              </a:rPr>
              <a:t>个体防护装备</a:t>
            </a:r>
            <a:r>
              <a:rPr lang="en-US" altLang="zh-CN" sz="1600" b="1" dirty="0"/>
              <a:t> (PPE)?</a:t>
            </a:r>
            <a:endParaRPr lang="en-US" altLang="zh-CN" sz="1600" b="1" dirty="0"/>
          </a:p>
          <a:p>
            <a:pPr marL="419100" indent="-419100">
              <a:lnSpc>
                <a:spcPct val="90000"/>
              </a:lnSpc>
              <a:spcBef>
                <a:spcPct val="55000"/>
              </a:spcBef>
            </a:pPr>
            <a:r>
              <a:rPr lang="zh-CN" altLang="en-US" sz="2500" b="1" dirty="0">
                <a:ea typeface="宋体" panose="02010600030101010101" pitchFamily="2" charset="-122"/>
              </a:rPr>
              <a:t>为了达到可接受的残余风险水平</a:t>
            </a:r>
            <a:r>
              <a:rPr lang="en-US" altLang="zh-CN" sz="3000" dirty="0"/>
              <a:t> </a:t>
            </a:r>
            <a:endParaRPr lang="en-US" altLang="zh-CN" sz="3000" dirty="0"/>
          </a:p>
          <a:p>
            <a:pPr marL="419100" indent="-419100">
              <a:lnSpc>
                <a:spcPct val="90000"/>
              </a:lnSpc>
              <a:spcBef>
                <a:spcPct val="55000"/>
              </a:spcBef>
            </a:pPr>
            <a:r>
              <a:rPr lang="zh-CN" altLang="en-US" sz="2500" b="1" dirty="0">
                <a:ea typeface="宋体" panose="02010600030101010101" pitchFamily="2" charset="-122"/>
              </a:rPr>
              <a:t>上面的一个或多个防护控制措施可能是必需的</a:t>
            </a:r>
            <a:endParaRPr lang="en-US" altLang="zh-CN" sz="2500" b="1" dirty="0"/>
          </a:p>
          <a:p>
            <a:pPr marL="419100" indent="-419100">
              <a:lnSpc>
                <a:spcPct val="90000"/>
              </a:lnSpc>
            </a:pPr>
            <a:r>
              <a:rPr lang="zh-CN" altLang="en-US" sz="2500" b="1" dirty="0">
                <a:ea typeface="宋体" panose="02010600030101010101" pitchFamily="2" charset="-122"/>
              </a:rPr>
              <a:t>将防护措施和好的操作实践去比较</a:t>
            </a:r>
            <a:r>
              <a:rPr lang="en-US" altLang="zh-CN" sz="2500" b="1" dirty="0">
                <a:ea typeface="宋体" panose="02010600030101010101" pitchFamily="2" charset="-122"/>
              </a:rPr>
              <a:t>, </a:t>
            </a:r>
            <a:r>
              <a:rPr lang="zh-CN" altLang="en-US" sz="2500" b="1" dirty="0">
                <a:ea typeface="宋体" panose="02010600030101010101" pitchFamily="2" charset="-122"/>
              </a:rPr>
              <a:t>可以检查哪些是相关的。</a:t>
            </a:r>
            <a:endParaRPr lang="en-US" altLang="zh-CN" sz="3000" b="1" dirty="0">
              <a:ea typeface="宋体" panose="02010600030101010101" pitchFamily="2" charset="-122"/>
            </a:endParaRPr>
          </a:p>
          <a:p>
            <a:pPr marL="854075" lvl="1" indent="-381000">
              <a:lnSpc>
                <a:spcPct val="90000"/>
              </a:lnSpc>
              <a:spcBef>
                <a:spcPct val="0"/>
              </a:spcBef>
              <a:buClr>
                <a:schemeClr val="bg1"/>
              </a:buClr>
              <a:buFontTx/>
              <a:buChar char="•"/>
            </a:pPr>
            <a:endParaRPr lang="en-US" altLang="zh-CN" b="1" dirty="0"/>
          </a:p>
        </p:txBody>
      </p:sp>
      <p:pic>
        <p:nvPicPr>
          <p:cNvPr id="20484" name="Picture 5" descr="j0136785"/>
          <p:cNvPicPr>
            <a:picLocks noChangeAspect="1"/>
          </p:cNvPicPr>
          <p:nvPr/>
        </p:nvPicPr>
        <p:blipFill>
          <a:blip r:embed="rId1"/>
          <a:stretch>
            <a:fillRect/>
          </a:stretch>
        </p:blipFill>
        <p:spPr>
          <a:xfrm>
            <a:off x="8128000" y="3732213"/>
            <a:ext cx="1016000" cy="1625600"/>
          </a:xfrm>
          <a:prstGeom prst="rect">
            <a:avLst/>
          </a:prstGeom>
          <a:noFill/>
          <a:ln w="9525">
            <a:noFill/>
          </a:ln>
        </p:spPr>
      </p:pic>
      <p:sp>
        <p:nvSpPr>
          <p:cNvPr id="20485" name="Rectangle 7"/>
          <p:cNvSpPr>
            <a:spLocks noGrp="1"/>
          </p:cNvSpPr>
          <p:nvPr>
            <p:ph type="title"/>
          </p:nvPr>
        </p:nvSpPr>
        <p:spPr>
          <a:xfrm>
            <a:off x="558800" y="147638"/>
            <a:ext cx="7319963" cy="541337"/>
          </a:xfrm>
          <a:ln/>
        </p:spPr>
        <p:txBody>
          <a:bodyPr vert="horz" wrap="square" lIns="91440" tIns="45720" rIns="91440" bIns="45720" anchor="t" anchorCtr="0"/>
          <a:p>
            <a:pPr marL="495300" indent="-495300"/>
            <a:r>
              <a:rPr lang="en-US" altLang="zh-CN" dirty="0"/>
              <a:t>JHA</a:t>
            </a:r>
            <a:r>
              <a:rPr lang="zh-CN" altLang="en-US" dirty="0">
                <a:ea typeface="宋体" panose="02010600030101010101" pitchFamily="2" charset="-122"/>
              </a:rPr>
              <a:t>步骤 </a:t>
            </a:r>
            <a:r>
              <a:rPr lang="en-US" altLang="zh-CN" dirty="0"/>
              <a:t>3: </a:t>
            </a:r>
            <a:r>
              <a:rPr lang="zh-CN" altLang="en-US" dirty="0">
                <a:ea typeface="宋体" panose="02010600030101010101" pitchFamily="2" charset="-122"/>
              </a:rPr>
              <a:t>识别</a:t>
            </a:r>
            <a:r>
              <a:rPr lang="en-US" altLang="zh-CN" dirty="0">
                <a:ea typeface="宋体" panose="02010600030101010101" pitchFamily="2" charset="-122"/>
              </a:rPr>
              <a:t>&amp;</a:t>
            </a:r>
            <a:r>
              <a:rPr lang="zh-CN" altLang="en-US" dirty="0">
                <a:ea typeface="宋体" panose="02010600030101010101" pitchFamily="2" charset="-122"/>
              </a:rPr>
              <a:t>降低危害风险</a:t>
            </a:r>
            <a:br>
              <a:rPr lang="en-US" altLang="zh-CN" sz="2200" dirty="0"/>
            </a:br>
            <a:endParaRPr lang="en-US" altLang="zh-CN" sz="2200" dirty="0"/>
          </a:p>
        </p:txBody>
      </p:sp>
    </p:spTree>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21507" name="Rectangle 2"/>
          <p:cNvSpPr>
            <a:spLocks noGrp="1"/>
          </p:cNvSpPr>
          <p:nvPr>
            <p:ph type="title"/>
          </p:nvPr>
        </p:nvSpPr>
        <p:spPr>
          <a:ln/>
        </p:spPr>
        <p:txBody>
          <a:bodyPr vert="horz" wrap="square" lIns="91440" tIns="45720" rIns="91440" bIns="45720" anchor="t" anchorCtr="0"/>
          <a:p>
            <a:r>
              <a:rPr lang="en-US" altLang="zh-CN" dirty="0"/>
              <a:t>JHA </a:t>
            </a:r>
            <a:r>
              <a:rPr lang="zh-CN" altLang="en-US" dirty="0">
                <a:ea typeface="宋体" panose="02010600030101010101" pitchFamily="2" charset="-122"/>
              </a:rPr>
              <a:t>步骤 </a:t>
            </a:r>
            <a:r>
              <a:rPr lang="en-US" altLang="zh-CN" dirty="0"/>
              <a:t>4: </a:t>
            </a:r>
            <a:r>
              <a:rPr lang="zh-CN" altLang="en-US" dirty="0">
                <a:ea typeface="宋体" panose="02010600030101010101" pitchFamily="2" charset="-122"/>
              </a:rPr>
              <a:t>实施行动方案</a:t>
            </a:r>
            <a:endParaRPr lang="en-US" altLang="zh-CN" dirty="0"/>
          </a:p>
        </p:txBody>
      </p:sp>
      <p:sp>
        <p:nvSpPr>
          <p:cNvPr id="21508" name="Rectangle 3"/>
          <p:cNvSpPr>
            <a:spLocks noGrp="1"/>
          </p:cNvSpPr>
          <p:nvPr>
            <p:ph idx="1"/>
          </p:nvPr>
        </p:nvSpPr>
        <p:spPr>
          <a:xfrm>
            <a:off x="517525" y="1009650"/>
            <a:ext cx="8626475" cy="4965700"/>
          </a:xfrm>
          <a:ln/>
        </p:spPr>
        <p:txBody>
          <a:bodyPr vert="horz" wrap="square" lIns="91440" tIns="45720" rIns="91440" bIns="45720" anchor="t" anchorCtr="0"/>
          <a:p>
            <a:pPr algn="ctr">
              <a:buFont typeface="Wingdings 2" pitchFamily="18" charset="2"/>
              <a:buChar char="&lt;"/>
            </a:pPr>
            <a:r>
              <a:rPr lang="zh-CN" altLang="en-US" sz="3400" b="1" dirty="0">
                <a:solidFill>
                  <a:srgbClr val="FF0000"/>
                </a:solidFill>
                <a:ea typeface="宋体" panose="02010600030101010101" pitchFamily="2" charset="-122"/>
              </a:rPr>
              <a:t>工作条件必须能让人员</a:t>
            </a:r>
            <a:r>
              <a:rPr lang="zh-CN" altLang="en-US" sz="3400" b="1" u="sng" dirty="0">
                <a:solidFill>
                  <a:srgbClr val="FF0000"/>
                </a:solidFill>
                <a:ea typeface="宋体" panose="02010600030101010101" pitchFamily="2" charset="-122"/>
              </a:rPr>
              <a:t>安全地执行</a:t>
            </a:r>
            <a:r>
              <a:rPr lang="zh-CN" altLang="en-US" sz="3400" b="1" dirty="0">
                <a:solidFill>
                  <a:srgbClr val="FF0000"/>
                </a:solidFill>
                <a:ea typeface="宋体" panose="02010600030101010101" pitchFamily="2" charset="-122"/>
              </a:rPr>
              <a:t>作业</a:t>
            </a:r>
            <a:endParaRPr lang="en-US" altLang="zh-CN" sz="3400" b="1" dirty="0">
              <a:solidFill>
                <a:srgbClr val="FF0000"/>
              </a:solidFill>
            </a:endParaRPr>
          </a:p>
          <a:p>
            <a:endParaRPr lang="en-US" altLang="zh-CN" sz="1500" dirty="0"/>
          </a:p>
          <a:p>
            <a:r>
              <a:rPr lang="zh-CN" altLang="en-US" sz="2900" dirty="0">
                <a:ea typeface="宋体" panose="02010600030101010101" pitchFamily="2" charset="-122"/>
              </a:rPr>
              <a:t>一个好的行动方案常常包括几个互补的行动</a:t>
            </a:r>
            <a:r>
              <a:rPr lang="en-US" altLang="zh-CN" sz="2900" dirty="0">
                <a:ea typeface="宋体" panose="02010600030101010101" pitchFamily="2" charset="-122"/>
              </a:rPr>
              <a:t>, </a:t>
            </a:r>
            <a:r>
              <a:rPr lang="zh-CN" altLang="en-US" sz="2900" dirty="0">
                <a:ea typeface="宋体" panose="02010600030101010101" pitchFamily="2" charset="-122"/>
              </a:rPr>
              <a:t>如</a:t>
            </a:r>
            <a:r>
              <a:rPr lang="en-US" altLang="zh-CN" sz="2900" dirty="0"/>
              <a:t>:</a:t>
            </a:r>
            <a:endParaRPr lang="en-US" altLang="zh-CN" sz="2900" dirty="0"/>
          </a:p>
          <a:p>
            <a:endParaRPr lang="en-US" altLang="zh-CN" sz="2900" dirty="0"/>
          </a:p>
          <a:p>
            <a:pPr lvl="1"/>
            <a:r>
              <a:rPr lang="zh-CN" altLang="en-US" sz="2400" dirty="0">
                <a:ea typeface="宋体" panose="02010600030101010101" pitchFamily="2" charset="-122"/>
              </a:rPr>
              <a:t>少数便宜且易做到的改进措施能够很快的完成</a:t>
            </a:r>
            <a:r>
              <a:rPr lang="en-US" altLang="zh-CN" sz="2400" dirty="0"/>
              <a:t>, </a:t>
            </a:r>
            <a:r>
              <a:rPr lang="zh-CN" altLang="en-US" sz="2400" dirty="0">
                <a:ea typeface="宋体" panose="02010600030101010101" pitchFamily="2" charset="-122"/>
              </a:rPr>
              <a:t>比如</a:t>
            </a:r>
            <a:endParaRPr lang="en-US" altLang="zh-CN" sz="2400" dirty="0"/>
          </a:p>
          <a:p>
            <a:pPr lvl="2"/>
            <a:r>
              <a:rPr lang="zh-CN" altLang="en-US" dirty="0">
                <a:ea typeface="宋体" panose="02010600030101010101" pitchFamily="2" charset="-122"/>
              </a:rPr>
              <a:t>临时方案</a:t>
            </a:r>
            <a:r>
              <a:rPr lang="en-US" altLang="zh-CN" dirty="0">
                <a:ea typeface="宋体" panose="02010600030101010101" pitchFamily="2" charset="-122"/>
              </a:rPr>
              <a:t>, </a:t>
            </a:r>
            <a:r>
              <a:rPr lang="zh-CN" altLang="en-US" dirty="0">
                <a:ea typeface="宋体" panose="02010600030101010101" pitchFamily="2" charset="-122"/>
              </a:rPr>
              <a:t>直到更可靠的控制措施到位</a:t>
            </a:r>
            <a:r>
              <a:rPr lang="en-US" altLang="zh-CN" dirty="0"/>
              <a:t>,</a:t>
            </a:r>
            <a:endParaRPr lang="en-US" altLang="zh-CN" dirty="0"/>
          </a:p>
          <a:p>
            <a:pPr lvl="2"/>
            <a:r>
              <a:rPr lang="zh-CN" altLang="en-US" dirty="0">
                <a:ea typeface="宋体" panose="02010600030101010101" pitchFamily="2" charset="-122"/>
              </a:rPr>
              <a:t>对更可能导致事故或职业疾病的采取永久性方案</a:t>
            </a:r>
            <a:r>
              <a:rPr lang="en-US" altLang="zh-CN" dirty="0"/>
              <a:t>,</a:t>
            </a:r>
            <a:endParaRPr lang="en-US" altLang="zh-CN" dirty="0"/>
          </a:p>
          <a:p>
            <a:pPr lvl="2"/>
            <a:r>
              <a:rPr lang="zh-CN" altLang="en-US" dirty="0">
                <a:ea typeface="宋体" panose="02010600030101010101" pitchFamily="2" charset="-122"/>
              </a:rPr>
              <a:t>对可能导致极坏后果的采取永久性方案。</a:t>
            </a:r>
            <a:endParaRPr lang="en-US" altLang="zh-CN" dirty="0">
              <a:ea typeface="宋体" panose="02010600030101010101" pitchFamily="2" charset="-122"/>
            </a:endParaRPr>
          </a:p>
          <a:p>
            <a:pPr lvl="2"/>
            <a:endParaRPr lang="en-US" altLang="zh-CN" dirty="0"/>
          </a:p>
          <a:p>
            <a:pPr lvl="1"/>
            <a:r>
              <a:rPr lang="zh-CN" altLang="en-US" dirty="0">
                <a:ea typeface="宋体" panose="02010600030101010101" pitchFamily="2" charset="-122"/>
              </a:rPr>
              <a:t>定期检查</a:t>
            </a:r>
            <a:r>
              <a:rPr lang="en-US" altLang="zh-CN" dirty="0">
                <a:ea typeface="宋体" panose="02010600030101010101" pitchFamily="2" charset="-122"/>
              </a:rPr>
              <a:t>,</a:t>
            </a:r>
            <a:r>
              <a:rPr lang="zh-CN" altLang="en-US" dirty="0">
                <a:ea typeface="宋体" panose="02010600030101010101" pitchFamily="2" charset="-122"/>
              </a:rPr>
              <a:t>确保防护控制措施在现场有效</a:t>
            </a:r>
            <a:endParaRPr lang="en-US" altLang="zh-CN" dirty="0"/>
          </a:p>
          <a:p>
            <a:pPr lvl="1"/>
            <a:endParaRPr lang="en-US" altLang="zh-CN" dirty="0"/>
          </a:p>
          <a:p>
            <a:pPr lvl="1"/>
            <a:r>
              <a:rPr lang="zh-CN" altLang="en-US" b="1" dirty="0">
                <a:ea typeface="宋体" panose="02010600030101010101" pitchFamily="2" charset="-122"/>
              </a:rPr>
              <a:t>明确责任人和完成时间表</a:t>
            </a:r>
            <a:endParaRPr lang="en-US" altLang="zh-CN" b="1" dirty="0"/>
          </a:p>
          <a:p>
            <a:pPr lvl="1"/>
            <a:endParaRPr lang="en-US" altLang="zh-CN" dirty="0"/>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1429385"/>
            <a:ext cx="6010910" cy="1899285"/>
          </a:xfrm>
          <a:prstGeom prst="rect">
            <a:avLst/>
          </a:prstGeom>
          <a:noFill/>
        </p:spPr>
        <p:txBody>
          <a:bodyPr wrap="square" rtlCol="0" anchor="t">
            <a:spAutoFit/>
          </a:bodyPr>
          <a:lstStyle/>
          <a:p>
            <a:pPr indent="304800" algn="just">
              <a:lnSpc>
                <a:spcPct val="140000"/>
              </a:lnSpc>
            </a:pP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b="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b="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5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86598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ustDataLst>
      <p:tags r:id="rId5"/>
    </p:custData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22531" name="Rectangle 2"/>
          <p:cNvSpPr>
            <a:spLocks noGrp="1"/>
          </p:cNvSpPr>
          <p:nvPr>
            <p:ph type="title"/>
          </p:nvPr>
        </p:nvSpPr>
        <p:spPr>
          <a:ln/>
        </p:spPr>
        <p:txBody>
          <a:bodyPr vert="horz" wrap="square" lIns="91440" tIns="45720" rIns="91440" bIns="45720" anchor="t" anchorCtr="0"/>
          <a:p>
            <a:r>
              <a:rPr lang="en-US" altLang="zh-CN" dirty="0"/>
              <a:t>JHA </a:t>
            </a:r>
            <a:r>
              <a:rPr lang="zh-CN" altLang="en-US" dirty="0">
                <a:ea typeface="宋体" panose="02010600030101010101" pitchFamily="2" charset="-122"/>
              </a:rPr>
              <a:t>步骤 </a:t>
            </a:r>
            <a:r>
              <a:rPr lang="en-US" altLang="zh-CN" dirty="0"/>
              <a:t>4:</a:t>
            </a:r>
            <a:r>
              <a:rPr lang="zh-CN" altLang="en-US" dirty="0">
                <a:ea typeface="宋体" panose="02010600030101010101" pitchFamily="2" charset="-122"/>
              </a:rPr>
              <a:t>实施行动方案</a:t>
            </a:r>
            <a:endParaRPr lang="en-US" altLang="zh-CN" dirty="0"/>
          </a:p>
        </p:txBody>
      </p:sp>
      <p:sp>
        <p:nvSpPr>
          <p:cNvPr id="22532" name="Rectangle 3"/>
          <p:cNvSpPr>
            <a:spLocks noGrp="1"/>
          </p:cNvSpPr>
          <p:nvPr>
            <p:ph idx="1"/>
          </p:nvPr>
        </p:nvSpPr>
        <p:spPr>
          <a:xfrm>
            <a:off x="533400" y="750888"/>
            <a:ext cx="7391400" cy="5399087"/>
          </a:xfrm>
          <a:ln/>
        </p:spPr>
        <p:txBody>
          <a:bodyPr vert="horz" wrap="square" lIns="91440" tIns="45720" rIns="91440" bIns="45720" anchor="t" anchorCtr="0"/>
          <a:p>
            <a:r>
              <a:rPr lang="zh-CN" altLang="en-US" sz="2600" dirty="0">
                <a:ea typeface="宋体" panose="02010600030101010101" pitchFamily="2" charset="-122"/>
              </a:rPr>
              <a:t>行动方案可能涉及到</a:t>
            </a:r>
            <a:r>
              <a:rPr lang="en-US" altLang="zh-CN" sz="2600" dirty="0"/>
              <a:t>:</a:t>
            </a:r>
            <a:endParaRPr lang="en-US" altLang="zh-CN" sz="2600" dirty="0"/>
          </a:p>
          <a:p>
            <a:endParaRPr lang="en-US" altLang="zh-CN" sz="2600" dirty="0"/>
          </a:p>
          <a:p>
            <a:pPr lvl="1"/>
            <a:r>
              <a:rPr lang="zh-CN" altLang="en-US" dirty="0">
                <a:ea typeface="宋体" panose="02010600030101010101" pitchFamily="2" charset="-122"/>
              </a:rPr>
              <a:t>设备或工艺流程设计的修改</a:t>
            </a:r>
            <a:endParaRPr lang="en-US" altLang="zh-CN" dirty="0"/>
          </a:p>
          <a:p>
            <a:pPr lvl="1"/>
            <a:r>
              <a:rPr lang="zh-CN" altLang="en-US" dirty="0">
                <a:ea typeface="宋体" panose="02010600030101010101" pitchFamily="2" charset="-122"/>
              </a:rPr>
              <a:t>工作组织方式或工作流程的改变</a:t>
            </a:r>
            <a:endParaRPr lang="en-US" altLang="zh-CN" dirty="0"/>
          </a:p>
          <a:p>
            <a:pPr lvl="1"/>
            <a:r>
              <a:rPr lang="zh-CN" altLang="en-US" dirty="0">
                <a:ea typeface="宋体" panose="02010600030101010101" pitchFamily="2" charset="-122"/>
              </a:rPr>
              <a:t>编制标准作业程序</a:t>
            </a:r>
            <a:r>
              <a:rPr lang="en-US" altLang="zh-CN" dirty="0">
                <a:ea typeface="宋体" panose="02010600030101010101" pitchFamily="2" charset="-122"/>
              </a:rPr>
              <a:t>(SOP)</a:t>
            </a:r>
            <a:r>
              <a:rPr lang="zh-CN" altLang="en-US" dirty="0">
                <a:ea typeface="宋体" panose="02010600030101010101" pitchFamily="2" charset="-122"/>
              </a:rPr>
              <a:t>或者更新</a:t>
            </a:r>
            <a:endParaRPr lang="en-US" altLang="zh-CN" dirty="0"/>
          </a:p>
          <a:p>
            <a:pPr lvl="1"/>
            <a:r>
              <a:rPr lang="zh-CN" altLang="en-US" dirty="0">
                <a:ea typeface="宋体" panose="02010600030101010101" pitchFamily="2" charset="-122"/>
              </a:rPr>
              <a:t>培训设计</a:t>
            </a:r>
            <a:r>
              <a:rPr lang="en-US" altLang="zh-CN" dirty="0"/>
              <a:t>, </a:t>
            </a:r>
            <a:r>
              <a:rPr lang="zh-CN" altLang="en-US" dirty="0">
                <a:ea typeface="宋体" panose="02010600030101010101" pitchFamily="2" charset="-122"/>
              </a:rPr>
              <a:t>修改和实施</a:t>
            </a:r>
            <a:endParaRPr lang="en-US" altLang="zh-CN" dirty="0"/>
          </a:p>
          <a:p>
            <a:pPr lvl="1"/>
            <a:r>
              <a:rPr lang="zh-CN" altLang="en-US" dirty="0">
                <a:ea typeface="宋体" panose="02010600030101010101" pitchFamily="2" charset="-122"/>
              </a:rPr>
              <a:t>多人或个体防护装备的采购</a:t>
            </a:r>
            <a:endParaRPr lang="en-US" altLang="zh-CN" dirty="0"/>
          </a:p>
          <a:p>
            <a:pPr lvl="1"/>
            <a:r>
              <a:rPr lang="zh-CN" altLang="en-US" dirty="0">
                <a:ea typeface="宋体" panose="02010600030101010101" pitchFamily="2" charset="-122"/>
              </a:rPr>
              <a:t>标识</a:t>
            </a:r>
            <a:endParaRPr lang="zh-CN" altLang="en-US" dirty="0">
              <a:ea typeface="宋体" panose="02010600030101010101" pitchFamily="2" charset="-122"/>
            </a:endParaRPr>
          </a:p>
          <a:p>
            <a:pPr lvl="1"/>
            <a:r>
              <a:rPr lang="zh-CN" altLang="en-US" dirty="0">
                <a:ea typeface="宋体" panose="02010600030101010101" pitchFamily="2" charset="-122"/>
              </a:rPr>
              <a:t>将风险告知作业人员</a:t>
            </a:r>
            <a:r>
              <a:rPr lang="en-US" altLang="zh-CN" dirty="0"/>
              <a:t> …</a:t>
            </a:r>
            <a:endParaRPr lang="en-US" altLang="zh-CN" dirty="0"/>
          </a:p>
          <a:p>
            <a:pPr lvl="1"/>
            <a:endParaRPr lang="en-US" altLang="zh-CN" dirty="0"/>
          </a:p>
          <a:p>
            <a:pPr lvl="1"/>
            <a:endParaRPr lang="en-US" altLang="zh-CN" dirty="0"/>
          </a:p>
          <a:p>
            <a:r>
              <a:rPr lang="zh-CN" altLang="en-US" sz="2600" dirty="0">
                <a:ea typeface="宋体" panose="02010600030101010101" pitchFamily="2" charset="-122"/>
              </a:rPr>
              <a:t>使用一个实用的文件予以</a:t>
            </a:r>
            <a:r>
              <a:rPr lang="zh-CN" altLang="en-US" sz="2600" b="1" u="sng" dirty="0">
                <a:ea typeface="宋体" panose="02010600030101010101" pitchFamily="2" charset="-122"/>
              </a:rPr>
              <a:t>总结</a:t>
            </a:r>
            <a:endParaRPr lang="zh-CN" altLang="en-US" sz="2600" b="1" u="sng" dirty="0">
              <a:ea typeface="宋体" panose="02010600030101010101" pitchFamily="2" charset="-122"/>
            </a:endParaRPr>
          </a:p>
          <a:p>
            <a:r>
              <a:rPr lang="zh-CN" altLang="en-US" sz="2600" dirty="0">
                <a:ea typeface="宋体" panose="02010600030101010101" pitchFamily="2" charset="-122"/>
              </a:rPr>
              <a:t>如</a:t>
            </a:r>
            <a:r>
              <a:rPr lang="en-US" altLang="zh-CN" sz="2600" dirty="0">
                <a:ea typeface="宋体" panose="02010600030101010101" pitchFamily="2" charset="-122"/>
              </a:rPr>
              <a:t>:</a:t>
            </a:r>
            <a:r>
              <a:rPr lang="zh-CN" altLang="en-US" sz="2600" dirty="0">
                <a:ea typeface="宋体" panose="02010600030101010101" pitchFamily="2" charset="-122"/>
              </a:rPr>
              <a:t>在法国</a:t>
            </a:r>
            <a:r>
              <a:rPr lang="en-US" altLang="zh-CN" sz="2600" dirty="0">
                <a:ea typeface="宋体" panose="02010600030101010101" pitchFamily="2" charset="-122"/>
              </a:rPr>
              <a:t>,</a:t>
            </a:r>
            <a:r>
              <a:rPr lang="zh-CN" altLang="en-US" sz="2600" dirty="0">
                <a:ea typeface="宋体" panose="02010600030101010101" pitchFamily="2" charset="-122"/>
              </a:rPr>
              <a:t>使用</a:t>
            </a:r>
            <a:r>
              <a:rPr lang="en-US" altLang="zh-CN" sz="2000" dirty="0"/>
              <a:t>Document Unique</a:t>
            </a:r>
            <a:r>
              <a:rPr lang="zh-CN" altLang="en-US" sz="2600" dirty="0">
                <a:ea typeface="宋体" panose="02010600030101010101" pitchFamily="2" charset="-122"/>
              </a:rPr>
              <a:t>文件记录实施情况</a:t>
            </a:r>
            <a:endParaRPr lang="en-US" altLang="zh-CN" sz="2000" dirty="0"/>
          </a:p>
          <a:p>
            <a:pPr lvl="1"/>
            <a:endParaRPr lang="en-US" altLang="zh-CN" sz="1800" dirty="0"/>
          </a:p>
          <a:p>
            <a:pPr lvl="1"/>
            <a:endParaRPr lang="en-US" altLang="zh-CN" dirty="0"/>
          </a:p>
        </p:txBody>
      </p:sp>
      <p:pic>
        <p:nvPicPr>
          <p:cNvPr id="22533" name="Picture 6" descr="Procedures"/>
          <p:cNvPicPr>
            <a:picLocks noChangeAspect="1"/>
          </p:cNvPicPr>
          <p:nvPr/>
        </p:nvPicPr>
        <p:blipFill>
          <a:blip r:embed="rId1"/>
          <a:stretch>
            <a:fillRect/>
          </a:stretch>
        </p:blipFill>
        <p:spPr>
          <a:xfrm>
            <a:off x="7826375" y="5303838"/>
            <a:ext cx="1117600" cy="1050925"/>
          </a:xfrm>
          <a:prstGeom prst="rect">
            <a:avLst/>
          </a:prstGeom>
          <a:noFill/>
          <a:ln w="9525">
            <a:noFill/>
          </a:ln>
        </p:spPr>
      </p:pic>
      <p:pic>
        <p:nvPicPr>
          <p:cNvPr id="22534" name="Picture 8" descr="podium2"/>
          <p:cNvPicPr>
            <a:picLocks noChangeAspect="1"/>
          </p:cNvPicPr>
          <p:nvPr/>
        </p:nvPicPr>
        <p:blipFill>
          <a:blip r:embed="rId2"/>
          <a:stretch>
            <a:fillRect/>
          </a:stretch>
        </p:blipFill>
        <p:spPr>
          <a:xfrm>
            <a:off x="6227763" y="3405188"/>
            <a:ext cx="1176337" cy="939800"/>
          </a:xfrm>
          <a:prstGeom prst="rect">
            <a:avLst/>
          </a:prstGeom>
          <a:noFill/>
          <a:ln w="9525">
            <a:noFill/>
          </a:ln>
        </p:spPr>
      </p:pic>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23555" name="Rectangle 2"/>
          <p:cNvSpPr>
            <a:spLocks noGrp="1"/>
          </p:cNvSpPr>
          <p:nvPr>
            <p:ph type="title"/>
          </p:nvPr>
        </p:nvSpPr>
        <p:spPr>
          <a:ln/>
        </p:spPr>
        <p:txBody>
          <a:bodyPr vert="horz" wrap="square" lIns="91440" tIns="45720" rIns="91440" bIns="45720" anchor="t" anchorCtr="0"/>
          <a:p>
            <a:r>
              <a:rPr lang="en-US" altLang="zh-CN" dirty="0"/>
              <a:t>JHA </a:t>
            </a:r>
            <a:r>
              <a:rPr lang="zh-CN" altLang="en-US" dirty="0">
                <a:ea typeface="宋体" panose="02010600030101010101" pitchFamily="2" charset="-122"/>
              </a:rPr>
              <a:t>步骤 </a:t>
            </a:r>
            <a:r>
              <a:rPr lang="en-US" altLang="zh-CN" dirty="0"/>
              <a:t>5: </a:t>
            </a:r>
            <a:r>
              <a:rPr lang="zh-CN" altLang="en-US" dirty="0">
                <a:ea typeface="宋体" panose="02010600030101010101" pitchFamily="2" charset="-122"/>
              </a:rPr>
              <a:t>定期复审</a:t>
            </a:r>
            <a:endParaRPr lang="en-US" altLang="zh-CN" dirty="0"/>
          </a:p>
        </p:txBody>
      </p:sp>
      <p:sp>
        <p:nvSpPr>
          <p:cNvPr id="23556" name="Rectangle 3"/>
          <p:cNvSpPr>
            <a:spLocks noGrp="1"/>
          </p:cNvSpPr>
          <p:nvPr>
            <p:ph idx="1"/>
          </p:nvPr>
        </p:nvSpPr>
        <p:spPr>
          <a:xfrm>
            <a:off x="508000" y="754063"/>
            <a:ext cx="8636000" cy="5332412"/>
          </a:xfrm>
          <a:ln/>
        </p:spPr>
        <p:txBody>
          <a:bodyPr vert="horz" wrap="square" lIns="91440" tIns="45720" rIns="91440" bIns="45720" anchor="t" anchorCtr="0"/>
          <a:p>
            <a:pPr>
              <a:lnSpc>
                <a:spcPct val="80000"/>
              </a:lnSpc>
            </a:pPr>
            <a:r>
              <a:rPr lang="zh-CN" altLang="en-US" sz="2700" dirty="0">
                <a:ea typeface="宋体" panose="02010600030101010101" pitchFamily="2" charset="-122"/>
              </a:rPr>
              <a:t>确保风险危害状况是</a:t>
            </a:r>
            <a:r>
              <a:rPr lang="en-US" altLang="zh-CN" sz="2700" dirty="0"/>
              <a:t> </a:t>
            </a:r>
            <a:endParaRPr lang="en-US" altLang="zh-CN" sz="2700" dirty="0"/>
          </a:p>
          <a:p>
            <a:pPr lvl="1">
              <a:lnSpc>
                <a:spcPct val="80000"/>
              </a:lnSpc>
            </a:pPr>
            <a:r>
              <a:rPr lang="zh-CN" altLang="en-US" sz="1600" dirty="0">
                <a:ea typeface="宋体" panose="02010600030101010101" pitchFamily="2" charset="-122"/>
              </a:rPr>
              <a:t>相关人员知道的</a:t>
            </a:r>
            <a:endParaRPr lang="en-US" altLang="zh-CN" sz="1600" dirty="0"/>
          </a:p>
          <a:p>
            <a:pPr>
              <a:lnSpc>
                <a:spcPct val="80000"/>
              </a:lnSpc>
            </a:pPr>
            <a:r>
              <a:rPr lang="zh-CN" altLang="en-US" sz="2700" dirty="0">
                <a:ea typeface="宋体" panose="02010600030101010101" pitchFamily="2" charset="-122"/>
              </a:rPr>
              <a:t>确保</a:t>
            </a:r>
            <a:r>
              <a:rPr lang="en-US" altLang="zh-CN" sz="2700" dirty="0">
                <a:ea typeface="宋体" panose="02010600030101010101" pitchFamily="2" charset="-122"/>
              </a:rPr>
              <a:t>“</a:t>
            </a:r>
            <a:r>
              <a:rPr lang="zh-CN" altLang="en-US" sz="2700" dirty="0">
                <a:ea typeface="宋体" panose="02010600030101010101" pitchFamily="2" charset="-122"/>
              </a:rPr>
              <a:t>规定</a:t>
            </a:r>
            <a:r>
              <a:rPr lang="en-US" altLang="zh-CN" sz="2700" dirty="0">
                <a:ea typeface="宋体" panose="02010600030101010101" pitchFamily="2" charset="-122"/>
              </a:rPr>
              <a:t>"</a:t>
            </a:r>
            <a:r>
              <a:rPr lang="zh-CN" altLang="en-US" sz="2700" dirty="0">
                <a:ea typeface="宋体" panose="02010600030101010101" pitchFamily="2" charset="-122"/>
              </a:rPr>
              <a:t>是</a:t>
            </a:r>
            <a:r>
              <a:rPr lang="en-US" altLang="zh-CN" sz="2700" dirty="0"/>
              <a:t> </a:t>
            </a:r>
            <a:endParaRPr lang="en-US" altLang="zh-CN" sz="2700" dirty="0"/>
          </a:p>
          <a:p>
            <a:pPr lvl="1">
              <a:lnSpc>
                <a:spcPct val="80000"/>
              </a:lnSpc>
            </a:pPr>
            <a:r>
              <a:rPr lang="zh-CN" altLang="en-US" sz="1600" dirty="0">
                <a:ea typeface="宋体" panose="02010600030101010101" pitchFamily="2" charset="-122"/>
              </a:rPr>
              <a:t>了解的</a:t>
            </a:r>
            <a:endParaRPr lang="en-US" altLang="zh-CN" sz="1600" dirty="0"/>
          </a:p>
          <a:p>
            <a:pPr lvl="1">
              <a:lnSpc>
                <a:spcPct val="80000"/>
              </a:lnSpc>
            </a:pPr>
            <a:r>
              <a:rPr lang="zh-CN" altLang="en-US" sz="1600" dirty="0">
                <a:ea typeface="宋体" panose="02010600030101010101" pitchFamily="2" charset="-122"/>
              </a:rPr>
              <a:t>运用的</a:t>
            </a:r>
            <a:r>
              <a:rPr lang="en-US" altLang="zh-CN" sz="1600" dirty="0"/>
              <a:t> </a:t>
            </a:r>
            <a:endParaRPr lang="en-US" altLang="zh-CN" sz="1600" dirty="0"/>
          </a:p>
          <a:p>
            <a:pPr lvl="1">
              <a:lnSpc>
                <a:spcPct val="80000"/>
              </a:lnSpc>
            </a:pPr>
            <a:r>
              <a:rPr lang="zh-CN" altLang="en-US" sz="1600" dirty="0">
                <a:ea typeface="宋体" panose="02010600030101010101" pitchFamily="2" charset="-122"/>
              </a:rPr>
              <a:t>有效的</a:t>
            </a:r>
            <a:endParaRPr lang="en-US" altLang="zh-CN" sz="1600" dirty="0"/>
          </a:p>
          <a:p>
            <a:pPr lvl="3">
              <a:lnSpc>
                <a:spcPct val="80000"/>
              </a:lnSpc>
              <a:buNone/>
            </a:pPr>
            <a:r>
              <a:rPr lang="en-US" altLang="zh-CN" b="1" i="0" dirty="0">
                <a:solidFill>
                  <a:srgbClr val="FF0000"/>
                </a:solidFill>
                <a:sym typeface="Wingdings 2" pitchFamily="18" charset="2"/>
              </a:rPr>
              <a:t> </a:t>
            </a:r>
            <a:r>
              <a:rPr lang="zh-CN" altLang="en-US" b="1" i="0" dirty="0">
                <a:solidFill>
                  <a:srgbClr val="FF0000"/>
                </a:solidFill>
                <a:ea typeface="宋体" panose="02010600030101010101" pitchFamily="2" charset="-122"/>
                <a:sym typeface="Wingdings 2" pitchFamily="18" charset="2"/>
              </a:rPr>
              <a:t>你可以使用行为安全观察</a:t>
            </a:r>
            <a:r>
              <a:rPr lang="en-US" altLang="zh-CN" b="1" i="0" dirty="0">
                <a:solidFill>
                  <a:srgbClr val="FF0000"/>
                </a:solidFill>
                <a:ea typeface="宋体" panose="02010600030101010101" pitchFamily="2" charset="-122"/>
                <a:sym typeface="Wingdings 2" pitchFamily="18" charset="2"/>
              </a:rPr>
              <a:t>(</a:t>
            </a:r>
            <a:r>
              <a:rPr lang="en-US" altLang="zh-CN" b="1" i="0" dirty="0">
                <a:solidFill>
                  <a:srgbClr val="FF0000"/>
                </a:solidFill>
              </a:rPr>
              <a:t> BSV</a:t>
            </a:r>
            <a:r>
              <a:rPr lang="en-US" altLang="zh-CN" b="1" i="0" dirty="0">
                <a:solidFill>
                  <a:srgbClr val="FF0000"/>
                </a:solidFill>
                <a:ea typeface="宋体" panose="02010600030101010101" pitchFamily="2" charset="-122"/>
              </a:rPr>
              <a:t>)</a:t>
            </a:r>
            <a:r>
              <a:rPr lang="en-US" altLang="zh-CN" b="1" i="0" dirty="0">
                <a:solidFill>
                  <a:srgbClr val="FF0000"/>
                </a:solidFill>
              </a:rPr>
              <a:t>, </a:t>
            </a:r>
            <a:r>
              <a:rPr lang="zh-CN" altLang="en-US" b="1" i="0" dirty="0">
                <a:solidFill>
                  <a:srgbClr val="FF0000"/>
                </a:solidFill>
                <a:ea typeface="宋体" panose="02010600030101010101" pitchFamily="2" charset="-122"/>
              </a:rPr>
              <a:t>审计</a:t>
            </a:r>
            <a:r>
              <a:rPr lang="en-US" altLang="zh-CN" b="1" i="0" dirty="0">
                <a:solidFill>
                  <a:srgbClr val="FF0000"/>
                </a:solidFill>
              </a:rPr>
              <a:t>, </a:t>
            </a:r>
            <a:r>
              <a:rPr lang="zh-CN" altLang="en-US" b="1" i="0" dirty="0">
                <a:solidFill>
                  <a:srgbClr val="FF0000"/>
                </a:solidFill>
                <a:ea typeface="宋体" panose="02010600030101010101" pitchFamily="2" charset="-122"/>
              </a:rPr>
              <a:t>人体工程学研究</a:t>
            </a:r>
            <a:r>
              <a:rPr lang="en-US" altLang="zh-CN" b="1" i="0" dirty="0">
                <a:solidFill>
                  <a:srgbClr val="FF0000"/>
                </a:solidFill>
              </a:rPr>
              <a:t>, …</a:t>
            </a:r>
            <a:endParaRPr lang="en-US" altLang="zh-CN" b="1" i="0" dirty="0">
              <a:solidFill>
                <a:srgbClr val="FF0000"/>
              </a:solidFill>
            </a:endParaRPr>
          </a:p>
          <a:p>
            <a:pPr>
              <a:lnSpc>
                <a:spcPct val="80000"/>
              </a:lnSpc>
              <a:spcBef>
                <a:spcPct val="55000"/>
              </a:spcBef>
            </a:pPr>
            <a:r>
              <a:rPr lang="zh-CN" altLang="en-US" sz="2700" dirty="0">
                <a:ea typeface="宋体" panose="02010600030101010101" pitchFamily="2" charset="-122"/>
              </a:rPr>
              <a:t>应考虑下列事项 </a:t>
            </a:r>
            <a:endParaRPr lang="zh-CN" altLang="en-US" sz="2700" dirty="0">
              <a:ea typeface="宋体" panose="02010600030101010101" pitchFamily="2" charset="-122"/>
            </a:endParaRPr>
          </a:p>
          <a:p>
            <a:pPr lvl="1">
              <a:lnSpc>
                <a:spcPct val="80000"/>
              </a:lnSpc>
            </a:pPr>
            <a:r>
              <a:rPr lang="zh-CN" altLang="en-US" sz="1600" dirty="0">
                <a:ea typeface="宋体" panose="02010600030101010101" pitchFamily="2" charset="-122"/>
              </a:rPr>
              <a:t>执行规定</a:t>
            </a:r>
            <a:r>
              <a:rPr lang="en-US" altLang="zh-CN" sz="1600" dirty="0">
                <a:ea typeface="宋体" panose="02010600030101010101" pitchFamily="2" charset="-122"/>
              </a:rPr>
              <a:t>, </a:t>
            </a:r>
            <a:r>
              <a:rPr lang="zh-CN" altLang="en-US" sz="1600" dirty="0">
                <a:ea typeface="宋体" panose="02010600030101010101" pitchFamily="2" charset="-122"/>
              </a:rPr>
              <a:t>标准操作程序</a:t>
            </a:r>
            <a:r>
              <a:rPr lang="en-US" altLang="zh-CN" sz="1600" dirty="0">
                <a:ea typeface="宋体" panose="02010600030101010101" pitchFamily="2" charset="-122"/>
              </a:rPr>
              <a:t>(</a:t>
            </a:r>
            <a:r>
              <a:rPr lang="en-US" altLang="zh-CN" sz="1600" dirty="0"/>
              <a:t>SOP</a:t>
            </a:r>
            <a:r>
              <a:rPr lang="en-US" altLang="zh-CN" sz="1600" dirty="0">
                <a:ea typeface="宋体" panose="02010600030101010101" pitchFamily="2" charset="-122"/>
              </a:rPr>
              <a:t>)</a:t>
            </a:r>
            <a:r>
              <a:rPr lang="zh-CN" altLang="en-US" sz="1600" dirty="0">
                <a:ea typeface="宋体" panose="02010600030101010101" pitchFamily="2" charset="-122"/>
              </a:rPr>
              <a:t>遇到的困难</a:t>
            </a:r>
            <a:r>
              <a:rPr lang="en-US" altLang="zh-CN" sz="1600" dirty="0">
                <a:ea typeface="宋体" panose="02010600030101010101" pitchFamily="2" charset="-122"/>
              </a:rPr>
              <a:t>,</a:t>
            </a:r>
            <a:r>
              <a:rPr lang="en-US" altLang="zh-CN" sz="1600" dirty="0"/>
              <a:t> …</a:t>
            </a:r>
            <a:endParaRPr lang="en-US" altLang="zh-CN" sz="1600" dirty="0"/>
          </a:p>
          <a:p>
            <a:pPr lvl="1">
              <a:lnSpc>
                <a:spcPct val="80000"/>
              </a:lnSpc>
            </a:pPr>
            <a:r>
              <a:rPr lang="zh-CN" altLang="en-US" sz="1600" dirty="0">
                <a:ea typeface="宋体" panose="02010600030101010101" pitchFamily="2" charset="-122"/>
              </a:rPr>
              <a:t>缺少安全装置或程序</a:t>
            </a:r>
            <a:r>
              <a:rPr lang="en-US" altLang="zh-CN" sz="1600" dirty="0"/>
              <a:t>, …</a:t>
            </a:r>
            <a:endParaRPr lang="en-US" altLang="zh-CN" sz="1600" b="1" dirty="0">
              <a:solidFill>
                <a:srgbClr val="FF0000"/>
              </a:solidFill>
            </a:endParaRPr>
          </a:p>
          <a:p>
            <a:pPr lvl="1">
              <a:lnSpc>
                <a:spcPct val="80000"/>
              </a:lnSpc>
            </a:pPr>
            <a:r>
              <a:rPr lang="zh-CN" altLang="en-US" sz="1600" dirty="0">
                <a:ea typeface="宋体" panose="02010600030101010101" pitchFamily="2" charset="-122"/>
              </a:rPr>
              <a:t>法规</a:t>
            </a:r>
            <a:r>
              <a:rPr lang="en-US" altLang="zh-CN" sz="1600" dirty="0">
                <a:ea typeface="宋体" panose="02010600030101010101" pitchFamily="2" charset="-122"/>
              </a:rPr>
              <a:t>,</a:t>
            </a:r>
            <a:r>
              <a:rPr lang="zh-CN" altLang="en-US" sz="1600" dirty="0">
                <a:ea typeface="宋体" panose="02010600030101010101" pitchFamily="2" charset="-122"/>
              </a:rPr>
              <a:t>规定的变动</a:t>
            </a:r>
            <a:r>
              <a:rPr lang="en-US" altLang="zh-CN" sz="1600" dirty="0"/>
              <a:t>, </a:t>
            </a:r>
            <a:endParaRPr lang="en-US" altLang="zh-CN" sz="1600" dirty="0"/>
          </a:p>
          <a:p>
            <a:pPr lvl="1">
              <a:lnSpc>
                <a:spcPct val="80000"/>
              </a:lnSpc>
            </a:pPr>
            <a:r>
              <a:rPr lang="zh-CN" altLang="en-US" sz="1600" dirty="0">
                <a:ea typeface="宋体" panose="02010600030101010101" pitchFamily="2" charset="-122"/>
              </a:rPr>
              <a:t>装置</a:t>
            </a:r>
            <a:r>
              <a:rPr lang="en-US" altLang="zh-CN" sz="1600" dirty="0">
                <a:ea typeface="宋体" panose="02010600030101010101" pitchFamily="2" charset="-122"/>
              </a:rPr>
              <a:t>/</a:t>
            </a:r>
            <a:r>
              <a:rPr lang="zh-CN" altLang="en-US" sz="1600" dirty="0">
                <a:ea typeface="宋体" panose="02010600030101010101" pitchFamily="2" charset="-122"/>
              </a:rPr>
              <a:t>设施的变更</a:t>
            </a:r>
            <a:endParaRPr lang="en-US" altLang="zh-CN" sz="1600" dirty="0"/>
          </a:p>
          <a:p>
            <a:pPr lvl="1">
              <a:lnSpc>
                <a:spcPct val="80000"/>
              </a:lnSpc>
            </a:pPr>
            <a:r>
              <a:rPr lang="zh-CN" altLang="en-US" sz="1600" dirty="0">
                <a:ea typeface="宋体" panose="02010600030101010101" pitchFamily="2" charset="-122"/>
              </a:rPr>
              <a:t>工作任务的变化</a:t>
            </a:r>
            <a:r>
              <a:rPr lang="en-US" altLang="zh-CN" sz="1600" dirty="0"/>
              <a:t>,</a:t>
            </a:r>
            <a:endParaRPr lang="en-US" altLang="zh-CN" sz="1600" dirty="0"/>
          </a:p>
          <a:p>
            <a:pPr lvl="1">
              <a:lnSpc>
                <a:spcPct val="80000"/>
              </a:lnSpc>
            </a:pPr>
            <a:r>
              <a:rPr lang="zh-CN" altLang="en-US" sz="1600" dirty="0">
                <a:ea typeface="宋体" panose="02010600030101010101" pitchFamily="2" charset="-122"/>
              </a:rPr>
              <a:t>任一</a:t>
            </a:r>
            <a:r>
              <a:rPr lang="en-US" altLang="zh-CN" sz="1600" dirty="0"/>
              <a:t> “</a:t>
            </a:r>
            <a:r>
              <a:rPr lang="zh-CN" altLang="en-US" sz="1600" dirty="0">
                <a:ea typeface="宋体" panose="02010600030101010101" pitchFamily="2" charset="-122"/>
              </a:rPr>
              <a:t>新的</a:t>
            </a:r>
            <a:r>
              <a:rPr lang="en-US" altLang="zh-CN" sz="1600" dirty="0"/>
              <a:t>” </a:t>
            </a:r>
            <a:r>
              <a:rPr lang="zh-CN" altLang="en-US" sz="1600" dirty="0">
                <a:ea typeface="宋体" panose="02010600030101010101" pitchFamily="2" charset="-122"/>
              </a:rPr>
              <a:t>事件</a:t>
            </a:r>
            <a:r>
              <a:rPr lang="en-US" altLang="zh-CN" sz="1600" dirty="0">
                <a:ea typeface="宋体" panose="02010600030101010101" pitchFamily="2" charset="-122"/>
              </a:rPr>
              <a:t>/</a:t>
            </a:r>
            <a:r>
              <a:rPr lang="zh-CN" altLang="en-US" sz="1600" dirty="0">
                <a:ea typeface="宋体" panose="02010600030101010101" pitchFamily="2" charset="-122"/>
              </a:rPr>
              <a:t>事故</a:t>
            </a:r>
            <a:endParaRPr lang="en-US" altLang="zh-CN" sz="1600" dirty="0"/>
          </a:p>
          <a:p>
            <a:pPr>
              <a:lnSpc>
                <a:spcPct val="80000"/>
              </a:lnSpc>
            </a:pPr>
            <a:r>
              <a:rPr lang="zh-CN" altLang="en-US" sz="2700" dirty="0">
                <a:ea typeface="宋体" panose="02010600030101010101" pitchFamily="2" charset="-122"/>
              </a:rPr>
              <a:t>为改进预防</a:t>
            </a:r>
            <a:r>
              <a:rPr lang="en-US" altLang="zh-CN" sz="2700" dirty="0">
                <a:ea typeface="宋体" panose="02010600030101010101" pitchFamily="2" charset="-122"/>
              </a:rPr>
              <a:t>/</a:t>
            </a:r>
            <a:r>
              <a:rPr lang="zh-CN" altLang="en-US" sz="2700" dirty="0">
                <a:ea typeface="宋体" panose="02010600030101010101" pitchFamily="2" charset="-122"/>
              </a:rPr>
              <a:t>保护措施</a:t>
            </a:r>
            <a:endParaRPr lang="en-US" altLang="zh-CN" sz="2700" dirty="0"/>
          </a:p>
          <a:p>
            <a:pPr>
              <a:lnSpc>
                <a:spcPct val="80000"/>
              </a:lnSpc>
            </a:pPr>
            <a:endParaRPr lang="en-US" altLang="zh-CN" sz="800" i="1" dirty="0">
              <a:solidFill>
                <a:srgbClr val="FF0000"/>
              </a:solidFill>
            </a:endParaRPr>
          </a:p>
          <a:p>
            <a:pPr algn="ctr">
              <a:lnSpc>
                <a:spcPct val="80000"/>
              </a:lnSpc>
              <a:buNone/>
            </a:pPr>
            <a:r>
              <a:rPr lang="en-US" altLang="zh-CN" sz="1800" b="1" dirty="0">
                <a:solidFill>
                  <a:srgbClr val="FF0000"/>
                </a:solidFill>
                <a:sym typeface="Wingdings 2" pitchFamily="18" charset="2"/>
              </a:rPr>
              <a:t> </a:t>
            </a:r>
            <a:r>
              <a:rPr lang="zh-CN" altLang="en-US" sz="1800" b="1" dirty="0">
                <a:solidFill>
                  <a:srgbClr val="FF0000"/>
                </a:solidFill>
                <a:ea typeface="宋体" panose="02010600030101010101" pitchFamily="2" charset="-122"/>
                <a:sym typeface="Wingdings 2" pitchFamily="18" charset="2"/>
              </a:rPr>
              <a:t>关闭</a:t>
            </a:r>
            <a:r>
              <a:rPr lang="en-US" altLang="zh-CN" sz="1800" b="1" dirty="0">
                <a:solidFill>
                  <a:srgbClr val="FF0000"/>
                </a:solidFill>
                <a:ea typeface="宋体" panose="02010600030101010101" pitchFamily="2" charset="-122"/>
                <a:sym typeface="Wingdings 2" pitchFamily="18" charset="2"/>
              </a:rPr>
              <a:t>, </a:t>
            </a:r>
            <a:r>
              <a:rPr lang="zh-CN" altLang="en-US" sz="1800" b="1" dirty="0">
                <a:solidFill>
                  <a:srgbClr val="FF0000"/>
                </a:solidFill>
                <a:ea typeface="宋体" panose="02010600030101010101" pitchFamily="2" charset="-122"/>
                <a:sym typeface="Wingdings 2" pitchFamily="18" charset="2"/>
              </a:rPr>
              <a:t>定期更新</a:t>
            </a:r>
            <a:r>
              <a:rPr lang="en-US" altLang="zh-CN" sz="1600" b="1" dirty="0">
                <a:solidFill>
                  <a:srgbClr val="FF0000"/>
                </a:solidFill>
              </a:rPr>
              <a:t> JHA*</a:t>
            </a:r>
            <a:endParaRPr lang="en-US" altLang="zh-CN" sz="1600" b="1" dirty="0">
              <a:solidFill>
                <a:srgbClr val="FF0000"/>
              </a:solidFill>
            </a:endParaRPr>
          </a:p>
        </p:txBody>
      </p:sp>
      <p:sp>
        <p:nvSpPr>
          <p:cNvPr id="23557" name="Text Box 4"/>
          <p:cNvSpPr txBox="1"/>
          <p:nvPr/>
        </p:nvSpPr>
        <p:spPr>
          <a:xfrm>
            <a:off x="574675" y="5983288"/>
            <a:ext cx="5372100" cy="325437"/>
          </a:xfrm>
          <a:prstGeom prst="rect">
            <a:avLst/>
          </a:prstGeom>
          <a:noFill/>
          <a:ln w="9525">
            <a:noFill/>
          </a:ln>
        </p:spPr>
        <p:txBody>
          <a:bodyPr>
            <a:spAutoFit/>
          </a:bodyPr>
          <a:p>
            <a:pPr>
              <a:spcBef>
                <a:spcPct val="50000"/>
              </a:spcBef>
            </a:pPr>
            <a:r>
              <a:rPr lang="en-US" altLang="zh-CN" sz="1400" b="0" dirty="0">
                <a:latin typeface="Arial" panose="020B0604020202020204" pitchFamily="34" charset="0"/>
              </a:rPr>
              <a:t>* </a:t>
            </a:r>
            <a:r>
              <a:rPr lang="zh-CN" altLang="en-US" sz="1400" b="0" dirty="0">
                <a:latin typeface="Arial" panose="020B0604020202020204" pitchFamily="34" charset="0"/>
                <a:ea typeface="宋体" panose="02010600030101010101" pitchFamily="2" charset="-122"/>
              </a:rPr>
              <a:t>在许多国家</a:t>
            </a:r>
            <a:r>
              <a:rPr lang="en-US" altLang="zh-CN" sz="1400" b="0" dirty="0">
                <a:latin typeface="Arial" panose="020B0604020202020204" pitchFamily="34" charset="0"/>
              </a:rPr>
              <a:t>,  </a:t>
            </a:r>
            <a:r>
              <a:rPr lang="zh-CN" altLang="en-US" sz="1400" b="0" dirty="0">
                <a:latin typeface="Arial" panose="020B0604020202020204" pitchFamily="34" charset="0"/>
                <a:ea typeface="宋体" panose="02010600030101010101" pitchFamily="2" charset="-122"/>
              </a:rPr>
              <a:t>法规要求每年复审一次</a:t>
            </a:r>
            <a:endParaRPr lang="en-US" altLang="zh-CN" sz="1400" b="0" dirty="0">
              <a:latin typeface="Arial" panose="020B0604020202020204" pitchFamily="34" charset="0"/>
            </a:endParaRPr>
          </a:p>
        </p:txBody>
      </p:sp>
    </p:spTree>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1" name="灯片编号占位符 2"/>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2052" name="Rectangle 2"/>
          <p:cNvSpPr/>
          <p:nvPr>
            <p:ph type="title"/>
          </p:nvPr>
        </p:nvSpPr>
        <p:spPr>
          <a:ln>
            <a:solidFill>
              <a:schemeClr val="tx1">
                <a:alpha val="100000"/>
              </a:schemeClr>
            </a:solidFill>
            <a:miter/>
          </a:ln>
        </p:spPr>
        <p:txBody>
          <a:bodyPr vert="horz" wrap="square" lIns="91440" tIns="45720" rIns="91440" bIns="45720" anchor="t" anchorCtr="0"/>
          <a:p>
            <a:pPr>
              <a:lnSpc>
                <a:spcPct val="100000"/>
              </a:lnSpc>
            </a:pPr>
            <a:r>
              <a:rPr lang="en-US" altLang="zh-CN" dirty="0">
                <a:ea typeface="宋体" panose="02010600030101010101" pitchFamily="2" charset="-122"/>
              </a:rPr>
              <a:t>JHA </a:t>
            </a:r>
            <a:r>
              <a:rPr lang="zh-CN" altLang="en-US" dirty="0">
                <a:ea typeface="宋体" panose="02010600030101010101" pitchFamily="2" charset="-122"/>
              </a:rPr>
              <a:t>记录表单示例</a:t>
            </a:r>
            <a:endParaRPr lang="en-US" altLang="zh-CN" dirty="0">
              <a:solidFill>
                <a:schemeClr val="bg1"/>
              </a:solidFill>
            </a:endParaRPr>
          </a:p>
        </p:txBody>
      </p:sp>
      <p:sp>
        <p:nvSpPr>
          <p:cNvPr id="2053" name="Text Box 3"/>
          <p:cNvSpPr txBox="1"/>
          <p:nvPr/>
        </p:nvSpPr>
        <p:spPr>
          <a:xfrm>
            <a:off x="2003425" y="900113"/>
            <a:ext cx="5164138" cy="1431925"/>
          </a:xfrm>
          <a:prstGeom prst="rect">
            <a:avLst/>
          </a:prstGeom>
          <a:noFill/>
          <a:ln w="9525">
            <a:noFill/>
          </a:ln>
        </p:spPr>
        <p:txBody>
          <a:bodyPr wrap="none">
            <a:spAutoFit/>
          </a:bodyPr>
          <a:p>
            <a:pPr algn="ctr"/>
            <a:endParaRPr lang="en-US" altLang="zh-CN" dirty="0">
              <a:latin typeface="Arial" panose="020B0604020202020204" pitchFamily="34" charset="0"/>
            </a:endParaRPr>
          </a:p>
          <a:p>
            <a:pPr algn="ctr"/>
            <a:r>
              <a:rPr lang="zh-CN" altLang="en-US" dirty="0">
                <a:latin typeface="Arial" panose="020B0604020202020204" pitchFamily="34" charset="0"/>
                <a:ea typeface="宋体" panose="02010600030101010101" pitchFamily="2" charset="-122"/>
              </a:rPr>
              <a:t>为记录</a:t>
            </a:r>
            <a:r>
              <a:rPr lang="en-US" altLang="zh-CN" dirty="0">
                <a:latin typeface="Arial" panose="020B0604020202020204" pitchFamily="34" charset="0"/>
              </a:rPr>
              <a:t>JHA</a:t>
            </a:r>
            <a:r>
              <a:rPr lang="zh-CN" altLang="en-US" dirty="0">
                <a:latin typeface="Arial" panose="020B0604020202020204" pitchFamily="34" charset="0"/>
                <a:ea typeface="宋体" panose="02010600030101010101" pitchFamily="2" charset="-122"/>
              </a:rPr>
              <a:t>的结果</a:t>
            </a:r>
            <a:r>
              <a:rPr lang="en-US" altLang="zh-CN" dirty="0">
                <a:latin typeface="Arial" panose="020B0604020202020204" pitchFamily="34" charset="0"/>
              </a:rPr>
              <a:t>, </a:t>
            </a:r>
            <a:r>
              <a:rPr lang="zh-CN" altLang="en-US" dirty="0">
                <a:latin typeface="Arial" panose="020B0604020202020204" pitchFamily="34" charset="0"/>
                <a:ea typeface="宋体" panose="02010600030101010101" pitchFamily="2" charset="-122"/>
              </a:rPr>
              <a:t>可以使用一个</a:t>
            </a:r>
            <a:r>
              <a:rPr lang="en-US" altLang="zh-CN" dirty="0">
                <a:latin typeface="Arial" panose="020B0604020202020204" pitchFamily="34" charset="0"/>
              </a:rPr>
              <a:t>excel</a:t>
            </a:r>
            <a:r>
              <a:rPr lang="zh-CN" altLang="en-US" dirty="0">
                <a:latin typeface="Arial" panose="020B0604020202020204" pitchFamily="34" charset="0"/>
                <a:ea typeface="宋体" panose="02010600030101010101" pitchFamily="2" charset="-122"/>
              </a:rPr>
              <a:t>表格 </a:t>
            </a:r>
            <a:r>
              <a:rPr lang="en-US" altLang="zh-CN" dirty="0">
                <a:latin typeface="Arial" panose="020B0604020202020204" pitchFamily="34" charset="0"/>
              </a:rPr>
              <a:t> </a:t>
            </a:r>
            <a:endParaRPr lang="en-US" altLang="zh-CN" dirty="0">
              <a:latin typeface="Arial" panose="020B0604020202020204" pitchFamily="34" charset="0"/>
            </a:endParaRPr>
          </a:p>
          <a:p>
            <a:pPr algn="ctr"/>
            <a:endParaRPr lang="en-US" altLang="zh-CN" dirty="0">
              <a:latin typeface="Arial" panose="020B0604020202020204" pitchFamily="34" charset="0"/>
            </a:endParaRPr>
          </a:p>
          <a:p>
            <a:pPr algn="ctr"/>
            <a:r>
              <a:rPr lang="zh-CN" altLang="en-US" dirty="0">
                <a:latin typeface="Arial" panose="020B0604020202020204" pitchFamily="34" charset="0"/>
                <a:ea typeface="宋体" panose="02010600030101010101" pitchFamily="2" charset="-122"/>
              </a:rPr>
              <a:t>参见下面表单</a:t>
            </a:r>
            <a:r>
              <a:rPr lang="en-US" altLang="zh-CN" dirty="0">
                <a:latin typeface="Arial" panose="020B0604020202020204" pitchFamily="34" charset="0"/>
              </a:rPr>
              <a:t> </a:t>
            </a:r>
            <a:endParaRPr lang="en-US" altLang="zh-CN" dirty="0">
              <a:latin typeface="Arial" panose="020B0604020202020204" pitchFamily="34" charset="0"/>
            </a:endParaRPr>
          </a:p>
        </p:txBody>
      </p:sp>
      <p:graphicFrame>
        <p:nvGraphicFramePr>
          <p:cNvPr id="2050" name="Object 6"/>
          <p:cNvGraphicFramePr/>
          <p:nvPr/>
        </p:nvGraphicFramePr>
        <p:xfrm>
          <a:off x="4114800" y="3086100"/>
          <a:ext cx="914400" cy="685800"/>
        </p:xfrm>
        <a:graphic>
          <a:graphicData uri="http://schemas.openxmlformats.org/presentationml/2006/ole">
            <mc:AlternateContent xmlns:mc="http://schemas.openxmlformats.org/markup-compatibility/2006">
              <mc:Choice xmlns:v="urn:schemas-microsoft-com:vml" Requires="v">
                <p:oleObj spid="_x0000_s3076" name="" showAsIcon="1" r:id="rId1" imgW="914400" imgH="685800" progId="Excel.Sheet.12">
                  <p:embed/>
                </p:oleObj>
              </mc:Choice>
              <mc:Fallback>
                <p:oleObj name="" showAsIcon="1" r:id="rId1" imgW="914400" imgH="685800" progId="Excel.Sheet.12">
                  <p:embed/>
                  <p:pic>
                    <p:nvPicPr>
                      <p:cNvPr id="0" name="图片 3075"/>
                      <p:cNvPicPr/>
                      <p:nvPr/>
                    </p:nvPicPr>
                    <p:blipFill>
                      <a:blip r:embed="rId2"/>
                      <a:stretch>
                        <a:fillRect/>
                      </a:stretch>
                    </p:blipFill>
                    <p:spPr>
                      <a:xfrm>
                        <a:off x="4114800" y="3086100"/>
                        <a:ext cx="914400" cy="685800"/>
                      </a:xfrm>
                      <a:prstGeom prst="rect">
                        <a:avLst/>
                      </a:prstGeom>
                      <a:noFill/>
                      <a:ln w="38100">
                        <a:noFill/>
                        <a:miter/>
                      </a:ln>
                    </p:spPr>
                  </p:pic>
                </p:oleObj>
              </mc:Fallback>
            </mc:AlternateContent>
          </a:graphicData>
        </a:graphic>
      </p:graphicFrame>
    </p:spTree>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accent5">
                    <a:lumMod val="10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accent5">
                  <a:lumMod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13095" y="3968750"/>
            <a:ext cx="311594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42000" y="4231005"/>
            <a:ext cx="105156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317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31775"/>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6147" name="Rectangle 2"/>
          <p:cNvSpPr>
            <a:spLocks noGrp="1"/>
          </p:cNvSpPr>
          <p:nvPr>
            <p:ph type="title"/>
          </p:nvPr>
        </p:nvSpPr>
        <p:spPr>
          <a:ln/>
        </p:spPr>
        <p:txBody>
          <a:bodyPr vert="horz" wrap="square" lIns="91440" tIns="45720" rIns="91440" bIns="45720" anchor="t" anchorCtr="0"/>
          <a:p>
            <a:r>
              <a:rPr lang="zh-CN" altLang="en-US" dirty="0">
                <a:ea typeface="宋体" panose="02010600030101010101" pitchFamily="2" charset="-122"/>
              </a:rPr>
              <a:t>工作危害分析</a:t>
            </a:r>
            <a:r>
              <a:rPr lang="en-US" altLang="zh-CN" dirty="0"/>
              <a:t> (JHA)</a:t>
            </a:r>
            <a:endParaRPr lang="en-US" altLang="zh-CN" dirty="0"/>
          </a:p>
        </p:txBody>
      </p:sp>
      <p:sp>
        <p:nvSpPr>
          <p:cNvPr id="6148" name="Rectangle 3"/>
          <p:cNvSpPr>
            <a:spLocks noGrp="1"/>
          </p:cNvSpPr>
          <p:nvPr>
            <p:ph idx="1"/>
          </p:nvPr>
        </p:nvSpPr>
        <p:spPr>
          <a:xfrm>
            <a:off x="522288" y="692150"/>
            <a:ext cx="7705725" cy="5778500"/>
          </a:xfrm>
          <a:ln/>
        </p:spPr>
        <p:txBody>
          <a:bodyPr vert="horz" wrap="square" lIns="91440" tIns="45720" rIns="91440" bIns="45720" anchor="t" anchorCtr="0"/>
          <a:p>
            <a:pPr>
              <a:lnSpc>
                <a:spcPct val="80000"/>
              </a:lnSpc>
            </a:pPr>
            <a:r>
              <a:rPr lang="zh-CN" altLang="en-US" sz="1900" b="1" dirty="0">
                <a:ea typeface="宋体" panose="02010600030101010101" pitchFamily="2" charset="-122"/>
              </a:rPr>
              <a:t>测试</a:t>
            </a:r>
            <a:r>
              <a:rPr lang="en-US" altLang="zh-CN" sz="1900" b="1" dirty="0"/>
              <a:t> #1</a:t>
            </a:r>
            <a:endParaRPr lang="en-US" altLang="zh-CN" sz="1900" b="1" dirty="0"/>
          </a:p>
          <a:p>
            <a:pPr>
              <a:lnSpc>
                <a:spcPct val="80000"/>
              </a:lnSpc>
            </a:pPr>
            <a:endParaRPr lang="en-US" altLang="zh-CN" sz="1900" b="1" dirty="0"/>
          </a:p>
          <a:p>
            <a:pPr>
              <a:lnSpc>
                <a:spcPct val="80000"/>
              </a:lnSpc>
            </a:pPr>
            <a:r>
              <a:rPr lang="zh-CN" altLang="en-US" sz="1900" b="1" dirty="0">
                <a:ea typeface="宋体" panose="02010600030101010101" pitchFamily="2" charset="-122"/>
              </a:rPr>
              <a:t>介绍</a:t>
            </a:r>
            <a:endParaRPr lang="zh-CN" altLang="en-US" sz="1900" b="1" dirty="0">
              <a:ea typeface="宋体" panose="02010600030101010101" pitchFamily="2" charset="-122"/>
            </a:endParaRPr>
          </a:p>
          <a:p>
            <a:pPr lvl="1">
              <a:lnSpc>
                <a:spcPct val="80000"/>
              </a:lnSpc>
            </a:pPr>
            <a:r>
              <a:rPr lang="zh-CN" altLang="en-US" sz="1700" b="1" dirty="0">
                <a:ea typeface="宋体" panose="02010600030101010101" pitchFamily="2" charset="-122"/>
              </a:rPr>
              <a:t>工作危害分析是</a:t>
            </a:r>
            <a:r>
              <a:rPr lang="en-US" altLang="zh-CN" sz="1700" b="1" dirty="0"/>
              <a:t>…			</a:t>
            </a:r>
            <a:endParaRPr lang="en-US" altLang="zh-CN" sz="1700" b="1" dirty="0"/>
          </a:p>
          <a:p>
            <a:pPr lvl="1">
              <a:lnSpc>
                <a:spcPct val="80000"/>
              </a:lnSpc>
            </a:pPr>
            <a:r>
              <a:rPr lang="zh-CN" altLang="en-US" sz="1700" b="1" dirty="0">
                <a:ea typeface="宋体" panose="02010600030101010101" pitchFamily="2" charset="-122"/>
              </a:rPr>
              <a:t>工作危害分析是有益的</a:t>
            </a:r>
            <a:r>
              <a:rPr lang="en-US" altLang="zh-CN" sz="1700" b="1" dirty="0"/>
              <a:t>		</a:t>
            </a:r>
            <a:r>
              <a:rPr lang="en-US" altLang="zh-CN" sz="1700" b="1" dirty="0">
                <a:sym typeface="Wingdings" panose="05000000000000000000" pitchFamily="2" charset="2"/>
              </a:rPr>
              <a:t> 	</a:t>
            </a:r>
            <a:r>
              <a:rPr lang="zh-CN" altLang="en-US" sz="1700" b="1" dirty="0">
                <a:ea typeface="宋体" panose="02010600030101010101" pitchFamily="2" charset="-122"/>
                <a:sym typeface="Wingdings" panose="05000000000000000000" pitchFamily="2" charset="2"/>
              </a:rPr>
              <a:t>练习</a:t>
            </a:r>
            <a:r>
              <a:rPr lang="zh-CN" altLang="en-US" sz="1700" b="1" dirty="0">
                <a:ea typeface="宋体" panose="02010600030101010101" pitchFamily="2" charset="-122"/>
              </a:rPr>
              <a:t> </a:t>
            </a:r>
            <a:r>
              <a:rPr lang="en-US" altLang="zh-CN" sz="1700" b="1" dirty="0"/>
              <a:t>#1</a:t>
            </a:r>
            <a:endParaRPr lang="en-US" altLang="zh-CN" sz="1700" b="1" dirty="0"/>
          </a:p>
          <a:p>
            <a:pPr lvl="1">
              <a:lnSpc>
                <a:spcPct val="80000"/>
              </a:lnSpc>
            </a:pPr>
            <a:r>
              <a:rPr lang="zh-CN" altLang="en-US" sz="1700" b="1" dirty="0">
                <a:ea typeface="宋体" panose="02010600030101010101" pitchFamily="2" charset="-122"/>
              </a:rPr>
              <a:t>工作危害分析是必需的</a:t>
            </a:r>
            <a:r>
              <a:rPr lang="en-US" altLang="zh-CN" sz="1700" b="1" dirty="0"/>
              <a:t>…</a:t>
            </a:r>
            <a:endParaRPr lang="en-US" altLang="zh-CN" sz="1700" b="1" dirty="0"/>
          </a:p>
          <a:p>
            <a:pPr lvl="1">
              <a:lnSpc>
                <a:spcPct val="80000"/>
              </a:lnSpc>
            </a:pPr>
            <a:r>
              <a:rPr lang="zh-CN" altLang="en-US" sz="1700" b="1" dirty="0">
                <a:ea typeface="宋体" panose="02010600030101010101" pitchFamily="2" charset="-122"/>
              </a:rPr>
              <a:t>工作危害分析要求</a:t>
            </a:r>
            <a:r>
              <a:rPr lang="en-US" altLang="zh-CN" sz="1700" b="1" dirty="0"/>
              <a:t>…	</a:t>
            </a:r>
            <a:endParaRPr lang="en-US" altLang="zh-CN" sz="1700" b="1" dirty="0"/>
          </a:p>
          <a:p>
            <a:pPr lvl="1">
              <a:lnSpc>
                <a:spcPct val="80000"/>
              </a:lnSpc>
            </a:pPr>
            <a:r>
              <a:rPr lang="zh-CN" altLang="en-US" sz="1700" b="1" dirty="0">
                <a:ea typeface="宋体" panose="02010600030101010101" pitchFamily="2" charset="-122"/>
              </a:rPr>
              <a:t>工作危害分析是一个小组的努力</a:t>
            </a:r>
            <a:r>
              <a:rPr lang="en-US" altLang="zh-CN" sz="1700" b="1" dirty="0"/>
              <a:t>					</a:t>
            </a:r>
            <a:endParaRPr lang="en-US" altLang="zh-CN" sz="1700" b="1" dirty="0"/>
          </a:p>
          <a:p>
            <a:pPr lvl="1">
              <a:lnSpc>
                <a:spcPct val="80000"/>
              </a:lnSpc>
            </a:pPr>
            <a:endParaRPr lang="en-US" altLang="zh-CN" sz="1700" b="1" dirty="0"/>
          </a:p>
          <a:p>
            <a:pPr>
              <a:lnSpc>
                <a:spcPct val="80000"/>
              </a:lnSpc>
            </a:pPr>
            <a:r>
              <a:rPr lang="zh-CN" altLang="en-US" sz="1900" b="1" dirty="0">
                <a:ea typeface="宋体" panose="02010600030101010101" pitchFamily="2" charset="-122"/>
              </a:rPr>
              <a:t>工作危害分析的五个步骤</a:t>
            </a:r>
            <a:endParaRPr lang="en-US" altLang="zh-CN" sz="1900" b="1" dirty="0"/>
          </a:p>
          <a:p>
            <a:pPr lvl="1">
              <a:lnSpc>
                <a:spcPct val="80000"/>
              </a:lnSpc>
            </a:pPr>
            <a:r>
              <a:rPr lang="zh-CN" altLang="en-US" sz="1700" b="1" dirty="0">
                <a:ea typeface="宋体" panose="02010600030101010101" pitchFamily="2" charset="-122"/>
              </a:rPr>
              <a:t>选择要进行</a:t>
            </a:r>
            <a:r>
              <a:rPr lang="en-US" altLang="zh-CN" sz="1700" b="1" dirty="0">
                <a:ea typeface="宋体" panose="02010600030101010101" pitchFamily="2" charset="-122"/>
              </a:rPr>
              <a:t>JHA</a:t>
            </a:r>
            <a:r>
              <a:rPr lang="zh-CN" altLang="en-US" sz="1700" b="1" dirty="0">
                <a:ea typeface="宋体" panose="02010600030101010101" pitchFamily="2" charset="-122"/>
              </a:rPr>
              <a:t>的工作</a:t>
            </a:r>
            <a:endParaRPr lang="en-US" altLang="zh-CN" sz="1700" b="1" dirty="0"/>
          </a:p>
          <a:p>
            <a:pPr lvl="1">
              <a:lnSpc>
                <a:spcPct val="80000"/>
              </a:lnSpc>
            </a:pPr>
            <a:r>
              <a:rPr lang="zh-CN" altLang="en-US" sz="1700" b="1" dirty="0">
                <a:ea typeface="宋体" panose="02010600030101010101" pitchFamily="2" charset="-122"/>
              </a:rPr>
              <a:t>把工作分为若干个作业活动</a:t>
            </a:r>
            <a:r>
              <a:rPr lang="en-US" altLang="zh-CN" sz="1700" b="1" dirty="0"/>
              <a:t> </a:t>
            </a:r>
            <a:r>
              <a:rPr lang="en-US" altLang="zh-CN" sz="1700" b="1" dirty="0">
                <a:ea typeface="宋体" panose="02010600030101010101" pitchFamily="2" charset="-122"/>
              </a:rPr>
              <a:t>(</a:t>
            </a:r>
            <a:r>
              <a:rPr lang="zh-CN" altLang="en-US" sz="1700" b="1" dirty="0">
                <a:ea typeface="宋体" panose="02010600030101010101" pitchFamily="2" charset="-122"/>
              </a:rPr>
              <a:t>工作步骤</a:t>
            </a:r>
            <a:r>
              <a:rPr lang="en-US" altLang="zh-CN" sz="1700" b="1" dirty="0">
                <a:ea typeface="宋体" panose="02010600030101010101" pitchFamily="2" charset="-122"/>
              </a:rPr>
              <a:t>)		</a:t>
            </a:r>
            <a:endParaRPr lang="en-US" altLang="zh-CN" sz="1700" b="1" dirty="0">
              <a:solidFill>
                <a:srgbClr val="FF0000"/>
              </a:solidFill>
              <a:ea typeface="宋体" panose="02010600030101010101" pitchFamily="2" charset="-122"/>
            </a:endParaRPr>
          </a:p>
          <a:p>
            <a:pPr lvl="1">
              <a:lnSpc>
                <a:spcPct val="80000"/>
              </a:lnSpc>
            </a:pPr>
            <a:r>
              <a:rPr lang="zh-CN" altLang="en-US" sz="1700" b="1" dirty="0">
                <a:ea typeface="宋体" panose="02010600030101010101" pitchFamily="2" charset="-122"/>
              </a:rPr>
              <a:t>识别危害和降低风险</a:t>
            </a:r>
            <a:r>
              <a:rPr lang="en-US" altLang="zh-CN" sz="1700" b="1" dirty="0"/>
              <a:t>			</a:t>
            </a:r>
            <a:endParaRPr lang="en-US" altLang="zh-CN" sz="1700" b="1" dirty="0">
              <a:solidFill>
                <a:srgbClr val="FF0000"/>
              </a:solidFill>
            </a:endParaRPr>
          </a:p>
          <a:p>
            <a:pPr lvl="1">
              <a:lnSpc>
                <a:spcPct val="80000"/>
              </a:lnSpc>
            </a:pPr>
            <a:r>
              <a:rPr lang="zh-CN" altLang="en-US" sz="1700" b="1" dirty="0">
                <a:ea typeface="宋体" panose="02010600030101010101" pitchFamily="2" charset="-122"/>
              </a:rPr>
              <a:t>执行行动方案</a:t>
            </a:r>
            <a:r>
              <a:rPr lang="en-US" altLang="zh-CN" sz="1700" b="1" dirty="0"/>
              <a:t>			</a:t>
            </a:r>
            <a:endParaRPr lang="en-US" altLang="zh-CN" sz="1700" b="1" dirty="0">
              <a:solidFill>
                <a:srgbClr val="FF0000"/>
              </a:solidFill>
            </a:endParaRPr>
          </a:p>
          <a:p>
            <a:pPr lvl="1">
              <a:lnSpc>
                <a:spcPct val="80000"/>
              </a:lnSpc>
            </a:pPr>
            <a:r>
              <a:rPr lang="zh-CN" altLang="en-US" sz="1700" b="1" dirty="0">
                <a:ea typeface="宋体" panose="02010600030101010101" pitchFamily="2" charset="-122"/>
              </a:rPr>
              <a:t>定期审查</a:t>
            </a:r>
            <a:endParaRPr lang="en-US" altLang="zh-CN" sz="1700" b="1" dirty="0"/>
          </a:p>
          <a:p>
            <a:pPr lvl="1">
              <a:lnSpc>
                <a:spcPct val="80000"/>
              </a:lnSpc>
            </a:pPr>
            <a:endParaRPr lang="en-US" altLang="zh-CN" sz="1700" b="1" dirty="0"/>
          </a:p>
          <a:p>
            <a:pPr>
              <a:lnSpc>
                <a:spcPct val="80000"/>
              </a:lnSpc>
            </a:pPr>
            <a:r>
              <a:rPr lang="zh-CN" altLang="en-US" sz="1900" b="1" dirty="0">
                <a:ea typeface="宋体" panose="02010600030101010101" pitchFamily="2" charset="-122"/>
              </a:rPr>
              <a:t>练习 </a:t>
            </a:r>
            <a:r>
              <a:rPr lang="en-US" altLang="zh-CN" sz="1900" b="1" dirty="0"/>
              <a:t>#2: </a:t>
            </a:r>
            <a:r>
              <a:rPr lang="zh-CN" altLang="en-US" sz="1900" b="1" dirty="0">
                <a:ea typeface="宋体" panose="02010600030101010101" pitchFamily="2" charset="-122"/>
              </a:rPr>
              <a:t>执行工作危害分析</a:t>
            </a:r>
            <a:endParaRPr lang="en-US" altLang="zh-CN" sz="1900" b="1" dirty="0"/>
          </a:p>
          <a:p>
            <a:pPr lvl="1">
              <a:lnSpc>
                <a:spcPct val="80000"/>
              </a:lnSpc>
            </a:pPr>
            <a:endParaRPr lang="en-US" altLang="zh-CN" sz="1700" b="1" dirty="0"/>
          </a:p>
          <a:p>
            <a:pPr>
              <a:lnSpc>
                <a:spcPct val="80000"/>
              </a:lnSpc>
            </a:pPr>
            <a:r>
              <a:rPr lang="zh-CN" altLang="en-US" sz="1900" b="1" dirty="0">
                <a:ea typeface="宋体" panose="02010600030101010101" pitchFamily="2" charset="-122"/>
              </a:rPr>
              <a:t>测试</a:t>
            </a:r>
            <a:r>
              <a:rPr lang="en-US" altLang="zh-CN" sz="1900" b="1" dirty="0"/>
              <a:t> #2</a:t>
            </a:r>
            <a:endParaRPr lang="en-US" altLang="zh-CN" sz="1900" b="1" dirty="0"/>
          </a:p>
          <a:p>
            <a:pPr>
              <a:lnSpc>
                <a:spcPct val="80000"/>
              </a:lnSpc>
            </a:pPr>
            <a:endParaRPr lang="en-US" altLang="zh-CN" sz="1900" b="1" dirty="0"/>
          </a:p>
        </p:txBody>
      </p:sp>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7171" name="Rectangle 2"/>
          <p:cNvSpPr>
            <a:spLocks noGrp="1"/>
          </p:cNvSpPr>
          <p:nvPr>
            <p:ph type="title"/>
          </p:nvPr>
        </p:nvSpPr>
        <p:spPr>
          <a:ln/>
        </p:spPr>
        <p:txBody>
          <a:bodyPr vert="horz" wrap="square" lIns="91440" tIns="45720" rIns="91440" bIns="45720" anchor="t" anchorCtr="0"/>
          <a:p>
            <a:r>
              <a:rPr lang="zh-CN" altLang="en-US" dirty="0">
                <a:ea typeface="宋体" panose="02010600030101010101" pitchFamily="2" charset="-122"/>
              </a:rPr>
              <a:t>工作危害分析</a:t>
            </a:r>
            <a:r>
              <a:rPr lang="en-US" altLang="zh-CN" dirty="0">
                <a:ea typeface="宋体" panose="02010600030101010101" pitchFamily="2" charset="-122"/>
              </a:rPr>
              <a:t>(</a:t>
            </a:r>
            <a:r>
              <a:rPr lang="en-US" altLang="zh-CN" dirty="0"/>
              <a:t>JHA</a:t>
            </a:r>
            <a:r>
              <a:rPr lang="en-US" altLang="zh-CN" dirty="0">
                <a:ea typeface="宋体" panose="02010600030101010101" pitchFamily="2" charset="-122"/>
              </a:rPr>
              <a:t>)</a:t>
            </a:r>
            <a:r>
              <a:rPr lang="zh-CN" altLang="en-US" dirty="0">
                <a:ea typeface="宋体" panose="02010600030101010101" pitchFamily="2" charset="-122"/>
              </a:rPr>
              <a:t>是</a:t>
            </a:r>
            <a:r>
              <a:rPr lang="en-US" altLang="zh-CN" dirty="0"/>
              <a:t>…</a:t>
            </a:r>
            <a:endParaRPr lang="en-US" altLang="zh-CN" dirty="0"/>
          </a:p>
        </p:txBody>
      </p:sp>
      <p:sp>
        <p:nvSpPr>
          <p:cNvPr id="7172" name="Rectangle 3"/>
          <p:cNvSpPr>
            <a:spLocks noGrp="1"/>
          </p:cNvSpPr>
          <p:nvPr>
            <p:ph idx="1"/>
          </p:nvPr>
        </p:nvSpPr>
        <p:spPr>
          <a:xfrm>
            <a:off x="498475" y="749300"/>
            <a:ext cx="8645525" cy="5373688"/>
          </a:xfrm>
          <a:ln/>
        </p:spPr>
        <p:txBody>
          <a:bodyPr vert="horz" wrap="square" lIns="91440" tIns="45720" rIns="91440" bIns="45720" anchor="t" anchorCtr="0"/>
          <a:p>
            <a:r>
              <a:rPr lang="zh-CN" altLang="en-US" sz="2800" dirty="0">
                <a:ea typeface="宋体" panose="02010600030101010101" pitchFamily="2" charset="-122"/>
              </a:rPr>
              <a:t>现场对工作安全和健康风险的一个全面的分析</a:t>
            </a:r>
            <a:endParaRPr lang="en-US" altLang="zh-CN" sz="2800" dirty="0"/>
          </a:p>
          <a:p>
            <a:endParaRPr lang="en-US" altLang="zh-CN" sz="2800" dirty="0"/>
          </a:p>
          <a:p>
            <a:endParaRPr lang="en-US" altLang="zh-CN" sz="2800" dirty="0"/>
          </a:p>
          <a:p>
            <a:endParaRPr lang="en-US" altLang="zh-CN" sz="2800" dirty="0"/>
          </a:p>
          <a:p>
            <a:endParaRPr lang="en-US" altLang="zh-CN" sz="2800" dirty="0"/>
          </a:p>
          <a:p>
            <a:endParaRPr lang="en-US" altLang="zh-CN" sz="2800" dirty="0"/>
          </a:p>
          <a:p>
            <a:endParaRPr lang="en-US" altLang="zh-CN" sz="2800" dirty="0"/>
          </a:p>
          <a:p>
            <a:r>
              <a:rPr lang="en-US" altLang="zh-CN" sz="2800" dirty="0"/>
              <a:t> </a:t>
            </a:r>
            <a:r>
              <a:rPr lang="zh-CN" altLang="en-US" sz="2800" dirty="0">
                <a:ea typeface="宋体" panose="02010600030101010101" pitchFamily="2" charset="-122"/>
              </a:rPr>
              <a:t>有时</a:t>
            </a:r>
            <a:r>
              <a:rPr lang="en-US" altLang="zh-CN" sz="2800" dirty="0"/>
              <a:t>, </a:t>
            </a:r>
            <a:r>
              <a:rPr lang="zh-CN" altLang="en-US" sz="2800" dirty="0">
                <a:ea typeface="宋体" panose="02010600030101010101" pitchFamily="2" charset="-122"/>
              </a:rPr>
              <a:t>除了工艺风险分析之外</a:t>
            </a:r>
            <a:r>
              <a:rPr lang="en-US" altLang="zh-CN" sz="2800" dirty="0">
                <a:ea typeface="宋体" panose="02010600030101010101" pitchFamily="2" charset="-122"/>
              </a:rPr>
              <a:t>, </a:t>
            </a:r>
            <a:r>
              <a:rPr lang="zh-CN" altLang="en-US" sz="2800" dirty="0">
                <a:ea typeface="宋体" panose="02010600030101010101" pitchFamily="2" charset="-122"/>
              </a:rPr>
              <a:t>还要完成一个工作危害分析</a:t>
            </a:r>
            <a:r>
              <a:rPr lang="en-US" altLang="zh-CN" sz="2800" dirty="0"/>
              <a:t>*</a:t>
            </a:r>
            <a:endParaRPr lang="en-US" altLang="zh-CN" sz="2800" dirty="0"/>
          </a:p>
          <a:p>
            <a:pPr lvl="1">
              <a:buSzPct val="80000"/>
              <a:buFont typeface="Wingdings 2" pitchFamily="18" charset="2"/>
              <a:buNone/>
            </a:pPr>
            <a:endParaRPr lang="en-US" altLang="zh-CN" sz="2800" dirty="0"/>
          </a:p>
          <a:p>
            <a:pPr lvl="1">
              <a:buSzPct val="80000"/>
              <a:buFont typeface="Wingdings 2" pitchFamily="18" charset="2"/>
              <a:buChar char="¢"/>
            </a:pPr>
            <a:endParaRPr lang="en-US" altLang="zh-CN" dirty="0"/>
          </a:p>
          <a:p>
            <a:pPr lvl="1">
              <a:buSzPct val="80000"/>
              <a:buFont typeface="Wingdings 2" pitchFamily="18" charset="2"/>
              <a:buChar char="¢"/>
            </a:pPr>
            <a:endParaRPr lang="en-US" altLang="zh-CN" dirty="0"/>
          </a:p>
          <a:p>
            <a:pPr lvl="1">
              <a:buSzPct val="80000"/>
              <a:buFont typeface="Wingdings 2" pitchFamily="18" charset="2"/>
              <a:buChar char="¢"/>
            </a:pPr>
            <a:endParaRPr lang="en-US" altLang="zh-CN" dirty="0"/>
          </a:p>
          <a:p>
            <a:pPr lvl="1">
              <a:buSzPct val="80000"/>
              <a:buFont typeface="Wingdings 2" pitchFamily="18" charset="2"/>
              <a:buChar char="¢"/>
            </a:pPr>
            <a:endParaRPr lang="en-US" altLang="en-US" dirty="0"/>
          </a:p>
        </p:txBody>
      </p:sp>
      <p:pic>
        <p:nvPicPr>
          <p:cNvPr id="7173" name="Picture 4" descr="situation à risque"/>
          <p:cNvPicPr>
            <a:picLocks noChangeAspect="1"/>
          </p:cNvPicPr>
          <p:nvPr/>
        </p:nvPicPr>
        <p:blipFill>
          <a:blip r:embed="rId1"/>
          <a:stretch>
            <a:fillRect/>
          </a:stretch>
        </p:blipFill>
        <p:spPr>
          <a:xfrm>
            <a:off x="4991100" y="1690688"/>
            <a:ext cx="3397250" cy="2632075"/>
          </a:xfrm>
          <a:prstGeom prst="rect">
            <a:avLst/>
          </a:prstGeom>
          <a:noFill/>
          <a:ln w="9525">
            <a:noFill/>
          </a:ln>
        </p:spPr>
      </p:pic>
      <p:sp>
        <p:nvSpPr>
          <p:cNvPr id="7174" name="Text Box 5"/>
          <p:cNvSpPr txBox="1"/>
          <p:nvPr/>
        </p:nvSpPr>
        <p:spPr>
          <a:xfrm>
            <a:off x="673100" y="6007100"/>
            <a:ext cx="5829300" cy="325438"/>
          </a:xfrm>
          <a:prstGeom prst="rect">
            <a:avLst/>
          </a:prstGeom>
          <a:noFill/>
          <a:ln w="9525">
            <a:noFill/>
          </a:ln>
        </p:spPr>
        <p:txBody>
          <a:bodyPr>
            <a:spAutoFit/>
          </a:bodyPr>
          <a:p>
            <a:pPr>
              <a:spcBef>
                <a:spcPct val="50000"/>
              </a:spcBef>
            </a:pPr>
            <a:r>
              <a:rPr lang="zh-CN" altLang="fr-FR" sz="1400" dirty="0">
                <a:latin typeface="Arial" panose="020B0604020202020204" pitchFamily="34" charset="0"/>
                <a:ea typeface="宋体" panose="02010600030101010101" pitchFamily="2" charset="-122"/>
              </a:rPr>
              <a:t>* 这两个风险分析可以互相关联</a:t>
            </a:r>
            <a:r>
              <a:rPr lang="fr-FR" altLang="zh-CN" sz="1400" dirty="0">
                <a:latin typeface="Arial" panose="020B0604020202020204" pitchFamily="34" charset="0"/>
                <a:ea typeface="宋体" panose="02010600030101010101" pitchFamily="2" charset="-122"/>
              </a:rPr>
              <a:t>, </a:t>
            </a:r>
            <a:r>
              <a:rPr lang="zh-CN" altLang="fr-FR" sz="1400" dirty="0">
                <a:latin typeface="Arial" panose="020B0604020202020204" pitchFamily="34" charset="0"/>
                <a:ea typeface="宋体" panose="02010600030101010101" pitchFamily="2" charset="-122"/>
              </a:rPr>
              <a:t>互相作用</a:t>
            </a:r>
            <a:endParaRPr lang="en-US" altLang="zh-CN" sz="1400" dirty="0">
              <a:latin typeface="Arial" panose="020B0604020202020204" pitchFamily="34" charset="0"/>
            </a:endParaRPr>
          </a:p>
        </p:txBody>
      </p:sp>
      <p:sp>
        <p:nvSpPr>
          <p:cNvPr id="7175" name="Rectangle 6"/>
          <p:cNvSpPr/>
          <p:nvPr/>
        </p:nvSpPr>
        <p:spPr>
          <a:xfrm>
            <a:off x="688975" y="1600200"/>
            <a:ext cx="4238625" cy="3049588"/>
          </a:xfrm>
          <a:prstGeom prst="rect">
            <a:avLst/>
          </a:prstGeom>
          <a:noFill/>
          <a:ln w="9525">
            <a:noFill/>
          </a:ln>
        </p:spPr>
        <p:txBody>
          <a:bodyPr/>
          <a:p>
            <a:pPr marL="282575" indent="-282575">
              <a:lnSpc>
                <a:spcPct val="90000"/>
              </a:lnSpc>
              <a:spcBef>
                <a:spcPct val="20000"/>
              </a:spcBef>
              <a:buClr>
                <a:srgbClr val="C6BE74"/>
              </a:buClr>
              <a:buSzPct val="80000"/>
              <a:buFont typeface="Wingdings 2" pitchFamily="18" charset="2"/>
            </a:pPr>
            <a:endParaRPr lang="en-US" altLang="zh-CN" sz="2500" b="0" dirty="0">
              <a:latin typeface="Arial" panose="020B0604020202020204" pitchFamily="34" charset="0"/>
            </a:endParaRPr>
          </a:p>
          <a:p>
            <a:pPr marL="282575" indent="-282575">
              <a:lnSpc>
                <a:spcPct val="90000"/>
              </a:lnSpc>
              <a:spcBef>
                <a:spcPct val="20000"/>
              </a:spcBef>
              <a:buClr>
                <a:srgbClr val="C6BE74"/>
              </a:buClr>
              <a:buSzPct val="80000"/>
              <a:buFont typeface="Wingdings 2" pitchFamily="18" charset="2"/>
            </a:pPr>
            <a:r>
              <a:rPr lang="fr-FR" altLang="en-US" dirty="0">
                <a:solidFill>
                  <a:srgbClr val="FF0000"/>
                </a:solidFill>
                <a:latin typeface="Arial" panose="020B0604020202020204" pitchFamily="34" charset="0"/>
              </a:rPr>
              <a:t>JHA « </a:t>
            </a:r>
            <a:r>
              <a:rPr lang="fr-FR" altLang="zh-CN" dirty="0">
                <a:solidFill>
                  <a:srgbClr val="FF0000"/>
                </a:solidFill>
                <a:latin typeface="Arial" panose="020B0604020202020204" pitchFamily="34" charset="0"/>
                <a:ea typeface="宋体" panose="02010600030101010101" pitchFamily="2" charset="-122"/>
              </a:rPr>
              <a:t>就是</a:t>
            </a:r>
            <a:r>
              <a:rPr lang="zh-CN" altLang="fr-FR" dirty="0">
                <a:solidFill>
                  <a:srgbClr val="FF0000"/>
                </a:solidFill>
                <a:latin typeface="Arial" panose="020B0604020202020204" pitchFamily="34" charset="0"/>
                <a:ea typeface="宋体" panose="02010600030101010101" pitchFamily="2" charset="-122"/>
              </a:rPr>
              <a:t>仔细观察工作过程中可能对人员产生危害的各种因素</a:t>
            </a:r>
            <a:r>
              <a:rPr lang="en-US" altLang="en-US" i="1" dirty="0">
                <a:solidFill>
                  <a:srgbClr val="FF0000"/>
                </a:solidFill>
                <a:latin typeface="Arial" panose="020B0604020202020204" pitchFamily="34" charset="0"/>
              </a:rPr>
              <a:t>,</a:t>
            </a:r>
            <a:r>
              <a:rPr lang="en-US" altLang="zh-CN" i="1" dirty="0">
                <a:solidFill>
                  <a:srgbClr val="FF0000"/>
                </a:solidFill>
                <a:latin typeface="Arial" panose="020B0604020202020204" pitchFamily="34" charset="0"/>
                <a:ea typeface="宋体" panose="02010600030101010101" pitchFamily="2" charset="-122"/>
              </a:rPr>
              <a:t>这样</a:t>
            </a:r>
            <a:r>
              <a:rPr lang="zh-CN" altLang="en-US" i="1" dirty="0">
                <a:solidFill>
                  <a:srgbClr val="FF0000"/>
                </a:solidFill>
                <a:latin typeface="Arial" panose="020B0604020202020204" pitchFamily="34" charset="0"/>
                <a:ea typeface="宋体" panose="02010600030101010101" pitchFamily="2" charset="-122"/>
              </a:rPr>
              <a:t>你才能评估是否已经采取了足够的预防措施</a:t>
            </a:r>
            <a:r>
              <a:rPr lang="en-US" altLang="zh-CN" i="1" dirty="0">
                <a:solidFill>
                  <a:srgbClr val="FF0000"/>
                </a:solidFill>
                <a:latin typeface="Arial" panose="020B0604020202020204" pitchFamily="34" charset="0"/>
                <a:ea typeface="宋体" panose="02010600030101010101" pitchFamily="2" charset="-122"/>
              </a:rPr>
              <a:t>,</a:t>
            </a:r>
            <a:r>
              <a:rPr lang="en-US" altLang="en-US" i="1" dirty="0">
                <a:solidFill>
                  <a:srgbClr val="FF0000"/>
                </a:solidFill>
                <a:latin typeface="Arial" panose="020B0604020202020204" pitchFamily="34" charset="0"/>
              </a:rPr>
              <a:t> </a:t>
            </a:r>
            <a:r>
              <a:rPr lang="en-US" altLang="zh-CN" i="1" dirty="0">
                <a:solidFill>
                  <a:srgbClr val="FF0000"/>
                </a:solidFill>
                <a:latin typeface="Arial" panose="020B0604020202020204" pitchFamily="34" charset="0"/>
                <a:ea typeface="宋体" panose="02010600030101010101" pitchFamily="2" charset="-122"/>
              </a:rPr>
              <a:t>或者</a:t>
            </a:r>
            <a:r>
              <a:rPr lang="zh-CN" altLang="en-US" i="1" dirty="0">
                <a:solidFill>
                  <a:srgbClr val="FF0000"/>
                </a:solidFill>
                <a:latin typeface="Arial" panose="020B0604020202020204" pitchFamily="34" charset="0"/>
                <a:ea typeface="宋体" panose="02010600030101010101" pitchFamily="2" charset="-122"/>
              </a:rPr>
              <a:t>还必须采取其他防范手段</a:t>
            </a:r>
            <a:r>
              <a:rPr lang="en-US" altLang="en-US" i="1" dirty="0">
                <a:solidFill>
                  <a:srgbClr val="FF0000"/>
                </a:solidFill>
                <a:latin typeface="Arial" panose="020B0604020202020204" pitchFamily="34" charset="0"/>
              </a:rPr>
              <a:t> </a:t>
            </a:r>
            <a:r>
              <a:rPr lang="fr-FR" altLang="en-US" dirty="0">
                <a:solidFill>
                  <a:srgbClr val="FF0000"/>
                </a:solidFill>
                <a:latin typeface="Arial" panose="020B0604020202020204" pitchFamily="34" charset="0"/>
              </a:rPr>
              <a:t> ». </a:t>
            </a:r>
            <a:endParaRPr lang="fr-FR" altLang="en-US" dirty="0">
              <a:solidFill>
                <a:srgbClr val="FF0000"/>
              </a:solidFill>
              <a:latin typeface="Arial" panose="020B0604020202020204" pitchFamily="34" charset="0"/>
            </a:endParaRPr>
          </a:p>
          <a:p>
            <a:pPr marL="282575" indent="-282575">
              <a:lnSpc>
                <a:spcPct val="90000"/>
              </a:lnSpc>
              <a:spcBef>
                <a:spcPct val="20000"/>
              </a:spcBef>
              <a:buClr>
                <a:srgbClr val="C6BE74"/>
              </a:buClr>
              <a:buSzPct val="80000"/>
              <a:buFont typeface="Wingdings 2" pitchFamily="18" charset="2"/>
            </a:pPr>
            <a:r>
              <a:rPr lang="en-US" altLang="en-US" dirty="0">
                <a:solidFill>
                  <a:srgbClr val="FF0000"/>
                </a:solidFill>
                <a:latin typeface="Arial" panose="020B0604020202020204" pitchFamily="34" charset="0"/>
              </a:rPr>
              <a:t>	</a:t>
            </a:r>
            <a:r>
              <a:rPr lang="fr-FR" altLang="en-US" sz="1200" i="1" dirty="0">
                <a:solidFill>
                  <a:srgbClr val="FF0000"/>
                </a:solidFill>
                <a:latin typeface="Arial" panose="020B0604020202020204" pitchFamily="34" charset="0"/>
              </a:rPr>
              <a:t>HSE-UK</a:t>
            </a:r>
            <a:endParaRPr lang="en-US" altLang="zh-CN" sz="1200" b="0" i="1" dirty="0">
              <a:latin typeface="Arial" panose="020B0604020202020204" pitchFamily="34" charset="0"/>
            </a:endParaRPr>
          </a:p>
          <a:p>
            <a:pPr marL="282575" indent="-282575">
              <a:lnSpc>
                <a:spcPct val="90000"/>
              </a:lnSpc>
              <a:spcBef>
                <a:spcPct val="20000"/>
              </a:spcBef>
              <a:buClr>
                <a:srgbClr val="C6BE74"/>
              </a:buClr>
              <a:buSzPct val="80000"/>
              <a:buFont typeface="Wingdings 2" pitchFamily="18" charset="2"/>
            </a:pPr>
            <a:endParaRPr lang="en-US" altLang="en-US" b="0" dirty="0">
              <a:latin typeface="Arial" panose="020B0604020202020204" pitchFamily="34" charset="0"/>
            </a:endParaRPr>
          </a:p>
        </p:txBody>
      </p:sp>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8195" name="Rectangle 2"/>
          <p:cNvSpPr>
            <a:spLocks noGrp="1"/>
          </p:cNvSpPr>
          <p:nvPr>
            <p:ph type="title"/>
          </p:nvPr>
        </p:nvSpPr>
        <p:spPr>
          <a:ln/>
        </p:spPr>
        <p:txBody>
          <a:bodyPr vert="horz" wrap="square" lIns="91440" tIns="45720" rIns="91440" bIns="45720" anchor="t" anchorCtr="0"/>
          <a:p>
            <a:r>
              <a:rPr lang="zh-CN" altLang="en-US" dirty="0">
                <a:ea typeface="宋体" panose="02010600030101010101" pitchFamily="2" charset="-122"/>
              </a:rPr>
              <a:t>工作危害分析</a:t>
            </a:r>
            <a:r>
              <a:rPr lang="en-US" altLang="zh-CN" dirty="0">
                <a:ea typeface="宋体" panose="02010600030101010101" pitchFamily="2" charset="-122"/>
              </a:rPr>
              <a:t>(</a:t>
            </a:r>
            <a:r>
              <a:rPr lang="en-US" altLang="zh-CN" dirty="0"/>
              <a:t>JHA</a:t>
            </a:r>
            <a:r>
              <a:rPr lang="en-US" altLang="zh-CN" dirty="0">
                <a:ea typeface="宋体" panose="02010600030101010101" pitchFamily="2" charset="-122"/>
              </a:rPr>
              <a:t>)</a:t>
            </a:r>
            <a:r>
              <a:rPr lang="zh-CN" altLang="en-US" dirty="0">
                <a:ea typeface="宋体" panose="02010600030101010101" pitchFamily="2" charset="-122"/>
              </a:rPr>
              <a:t>是有益的</a:t>
            </a:r>
            <a:r>
              <a:rPr lang="en-US" altLang="zh-CN" dirty="0"/>
              <a:t>…</a:t>
            </a:r>
            <a:r>
              <a:rPr lang="en-US" altLang="zh-CN" sz="2400" dirty="0"/>
              <a:t> </a:t>
            </a:r>
            <a:endParaRPr lang="en-US" altLang="zh-CN" sz="2400" dirty="0"/>
          </a:p>
        </p:txBody>
      </p:sp>
      <p:sp>
        <p:nvSpPr>
          <p:cNvPr id="8196" name="Rectangle 3"/>
          <p:cNvSpPr>
            <a:spLocks noGrp="1"/>
          </p:cNvSpPr>
          <p:nvPr>
            <p:ph idx="1"/>
          </p:nvPr>
        </p:nvSpPr>
        <p:spPr>
          <a:xfrm>
            <a:off x="509588" y="755650"/>
            <a:ext cx="8634412" cy="5695950"/>
          </a:xfrm>
          <a:ln/>
        </p:spPr>
        <p:txBody>
          <a:bodyPr vert="horz" wrap="square" lIns="91440" tIns="45720" rIns="91440" bIns="45720" anchor="t" anchorCtr="0"/>
          <a:p>
            <a:pPr algn="ctr">
              <a:lnSpc>
                <a:spcPct val="90000"/>
              </a:lnSpc>
              <a:buNone/>
            </a:pPr>
            <a:endParaRPr lang="en-US" altLang="zh-CN" sz="2000" b="1" dirty="0"/>
          </a:p>
          <a:p>
            <a:pPr algn="ctr">
              <a:lnSpc>
                <a:spcPct val="90000"/>
              </a:lnSpc>
              <a:buNone/>
            </a:pPr>
            <a:r>
              <a:rPr lang="zh-CN" altLang="en-US" sz="2000" b="1" dirty="0">
                <a:ea typeface="宋体" panose="02010600030101010101" pitchFamily="2" charset="-122"/>
              </a:rPr>
              <a:t>练习 </a:t>
            </a:r>
            <a:r>
              <a:rPr lang="en-US" altLang="zh-CN" sz="2000" b="1" dirty="0"/>
              <a:t># 1</a:t>
            </a:r>
            <a:endParaRPr lang="en-US" altLang="zh-CN" sz="2000" b="1" dirty="0"/>
          </a:p>
          <a:p>
            <a:pPr>
              <a:lnSpc>
                <a:spcPct val="90000"/>
              </a:lnSpc>
              <a:buNone/>
            </a:pPr>
            <a:endParaRPr lang="en-US" altLang="zh-CN" sz="2000" b="1" dirty="0"/>
          </a:p>
          <a:p>
            <a:pPr>
              <a:lnSpc>
                <a:spcPct val="90000"/>
              </a:lnSpc>
              <a:buNone/>
            </a:pPr>
            <a:endParaRPr lang="en-US" altLang="zh-CN" sz="2000" b="1" dirty="0">
              <a:solidFill>
                <a:srgbClr val="FF0000"/>
              </a:solidFill>
            </a:endParaRPr>
          </a:p>
          <a:p>
            <a:pPr>
              <a:lnSpc>
                <a:spcPct val="90000"/>
              </a:lnSpc>
              <a:buNone/>
            </a:pPr>
            <a:endParaRPr lang="en-US" altLang="zh-CN" sz="2000" b="1" dirty="0">
              <a:solidFill>
                <a:srgbClr val="FF0000"/>
              </a:solidFill>
            </a:endParaRPr>
          </a:p>
          <a:p>
            <a:pPr>
              <a:lnSpc>
                <a:spcPct val="90000"/>
              </a:lnSpc>
              <a:buNone/>
            </a:pPr>
            <a:endParaRPr lang="en-US" altLang="zh-CN" sz="2000" b="1" dirty="0">
              <a:solidFill>
                <a:srgbClr val="FF0000"/>
              </a:solidFill>
            </a:endParaRPr>
          </a:p>
          <a:p>
            <a:pPr>
              <a:lnSpc>
                <a:spcPct val="90000"/>
              </a:lnSpc>
              <a:buNone/>
            </a:pPr>
            <a:endParaRPr lang="en-US" altLang="zh-CN" sz="2000" b="1" dirty="0">
              <a:solidFill>
                <a:srgbClr val="FF0000"/>
              </a:solidFill>
            </a:endParaRPr>
          </a:p>
          <a:p>
            <a:pPr>
              <a:lnSpc>
                <a:spcPct val="90000"/>
              </a:lnSpc>
              <a:buNone/>
            </a:pPr>
            <a:endParaRPr lang="en-US" altLang="zh-CN" sz="2000" b="1" dirty="0">
              <a:solidFill>
                <a:srgbClr val="FF0000"/>
              </a:solidFill>
            </a:endParaRPr>
          </a:p>
          <a:p>
            <a:pPr>
              <a:lnSpc>
                <a:spcPct val="90000"/>
              </a:lnSpc>
              <a:buNone/>
            </a:pPr>
            <a:endParaRPr lang="en-US" altLang="zh-CN" sz="2000" b="1" dirty="0">
              <a:solidFill>
                <a:srgbClr val="FF0000"/>
              </a:solidFill>
            </a:endParaRPr>
          </a:p>
          <a:p>
            <a:pPr>
              <a:lnSpc>
                <a:spcPct val="90000"/>
              </a:lnSpc>
              <a:buNone/>
            </a:pPr>
            <a:endParaRPr lang="en-US" altLang="zh-CN" sz="2000" b="1" dirty="0">
              <a:solidFill>
                <a:srgbClr val="FF0000"/>
              </a:solidFill>
            </a:endParaRPr>
          </a:p>
          <a:p>
            <a:pPr>
              <a:lnSpc>
                <a:spcPct val="90000"/>
              </a:lnSpc>
              <a:buNone/>
            </a:pPr>
            <a:endParaRPr lang="en-US" altLang="zh-CN" sz="2000" b="1" dirty="0">
              <a:solidFill>
                <a:srgbClr val="FF0000"/>
              </a:solidFill>
            </a:endParaRPr>
          </a:p>
          <a:p>
            <a:pPr algn="ctr">
              <a:lnSpc>
                <a:spcPct val="90000"/>
              </a:lnSpc>
              <a:buNone/>
            </a:pPr>
            <a:r>
              <a:rPr lang="en-US" altLang="zh-CN" sz="2600" b="1" dirty="0">
                <a:ea typeface="宋体" panose="02010600030101010101" pitchFamily="2" charset="-122"/>
              </a:rPr>
              <a:t>请</a:t>
            </a:r>
            <a:r>
              <a:rPr lang="zh-CN" altLang="en-US" sz="2600" b="1" dirty="0">
                <a:ea typeface="宋体" panose="02010600030101010101" pitchFamily="2" charset="-122"/>
              </a:rPr>
              <a:t>给出</a:t>
            </a:r>
            <a:r>
              <a:rPr lang="en-US" altLang="en-US" sz="2600" b="1" dirty="0"/>
              <a:t> JHA</a:t>
            </a:r>
            <a:r>
              <a:rPr lang="en-US" altLang="zh-CN" sz="2600" b="1" dirty="0">
                <a:ea typeface="宋体" panose="02010600030101010101" pitchFamily="2" charset="-122"/>
              </a:rPr>
              <a:t>主要</a:t>
            </a:r>
            <a:r>
              <a:rPr lang="zh-CN" altLang="en-US" sz="2600" b="1" dirty="0">
                <a:ea typeface="宋体" panose="02010600030101010101" pitchFamily="2" charset="-122"/>
              </a:rPr>
              <a:t>的好处</a:t>
            </a:r>
            <a:endParaRPr lang="en-US" altLang="en-US" sz="2600" b="1" dirty="0"/>
          </a:p>
        </p:txBody>
      </p:sp>
      <p:pic>
        <p:nvPicPr>
          <p:cNvPr id="8197" name="Picture 4" descr="MCj04399230000[1]"/>
          <p:cNvPicPr>
            <a:picLocks noChangeAspect="1"/>
          </p:cNvPicPr>
          <p:nvPr/>
        </p:nvPicPr>
        <p:blipFill>
          <a:blip r:embed="rId1"/>
          <a:stretch>
            <a:fillRect/>
          </a:stretch>
        </p:blipFill>
        <p:spPr>
          <a:xfrm>
            <a:off x="3922713" y="2220913"/>
            <a:ext cx="1831975" cy="1323975"/>
          </a:xfrm>
          <a:prstGeom prst="rect">
            <a:avLst/>
          </a:prstGeom>
          <a:noFill/>
          <a:ln w="9525">
            <a:noFill/>
          </a:ln>
        </p:spPr>
      </p:pic>
    </p:spTree>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9219" name="Rectangle 2"/>
          <p:cNvSpPr>
            <a:spLocks noGrp="1"/>
          </p:cNvSpPr>
          <p:nvPr>
            <p:ph type="title"/>
          </p:nvPr>
        </p:nvSpPr>
        <p:spPr>
          <a:ln/>
        </p:spPr>
        <p:txBody>
          <a:bodyPr vert="horz" wrap="square" lIns="91440" tIns="45720" rIns="91440" bIns="45720" anchor="t" anchorCtr="0"/>
          <a:p>
            <a:r>
              <a:rPr lang="zh-CN" altLang="en-US" dirty="0">
                <a:ea typeface="宋体" panose="02010600030101010101" pitchFamily="2" charset="-122"/>
              </a:rPr>
              <a:t>工作危害分析</a:t>
            </a:r>
            <a:r>
              <a:rPr lang="en-US" altLang="zh-CN" dirty="0">
                <a:ea typeface="宋体" panose="02010600030101010101" pitchFamily="2" charset="-122"/>
              </a:rPr>
              <a:t>(</a:t>
            </a:r>
            <a:r>
              <a:rPr lang="en-IN" altLang="zh-CN" dirty="0"/>
              <a:t>JHA</a:t>
            </a:r>
            <a:r>
              <a:rPr lang="en-IN" altLang="zh-CN" dirty="0">
                <a:ea typeface="宋体" panose="02010600030101010101" pitchFamily="2" charset="-122"/>
              </a:rPr>
              <a:t>)</a:t>
            </a:r>
            <a:r>
              <a:rPr lang="en-IN" altLang="zh-CN" dirty="0"/>
              <a:t> </a:t>
            </a:r>
            <a:r>
              <a:rPr lang="zh-CN" altLang="en-IN" dirty="0">
                <a:ea typeface="宋体" panose="02010600030101010101" pitchFamily="2" charset="-122"/>
              </a:rPr>
              <a:t>是必需的</a:t>
            </a:r>
            <a:r>
              <a:rPr lang="en-IN" altLang="zh-CN" dirty="0">
                <a:ea typeface="宋体" panose="02010600030101010101" pitchFamily="2" charset="-122"/>
              </a:rPr>
              <a:t>, </a:t>
            </a:r>
            <a:r>
              <a:rPr lang="zh-CN" altLang="en-IN" dirty="0">
                <a:ea typeface="宋体" panose="02010600030101010101" pitchFamily="2" charset="-122"/>
              </a:rPr>
              <a:t>当</a:t>
            </a:r>
            <a:r>
              <a:rPr lang="en-IN" altLang="zh-CN" dirty="0"/>
              <a:t> …</a:t>
            </a:r>
            <a:endParaRPr lang="en-IN" altLang="zh-CN" dirty="0"/>
          </a:p>
        </p:txBody>
      </p:sp>
      <p:sp>
        <p:nvSpPr>
          <p:cNvPr id="9220" name="Rectangle 3"/>
          <p:cNvSpPr>
            <a:spLocks noGrp="1"/>
          </p:cNvSpPr>
          <p:nvPr>
            <p:ph idx="1"/>
          </p:nvPr>
        </p:nvSpPr>
        <p:spPr>
          <a:xfrm>
            <a:off x="498475" y="749300"/>
            <a:ext cx="8645525" cy="5373688"/>
          </a:xfrm>
          <a:ln/>
        </p:spPr>
        <p:txBody>
          <a:bodyPr vert="horz" wrap="square" lIns="91440" tIns="45720" rIns="91440" bIns="45720" anchor="t" anchorCtr="0"/>
          <a:p>
            <a:r>
              <a:rPr lang="zh-CN" altLang="en-IN" sz="2000" b="1" dirty="0">
                <a:ea typeface="宋体" panose="02010600030101010101" pitchFamily="2" charset="-122"/>
              </a:rPr>
              <a:t>现场有 </a:t>
            </a:r>
            <a:r>
              <a:rPr lang="en-IN" altLang="zh-CN" sz="2000" b="1" dirty="0"/>
              <a:t>:</a:t>
            </a:r>
            <a:endParaRPr lang="en-IN" altLang="zh-CN" sz="2000" b="1" dirty="0"/>
          </a:p>
          <a:p>
            <a:pPr lvl="1"/>
            <a:endParaRPr lang="en-IN" altLang="zh-CN" sz="1800" dirty="0"/>
          </a:p>
          <a:p>
            <a:pPr lvl="1"/>
            <a:endParaRPr lang="en-IN" altLang="zh-CN" sz="1800" dirty="0"/>
          </a:p>
          <a:p>
            <a:pPr lvl="1"/>
            <a:endParaRPr lang="en-IN" altLang="zh-CN" sz="1800" dirty="0"/>
          </a:p>
          <a:p>
            <a:pPr lvl="1"/>
            <a:endParaRPr lang="en-IN" altLang="zh-CN" sz="1800" dirty="0"/>
          </a:p>
          <a:p>
            <a:pPr lvl="1"/>
            <a:endParaRPr lang="en-IN" altLang="zh-CN" sz="1800" dirty="0"/>
          </a:p>
          <a:p>
            <a:pPr lvl="1"/>
            <a:endParaRPr lang="en-IN" altLang="zh-CN" sz="1800" dirty="0"/>
          </a:p>
          <a:p>
            <a:pPr lvl="1"/>
            <a:endParaRPr lang="en-IN" altLang="zh-CN" sz="1800" dirty="0"/>
          </a:p>
          <a:p>
            <a:pPr lvl="1"/>
            <a:endParaRPr lang="en-IN" altLang="zh-CN" sz="1800" dirty="0"/>
          </a:p>
          <a:p>
            <a:pPr lvl="1"/>
            <a:endParaRPr lang="en-IN" altLang="zh-CN" sz="1800" dirty="0"/>
          </a:p>
          <a:p>
            <a:pPr lvl="1"/>
            <a:endParaRPr lang="en-IN" altLang="zh-CN" sz="1800" dirty="0"/>
          </a:p>
          <a:p>
            <a:pPr lvl="1"/>
            <a:endParaRPr lang="en-IN" altLang="zh-CN" sz="1800" dirty="0"/>
          </a:p>
          <a:p>
            <a:pPr lvl="1"/>
            <a:endParaRPr lang="en-IN" altLang="zh-CN" sz="1800" dirty="0"/>
          </a:p>
          <a:p>
            <a:pPr lvl="1"/>
            <a:endParaRPr lang="en-IN" altLang="zh-CN" sz="1800" dirty="0"/>
          </a:p>
          <a:p>
            <a:pPr lvl="1"/>
            <a:endParaRPr lang="en-IN" altLang="zh-CN" sz="1800" dirty="0"/>
          </a:p>
          <a:p>
            <a:pPr lvl="1"/>
            <a:endParaRPr lang="en-IN" altLang="zh-CN" sz="1800" dirty="0"/>
          </a:p>
          <a:p>
            <a:pPr lvl="1"/>
            <a:endParaRPr lang="en-IN" altLang="zh-CN" sz="1800" dirty="0"/>
          </a:p>
          <a:p>
            <a:pPr lvl="1"/>
            <a:endParaRPr lang="en-IN" altLang="zh-CN" sz="1800" dirty="0"/>
          </a:p>
          <a:p>
            <a:pPr lvl="1"/>
            <a:endParaRPr lang="en-IN" altLang="zh-CN" b="1" dirty="0">
              <a:solidFill>
                <a:srgbClr val="FF0000"/>
              </a:solidFill>
            </a:endParaRPr>
          </a:p>
          <a:p>
            <a:pPr lvl="1"/>
            <a:endParaRPr lang="en-IN" altLang="zh-CN" dirty="0"/>
          </a:p>
          <a:p>
            <a:pPr lvl="1"/>
            <a:endParaRPr lang="en-IN" altLang="zh-CN" dirty="0"/>
          </a:p>
          <a:p>
            <a:pPr lvl="1"/>
            <a:endParaRPr lang="en-IN" altLang="en-US" dirty="0"/>
          </a:p>
        </p:txBody>
      </p:sp>
      <p:pic>
        <p:nvPicPr>
          <p:cNvPr id="9221" name="Picture 5" descr="MCj04338830000[1]"/>
          <p:cNvPicPr>
            <a:picLocks noChangeAspect="1"/>
          </p:cNvPicPr>
          <p:nvPr/>
        </p:nvPicPr>
        <p:blipFill>
          <a:blip r:embed="rId1"/>
          <a:stretch>
            <a:fillRect/>
          </a:stretch>
        </p:blipFill>
        <p:spPr>
          <a:xfrm>
            <a:off x="3670300" y="3165475"/>
            <a:ext cx="1828800" cy="1828800"/>
          </a:xfrm>
          <a:prstGeom prst="rect">
            <a:avLst/>
          </a:prstGeom>
          <a:noFill/>
          <a:ln w="9525">
            <a:noFill/>
          </a:ln>
        </p:spPr>
      </p:pic>
      <p:sp>
        <p:nvSpPr>
          <p:cNvPr id="9222" name="Text Box 6"/>
          <p:cNvSpPr txBox="1"/>
          <p:nvPr/>
        </p:nvSpPr>
        <p:spPr>
          <a:xfrm>
            <a:off x="3467100" y="2441575"/>
            <a:ext cx="2197100" cy="427038"/>
          </a:xfrm>
          <a:prstGeom prst="rect">
            <a:avLst/>
          </a:prstGeom>
          <a:noFill/>
          <a:ln w="9525">
            <a:noFill/>
          </a:ln>
        </p:spPr>
        <p:txBody>
          <a:bodyPr>
            <a:spAutoFit/>
          </a:bodyPr>
          <a:p>
            <a:pPr algn="ctr">
              <a:spcBef>
                <a:spcPct val="50000"/>
              </a:spcBef>
            </a:pPr>
            <a:r>
              <a:rPr lang="zh-CN" altLang="en-IN" dirty="0">
                <a:latin typeface="Arial" panose="020B0604020202020204" pitchFamily="34" charset="0"/>
                <a:ea typeface="宋体" panose="02010600030101010101" pitchFamily="2" charset="-122"/>
              </a:rPr>
              <a:t>员工</a:t>
            </a:r>
            <a:endParaRPr lang="zh-CN" altLang="en-IN" dirty="0">
              <a:latin typeface="Arial" panose="020B0604020202020204" pitchFamily="34" charset="0"/>
              <a:ea typeface="宋体" panose="02010600030101010101" pitchFamily="2" charset="-122"/>
            </a:endParaRPr>
          </a:p>
        </p:txBody>
      </p:sp>
      <p:sp>
        <p:nvSpPr>
          <p:cNvPr id="9223" name="Text Box 7"/>
          <p:cNvSpPr txBox="1"/>
          <p:nvPr/>
        </p:nvSpPr>
        <p:spPr>
          <a:xfrm>
            <a:off x="800100" y="5286375"/>
            <a:ext cx="2197100" cy="427038"/>
          </a:xfrm>
          <a:prstGeom prst="rect">
            <a:avLst/>
          </a:prstGeom>
          <a:noFill/>
          <a:ln w="9525">
            <a:noFill/>
          </a:ln>
        </p:spPr>
        <p:txBody>
          <a:bodyPr>
            <a:spAutoFit/>
          </a:bodyPr>
          <a:p>
            <a:pPr algn="ctr">
              <a:spcBef>
                <a:spcPct val="50000"/>
              </a:spcBef>
            </a:pPr>
            <a:r>
              <a:rPr lang="zh-CN" altLang="en-IN" dirty="0">
                <a:latin typeface="Arial" panose="020B0604020202020204" pitchFamily="34" charset="0"/>
                <a:ea typeface="宋体" panose="02010600030101010101" pitchFamily="2" charset="-122"/>
              </a:rPr>
              <a:t>危险</a:t>
            </a:r>
            <a:endParaRPr lang="zh-CN" altLang="en-IN" dirty="0">
              <a:latin typeface="Arial" panose="020B0604020202020204" pitchFamily="34" charset="0"/>
              <a:ea typeface="宋体" panose="02010600030101010101" pitchFamily="2" charset="-122"/>
            </a:endParaRPr>
          </a:p>
        </p:txBody>
      </p:sp>
      <p:sp>
        <p:nvSpPr>
          <p:cNvPr id="9224" name="Text Box 8"/>
          <p:cNvSpPr txBox="1"/>
          <p:nvPr/>
        </p:nvSpPr>
        <p:spPr>
          <a:xfrm>
            <a:off x="6008688" y="5387975"/>
            <a:ext cx="2716212" cy="427038"/>
          </a:xfrm>
          <a:prstGeom prst="rect">
            <a:avLst/>
          </a:prstGeom>
          <a:noFill/>
          <a:ln w="9525">
            <a:noFill/>
          </a:ln>
        </p:spPr>
        <p:txBody>
          <a:bodyPr>
            <a:spAutoFit/>
          </a:bodyPr>
          <a:p>
            <a:pPr algn="ctr">
              <a:spcBef>
                <a:spcPct val="50000"/>
              </a:spcBef>
            </a:pPr>
            <a:r>
              <a:rPr lang="zh-CN" altLang="en-IN" dirty="0">
                <a:latin typeface="Arial" panose="020B0604020202020204" pitchFamily="34" charset="0"/>
                <a:ea typeface="宋体" panose="02010600030101010101" pitchFamily="2" charset="-122"/>
              </a:rPr>
              <a:t>工作</a:t>
            </a:r>
            <a:r>
              <a:rPr lang="en-IN" altLang="zh-CN" dirty="0">
                <a:latin typeface="Arial" panose="020B0604020202020204" pitchFamily="34" charset="0"/>
                <a:ea typeface="宋体" panose="02010600030101010101" pitchFamily="2" charset="-122"/>
              </a:rPr>
              <a:t>/</a:t>
            </a:r>
            <a:r>
              <a:rPr lang="zh-CN" altLang="en-IN" dirty="0">
                <a:latin typeface="Arial" panose="020B0604020202020204" pitchFamily="34" charset="0"/>
                <a:ea typeface="宋体" panose="02010600030101010101" pitchFamily="2" charset="-122"/>
              </a:rPr>
              <a:t>任务</a:t>
            </a:r>
            <a:r>
              <a:rPr lang="en-IN" altLang="zh-CN" dirty="0">
                <a:latin typeface="Arial" panose="020B0604020202020204" pitchFamily="34" charset="0"/>
                <a:ea typeface="宋体" panose="02010600030101010101" pitchFamily="2" charset="-122"/>
              </a:rPr>
              <a:t>/</a:t>
            </a:r>
            <a:r>
              <a:rPr lang="zh-CN" altLang="en-IN" dirty="0">
                <a:latin typeface="Arial" panose="020B0604020202020204" pitchFamily="34" charset="0"/>
                <a:ea typeface="宋体" panose="02010600030101010101" pitchFamily="2" charset="-122"/>
              </a:rPr>
              <a:t>作业 区间</a:t>
            </a:r>
            <a:endParaRPr lang="en-IN" altLang="zh-CN" dirty="0">
              <a:latin typeface="Arial" panose="020B0604020202020204" pitchFamily="34" charset="0"/>
            </a:endParaRPr>
          </a:p>
        </p:txBody>
      </p:sp>
      <p:pic>
        <p:nvPicPr>
          <p:cNvPr id="9225" name="Picture 10" descr="employe2"/>
          <p:cNvPicPr>
            <a:picLocks noChangeAspect="1"/>
          </p:cNvPicPr>
          <p:nvPr/>
        </p:nvPicPr>
        <p:blipFill>
          <a:blip r:embed="rId2"/>
          <a:stretch>
            <a:fillRect/>
          </a:stretch>
        </p:blipFill>
        <p:spPr>
          <a:xfrm>
            <a:off x="3509963" y="982663"/>
            <a:ext cx="2128837" cy="1393825"/>
          </a:xfrm>
          <a:prstGeom prst="rect">
            <a:avLst/>
          </a:prstGeom>
          <a:noFill/>
          <a:ln w="9525">
            <a:noFill/>
          </a:ln>
        </p:spPr>
      </p:pic>
      <p:pic>
        <p:nvPicPr>
          <p:cNvPr id="9226" name="Picture 12" descr="operation"/>
          <p:cNvPicPr>
            <a:picLocks noChangeAspect="1"/>
          </p:cNvPicPr>
          <p:nvPr/>
        </p:nvPicPr>
        <p:blipFill>
          <a:blip r:embed="rId3"/>
          <a:stretch>
            <a:fillRect/>
          </a:stretch>
        </p:blipFill>
        <p:spPr>
          <a:xfrm>
            <a:off x="6302375" y="3752850"/>
            <a:ext cx="2228850" cy="1476375"/>
          </a:xfrm>
          <a:prstGeom prst="rect">
            <a:avLst/>
          </a:prstGeom>
          <a:noFill/>
          <a:ln w="9525">
            <a:noFill/>
          </a:ln>
        </p:spPr>
      </p:pic>
      <p:pic>
        <p:nvPicPr>
          <p:cNvPr id="9227" name="Picture 13" descr="cryo"/>
          <p:cNvPicPr>
            <a:picLocks noChangeAspect="1"/>
          </p:cNvPicPr>
          <p:nvPr/>
        </p:nvPicPr>
        <p:blipFill>
          <a:blip r:embed="rId4"/>
          <a:stretch>
            <a:fillRect/>
          </a:stretch>
        </p:blipFill>
        <p:spPr>
          <a:xfrm>
            <a:off x="1060450" y="3722688"/>
            <a:ext cx="1741488" cy="1408112"/>
          </a:xfrm>
          <a:prstGeom prst="rect">
            <a:avLst/>
          </a:prstGeom>
          <a:noFill/>
          <a:ln w="9525">
            <a:noFill/>
          </a:ln>
        </p:spPr>
      </p:pic>
    </p:spTree>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10243" name="Rectangle 2"/>
          <p:cNvSpPr>
            <a:spLocks noGrp="1"/>
          </p:cNvSpPr>
          <p:nvPr>
            <p:ph type="title"/>
          </p:nvPr>
        </p:nvSpPr>
        <p:spPr>
          <a:ln/>
        </p:spPr>
        <p:txBody>
          <a:bodyPr vert="horz" wrap="square" lIns="91440" tIns="45720" rIns="91440" bIns="45720" anchor="t" anchorCtr="0"/>
          <a:p>
            <a:r>
              <a:rPr lang="zh-CN" altLang="en-US" dirty="0">
                <a:ea typeface="宋体" panose="02010600030101010101" pitchFamily="2" charset="-122"/>
              </a:rPr>
              <a:t>工作危害分析</a:t>
            </a:r>
            <a:r>
              <a:rPr lang="en-US" altLang="zh-CN" dirty="0">
                <a:ea typeface="宋体" panose="02010600030101010101" pitchFamily="2" charset="-122"/>
              </a:rPr>
              <a:t>(</a:t>
            </a:r>
            <a:r>
              <a:rPr lang="en-IN" altLang="zh-CN" dirty="0"/>
              <a:t>JHA</a:t>
            </a:r>
            <a:r>
              <a:rPr lang="en-IN" altLang="zh-CN" dirty="0">
                <a:ea typeface="宋体" panose="02010600030101010101" pitchFamily="2" charset="-122"/>
              </a:rPr>
              <a:t>)</a:t>
            </a:r>
            <a:r>
              <a:rPr lang="en-IN" altLang="zh-CN" dirty="0"/>
              <a:t> </a:t>
            </a:r>
            <a:r>
              <a:rPr lang="zh-CN" altLang="en-IN" dirty="0">
                <a:ea typeface="宋体" panose="02010600030101010101" pitchFamily="2" charset="-122"/>
              </a:rPr>
              <a:t>是必需的</a:t>
            </a:r>
            <a:r>
              <a:rPr lang="en-US" altLang="zh-CN" dirty="0"/>
              <a:t> …</a:t>
            </a:r>
            <a:endParaRPr lang="en-US" altLang="zh-CN" dirty="0"/>
          </a:p>
        </p:txBody>
      </p:sp>
      <p:sp>
        <p:nvSpPr>
          <p:cNvPr id="10244" name="Rectangle 4"/>
          <p:cNvSpPr>
            <a:spLocks noGrp="1"/>
          </p:cNvSpPr>
          <p:nvPr>
            <p:ph idx="1"/>
          </p:nvPr>
        </p:nvSpPr>
        <p:spPr>
          <a:xfrm>
            <a:off x="609600" y="855663"/>
            <a:ext cx="6613525" cy="5492750"/>
          </a:xfrm>
          <a:ln/>
        </p:spPr>
        <p:txBody>
          <a:bodyPr vert="horz" wrap="square" lIns="91440" tIns="45720" rIns="91440" bIns="45720" anchor="t" anchorCtr="0"/>
          <a:p>
            <a:r>
              <a:rPr lang="zh-CN" altLang="en-US" sz="2900" dirty="0">
                <a:ea typeface="宋体" panose="02010600030101010101" pitchFamily="2" charset="-122"/>
              </a:rPr>
              <a:t>作为最低要求</a:t>
            </a:r>
            <a:r>
              <a:rPr lang="en-US" altLang="zh-CN" sz="2900" dirty="0">
                <a:ea typeface="宋体" panose="02010600030101010101" pitchFamily="2" charset="-122"/>
              </a:rPr>
              <a:t>, </a:t>
            </a:r>
            <a:r>
              <a:rPr lang="zh-CN" altLang="en-US" sz="2900" dirty="0">
                <a:ea typeface="宋体" panose="02010600030101010101" pitchFamily="2" charset="-122"/>
              </a:rPr>
              <a:t>当工作包含危险和要求作业资格时</a:t>
            </a:r>
            <a:r>
              <a:rPr lang="en-US" altLang="zh-CN" sz="2900" dirty="0">
                <a:ea typeface="宋体" panose="02010600030101010101" pitchFamily="2" charset="-122"/>
              </a:rPr>
              <a:t>*, </a:t>
            </a:r>
            <a:endParaRPr lang="en-US" altLang="zh-CN" sz="2900" dirty="0">
              <a:ea typeface="宋体" panose="02010600030101010101" pitchFamily="2" charset="-122"/>
            </a:endParaRPr>
          </a:p>
          <a:p>
            <a:pPr lvl="1"/>
            <a:endParaRPr lang="en-US" altLang="zh-CN" sz="1800" dirty="0">
              <a:ea typeface="宋体" panose="02010600030101010101" pitchFamily="2" charset="-122"/>
            </a:endParaRPr>
          </a:p>
          <a:p>
            <a:pPr>
              <a:buNone/>
            </a:pPr>
            <a:r>
              <a:rPr lang="en-US" altLang="zh-CN" sz="1600" i="1" dirty="0">
                <a:ea typeface="宋体" panose="02010600030101010101" pitchFamily="2" charset="-122"/>
              </a:rPr>
              <a:t>*</a:t>
            </a:r>
            <a:r>
              <a:rPr lang="zh-CN" altLang="en-US" sz="1600" i="1" dirty="0">
                <a:ea typeface="宋体" panose="02010600030101010101" pitchFamily="2" charset="-122"/>
              </a:rPr>
              <a:t>在许多国家</a:t>
            </a:r>
            <a:r>
              <a:rPr lang="en-US" altLang="zh-CN" sz="1600" i="1" dirty="0">
                <a:ea typeface="宋体" panose="02010600030101010101" pitchFamily="2" charset="-122"/>
              </a:rPr>
              <a:t>,  </a:t>
            </a:r>
            <a:r>
              <a:rPr lang="zh-CN" altLang="en-US" sz="1600" i="1" dirty="0">
                <a:ea typeface="宋体" panose="02010600030101010101" pitchFamily="2" charset="-122"/>
              </a:rPr>
              <a:t>法律要求分析</a:t>
            </a:r>
            <a:r>
              <a:rPr lang="zh-CN" altLang="en-US" sz="1600" i="1" u="sng" dirty="0">
                <a:ea typeface="宋体" panose="02010600030101010101" pitchFamily="2" charset="-122"/>
              </a:rPr>
              <a:t>所有的工作</a:t>
            </a:r>
            <a:endParaRPr lang="en-US" altLang="zh-CN" sz="1600" i="1" u="sng" dirty="0">
              <a:ea typeface="宋体" panose="02010600030101010101" pitchFamily="2" charset="-122"/>
            </a:endParaRPr>
          </a:p>
          <a:p>
            <a:pPr>
              <a:buNone/>
            </a:pPr>
            <a:endParaRPr lang="en-US" altLang="zh-CN" sz="1500" i="1" u="sng" dirty="0">
              <a:ea typeface="宋体" panose="02010600030101010101" pitchFamily="2" charset="-122"/>
            </a:endParaRPr>
          </a:p>
          <a:p>
            <a:r>
              <a:rPr lang="zh-CN" altLang="en-US" sz="2900" dirty="0">
                <a:ea typeface="宋体" panose="02010600030101010101" pitchFamily="2" charset="-122"/>
              </a:rPr>
              <a:t>特别是针对 </a:t>
            </a:r>
            <a:endParaRPr lang="zh-CN" altLang="en-US" sz="2900" dirty="0">
              <a:ea typeface="宋体" panose="02010600030101010101" pitchFamily="2" charset="-122"/>
            </a:endParaRPr>
          </a:p>
          <a:p>
            <a:pPr lvl="1"/>
            <a:r>
              <a:rPr lang="zh-CN" altLang="en-US" sz="1800" dirty="0">
                <a:ea typeface="宋体" panose="02010600030101010101" pitchFamily="2" charset="-122"/>
              </a:rPr>
              <a:t>新的工作 </a:t>
            </a:r>
            <a:r>
              <a:rPr lang="en-US" altLang="zh-CN" sz="1800" dirty="0">
                <a:ea typeface="宋体" panose="02010600030101010101" pitchFamily="2" charset="-122"/>
              </a:rPr>
              <a:t>/ </a:t>
            </a:r>
            <a:r>
              <a:rPr lang="zh-CN" altLang="en-US" sz="1800" dirty="0">
                <a:ea typeface="宋体" panose="02010600030101010101" pitchFamily="2" charset="-122"/>
              </a:rPr>
              <a:t>作业站台</a:t>
            </a:r>
            <a:endParaRPr lang="en-US" altLang="zh-CN" sz="1800" dirty="0">
              <a:ea typeface="宋体" panose="02010600030101010101" pitchFamily="2" charset="-122"/>
            </a:endParaRPr>
          </a:p>
          <a:p>
            <a:pPr lvl="1"/>
            <a:r>
              <a:rPr lang="zh-CN" altLang="en-US" sz="1800" dirty="0">
                <a:ea typeface="宋体" panose="02010600030101010101" pitchFamily="2" charset="-122"/>
              </a:rPr>
              <a:t>当工作过程有变更</a:t>
            </a:r>
            <a:endParaRPr lang="en-US" altLang="zh-CN" sz="1800" dirty="0">
              <a:ea typeface="宋体" panose="02010600030101010101" pitchFamily="2" charset="-122"/>
            </a:endParaRPr>
          </a:p>
          <a:p>
            <a:pPr lvl="2"/>
            <a:r>
              <a:rPr lang="zh-CN" altLang="en-US" sz="1600" dirty="0">
                <a:ea typeface="宋体" panose="02010600030101010101" pitchFamily="2" charset="-122"/>
              </a:rPr>
              <a:t>在开动一个新设备或新设施之前</a:t>
            </a:r>
            <a:endParaRPr lang="en-US" altLang="zh-CN" sz="1600" dirty="0">
              <a:ea typeface="宋体" panose="02010600030101010101" pitchFamily="2" charset="-122"/>
            </a:endParaRPr>
          </a:p>
          <a:p>
            <a:pPr lvl="2"/>
            <a:r>
              <a:rPr lang="zh-CN" altLang="en-US" sz="1600" dirty="0">
                <a:ea typeface="宋体" panose="02010600030101010101" pitchFamily="2" charset="-122"/>
              </a:rPr>
              <a:t>在组织</a:t>
            </a:r>
            <a:r>
              <a:rPr lang="en-US" altLang="zh-CN" sz="1600" dirty="0">
                <a:ea typeface="宋体" panose="02010600030101010101" pitchFamily="2" charset="-122"/>
              </a:rPr>
              <a:t>(</a:t>
            </a:r>
            <a:r>
              <a:rPr lang="zh-CN" altLang="en-US" sz="1600" dirty="0">
                <a:ea typeface="宋体" panose="02010600030101010101" pitchFamily="2" charset="-122"/>
              </a:rPr>
              <a:t>工作的组织方式或管理组织</a:t>
            </a:r>
            <a:r>
              <a:rPr lang="en-US" altLang="zh-CN" sz="1600" dirty="0">
                <a:ea typeface="宋体" panose="02010600030101010101" pitchFamily="2" charset="-122"/>
              </a:rPr>
              <a:t>)</a:t>
            </a:r>
            <a:r>
              <a:rPr lang="zh-CN" altLang="en-US" sz="1600" dirty="0">
                <a:ea typeface="宋体" panose="02010600030101010101" pitchFamily="2" charset="-122"/>
              </a:rPr>
              <a:t>进行变更之前</a:t>
            </a:r>
            <a:endParaRPr lang="en-US" altLang="zh-CN" sz="1600" dirty="0">
              <a:ea typeface="宋体" panose="02010600030101010101" pitchFamily="2" charset="-122"/>
            </a:endParaRPr>
          </a:p>
          <a:p>
            <a:pPr lvl="2"/>
            <a:r>
              <a:rPr lang="zh-CN" altLang="en-US" sz="1600" dirty="0">
                <a:ea typeface="宋体" panose="02010600030101010101" pitchFamily="2" charset="-122"/>
              </a:rPr>
              <a:t>在改变工作</a:t>
            </a:r>
            <a:r>
              <a:rPr lang="en-US" altLang="zh-CN" sz="1600" dirty="0">
                <a:ea typeface="宋体" panose="02010600030101010101" pitchFamily="2" charset="-122"/>
              </a:rPr>
              <a:t>/</a:t>
            </a:r>
            <a:r>
              <a:rPr lang="zh-CN" altLang="en-US" sz="1600" dirty="0">
                <a:ea typeface="宋体" panose="02010600030101010101" pitchFamily="2" charset="-122"/>
              </a:rPr>
              <a:t>作业之前</a:t>
            </a:r>
            <a:endParaRPr lang="en-US" altLang="zh-CN" sz="1600" dirty="0">
              <a:ea typeface="宋体" panose="02010600030101010101" pitchFamily="2" charset="-122"/>
            </a:endParaRPr>
          </a:p>
          <a:p>
            <a:pPr lvl="1"/>
            <a:r>
              <a:rPr lang="zh-CN" altLang="en-US" sz="1800" dirty="0">
                <a:ea typeface="宋体" panose="02010600030101010101" pitchFamily="2" charset="-122"/>
              </a:rPr>
              <a:t>定期对正在进行的工作</a:t>
            </a:r>
            <a:r>
              <a:rPr lang="en-US" altLang="zh-CN" sz="1800" dirty="0">
                <a:ea typeface="宋体" panose="02010600030101010101" pitchFamily="2" charset="-122"/>
              </a:rPr>
              <a:t> </a:t>
            </a:r>
            <a:endParaRPr lang="en-US" altLang="zh-CN" sz="1800" dirty="0">
              <a:ea typeface="宋体" panose="02010600030101010101" pitchFamily="2" charset="-122"/>
            </a:endParaRPr>
          </a:p>
          <a:p>
            <a:pPr lvl="2"/>
            <a:r>
              <a:rPr lang="zh-CN" altLang="en-US" sz="1600" dirty="0">
                <a:ea typeface="宋体" panose="02010600030101010101" pitchFamily="2" charset="-122"/>
              </a:rPr>
              <a:t>验证作业没有改变</a:t>
            </a:r>
            <a:endParaRPr lang="en-US" altLang="zh-CN" sz="1600" dirty="0">
              <a:ea typeface="宋体" panose="02010600030101010101" pitchFamily="2" charset="-122"/>
            </a:endParaRPr>
          </a:p>
          <a:p>
            <a:pPr lvl="2"/>
            <a:r>
              <a:rPr lang="zh-CN" altLang="en-US" sz="1600" dirty="0">
                <a:ea typeface="宋体" panose="02010600030101010101" pitchFamily="2" charset="-122"/>
              </a:rPr>
              <a:t>验证执行了预防</a:t>
            </a:r>
            <a:r>
              <a:rPr lang="en-US" altLang="zh-CN" sz="1600" dirty="0">
                <a:ea typeface="宋体" panose="02010600030101010101" pitchFamily="2" charset="-122"/>
              </a:rPr>
              <a:t>&amp;</a:t>
            </a:r>
            <a:r>
              <a:rPr lang="zh-CN" altLang="en-US" sz="1600" dirty="0">
                <a:ea typeface="宋体" panose="02010600030101010101" pitchFamily="2" charset="-122"/>
              </a:rPr>
              <a:t>保护安全措施及行动</a:t>
            </a:r>
            <a:endParaRPr lang="en-US" altLang="zh-CN" sz="1600" dirty="0">
              <a:ea typeface="宋体" panose="02010600030101010101" pitchFamily="2" charset="-122"/>
            </a:endParaRPr>
          </a:p>
          <a:p>
            <a:pPr lvl="3">
              <a:buNone/>
            </a:pPr>
            <a:endParaRPr lang="en-US" altLang="zh-CN" sz="1400" dirty="0">
              <a:ea typeface="宋体" panose="02010600030101010101" pitchFamily="2" charset="-122"/>
            </a:endParaRPr>
          </a:p>
          <a:p>
            <a:pPr>
              <a:buNone/>
            </a:pPr>
            <a:r>
              <a:rPr lang="zh-CN" altLang="en-US" sz="1600" dirty="0">
                <a:ea typeface="宋体" panose="02010600030101010101" pitchFamily="2" charset="-122"/>
              </a:rPr>
              <a:t>例如</a:t>
            </a:r>
            <a:r>
              <a:rPr lang="en-US" altLang="zh-CN" sz="1600" dirty="0">
                <a:ea typeface="宋体" panose="02010600030101010101" pitchFamily="2" charset="-122"/>
              </a:rPr>
              <a:t>: </a:t>
            </a:r>
            <a:r>
              <a:rPr lang="zh-CN" altLang="en-US" sz="1600" dirty="0">
                <a:ea typeface="宋体" panose="02010600030101010101" pitchFamily="2" charset="-122"/>
              </a:rPr>
              <a:t>最低要求</a:t>
            </a:r>
            <a:r>
              <a:rPr lang="en-US" altLang="zh-CN" sz="1600" dirty="0">
                <a:ea typeface="宋体" panose="02010600030101010101" pitchFamily="2" charset="-122"/>
              </a:rPr>
              <a:t>, </a:t>
            </a:r>
            <a:r>
              <a:rPr lang="zh-CN" altLang="en-US" sz="1600" dirty="0">
                <a:ea typeface="宋体" panose="02010600030101010101" pitchFamily="2" charset="-122"/>
              </a:rPr>
              <a:t>法国每年</a:t>
            </a:r>
            <a:r>
              <a:rPr lang="en-US" altLang="zh-CN" sz="1600" dirty="0">
                <a:ea typeface="宋体" panose="02010600030101010101" pitchFamily="2" charset="-122"/>
              </a:rPr>
              <a:t>; </a:t>
            </a:r>
            <a:r>
              <a:rPr lang="zh-CN" altLang="en-US" sz="1600" dirty="0">
                <a:ea typeface="宋体" panose="02010600030101010101" pitchFamily="2" charset="-122"/>
              </a:rPr>
              <a:t>德国每</a:t>
            </a:r>
            <a:r>
              <a:rPr lang="en-US" altLang="zh-CN" sz="1600" dirty="0">
                <a:ea typeface="宋体" panose="02010600030101010101" pitchFamily="2" charset="-122"/>
              </a:rPr>
              <a:t>3</a:t>
            </a:r>
            <a:r>
              <a:rPr lang="zh-CN" altLang="en-US" sz="1600" dirty="0">
                <a:ea typeface="宋体" panose="02010600030101010101" pitchFamily="2" charset="-122"/>
              </a:rPr>
              <a:t>年</a:t>
            </a:r>
            <a:r>
              <a:rPr lang="en-US" altLang="zh-CN" sz="1600" dirty="0">
                <a:ea typeface="宋体" panose="02010600030101010101" pitchFamily="2" charset="-122"/>
              </a:rPr>
              <a:t>, </a:t>
            </a:r>
            <a:r>
              <a:rPr lang="zh-CN" altLang="en-US" sz="1600" dirty="0">
                <a:ea typeface="宋体" panose="02010600030101010101" pitchFamily="2" charset="-122"/>
              </a:rPr>
              <a:t>荷兰每</a:t>
            </a:r>
            <a:r>
              <a:rPr lang="en-US" altLang="zh-CN" sz="1600" dirty="0">
                <a:ea typeface="宋体" panose="02010600030101010101" pitchFamily="2" charset="-122"/>
              </a:rPr>
              <a:t>5</a:t>
            </a:r>
            <a:r>
              <a:rPr lang="zh-CN" altLang="en-US" sz="1600" dirty="0">
                <a:ea typeface="宋体" panose="02010600030101010101" pitchFamily="2" charset="-122"/>
              </a:rPr>
              <a:t>年</a:t>
            </a:r>
            <a:r>
              <a:rPr lang="en-US" altLang="zh-CN" sz="1600" dirty="0">
                <a:ea typeface="宋体" panose="02010600030101010101" pitchFamily="2" charset="-122"/>
              </a:rPr>
              <a:t>, …</a:t>
            </a:r>
            <a:endParaRPr lang="en-US" altLang="zh-CN" sz="1600" dirty="0">
              <a:ea typeface="宋体" panose="02010600030101010101" pitchFamily="2" charset="-122"/>
            </a:endParaRPr>
          </a:p>
        </p:txBody>
      </p:sp>
      <p:pic>
        <p:nvPicPr>
          <p:cNvPr id="10245" name="Picture 5" descr="MCj04415350000[1]"/>
          <p:cNvPicPr>
            <a:picLocks noChangeAspect="1"/>
          </p:cNvPicPr>
          <p:nvPr/>
        </p:nvPicPr>
        <p:blipFill>
          <a:blip r:embed="rId1"/>
          <a:stretch>
            <a:fillRect/>
          </a:stretch>
        </p:blipFill>
        <p:spPr>
          <a:xfrm>
            <a:off x="7675563" y="825500"/>
            <a:ext cx="1468437" cy="1447800"/>
          </a:xfrm>
          <a:prstGeom prst="rect">
            <a:avLst/>
          </a:prstGeom>
          <a:noFill/>
          <a:ln w="9525">
            <a:noFill/>
          </a:ln>
        </p:spPr>
      </p:pic>
      <p:pic>
        <p:nvPicPr>
          <p:cNvPr id="10246" name="Picture 7" descr="route inde"/>
          <p:cNvPicPr>
            <a:picLocks noChangeAspect="1"/>
          </p:cNvPicPr>
          <p:nvPr/>
        </p:nvPicPr>
        <p:blipFill>
          <a:blip r:embed="rId2"/>
          <a:stretch>
            <a:fillRect/>
          </a:stretch>
        </p:blipFill>
        <p:spPr>
          <a:xfrm>
            <a:off x="7505700" y="4303713"/>
            <a:ext cx="1041400" cy="1393825"/>
          </a:xfrm>
          <a:prstGeom prst="rect">
            <a:avLst/>
          </a:prstGeom>
          <a:noFill/>
          <a:ln w="9525">
            <a:noFill/>
          </a:ln>
        </p:spPr>
      </p:pic>
      <p:pic>
        <p:nvPicPr>
          <p:cNvPr id="10247" name="Picture 9" descr="Vignette[4]"/>
          <p:cNvPicPr>
            <a:picLocks noChangeAspect="1"/>
          </p:cNvPicPr>
          <p:nvPr/>
        </p:nvPicPr>
        <p:blipFill>
          <a:blip r:embed="rId3"/>
          <a:stretch>
            <a:fillRect/>
          </a:stretch>
        </p:blipFill>
        <p:spPr>
          <a:xfrm>
            <a:off x="6096000" y="2230438"/>
            <a:ext cx="1236663" cy="1257300"/>
          </a:xfrm>
          <a:prstGeom prst="rect">
            <a:avLst/>
          </a:prstGeom>
          <a:noFill/>
          <a:ln w="9525">
            <a:noFill/>
          </a:ln>
        </p:spPr>
      </p:pic>
    </p:spTree>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11267" name="Rectangle 2"/>
          <p:cNvSpPr>
            <a:spLocks noGrp="1"/>
          </p:cNvSpPr>
          <p:nvPr>
            <p:ph type="title"/>
          </p:nvPr>
        </p:nvSpPr>
        <p:spPr>
          <a:xfrm>
            <a:off x="571500" y="152400"/>
            <a:ext cx="6308725" cy="790575"/>
          </a:xfrm>
          <a:ln/>
        </p:spPr>
        <p:txBody>
          <a:bodyPr vert="horz" wrap="square" lIns="91440" tIns="45720" rIns="91440" bIns="45720" anchor="t" anchorCtr="0"/>
          <a:p>
            <a:r>
              <a:rPr lang="zh-CN" altLang="en-US" dirty="0">
                <a:ea typeface="宋体" panose="02010600030101010101" pitchFamily="2" charset="-122"/>
              </a:rPr>
              <a:t>工作危害分析</a:t>
            </a:r>
            <a:r>
              <a:rPr lang="en-US" altLang="zh-CN" dirty="0">
                <a:ea typeface="宋体" panose="02010600030101010101" pitchFamily="2" charset="-122"/>
              </a:rPr>
              <a:t>(</a:t>
            </a:r>
            <a:r>
              <a:rPr lang="en-IN" altLang="zh-CN" dirty="0"/>
              <a:t>JHA</a:t>
            </a:r>
            <a:r>
              <a:rPr lang="en-IN" altLang="zh-CN" dirty="0">
                <a:ea typeface="宋体" panose="02010600030101010101" pitchFamily="2" charset="-122"/>
              </a:rPr>
              <a:t>)</a:t>
            </a:r>
            <a:r>
              <a:rPr lang="en-IN" altLang="zh-CN" dirty="0"/>
              <a:t> </a:t>
            </a:r>
            <a:r>
              <a:rPr lang="zh-CN" altLang="en-IN" dirty="0">
                <a:ea typeface="宋体" panose="02010600030101010101" pitchFamily="2" charset="-122"/>
              </a:rPr>
              <a:t>是必需的</a:t>
            </a:r>
            <a:r>
              <a:rPr lang="en-US" altLang="zh-CN" dirty="0"/>
              <a:t> …</a:t>
            </a:r>
            <a:endParaRPr lang="en-US" altLang="zh-CN" dirty="0"/>
          </a:p>
        </p:txBody>
      </p:sp>
      <p:sp>
        <p:nvSpPr>
          <p:cNvPr id="11268" name="Rectangle 49"/>
          <p:cNvSpPr/>
          <p:nvPr/>
        </p:nvSpPr>
        <p:spPr>
          <a:xfrm>
            <a:off x="533400" y="808038"/>
            <a:ext cx="8366125" cy="5048250"/>
          </a:xfrm>
          <a:prstGeom prst="rect">
            <a:avLst/>
          </a:prstGeom>
          <a:noFill/>
          <a:ln w="9525">
            <a:noFill/>
          </a:ln>
        </p:spPr>
        <p:txBody>
          <a:bodyPr/>
          <a:p>
            <a:pPr marL="282575" indent="-282575" algn="just">
              <a:lnSpc>
                <a:spcPct val="90000"/>
              </a:lnSpc>
              <a:spcBef>
                <a:spcPct val="20000"/>
              </a:spcBef>
              <a:buClr>
                <a:srgbClr val="C6BE74"/>
              </a:buClr>
              <a:buSzPct val="80000"/>
              <a:buFont typeface="Wingdings 2" pitchFamily="18" charset="2"/>
              <a:buChar char="¢"/>
            </a:pPr>
            <a:r>
              <a:rPr lang="zh-CN" altLang="en-US" sz="1800" dirty="0">
                <a:latin typeface="Arial" panose="020B0604020202020204" pitchFamily="34" charset="0"/>
                <a:ea typeface="宋体" panose="02010600030101010101" pitchFamily="2" charset="-122"/>
              </a:rPr>
              <a:t>预防事故</a:t>
            </a:r>
            <a:endParaRPr lang="en-US" altLang="zh-CN" sz="1800" dirty="0">
              <a:latin typeface="Arial" panose="020B0604020202020204" pitchFamily="34" charset="0"/>
              <a:ea typeface="宋体" panose="02010600030101010101" pitchFamily="2" charset="-122"/>
            </a:endParaRPr>
          </a:p>
          <a:p>
            <a:pPr marL="282575" indent="-282575" algn="just">
              <a:lnSpc>
                <a:spcPct val="90000"/>
              </a:lnSpc>
              <a:spcBef>
                <a:spcPct val="20000"/>
              </a:spcBef>
              <a:buClr>
                <a:srgbClr val="C6BE74"/>
              </a:buClr>
              <a:buSzPct val="80000"/>
              <a:buFont typeface="Wingdings 2" pitchFamily="18" charset="2"/>
              <a:buNone/>
            </a:pPr>
            <a:endParaRPr lang="en-US" altLang="zh-CN" sz="1800" b="0" dirty="0">
              <a:latin typeface="Arial" panose="020B0604020202020204" pitchFamily="34" charset="0"/>
              <a:ea typeface="宋体" panose="02010600030101010101" pitchFamily="2" charset="-122"/>
            </a:endParaRPr>
          </a:p>
          <a:p>
            <a:pPr marL="282575" indent="-282575" algn="just">
              <a:lnSpc>
                <a:spcPct val="90000"/>
              </a:lnSpc>
              <a:spcBef>
                <a:spcPct val="20000"/>
              </a:spcBef>
              <a:buClr>
                <a:srgbClr val="C6BE74"/>
              </a:buClr>
              <a:buSzPct val="80000"/>
              <a:buFont typeface="Wingdings 2" pitchFamily="18" charset="2"/>
              <a:buNone/>
            </a:pPr>
            <a:endParaRPr lang="en-US" altLang="zh-CN" sz="1800" b="0" dirty="0">
              <a:solidFill>
                <a:srgbClr val="FF0000"/>
              </a:solidFill>
              <a:latin typeface="Arial" panose="020B0604020202020204" pitchFamily="34" charset="0"/>
              <a:ea typeface="宋体" panose="02010600030101010101" pitchFamily="2" charset="-122"/>
            </a:endParaRPr>
          </a:p>
        </p:txBody>
      </p:sp>
      <p:pic>
        <p:nvPicPr>
          <p:cNvPr id="11269" name="Picture 54"/>
          <p:cNvPicPr>
            <a:picLocks noChangeAspect="1"/>
          </p:cNvPicPr>
          <p:nvPr/>
        </p:nvPicPr>
        <p:blipFill>
          <a:blip r:embed="rId1"/>
          <a:stretch>
            <a:fillRect/>
          </a:stretch>
        </p:blipFill>
        <p:spPr>
          <a:xfrm>
            <a:off x="1003300" y="1255713"/>
            <a:ext cx="1609725" cy="2132012"/>
          </a:xfrm>
          <a:prstGeom prst="rect">
            <a:avLst/>
          </a:prstGeom>
          <a:noFill/>
          <a:ln w="9525">
            <a:noFill/>
          </a:ln>
        </p:spPr>
      </p:pic>
      <p:sp>
        <p:nvSpPr>
          <p:cNvPr id="11270" name="Oval 55"/>
          <p:cNvSpPr/>
          <p:nvPr/>
        </p:nvSpPr>
        <p:spPr>
          <a:xfrm>
            <a:off x="1276350" y="1217613"/>
            <a:ext cx="1016000" cy="1079500"/>
          </a:xfrm>
          <a:prstGeom prst="ellipse">
            <a:avLst/>
          </a:prstGeom>
          <a:noFill/>
          <a:ln w="28575" cap="flat" cmpd="sng">
            <a:solidFill>
              <a:srgbClr val="FF0000"/>
            </a:solidFill>
            <a:prstDash val="solid"/>
            <a:headEnd type="none" w="med" len="med"/>
            <a:tailEnd type="none" w="med" len="med"/>
          </a:ln>
        </p:spPr>
        <p:txBody>
          <a:bodyPr/>
          <a:p>
            <a:endParaRPr lang="zh-CN" altLang="en-US" dirty="0">
              <a:latin typeface="Arial" panose="020B0604020202020204" pitchFamily="34" charset="0"/>
            </a:endParaRPr>
          </a:p>
        </p:txBody>
      </p:sp>
      <p:pic>
        <p:nvPicPr>
          <p:cNvPr id="11271" name="Picture 56"/>
          <p:cNvPicPr>
            <a:picLocks noChangeAspect="1"/>
          </p:cNvPicPr>
          <p:nvPr/>
        </p:nvPicPr>
        <p:blipFill>
          <a:blip r:embed="rId2"/>
          <a:stretch>
            <a:fillRect/>
          </a:stretch>
        </p:blipFill>
        <p:spPr>
          <a:xfrm>
            <a:off x="6565900" y="1223963"/>
            <a:ext cx="1512888" cy="2028825"/>
          </a:xfrm>
          <a:prstGeom prst="rect">
            <a:avLst/>
          </a:prstGeom>
          <a:noFill/>
          <a:ln w="9525">
            <a:noFill/>
          </a:ln>
        </p:spPr>
      </p:pic>
      <p:sp>
        <p:nvSpPr>
          <p:cNvPr id="11272" name="Oval 57"/>
          <p:cNvSpPr/>
          <p:nvPr/>
        </p:nvSpPr>
        <p:spPr>
          <a:xfrm>
            <a:off x="6521450" y="1230313"/>
            <a:ext cx="1016000" cy="1079500"/>
          </a:xfrm>
          <a:prstGeom prst="ellipse">
            <a:avLst/>
          </a:prstGeom>
          <a:noFill/>
          <a:ln w="28575" cap="flat" cmpd="sng">
            <a:solidFill>
              <a:srgbClr val="FF0000"/>
            </a:solidFill>
            <a:prstDash val="solid"/>
            <a:headEnd type="none" w="med" len="med"/>
            <a:tailEnd type="none" w="med" len="med"/>
          </a:ln>
        </p:spPr>
        <p:txBody>
          <a:bodyPr/>
          <a:p>
            <a:endParaRPr lang="zh-CN" altLang="en-US" dirty="0">
              <a:latin typeface="Arial" panose="020B0604020202020204" pitchFamily="34" charset="0"/>
            </a:endParaRPr>
          </a:p>
        </p:txBody>
      </p:sp>
      <p:pic>
        <p:nvPicPr>
          <p:cNvPr id="11273" name="Picture 58"/>
          <p:cNvPicPr>
            <a:picLocks noChangeAspect="1"/>
          </p:cNvPicPr>
          <p:nvPr/>
        </p:nvPicPr>
        <p:blipFill>
          <a:blip r:embed="rId3"/>
          <a:stretch>
            <a:fillRect/>
          </a:stretch>
        </p:blipFill>
        <p:spPr>
          <a:xfrm>
            <a:off x="617538" y="4216400"/>
            <a:ext cx="2219325" cy="1665288"/>
          </a:xfrm>
          <a:prstGeom prst="rect">
            <a:avLst/>
          </a:prstGeom>
          <a:noFill/>
          <a:ln w="9525">
            <a:noFill/>
          </a:ln>
        </p:spPr>
      </p:pic>
      <p:pic>
        <p:nvPicPr>
          <p:cNvPr id="11274" name="Picture 59"/>
          <p:cNvPicPr>
            <a:picLocks noChangeAspect="1"/>
          </p:cNvPicPr>
          <p:nvPr/>
        </p:nvPicPr>
        <p:blipFill>
          <a:blip r:embed="rId4"/>
          <a:stretch>
            <a:fillRect/>
          </a:stretch>
        </p:blipFill>
        <p:spPr>
          <a:xfrm>
            <a:off x="6308725" y="4167188"/>
            <a:ext cx="2308225" cy="1717675"/>
          </a:xfrm>
          <a:prstGeom prst="rect">
            <a:avLst/>
          </a:prstGeom>
          <a:noFill/>
          <a:ln w="9525">
            <a:noFill/>
          </a:ln>
        </p:spPr>
      </p:pic>
      <p:sp>
        <p:nvSpPr>
          <p:cNvPr id="11275" name="AutoShape 60"/>
          <p:cNvSpPr/>
          <p:nvPr/>
        </p:nvSpPr>
        <p:spPr>
          <a:xfrm>
            <a:off x="3035300" y="1638300"/>
            <a:ext cx="3327400" cy="571500"/>
          </a:xfrm>
          <a:prstGeom prst="curvedDownArrow">
            <a:avLst>
              <a:gd name="adj1" fmla="val 116444"/>
              <a:gd name="adj2" fmla="val 232888"/>
              <a:gd name="adj3" fmla="val 33333"/>
            </a:avLst>
          </a:prstGeom>
          <a:solidFill>
            <a:srgbClr val="FF0000"/>
          </a:solidFill>
          <a:ln w="9525">
            <a:noFill/>
          </a:ln>
        </p:spPr>
        <p:txBody>
          <a:bodyPr wrap="none" anchor="ctr" anchorCtr="0"/>
          <a:p>
            <a:endParaRPr lang="zh-CN" altLang="en-US" dirty="0">
              <a:latin typeface="Arial" panose="020B0604020202020204" pitchFamily="34" charset="0"/>
            </a:endParaRPr>
          </a:p>
        </p:txBody>
      </p:sp>
      <p:sp>
        <p:nvSpPr>
          <p:cNvPr id="11276" name="AutoShape 61"/>
          <p:cNvSpPr/>
          <p:nvPr/>
        </p:nvSpPr>
        <p:spPr>
          <a:xfrm rot="10800000">
            <a:off x="2857500" y="4902200"/>
            <a:ext cx="3327400" cy="571500"/>
          </a:xfrm>
          <a:prstGeom prst="curvedDownArrow">
            <a:avLst>
              <a:gd name="adj1" fmla="val 116444"/>
              <a:gd name="adj2" fmla="val 232888"/>
              <a:gd name="adj3" fmla="val 33333"/>
            </a:avLst>
          </a:prstGeom>
          <a:solidFill>
            <a:srgbClr val="FF0000"/>
          </a:solidFill>
          <a:ln w="9525">
            <a:noFill/>
          </a:ln>
        </p:spPr>
        <p:txBody>
          <a:bodyPr wrap="none" anchor="ctr" anchorCtr="0"/>
          <a:p>
            <a:endParaRPr lang="zh-CN" altLang="en-US" dirty="0">
              <a:latin typeface="Arial" panose="020B0604020202020204" pitchFamily="34" charset="0"/>
            </a:endParaRPr>
          </a:p>
        </p:txBody>
      </p:sp>
      <p:sp>
        <p:nvSpPr>
          <p:cNvPr id="11277" name="Text Box 63"/>
          <p:cNvSpPr txBox="1"/>
          <p:nvPr/>
        </p:nvSpPr>
        <p:spPr>
          <a:xfrm>
            <a:off x="6134100" y="5905500"/>
            <a:ext cx="2705100" cy="325438"/>
          </a:xfrm>
          <a:prstGeom prst="rect">
            <a:avLst/>
          </a:prstGeom>
          <a:noFill/>
          <a:ln w="9525">
            <a:noFill/>
          </a:ln>
        </p:spPr>
        <p:txBody>
          <a:bodyPr>
            <a:spAutoFit/>
          </a:bodyPr>
          <a:p>
            <a:pPr>
              <a:spcBef>
                <a:spcPct val="50000"/>
              </a:spcBef>
            </a:pPr>
            <a:r>
              <a:rPr lang="zh-CN" altLang="en-US" sz="1400" i="1" dirty="0">
                <a:latin typeface="Arial" panose="020B0604020202020204" pitchFamily="34" charset="0"/>
                <a:ea typeface="宋体" panose="02010600030101010101" pitchFamily="2" charset="-122"/>
              </a:rPr>
              <a:t>冻伤</a:t>
            </a:r>
            <a:r>
              <a:rPr lang="en-US" altLang="zh-CN" sz="1400" i="1" dirty="0">
                <a:latin typeface="Arial" panose="020B0604020202020204" pitchFamily="34" charset="0"/>
              </a:rPr>
              <a:t>, </a:t>
            </a:r>
            <a:r>
              <a:rPr lang="zh-CN" altLang="en-US" sz="1400" i="1" dirty="0">
                <a:latin typeface="Arial" panose="020B0604020202020204" pitchFamily="34" charset="0"/>
                <a:ea typeface="宋体" panose="02010600030101010101" pitchFamily="2" charset="-122"/>
              </a:rPr>
              <a:t>事故发生后的第二天</a:t>
            </a:r>
            <a:r>
              <a:rPr lang="en-US" altLang="zh-CN" sz="1400" i="1" dirty="0">
                <a:latin typeface="Arial" panose="020B0604020202020204" pitchFamily="34" charset="0"/>
              </a:rPr>
              <a:t>…</a:t>
            </a:r>
            <a:endParaRPr lang="en-US" altLang="zh-CN" sz="1400" i="1" dirty="0">
              <a:latin typeface="Arial" panose="020B0604020202020204" pitchFamily="34" charset="0"/>
            </a:endParaRPr>
          </a:p>
        </p:txBody>
      </p:sp>
      <p:sp>
        <p:nvSpPr>
          <p:cNvPr id="11278" name="Text Box 64"/>
          <p:cNvSpPr txBox="1"/>
          <p:nvPr/>
        </p:nvSpPr>
        <p:spPr>
          <a:xfrm>
            <a:off x="711200" y="5943600"/>
            <a:ext cx="2019300" cy="325438"/>
          </a:xfrm>
          <a:prstGeom prst="rect">
            <a:avLst/>
          </a:prstGeom>
          <a:noFill/>
          <a:ln w="9525">
            <a:noFill/>
          </a:ln>
        </p:spPr>
        <p:txBody>
          <a:bodyPr>
            <a:spAutoFit/>
          </a:bodyPr>
          <a:p>
            <a:pPr>
              <a:spcBef>
                <a:spcPct val="50000"/>
              </a:spcBef>
            </a:pPr>
            <a:r>
              <a:rPr lang="zh-CN" altLang="en-US" sz="1400" i="1" dirty="0">
                <a:latin typeface="Arial" panose="020B0604020202020204" pitchFamily="34" charset="0"/>
                <a:ea typeface="宋体" panose="02010600030101010101" pitchFamily="2" charset="-122"/>
              </a:rPr>
              <a:t>事故发生后一周</a:t>
            </a:r>
            <a:endParaRPr lang="zh-CN" altLang="en-US" sz="1400" i="1" dirty="0">
              <a:latin typeface="Arial" panose="020B0604020202020204" pitchFamily="34" charset="0"/>
              <a:ea typeface="宋体" panose="02010600030101010101" pitchFamily="2" charset="-122"/>
            </a:endParaRPr>
          </a:p>
        </p:txBody>
      </p:sp>
      <p:sp>
        <p:nvSpPr>
          <p:cNvPr id="11279" name="Text Box 65"/>
          <p:cNvSpPr txBox="1"/>
          <p:nvPr/>
        </p:nvSpPr>
        <p:spPr>
          <a:xfrm>
            <a:off x="838200" y="3390900"/>
            <a:ext cx="2120900" cy="325438"/>
          </a:xfrm>
          <a:prstGeom prst="rect">
            <a:avLst/>
          </a:prstGeom>
          <a:noFill/>
          <a:ln w="9525">
            <a:noFill/>
          </a:ln>
        </p:spPr>
        <p:txBody>
          <a:bodyPr>
            <a:spAutoFit/>
          </a:bodyPr>
          <a:p>
            <a:pPr>
              <a:spcBef>
                <a:spcPct val="50000"/>
              </a:spcBef>
            </a:pPr>
            <a:r>
              <a:rPr lang="zh-CN" altLang="en-US" sz="1400" i="1" dirty="0">
                <a:latin typeface="Arial" panose="020B0604020202020204" pitchFamily="34" charset="0"/>
                <a:ea typeface="宋体" panose="02010600030101010101" pitchFamily="2" charset="-122"/>
              </a:rPr>
              <a:t>用手去堵住氦气出口</a:t>
            </a:r>
            <a:r>
              <a:rPr lang="en-US" altLang="zh-CN" sz="1400" i="1" dirty="0">
                <a:latin typeface="Arial" panose="020B0604020202020204" pitchFamily="34" charset="0"/>
              </a:rPr>
              <a:t> …</a:t>
            </a:r>
            <a:endParaRPr lang="en-US" altLang="zh-CN" sz="1400" i="1" dirty="0">
              <a:latin typeface="Arial" panose="020B0604020202020204" pitchFamily="34" charset="0"/>
            </a:endParaRPr>
          </a:p>
        </p:txBody>
      </p:sp>
      <p:sp>
        <p:nvSpPr>
          <p:cNvPr id="11280" name="Text Box 66"/>
          <p:cNvSpPr txBox="1"/>
          <p:nvPr/>
        </p:nvSpPr>
        <p:spPr>
          <a:xfrm>
            <a:off x="6172200" y="3352800"/>
            <a:ext cx="2616200" cy="325438"/>
          </a:xfrm>
          <a:prstGeom prst="rect">
            <a:avLst/>
          </a:prstGeom>
          <a:noFill/>
          <a:ln w="9525">
            <a:noFill/>
          </a:ln>
        </p:spPr>
        <p:txBody>
          <a:bodyPr>
            <a:spAutoFit/>
          </a:bodyPr>
          <a:p>
            <a:pPr>
              <a:spcBef>
                <a:spcPct val="50000"/>
              </a:spcBef>
            </a:pPr>
            <a:r>
              <a:rPr lang="en-US" altLang="zh-CN" sz="1400" i="1" dirty="0">
                <a:latin typeface="Arial" panose="020B0604020202020204" pitchFamily="34" charset="0"/>
              </a:rPr>
              <a:t>… </a:t>
            </a:r>
            <a:r>
              <a:rPr lang="zh-CN" altLang="en-US" sz="1400" i="1" dirty="0">
                <a:latin typeface="Arial" panose="020B0604020202020204" pitchFamily="34" charset="0"/>
                <a:ea typeface="宋体" panose="02010600030101010101" pitchFamily="2" charset="-122"/>
              </a:rPr>
              <a:t>在连接软管之前</a:t>
            </a:r>
            <a:r>
              <a:rPr lang="en-US" altLang="zh-CN" sz="1400" i="1" dirty="0">
                <a:latin typeface="Arial" panose="020B0604020202020204" pitchFamily="34" charset="0"/>
              </a:rPr>
              <a:t> .</a:t>
            </a:r>
            <a:endParaRPr lang="en-US" altLang="zh-CN" sz="1400" i="1" dirty="0">
              <a:latin typeface="Arial" panose="020B0604020202020204" pitchFamily="34" charset="0"/>
            </a:endParaRPr>
          </a:p>
        </p:txBody>
      </p:sp>
      <p:pic>
        <p:nvPicPr>
          <p:cNvPr id="11281" name="Picture 67" descr="accident"/>
          <p:cNvPicPr>
            <a:picLocks noChangeAspect="1"/>
          </p:cNvPicPr>
          <p:nvPr/>
        </p:nvPicPr>
        <p:blipFill>
          <a:blip r:embed="rId5"/>
          <a:stretch>
            <a:fillRect/>
          </a:stretch>
        </p:blipFill>
        <p:spPr>
          <a:xfrm>
            <a:off x="4029075" y="2828925"/>
            <a:ext cx="1187450" cy="1436688"/>
          </a:xfrm>
          <a:prstGeom prst="rect">
            <a:avLst/>
          </a:prstGeom>
          <a:noFill/>
          <a:ln w="9525">
            <a:noFill/>
          </a:ln>
        </p:spPr>
      </p:pic>
    </p:spTree>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灯片编号占位符 3"/>
          <p:cNvSpPr txBox="1">
            <a:spLocks noGrp="1"/>
          </p:cNvSpPr>
          <p:nvPr>
            <p:ph type="sldNum" sz="quarter" idx="10"/>
          </p:nvPr>
        </p:nvSpPr>
        <p:spPr>
          <a:ln/>
        </p:spPr>
        <p:txBody>
          <a:bodyPr lIns="91411" tIns="45705" rIns="91411" bIns="45705"/>
          <a:lstStyle>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stStyle>
          <a:p>
            <a:pPr lvl="0" algn="ctr">
              <a:lnSpc>
                <a:spcPct val="100000"/>
              </a:lnSpc>
            </a:pPr>
            <a:fld id="{9A0DB2DC-4C9A-4742-B13C-FB6460FD3503}" type="slidenum">
              <a:rPr lang="en-US" altLang="zh-CN" sz="1000" b="0" dirty="0">
                <a:solidFill>
                  <a:schemeClr val="tx1"/>
                </a:solidFill>
              </a:rPr>
            </a:fld>
            <a:endParaRPr lang="en-US" altLang="zh-CN" sz="1000" b="0" dirty="0">
              <a:solidFill>
                <a:schemeClr val="tx1"/>
              </a:solidFill>
            </a:endParaRPr>
          </a:p>
        </p:txBody>
      </p:sp>
      <p:sp>
        <p:nvSpPr>
          <p:cNvPr id="12291" name="Rectangle 2"/>
          <p:cNvSpPr>
            <a:spLocks noGrp="1"/>
          </p:cNvSpPr>
          <p:nvPr>
            <p:ph type="title"/>
          </p:nvPr>
        </p:nvSpPr>
        <p:spPr>
          <a:xfrm>
            <a:off x="571500" y="152400"/>
            <a:ext cx="6308725" cy="790575"/>
          </a:xfrm>
          <a:ln/>
        </p:spPr>
        <p:txBody>
          <a:bodyPr vert="horz" wrap="square" lIns="91440" tIns="45720" rIns="91440" bIns="45720" anchor="t" anchorCtr="0"/>
          <a:p>
            <a:r>
              <a:rPr lang="zh-CN" altLang="en-US" dirty="0">
                <a:ea typeface="宋体" panose="02010600030101010101" pitchFamily="2" charset="-122"/>
              </a:rPr>
              <a:t>工作危害分析</a:t>
            </a:r>
            <a:r>
              <a:rPr lang="en-US" altLang="zh-CN" dirty="0">
                <a:ea typeface="宋体" panose="02010600030101010101" pitchFamily="2" charset="-122"/>
              </a:rPr>
              <a:t>(</a:t>
            </a:r>
            <a:r>
              <a:rPr lang="en-IN" altLang="zh-CN" dirty="0"/>
              <a:t>JHA</a:t>
            </a:r>
            <a:r>
              <a:rPr lang="en-IN" altLang="zh-CN" dirty="0">
                <a:ea typeface="宋体" panose="02010600030101010101" pitchFamily="2" charset="-122"/>
              </a:rPr>
              <a:t>)</a:t>
            </a:r>
            <a:r>
              <a:rPr lang="en-IN" altLang="zh-CN" dirty="0"/>
              <a:t> </a:t>
            </a:r>
            <a:r>
              <a:rPr lang="zh-CN" altLang="en-IN" dirty="0">
                <a:ea typeface="宋体" panose="02010600030101010101" pitchFamily="2" charset="-122"/>
              </a:rPr>
              <a:t>是必需的</a:t>
            </a:r>
            <a:r>
              <a:rPr lang="en-US" altLang="zh-CN" dirty="0"/>
              <a:t> …</a:t>
            </a:r>
            <a:endParaRPr lang="en-US" altLang="zh-CN" dirty="0"/>
          </a:p>
        </p:txBody>
      </p:sp>
      <p:sp>
        <p:nvSpPr>
          <p:cNvPr id="12292" name="Rectangle 3"/>
          <p:cNvSpPr/>
          <p:nvPr/>
        </p:nvSpPr>
        <p:spPr>
          <a:xfrm>
            <a:off x="533400" y="808038"/>
            <a:ext cx="8366125" cy="5048250"/>
          </a:xfrm>
          <a:prstGeom prst="rect">
            <a:avLst/>
          </a:prstGeom>
          <a:noFill/>
          <a:ln w="9525">
            <a:noFill/>
          </a:ln>
        </p:spPr>
        <p:txBody>
          <a:bodyPr/>
          <a:p>
            <a:pPr marL="282575" indent="-282575" algn="just">
              <a:lnSpc>
                <a:spcPct val="90000"/>
              </a:lnSpc>
              <a:spcBef>
                <a:spcPct val="20000"/>
              </a:spcBef>
              <a:buClr>
                <a:srgbClr val="C6BE74"/>
              </a:buClr>
              <a:buSzPct val="80000"/>
              <a:buFont typeface="Wingdings 2" pitchFamily="18" charset="2"/>
              <a:buChar char="¢"/>
            </a:pPr>
            <a:r>
              <a:rPr lang="zh-CN" altLang="en-US" dirty="0">
                <a:latin typeface="Arial" panose="020B0604020202020204" pitchFamily="34" charset="0"/>
                <a:ea typeface="宋体" panose="02010600030101010101" pitchFamily="2" charset="-122"/>
              </a:rPr>
              <a:t>预防职业病</a:t>
            </a:r>
            <a:r>
              <a:rPr lang="en-US" altLang="zh-CN" dirty="0">
                <a:latin typeface="Arial" panose="020B0604020202020204" pitchFamily="34" charset="0"/>
                <a:ea typeface="宋体" panose="02010600030101010101" pitchFamily="2" charset="-122"/>
              </a:rPr>
              <a:t>, </a:t>
            </a:r>
            <a:r>
              <a:rPr lang="zh-CN" altLang="en-US" dirty="0">
                <a:latin typeface="Arial" panose="020B0604020202020204" pitchFamily="34" charset="0"/>
                <a:ea typeface="宋体" panose="02010600030101010101" pitchFamily="2" charset="-122"/>
              </a:rPr>
              <a:t>例如</a:t>
            </a:r>
            <a:r>
              <a:rPr lang="en-US" altLang="zh-CN" dirty="0">
                <a:latin typeface="Arial" panose="020B0604020202020204" pitchFamily="34" charset="0"/>
                <a:ea typeface="宋体" panose="02010600030101010101" pitchFamily="2" charset="-122"/>
              </a:rPr>
              <a:t> :</a:t>
            </a:r>
            <a:endParaRPr lang="en-US" altLang="zh-CN" dirty="0">
              <a:latin typeface="Arial" panose="020B0604020202020204" pitchFamily="34" charset="0"/>
              <a:ea typeface="宋体" panose="02010600030101010101" pitchFamily="2" charset="-122"/>
            </a:endParaRPr>
          </a:p>
          <a:p>
            <a:pPr marL="282575" indent="-282575" algn="just">
              <a:lnSpc>
                <a:spcPct val="90000"/>
              </a:lnSpc>
              <a:spcBef>
                <a:spcPct val="20000"/>
              </a:spcBef>
              <a:buClr>
                <a:srgbClr val="C6BE74"/>
              </a:buClr>
              <a:buSzPct val="80000"/>
              <a:buFont typeface="Wingdings 2" pitchFamily="18" charset="2"/>
              <a:buNone/>
            </a:pPr>
            <a:endParaRPr lang="en-US" altLang="zh-CN" b="0" dirty="0">
              <a:latin typeface="Arial" panose="020B0604020202020204" pitchFamily="34" charset="0"/>
              <a:ea typeface="宋体" panose="02010600030101010101" pitchFamily="2" charset="-122"/>
            </a:endParaRPr>
          </a:p>
          <a:p>
            <a:pPr marL="282575" indent="-282575">
              <a:lnSpc>
                <a:spcPct val="90000"/>
              </a:lnSpc>
              <a:spcBef>
                <a:spcPct val="20000"/>
              </a:spcBef>
              <a:buClr>
                <a:srgbClr val="C6BE74"/>
              </a:buClr>
              <a:buSzPct val="80000"/>
              <a:buNone/>
            </a:pPr>
            <a:r>
              <a:rPr lang="en-US" altLang="zh-CN" sz="1800" b="0" dirty="0">
                <a:latin typeface="Arial" panose="020B0604020202020204" pitchFamily="34" charset="0"/>
                <a:ea typeface="宋体" panose="02010600030101010101" pitchFamily="2" charset="-122"/>
              </a:rPr>
              <a:t>		         </a:t>
            </a:r>
            <a:r>
              <a:rPr lang="en-US" altLang="zh-CN" sz="1800" b="0" dirty="0">
                <a:solidFill>
                  <a:srgbClr val="BFBB61"/>
                </a:solidFill>
                <a:latin typeface="Arial" panose="020B0604020202020204" pitchFamily="34" charset="0"/>
                <a:ea typeface="宋体" panose="02010600030101010101" pitchFamily="2" charset="-122"/>
                <a:sym typeface="Wingdings" panose="05000000000000000000" pitchFamily="2" charset="2"/>
              </a:rPr>
              <a:t> </a:t>
            </a:r>
            <a:r>
              <a:rPr lang="zh-CN" altLang="en-US" sz="1800" b="0" dirty="0">
                <a:latin typeface="Arial" panose="020B0604020202020204" pitchFamily="34" charset="0"/>
                <a:ea typeface="宋体" panose="02010600030101010101" pitchFamily="2" charset="-122"/>
                <a:sym typeface="Wingdings" panose="05000000000000000000" pitchFamily="2" charset="2"/>
              </a:rPr>
              <a:t>肌肉骨骼损伤疾患</a:t>
            </a:r>
            <a:r>
              <a:rPr lang="en-US" altLang="zh-CN" sz="1800" b="0" dirty="0">
                <a:latin typeface="Arial" panose="020B0604020202020204" pitchFamily="34" charset="0"/>
                <a:ea typeface="宋体" panose="02010600030101010101" pitchFamily="2" charset="-122"/>
              </a:rPr>
              <a:t> (MSDs)</a:t>
            </a:r>
            <a:endParaRPr lang="en-US" altLang="zh-CN" sz="1800" b="0" dirty="0">
              <a:latin typeface="Arial" panose="020B0604020202020204" pitchFamily="34" charset="0"/>
              <a:ea typeface="宋体" panose="02010600030101010101" pitchFamily="2" charset="-122"/>
            </a:endParaRPr>
          </a:p>
          <a:p>
            <a:pPr marL="282575" indent="-282575">
              <a:lnSpc>
                <a:spcPct val="90000"/>
              </a:lnSpc>
              <a:spcBef>
                <a:spcPct val="20000"/>
              </a:spcBef>
              <a:buClr>
                <a:srgbClr val="C6BE74"/>
              </a:buClr>
              <a:buSzPct val="80000"/>
              <a:buChar char="-"/>
            </a:pPr>
            <a:endParaRPr lang="en-US" altLang="zh-CN" sz="1800" b="0" dirty="0">
              <a:latin typeface="Arial" panose="020B0604020202020204" pitchFamily="34" charset="0"/>
              <a:ea typeface="宋体" panose="02010600030101010101" pitchFamily="2" charset="-122"/>
            </a:endParaRPr>
          </a:p>
          <a:p>
            <a:pPr marL="282575" indent="-282575">
              <a:lnSpc>
                <a:spcPct val="90000"/>
              </a:lnSpc>
              <a:spcBef>
                <a:spcPct val="20000"/>
              </a:spcBef>
              <a:buClr>
                <a:srgbClr val="C6BE74"/>
              </a:buClr>
              <a:buSzPct val="80000"/>
              <a:buChar char="-"/>
            </a:pPr>
            <a:endParaRPr lang="en-US" altLang="zh-CN" sz="1800" b="0" dirty="0">
              <a:latin typeface="Arial" panose="020B0604020202020204" pitchFamily="34" charset="0"/>
              <a:ea typeface="宋体" panose="02010600030101010101" pitchFamily="2" charset="-122"/>
            </a:endParaRPr>
          </a:p>
          <a:p>
            <a:pPr marL="282575" indent="-282575">
              <a:lnSpc>
                <a:spcPct val="90000"/>
              </a:lnSpc>
              <a:spcBef>
                <a:spcPct val="20000"/>
              </a:spcBef>
              <a:buClr>
                <a:srgbClr val="C6BE74"/>
              </a:buClr>
              <a:buSzPct val="80000"/>
              <a:buChar char="-"/>
            </a:pPr>
            <a:endParaRPr lang="en-US" altLang="zh-CN" sz="1800" b="0" dirty="0">
              <a:latin typeface="Arial" panose="020B0604020202020204" pitchFamily="34" charset="0"/>
              <a:ea typeface="宋体" panose="02010600030101010101" pitchFamily="2" charset="-122"/>
            </a:endParaRPr>
          </a:p>
          <a:p>
            <a:pPr marL="282575" indent="-282575">
              <a:lnSpc>
                <a:spcPct val="90000"/>
              </a:lnSpc>
              <a:spcBef>
                <a:spcPct val="20000"/>
              </a:spcBef>
              <a:buClr>
                <a:srgbClr val="C6BE74"/>
              </a:buClr>
              <a:buSzPct val="80000"/>
              <a:buChar char="-"/>
            </a:pPr>
            <a:endParaRPr lang="en-US" altLang="zh-CN" sz="1800" b="0" dirty="0">
              <a:latin typeface="Arial" panose="020B0604020202020204" pitchFamily="34" charset="0"/>
              <a:ea typeface="宋体" panose="02010600030101010101" pitchFamily="2" charset="-122"/>
            </a:endParaRPr>
          </a:p>
          <a:p>
            <a:pPr marL="282575" indent="-282575">
              <a:lnSpc>
                <a:spcPct val="90000"/>
              </a:lnSpc>
              <a:spcBef>
                <a:spcPct val="20000"/>
              </a:spcBef>
              <a:buClr>
                <a:srgbClr val="C6BE74"/>
              </a:buClr>
              <a:buSzPct val="80000"/>
              <a:buNone/>
            </a:pPr>
            <a:r>
              <a:rPr lang="en-US" altLang="zh-CN" sz="1800" b="0" dirty="0">
                <a:latin typeface="Arial" panose="020B0604020202020204" pitchFamily="34" charset="0"/>
                <a:ea typeface="宋体" panose="02010600030101010101" pitchFamily="2" charset="-122"/>
              </a:rPr>
              <a:t>			 </a:t>
            </a:r>
            <a:r>
              <a:rPr lang="en-US" altLang="zh-CN" sz="1800" b="0" dirty="0">
                <a:solidFill>
                  <a:srgbClr val="BFBB61"/>
                </a:solidFill>
                <a:latin typeface="Arial" panose="020B0604020202020204" pitchFamily="34" charset="0"/>
                <a:ea typeface="宋体" panose="02010600030101010101" pitchFamily="2" charset="-122"/>
                <a:sym typeface="Wingdings" panose="05000000000000000000" pitchFamily="2" charset="2"/>
              </a:rPr>
              <a:t> </a:t>
            </a:r>
            <a:r>
              <a:rPr lang="zh-CN" altLang="en-US" sz="1800" b="0" dirty="0">
                <a:latin typeface="Arial" panose="020B0604020202020204" pitchFamily="34" charset="0"/>
                <a:ea typeface="宋体" panose="02010600030101010101" pitchFamily="2" charset="-122"/>
                <a:sym typeface="Wingdings" panose="05000000000000000000" pitchFamily="2" charset="2"/>
              </a:rPr>
              <a:t>高毒或者长期毒性效果</a:t>
            </a:r>
            <a:endParaRPr lang="en-US" altLang="zh-CN" sz="1800" b="0" dirty="0">
              <a:latin typeface="Arial" panose="020B0604020202020204" pitchFamily="34" charset="0"/>
              <a:ea typeface="宋体" panose="02010600030101010101" pitchFamily="2" charset="-122"/>
            </a:endParaRPr>
          </a:p>
          <a:p>
            <a:pPr marL="282575" indent="-282575">
              <a:lnSpc>
                <a:spcPct val="90000"/>
              </a:lnSpc>
              <a:spcBef>
                <a:spcPct val="20000"/>
              </a:spcBef>
              <a:buClr>
                <a:srgbClr val="C6BE74"/>
              </a:buClr>
              <a:buSzPct val="80000"/>
              <a:buNone/>
            </a:pPr>
            <a:r>
              <a:rPr lang="en-US" altLang="zh-CN" sz="1800" b="0" dirty="0">
                <a:latin typeface="Arial" panose="020B0604020202020204" pitchFamily="34" charset="0"/>
                <a:ea typeface="宋体" panose="02010600030101010101" pitchFamily="2" charset="-122"/>
              </a:rPr>
              <a:t>					</a:t>
            </a:r>
            <a:r>
              <a:rPr lang="en-US" altLang="zh-CN" sz="1800" b="0" dirty="0">
                <a:solidFill>
                  <a:srgbClr val="BFBB61"/>
                </a:solidFill>
                <a:latin typeface="Arial" panose="020B0604020202020204" pitchFamily="34" charset="0"/>
                <a:ea typeface="宋体" panose="02010600030101010101" pitchFamily="2" charset="-122"/>
                <a:sym typeface="Wingdings 2" pitchFamily="18" charset="2"/>
              </a:rPr>
              <a:t> </a:t>
            </a:r>
            <a:r>
              <a:rPr lang="zh-CN" altLang="en-US" sz="1800" dirty="0">
                <a:latin typeface="Arial" panose="020B0604020202020204" pitchFamily="34" charset="0"/>
                <a:ea typeface="宋体" panose="02010600030101010101" pitchFamily="2" charset="-122"/>
                <a:sym typeface="Wingdings 2" pitchFamily="18" charset="2"/>
              </a:rPr>
              <a:t>癌</a:t>
            </a:r>
            <a:r>
              <a:rPr lang="en-US" altLang="zh-CN" sz="1600" b="0" dirty="0">
                <a:latin typeface="Arial" panose="020B0604020202020204" pitchFamily="34" charset="0"/>
                <a:ea typeface="宋体" panose="02010600030101010101" pitchFamily="2" charset="-122"/>
              </a:rPr>
              <a:t>, </a:t>
            </a:r>
            <a:endParaRPr lang="en-US" altLang="zh-CN" sz="1600" b="0" dirty="0">
              <a:latin typeface="Arial" panose="020B0604020202020204" pitchFamily="34" charset="0"/>
              <a:ea typeface="宋体" panose="02010600030101010101" pitchFamily="2" charset="-122"/>
            </a:endParaRPr>
          </a:p>
          <a:p>
            <a:pPr marL="282575" indent="-282575">
              <a:lnSpc>
                <a:spcPct val="90000"/>
              </a:lnSpc>
              <a:spcBef>
                <a:spcPct val="20000"/>
              </a:spcBef>
              <a:buClr>
                <a:srgbClr val="C6BE74"/>
              </a:buClr>
              <a:buSzPct val="80000"/>
              <a:buNone/>
            </a:pPr>
            <a:r>
              <a:rPr lang="en-US" altLang="zh-CN" sz="1600" b="0" dirty="0">
                <a:latin typeface="Arial" panose="020B0604020202020204" pitchFamily="34" charset="0"/>
                <a:ea typeface="宋体" panose="02010600030101010101" pitchFamily="2" charset="-122"/>
              </a:rPr>
              <a:t>					</a:t>
            </a:r>
            <a:r>
              <a:rPr lang="en-US" altLang="zh-CN" sz="1600" b="0" dirty="0">
                <a:solidFill>
                  <a:srgbClr val="BFBB61"/>
                </a:solidFill>
                <a:latin typeface="Arial" panose="020B0604020202020204" pitchFamily="34" charset="0"/>
                <a:ea typeface="宋体" panose="02010600030101010101" pitchFamily="2" charset="-122"/>
                <a:sym typeface="Wingdings 2" pitchFamily="18" charset="2"/>
              </a:rPr>
              <a:t> </a:t>
            </a:r>
            <a:r>
              <a:rPr lang="zh-CN" altLang="en-US" sz="1600" dirty="0">
                <a:latin typeface="Arial" panose="020B0604020202020204" pitchFamily="34" charset="0"/>
                <a:ea typeface="宋体" panose="02010600030101010101" pitchFamily="2" charset="-122"/>
                <a:sym typeface="Wingdings 2" pitchFamily="18" charset="2"/>
              </a:rPr>
              <a:t>致变异</a:t>
            </a:r>
            <a:r>
              <a:rPr lang="en-US" altLang="zh-CN" sz="1600" b="0" dirty="0">
                <a:latin typeface="Arial" panose="020B0604020202020204" pitchFamily="34" charset="0"/>
                <a:ea typeface="宋体" panose="02010600030101010101" pitchFamily="2" charset="-122"/>
              </a:rPr>
              <a:t>, </a:t>
            </a:r>
            <a:endParaRPr lang="en-US" altLang="zh-CN" sz="1600" b="0" dirty="0">
              <a:latin typeface="Arial" panose="020B0604020202020204" pitchFamily="34" charset="0"/>
              <a:ea typeface="宋体" panose="02010600030101010101" pitchFamily="2" charset="-122"/>
            </a:endParaRPr>
          </a:p>
          <a:p>
            <a:pPr marL="282575" indent="-282575">
              <a:lnSpc>
                <a:spcPct val="90000"/>
              </a:lnSpc>
              <a:spcBef>
                <a:spcPct val="20000"/>
              </a:spcBef>
              <a:buClr>
                <a:srgbClr val="C6BE74"/>
              </a:buClr>
              <a:buSzPct val="80000"/>
              <a:buNone/>
            </a:pPr>
            <a:r>
              <a:rPr lang="en-US" altLang="zh-CN" sz="1600" b="0" dirty="0">
                <a:latin typeface="Arial" panose="020B0604020202020204" pitchFamily="34" charset="0"/>
                <a:ea typeface="宋体" panose="02010600030101010101" pitchFamily="2" charset="-122"/>
              </a:rPr>
              <a:t>					</a:t>
            </a:r>
            <a:r>
              <a:rPr lang="en-US" altLang="zh-CN" sz="1600" b="0" dirty="0">
                <a:solidFill>
                  <a:srgbClr val="BFBB61"/>
                </a:solidFill>
                <a:latin typeface="Arial" panose="020B0604020202020204" pitchFamily="34" charset="0"/>
                <a:ea typeface="宋体" panose="02010600030101010101" pitchFamily="2" charset="-122"/>
                <a:sym typeface="Wingdings 2" pitchFamily="18" charset="2"/>
              </a:rPr>
              <a:t> </a:t>
            </a:r>
            <a:r>
              <a:rPr lang="zh-CN" altLang="en-US" sz="1600" dirty="0">
                <a:latin typeface="Arial" panose="020B0604020202020204" pitchFamily="34" charset="0"/>
                <a:ea typeface="宋体" panose="02010600030101010101" pitchFamily="2" charset="-122"/>
              </a:rPr>
              <a:t>致生殖毒性</a:t>
            </a:r>
            <a:endParaRPr lang="en-US" altLang="zh-CN" sz="1600" b="0" dirty="0">
              <a:latin typeface="Arial" panose="020B0604020202020204" pitchFamily="34" charset="0"/>
              <a:ea typeface="宋体" panose="02010600030101010101" pitchFamily="2" charset="-122"/>
            </a:endParaRPr>
          </a:p>
          <a:p>
            <a:pPr marL="282575" indent="-282575">
              <a:lnSpc>
                <a:spcPct val="90000"/>
              </a:lnSpc>
              <a:spcBef>
                <a:spcPct val="20000"/>
              </a:spcBef>
              <a:buClr>
                <a:srgbClr val="C6BE74"/>
              </a:buClr>
              <a:buSzPct val="80000"/>
              <a:buNone/>
            </a:pPr>
            <a:endParaRPr lang="en-US" altLang="zh-CN" sz="1600" b="0" dirty="0">
              <a:latin typeface="Arial" panose="020B0604020202020204" pitchFamily="34" charset="0"/>
              <a:ea typeface="宋体" panose="02010600030101010101" pitchFamily="2" charset="-122"/>
            </a:endParaRPr>
          </a:p>
          <a:p>
            <a:pPr marL="282575" indent="-282575">
              <a:lnSpc>
                <a:spcPct val="90000"/>
              </a:lnSpc>
              <a:spcBef>
                <a:spcPct val="20000"/>
              </a:spcBef>
              <a:buClr>
                <a:srgbClr val="C6BE74"/>
              </a:buClr>
              <a:buSzPct val="80000"/>
              <a:buNone/>
            </a:pPr>
            <a:endParaRPr lang="en-US" altLang="zh-CN" sz="1800" b="0" dirty="0">
              <a:latin typeface="Arial" panose="020B0604020202020204" pitchFamily="34" charset="0"/>
              <a:ea typeface="宋体" panose="02010600030101010101" pitchFamily="2" charset="-122"/>
            </a:endParaRPr>
          </a:p>
          <a:p>
            <a:pPr marL="282575" indent="-282575">
              <a:lnSpc>
                <a:spcPct val="90000"/>
              </a:lnSpc>
              <a:spcBef>
                <a:spcPct val="20000"/>
              </a:spcBef>
              <a:buClr>
                <a:srgbClr val="C6BE74"/>
              </a:buClr>
              <a:buSzPct val="80000"/>
              <a:buNone/>
            </a:pPr>
            <a:endParaRPr lang="en-US" altLang="zh-CN" sz="1800" b="0" dirty="0">
              <a:latin typeface="Arial" panose="020B0604020202020204" pitchFamily="34" charset="0"/>
              <a:ea typeface="宋体" panose="02010600030101010101" pitchFamily="2" charset="-122"/>
            </a:endParaRPr>
          </a:p>
          <a:p>
            <a:pPr marL="282575" indent="-282575">
              <a:lnSpc>
                <a:spcPct val="90000"/>
              </a:lnSpc>
              <a:spcBef>
                <a:spcPct val="20000"/>
              </a:spcBef>
              <a:buClr>
                <a:srgbClr val="C6BE74"/>
              </a:buClr>
              <a:buSzPct val="80000"/>
              <a:buNone/>
            </a:pPr>
            <a:r>
              <a:rPr lang="en-US" altLang="zh-CN" sz="1800" b="0" dirty="0">
                <a:latin typeface="Arial" panose="020B0604020202020204" pitchFamily="34" charset="0"/>
                <a:ea typeface="宋体" panose="02010600030101010101" pitchFamily="2" charset="-122"/>
              </a:rPr>
              <a:t>				</a:t>
            </a:r>
            <a:r>
              <a:rPr lang="en-US" altLang="zh-CN" sz="1800" b="0" dirty="0">
                <a:solidFill>
                  <a:srgbClr val="BFBB61"/>
                </a:solidFill>
                <a:latin typeface="Arial" panose="020B0604020202020204" pitchFamily="34" charset="0"/>
                <a:ea typeface="宋体" panose="02010600030101010101" pitchFamily="2" charset="-122"/>
                <a:sym typeface="Wingdings" panose="05000000000000000000" pitchFamily="2" charset="2"/>
              </a:rPr>
              <a:t> </a:t>
            </a:r>
            <a:r>
              <a:rPr lang="zh-CN" altLang="en-US" sz="1800" b="0" dirty="0">
                <a:latin typeface="Arial" panose="020B0604020202020204" pitchFamily="34" charset="0"/>
                <a:ea typeface="宋体" panose="02010600030101010101" pitchFamily="2" charset="-122"/>
                <a:sym typeface="Wingdings" panose="05000000000000000000" pitchFamily="2" charset="2"/>
              </a:rPr>
              <a:t>精神压力</a:t>
            </a:r>
            <a:endParaRPr lang="en-US" altLang="zh-CN" sz="1800" b="0" dirty="0">
              <a:latin typeface="Arial" panose="020B0604020202020204" pitchFamily="34" charset="0"/>
              <a:ea typeface="宋体" panose="02010600030101010101" pitchFamily="2" charset="-122"/>
            </a:endParaRPr>
          </a:p>
          <a:p>
            <a:pPr marL="282575" indent="-282575" algn="just">
              <a:lnSpc>
                <a:spcPct val="90000"/>
              </a:lnSpc>
              <a:spcBef>
                <a:spcPct val="20000"/>
              </a:spcBef>
              <a:buClr>
                <a:srgbClr val="C6BE74"/>
              </a:buClr>
              <a:buSzPct val="80000"/>
              <a:buFont typeface="Wingdings 2" pitchFamily="18" charset="2"/>
              <a:buNone/>
            </a:pPr>
            <a:endParaRPr lang="en-US" altLang="zh-CN" sz="1800" b="0" dirty="0">
              <a:solidFill>
                <a:srgbClr val="FF0000"/>
              </a:solidFill>
              <a:latin typeface="Arial" panose="020B0604020202020204" pitchFamily="34" charset="0"/>
              <a:ea typeface="宋体" panose="02010600030101010101" pitchFamily="2" charset="-122"/>
            </a:endParaRPr>
          </a:p>
          <a:p>
            <a:pPr marL="282575" indent="-282575" algn="just">
              <a:lnSpc>
                <a:spcPct val="90000"/>
              </a:lnSpc>
              <a:spcBef>
                <a:spcPct val="20000"/>
              </a:spcBef>
              <a:buClr>
                <a:srgbClr val="C6BE74"/>
              </a:buClr>
              <a:buSzPct val="80000"/>
              <a:buFont typeface="Wingdings 2" pitchFamily="18" charset="2"/>
              <a:buNone/>
            </a:pPr>
            <a:endParaRPr lang="en-US" altLang="zh-CN" sz="1800" b="0" dirty="0">
              <a:solidFill>
                <a:srgbClr val="FF0000"/>
              </a:solidFill>
              <a:latin typeface="Arial" panose="020B0604020202020204" pitchFamily="34" charset="0"/>
              <a:ea typeface="宋体" panose="02010600030101010101" pitchFamily="2" charset="-122"/>
            </a:endParaRPr>
          </a:p>
          <a:p>
            <a:pPr marL="282575" indent="-282575" algn="just">
              <a:lnSpc>
                <a:spcPct val="90000"/>
              </a:lnSpc>
              <a:spcBef>
                <a:spcPct val="20000"/>
              </a:spcBef>
              <a:buClr>
                <a:srgbClr val="C6BE74"/>
              </a:buClr>
              <a:buSzPct val="80000"/>
              <a:buFont typeface="Wingdings 2" pitchFamily="18" charset="2"/>
              <a:buNone/>
            </a:pPr>
            <a:r>
              <a:rPr lang="en-US" altLang="zh-CN" sz="1800" b="0" dirty="0">
                <a:solidFill>
                  <a:srgbClr val="BFBB61"/>
                </a:solidFill>
                <a:latin typeface="Arial" panose="020B0604020202020204" pitchFamily="34" charset="0"/>
                <a:ea typeface="宋体" panose="02010600030101010101" pitchFamily="2" charset="-122"/>
                <a:sym typeface="Wingdings" panose="05000000000000000000" pitchFamily="2" charset="2"/>
              </a:rPr>
              <a:t>					</a:t>
            </a:r>
            <a:endParaRPr lang="en-US" altLang="zh-CN" sz="1800" b="0" dirty="0">
              <a:solidFill>
                <a:srgbClr val="BFBB61"/>
              </a:solidFill>
              <a:latin typeface="Arial" panose="020B0604020202020204" pitchFamily="34" charset="0"/>
              <a:ea typeface="宋体" panose="02010600030101010101" pitchFamily="2" charset="-122"/>
              <a:sym typeface="Wingdings" panose="05000000000000000000" pitchFamily="2" charset="2"/>
            </a:endParaRPr>
          </a:p>
        </p:txBody>
      </p:sp>
      <p:pic>
        <p:nvPicPr>
          <p:cNvPr id="12293" name="Picture 17" descr="knee_illustration"/>
          <p:cNvPicPr>
            <a:picLocks noChangeAspect="1"/>
          </p:cNvPicPr>
          <p:nvPr/>
        </p:nvPicPr>
        <p:blipFill>
          <a:blip r:embed="rId1"/>
          <a:stretch>
            <a:fillRect/>
          </a:stretch>
        </p:blipFill>
        <p:spPr>
          <a:xfrm>
            <a:off x="723900" y="1185863"/>
            <a:ext cx="998538" cy="2073275"/>
          </a:xfrm>
          <a:prstGeom prst="rect">
            <a:avLst/>
          </a:prstGeom>
          <a:noFill/>
          <a:ln w="9525">
            <a:noFill/>
          </a:ln>
        </p:spPr>
      </p:pic>
      <p:pic>
        <p:nvPicPr>
          <p:cNvPr id="12294" name="Picture 20" descr="cancer poumon"/>
          <p:cNvPicPr>
            <a:picLocks noChangeAspect="1"/>
          </p:cNvPicPr>
          <p:nvPr/>
        </p:nvPicPr>
        <p:blipFill>
          <a:blip r:embed="rId2"/>
          <a:stretch>
            <a:fillRect/>
          </a:stretch>
        </p:blipFill>
        <p:spPr>
          <a:xfrm>
            <a:off x="6881813" y="3203575"/>
            <a:ext cx="1841500" cy="1381125"/>
          </a:xfrm>
          <a:prstGeom prst="rect">
            <a:avLst/>
          </a:prstGeom>
          <a:noFill/>
          <a:ln w="9525">
            <a:noFill/>
          </a:ln>
        </p:spPr>
      </p:pic>
      <p:pic>
        <p:nvPicPr>
          <p:cNvPr id="12295" name="Picture 21" descr="stress"/>
          <p:cNvPicPr>
            <a:picLocks noChangeAspect="1"/>
          </p:cNvPicPr>
          <p:nvPr/>
        </p:nvPicPr>
        <p:blipFill>
          <a:blip r:embed="rId3"/>
          <a:stretch>
            <a:fillRect/>
          </a:stretch>
        </p:blipFill>
        <p:spPr>
          <a:xfrm>
            <a:off x="1492250" y="4532313"/>
            <a:ext cx="1622425" cy="1489075"/>
          </a:xfrm>
          <a:prstGeom prst="rect">
            <a:avLst/>
          </a:prstGeom>
          <a:noFill/>
          <a:ln w="9525">
            <a:noFill/>
          </a:ln>
        </p:spPr>
      </p:pic>
    </p:spTree>
  </p:cSld>
  <p:clrMapOvr>
    <a:masterClrMapping/>
  </p:clrMapOvr>
  <p:transition>
    <p:randomBa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heme/theme1.xml><?xml version="1.0" encoding="utf-8"?>
<a:theme xmlns:a="http://schemas.openxmlformats.org/drawingml/2006/main" name="博富特">
  <a:themeElements>
    <a:clrScheme name="">
      <a:dk1>
        <a:srgbClr val="000066"/>
      </a:dk1>
      <a:lt1>
        <a:srgbClr val="FFFFFF"/>
      </a:lt1>
      <a:dk2>
        <a:srgbClr val="0033CC"/>
      </a:dk2>
      <a:lt2>
        <a:srgbClr val="B7CFFF"/>
      </a:lt2>
      <a:accent1>
        <a:srgbClr val="DE5930"/>
      </a:accent1>
      <a:accent2>
        <a:srgbClr val="FFCC00"/>
      </a:accent2>
      <a:accent3>
        <a:srgbClr val="AAADE2"/>
      </a:accent3>
      <a:accent4>
        <a:srgbClr val="DADADA"/>
      </a:accent4>
      <a:accent5>
        <a:srgbClr val="ECB5AD"/>
      </a:accent5>
      <a:accent6>
        <a:srgbClr val="E7B900"/>
      </a:accent6>
      <a:hlink>
        <a:srgbClr val="00CC99"/>
      </a:hlink>
      <a:folHlink>
        <a:srgbClr val="BFBEA9"/>
      </a:folHlink>
    </a:clrScheme>
    <a:fontScheme name="AL New presentation 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10000"/>
          </a:lnSpc>
          <a:spcBef>
            <a:spcPct val="0"/>
          </a:spcBef>
          <a:spcAft>
            <a:spcPct val="0"/>
          </a:spcAft>
          <a:buClrTx/>
          <a:buSzTx/>
          <a:buFontTx/>
          <a:buNone/>
          <a:defRPr kumimoji="0" lang="fr-FR" sz="2000" b="1" i="0" u="none" strike="noStrike" cap="none" normalizeH="0" baseline="0" smtClean="0">
            <a:ln>
              <a:noFill/>
            </a:ln>
            <a:solidFill>
              <a:schemeClr val="bg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10000"/>
          </a:lnSpc>
          <a:spcBef>
            <a:spcPct val="0"/>
          </a:spcBef>
          <a:spcAft>
            <a:spcPct val="0"/>
          </a:spcAft>
          <a:buClrTx/>
          <a:buSzTx/>
          <a:buFontTx/>
          <a:buNone/>
          <a:defRPr kumimoji="0" lang="fr-FR" sz="2000" b="1" i="0" u="none" strike="noStrike" cap="none" normalizeH="0" baseline="0" smtClean="0">
            <a:ln>
              <a:noFill/>
            </a:ln>
            <a:solidFill>
              <a:schemeClr val="bg2"/>
            </a:solidFill>
            <a:effectLst/>
            <a:latin typeface="Arial" panose="020B0604020202020204" pitchFamily="34" charset="0"/>
          </a:defRPr>
        </a:defPPr>
      </a:lstStyle>
    </a:lnDef>
  </a:objectDefaults>
  <a:extraClrSchemeLst>
    <a:extraClrScheme>
      <a:clrScheme name="AL New presentation 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 New presentation 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 New presentation 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 New presentation 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 New presentation 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 New presentation 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 New presentation 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 New presentation en</Template>
  <TotalTime>0</TotalTime>
  <Words>3278</Words>
  <Application>WPS 演示</Application>
  <PresentationFormat>全屏显示(4:3)</PresentationFormat>
  <Paragraphs>429</Paragraphs>
  <Slides>23</Slides>
  <Notes>21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3</vt:i4>
      </vt:variant>
      <vt:variant>
        <vt:lpstr>幻灯片标题</vt:lpstr>
      </vt:variant>
      <vt:variant>
        <vt:i4>23</vt:i4>
      </vt:variant>
    </vt:vector>
  </HeadingPairs>
  <TitlesOfParts>
    <vt:vector size="40" baseType="lpstr">
      <vt:lpstr>Arial</vt:lpstr>
      <vt:lpstr>宋体</vt:lpstr>
      <vt:lpstr>Wingdings</vt:lpstr>
      <vt:lpstr>Wingdings 2</vt:lpstr>
      <vt:lpstr>Wingdings</vt:lpstr>
      <vt:lpstr>Webdings</vt:lpstr>
      <vt:lpstr>Times New Roman</vt:lpstr>
      <vt:lpstr>Symbol</vt:lpstr>
      <vt:lpstr>Arial Unicode MS</vt:lpstr>
      <vt:lpstr>微软雅黑</vt:lpstr>
      <vt:lpstr>楷体</vt:lpstr>
      <vt:lpstr>汉仪旗黑-85S</vt:lpstr>
      <vt:lpstr>黑体</vt:lpstr>
      <vt:lpstr>博富特</vt:lpstr>
      <vt:lpstr>MSPhotoEd.3</vt:lpstr>
      <vt:lpstr>MS_ClipArt_Gallery.5</vt:lpstr>
      <vt:lpstr>Excel.Sheet.12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Alseis 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HSE</dc:title>
  <dc:creator>Jean-Luc Monein</dc:creator>
  <cp:lastModifiedBy>little fairy</cp:lastModifiedBy>
  <cp:revision>1034</cp:revision>
  <cp:lastPrinted>2001-07-31T14:51:27Z</cp:lastPrinted>
  <dcterms:created xsi:type="dcterms:W3CDTF">2007-05-15T15:08:00Z</dcterms:created>
  <dcterms:modified xsi:type="dcterms:W3CDTF">2023-11-23T08:39:19Z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43917C0912AC425BB2D0419C03E09D73_13</vt:lpwstr>
  </property>
  <property fmtid="{D5CDD505-2E9C-101B-9397-08002B2CF9AE}" pid="3" name="KSOProductBuildVer">
    <vt:lpwstr>2052-12.1.0.15990</vt:lpwstr>
  </property>
</Properties>
</file>