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04" r:id="rId3"/>
    <p:sldId id="362" r:id="rId4"/>
    <p:sldId id="292" r:id="rId5"/>
    <p:sldId id="310" r:id="rId6"/>
    <p:sldId id="317" r:id="rId7"/>
    <p:sldId id="322" r:id="rId8"/>
    <p:sldId id="293" r:id="rId9"/>
    <p:sldId id="294" r:id="rId10"/>
    <p:sldId id="295" r:id="rId11"/>
    <p:sldId id="296" r:id="rId12"/>
    <p:sldId id="299" r:id="rId13"/>
    <p:sldId id="325" r:id="rId14"/>
    <p:sldId id="326" r:id="rId15"/>
    <p:sldId id="327" r:id="rId16"/>
    <p:sldId id="328" r:id="rId17"/>
    <p:sldId id="262" r:id="rId18"/>
    <p:sldId id="271" r:id="rId19"/>
    <p:sldId id="272" r:id="rId20"/>
    <p:sldId id="273" r:id="rId21"/>
    <p:sldId id="265" r:id="rId22"/>
    <p:sldId id="266" r:id="rId23"/>
    <p:sldId id="268" r:id="rId24"/>
    <p:sldId id="269" r:id="rId25"/>
    <p:sldId id="313" r:id="rId26"/>
    <p:sldId id="270" r:id="rId27"/>
    <p:sldId id="274" r:id="rId28"/>
    <p:sldId id="276" r:id="rId29"/>
    <p:sldId id="278" r:id="rId30"/>
    <p:sldId id="279" r:id="rId31"/>
    <p:sldId id="281" r:id="rId33"/>
    <p:sldId id="282" r:id="rId34"/>
    <p:sldId id="283" r:id="rId35"/>
    <p:sldId id="287" r:id="rId36"/>
    <p:sldId id="284" r:id="rId37"/>
    <p:sldId id="285" r:id="rId38"/>
    <p:sldId id="316" r:id="rId39"/>
    <p:sldId id="291" r:id="rId40"/>
    <p:sldId id="290" r:id="rId41"/>
    <p:sldId id="301" r:id="rId42"/>
    <p:sldId id="302" r:id="rId43"/>
    <p:sldId id="321" r:id="rId44"/>
    <p:sldId id="364" r:id="rId45"/>
  </p:sldIdLst>
  <p:sldSz cx="9144000" cy="6858000" type="screen4x3"/>
  <p:notesSz cx="6858000" cy="9144000"/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BEC7"/>
    <a:srgbClr val="66CCFF"/>
    <a:srgbClr val="64B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29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gs" Target="tags/tag21.xml"/><Relationship Id="rId5" Type="http://schemas.openxmlformats.org/officeDocument/2006/relationships/slide" Target="slides/slide3.xml"/><Relationship Id="rId49" Type="http://schemas.openxmlformats.org/officeDocument/2006/relationships/commentAuthors" Target="commentAuthors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5704C-02B8-4E94-B5D8-48173A927F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F65D0-5F02-4062-A2F8-29C7A42341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E012799-26A7-4E3B-B250-DF2508BC4DC2}" type="slidenum">
              <a:rPr lang="en-US" altLang="zh-CN"/>
            </a:fld>
            <a:endParaRPr lang="en-US" altLang="zh-CN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8C83F7E-DCA8-45D1-9952-0CA6CEAF6ECB}" type="slidenum">
              <a:rPr lang="en-US" altLang="zh-CN"/>
            </a:fld>
            <a:endParaRPr lang="en-US" altLang="zh-CN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B68B8CD-3EB9-49A3-83DE-65FB48561903}" type="slidenum">
              <a:rPr lang="en-US" altLang="zh-CN"/>
            </a:fld>
            <a:endParaRPr lang="en-US" altLang="zh-CN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5D1E4A5-8C9B-4FC3-A2AF-1CA31310F8C3}" type="slidenum">
              <a:rPr lang="en-US" altLang="zh-CN"/>
            </a:fld>
            <a:endParaRPr lang="en-US" altLang="zh-CN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tags" Target="../tags/tag8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 userDrawn="1"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 userDrawn="1"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3319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image" Target="../media/image2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9.xml"/><Relationship Id="rId5" Type="http://schemas.openxmlformats.org/officeDocument/2006/relationships/image" Target="../media/image23.jpeg"/><Relationship Id="rId4" Type="http://schemas.openxmlformats.org/officeDocument/2006/relationships/tags" Target="../tags/tag18.xml"/><Relationship Id="rId3" Type="http://schemas.openxmlformats.org/officeDocument/2006/relationships/image" Target="../media/image22.jpe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1">
          <a:blip r:embed="rId1" cstate="print">
            <a:alphaModFix amt="33000"/>
            <a:duotone>
              <a:schemeClr val="bg2">
                <a:shade val="9000"/>
                <a:satMod val="300000"/>
              </a:schemeClr>
              <a:schemeClr val="bg2">
                <a:tint val="90000"/>
                <a:satMod val="225000"/>
              </a:schemeClr>
            </a:duotone>
            <a:lum/>
          </a:blip>
          <a:srcRect/>
          <a:tile tx="0" ty="0" sx="90000" sy="9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0" y="6200300"/>
            <a:ext cx="9144000" cy="657700"/>
            <a:chOff x="0" y="0"/>
            <a:chExt cx="6240" cy="414"/>
          </a:xfrm>
        </p:grpSpPr>
        <p:grpSp>
          <p:nvGrpSpPr>
            <p:cNvPr id="3" name="Group 4"/>
            <p:cNvGrpSpPr/>
            <p:nvPr/>
          </p:nvGrpSpPr>
          <p:grpSpPr bwMode="auto">
            <a:xfrm>
              <a:off x="2326" y="0"/>
              <a:ext cx="1963" cy="414"/>
              <a:chOff x="0" y="0"/>
              <a:chExt cx="5616" cy="753"/>
            </a:xfrm>
          </p:grpSpPr>
          <p:sp>
            <p:nvSpPr>
              <p:cNvPr id="5125" name="未知"/>
              <p:cNvSpPr/>
              <p:nvPr/>
            </p:nvSpPr>
            <p:spPr bwMode="auto">
              <a:xfrm>
                <a:off x="5528" y="524"/>
                <a:ext cx="56" cy="10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78" y="36"/>
                  </a:cxn>
                  <a:cxn ang="0">
                    <a:pos x="278" y="60"/>
                  </a:cxn>
                  <a:cxn ang="0">
                    <a:pos x="319" y="60"/>
                  </a:cxn>
                  <a:cxn ang="0">
                    <a:pos x="319" y="34"/>
                  </a:cxn>
                  <a:cxn ang="0">
                    <a:pos x="339" y="34"/>
                  </a:cxn>
                  <a:cxn ang="0">
                    <a:pos x="339" y="3"/>
                  </a:cxn>
                  <a:cxn ang="0">
                    <a:pos x="0" y="0"/>
                  </a:cxn>
                  <a:cxn ang="0">
                    <a:pos x="0" y="49"/>
                  </a:cxn>
                </a:cxnLst>
                <a:rect l="0" t="0" r="r" b="b"/>
                <a:pathLst>
                  <a:path w="339" h="60">
                    <a:moveTo>
                      <a:pt x="0" y="49"/>
                    </a:moveTo>
                    <a:lnTo>
                      <a:pt x="278" y="36"/>
                    </a:lnTo>
                    <a:lnTo>
                      <a:pt x="278" y="60"/>
                    </a:lnTo>
                    <a:lnTo>
                      <a:pt x="319" y="60"/>
                    </a:lnTo>
                    <a:lnTo>
                      <a:pt x="319" y="34"/>
                    </a:lnTo>
                    <a:lnTo>
                      <a:pt x="339" y="34"/>
                    </a:lnTo>
                    <a:lnTo>
                      <a:pt x="339" y="3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6" name="未知"/>
              <p:cNvSpPr/>
              <p:nvPr/>
            </p:nvSpPr>
            <p:spPr bwMode="auto">
              <a:xfrm>
                <a:off x="5189" y="366"/>
                <a:ext cx="49" cy="13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234" y="60"/>
                  </a:cxn>
                  <a:cxn ang="0">
                    <a:pos x="244" y="69"/>
                  </a:cxn>
                  <a:cxn ang="0">
                    <a:pos x="261" y="69"/>
                  </a:cxn>
                  <a:cxn ang="0">
                    <a:pos x="270" y="60"/>
                  </a:cxn>
                  <a:cxn ang="0">
                    <a:pos x="298" y="60"/>
                  </a:cxn>
                  <a:cxn ang="0">
                    <a:pos x="298" y="34"/>
                  </a:cxn>
                  <a:cxn ang="0">
                    <a:pos x="268" y="34"/>
                  </a:cxn>
                  <a:cxn ang="0">
                    <a:pos x="268" y="0"/>
                  </a:cxn>
                  <a:cxn ang="0">
                    <a:pos x="244" y="0"/>
                  </a:cxn>
                  <a:cxn ang="0">
                    <a:pos x="244" y="40"/>
                  </a:cxn>
                  <a:cxn ang="0">
                    <a:pos x="0" y="49"/>
                  </a:cxn>
                  <a:cxn ang="0">
                    <a:pos x="0" y="79"/>
                  </a:cxn>
                </a:cxnLst>
                <a:rect l="0" t="0" r="r" b="b"/>
                <a:pathLst>
                  <a:path w="298" h="79">
                    <a:moveTo>
                      <a:pt x="0" y="79"/>
                    </a:moveTo>
                    <a:lnTo>
                      <a:pt x="234" y="60"/>
                    </a:lnTo>
                    <a:lnTo>
                      <a:pt x="244" y="69"/>
                    </a:lnTo>
                    <a:lnTo>
                      <a:pt x="261" y="69"/>
                    </a:lnTo>
                    <a:lnTo>
                      <a:pt x="270" y="60"/>
                    </a:lnTo>
                    <a:lnTo>
                      <a:pt x="298" y="60"/>
                    </a:lnTo>
                    <a:lnTo>
                      <a:pt x="298" y="34"/>
                    </a:lnTo>
                    <a:lnTo>
                      <a:pt x="268" y="34"/>
                    </a:lnTo>
                    <a:lnTo>
                      <a:pt x="268" y="0"/>
                    </a:lnTo>
                    <a:lnTo>
                      <a:pt x="244" y="0"/>
                    </a:lnTo>
                    <a:lnTo>
                      <a:pt x="244" y="40"/>
                    </a:lnTo>
                    <a:lnTo>
                      <a:pt x="0" y="4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7" name="未知"/>
              <p:cNvSpPr/>
              <p:nvPr/>
            </p:nvSpPr>
            <p:spPr bwMode="auto">
              <a:xfrm>
                <a:off x="4851" y="458"/>
                <a:ext cx="7" cy="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8" y="47"/>
                  </a:cxn>
                  <a:cxn ang="0">
                    <a:pos x="8" y="22"/>
                  </a:cxn>
                  <a:cxn ang="0">
                    <a:pos x="40" y="22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47"/>
                  </a:cxn>
                </a:cxnLst>
                <a:rect l="0" t="0" r="r" b="b"/>
                <a:pathLst>
                  <a:path w="40" h="47">
                    <a:moveTo>
                      <a:pt x="0" y="47"/>
                    </a:moveTo>
                    <a:lnTo>
                      <a:pt x="8" y="47"/>
                    </a:lnTo>
                    <a:lnTo>
                      <a:pt x="8" y="22"/>
                    </a:lnTo>
                    <a:lnTo>
                      <a:pt x="40" y="2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8" name="未知"/>
              <p:cNvSpPr/>
              <p:nvPr/>
            </p:nvSpPr>
            <p:spPr bwMode="auto">
              <a:xfrm>
                <a:off x="1313" y="599"/>
                <a:ext cx="16" cy="154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43" y="16"/>
                  </a:cxn>
                  <a:cxn ang="0">
                    <a:pos x="0" y="0"/>
                  </a:cxn>
                  <a:cxn ang="0">
                    <a:pos x="0" y="935"/>
                  </a:cxn>
                  <a:cxn ang="0">
                    <a:pos x="95" y="935"/>
                  </a:cxn>
                  <a:cxn ang="0">
                    <a:pos x="95" y="16"/>
                  </a:cxn>
                </a:cxnLst>
                <a:rect l="0" t="0" r="r" b="b"/>
                <a:pathLst>
                  <a:path w="95" h="935">
                    <a:moveTo>
                      <a:pt x="95" y="16"/>
                    </a:moveTo>
                    <a:lnTo>
                      <a:pt x="43" y="16"/>
                    </a:lnTo>
                    <a:lnTo>
                      <a:pt x="0" y="0"/>
                    </a:lnTo>
                    <a:lnTo>
                      <a:pt x="0" y="935"/>
                    </a:lnTo>
                    <a:lnTo>
                      <a:pt x="95" y="935"/>
                    </a:lnTo>
                    <a:lnTo>
                      <a:pt x="95" y="1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9" name="未知"/>
              <p:cNvSpPr/>
              <p:nvPr/>
            </p:nvSpPr>
            <p:spPr bwMode="auto">
              <a:xfrm>
                <a:off x="1354" y="590"/>
                <a:ext cx="88" cy="163"/>
              </a:xfrm>
              <a:custGeom>
                <a:avLst/>
                <a:gdLst/>
                <a:ahLst/>
                <a:cxnLst>
                  <a:cxn ang="0">
                    <a:pos x="535" y="12"/>
                  </a:cxn>
                  <a:cxn ang="0">
                    <a:pos x="511" y="0"/>
                  </a:cxn>
                  <a:cxn ang="0">
                    <a:pos x="441" y="56"/>
                  </a:cxn>
                  <a:cxn ang="0">
                    <a:pos x="414" y="61"/>
                  </a:cxn>
                  <a:cxn ang="0">
                    <a:pos x="406" y="35"/>
                  </a:cxn>
                  <a:cxn ang="0">
                    <a:pos x="323" y="43"/>
                  </a:cxn>
                  <a:cxn ang="0">
                    <a:pos x="320" y="0"/>
                  </a:cxn>
                  <a:cxn ang="0">
                    <a:pos x="108" y="0"/>
                  </a:cxn>
                  <a:cxn ang="0">
                    <a:pos x="100" y="35"/>
                  </a:cxn>
                  <a:cxn ang="0">
                    <a:pos x="51" y="35"/>
                  </a:cxn>
                  <a:cxn ang="0">
                    <a:pos x="51" y="2"/>
                  </a:cxn>
                  <a:cxn ang="0">
                    <a:pos x="0" y="2"/>
                  </a:cxn>
                  <a:cxn ang="0">
                    <a:pos x="0" y="991"/>
                  </a:cxn>
                  <a:cxn ang="0">
                    <a:pos x="535" y="991"/>
                  </a:cxn>
                  <a:cxn ang="0">
                    <a:pos x="535" y="12"/>
                  </a:cxn>
                </a:cxnLst>
                <a:rect l="0" t="0" r="r" b="b"/>
                <a:pathLst>
                  <a:path w="535" h="991">
                    <a:moveTo>
                      <a:pt x="535" y="12"/>
                    </a:moveTo>
                    <a:lnTo>
                      <a:pt x="511" y="0"/>
                    </a:lnTo>
                    <a:lnTo>
                      <a:pt x="441" y="56"/>
                    </a:lnTo>
                    <a:lnTo>
                      <a:pt x="414" y="61"/>
                    </a:lnTo>
                    <a:lnTo>
                      <a:pt x="406" y="35"/>
                    </a:lnTo>
                    <a:lnTo>
                      <a:pt x="323" y="43"/>
                    </a:lnTo>
                    <a:lnTo>
                      <a:pt x="320" y="0"/>
                    </a:lnTo>
                    <a:lnTo>
                      <a:pt x="108" y="0"/>
                    </a:lnTo>
                    <a:lnTo>
                      <a:pt x="100" y="35"/>
                    </a:lnTo>
                    <a:lnTo>
                      <a:pt x="51" y="35"/>
                    </a:lnTo>
                    <a:lnTo>
                      <a:pt x="51" y="2"/>
                    </a:lnTo>
                    <a:lnTo>
                      <a:pt x="0" y="2"/>
                    </a:lnTo>
                    <a:lnTo>
                      <a:pt x="0" y="991"/>
                    </a:lnTo>
                    <a:lnTo>
                      <a:pt x="535" y="991"/>
                    </a:lnTo>
                    <a:lnTo>
                      <a:pt x="535" y="12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0" name="未知"/>
              <p:cNvSpPr/>
              <p:nvPr/>
            </p:nvSpPr>
            <p:spPr bwMode="auto">
              <a:xfrm>
                <a:off x="1467" y="528"/>
                <a:ext cx="88" cy="225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415" y="95"/>
                  </a:cxn>
                  <a:cxn ang="0">
                    <a:pos x="415" y="444"/>
                  </a:cxn>
                  <a:cxn ang="0">
                    <a:pos x="375" y="447"/>
                  </a:cxn>
                  <a:cxn ang="0">
                    <a:pos x="375" y="417"/>
                  </a:cxn>
                  <a:cxn ang="0">
                    <a:pos x="343" y="417"/>
                  </a:cxn>
                  <a:cxn ang="0">
                    <a:pos x="345" y="382"/>
                  </a:cxn>
                  <a:cxn ang="0">
                    <a:pos x="254" y="380"/>
                  </a:cxn>
                  <a:cxn ang="0">
                    <a:pos x="251" y="444"/>
                  </a:cxn>
                  <a:cxn ang="0">
                    <a:pos x="214" y="444"/>
                  </a:cxn>
                  <a:cxn ang="0">
                    <a:pos x="211" y="417"/>
                  </a:cxn>
                  <a:cxn ang="0">
                    <a:pos x="168" y="415"/>
                  </a:cxn>
                  <a:cxn ang="0">
                    <a:pos x="101" y="471"/>
                  </a:cxn>
                  <a:cxn ang="0">
                    <a:pos x="60" y="474"/>
                  </a:cxn>
                  <a:cxn ang="0">
                    <a:pos x="60" y="447"/>
                  </a:cxn>
                  <a:cxn ang="0">
                    <a:pos x="36" y="441"/>
                  </a:cxn>
                  <a:cxn ang="0">
                    <a:pos x="31" y="476"/>
                  </a:cxn>
                  <a:cxn ang="0">
                    <a:pos x="4" y="474"/>
                  </a:cxn>
                  <a:cxn ang="0">
                    <a:pos x="1" y="415"/>
                  </a:cxn>
                  <a:cxn ang="0">
                    <a:pos x="0" y="415"/>
                  </a:cxn>
                  <a:cxn ang="0">
                    <a:pos x="0" y="1371"/>
                  </a:cxn>
                  <a:cxn ang="0">
                    <a:pos x="535" y="1371"/>
                  </a:cxn>
                  <a:cxn ang="0">
                    <a:pos x="535" y="0"/>
                  </a:cxn>
                </a:cxnLst>
                <a:rect l="0" t="0" r="r" b="b"/>
                <a:pathLst>
                  <a:path w="535" h="1371">
                    <a:moveTo>
                      <a:pt x="535" y="0"/>
                    </a:moveTo>
                    <a:lnTo>
                      <a:pt x="415" y="95"/>
                    </a:lnTo>
                    <a:lnTo>
                      <a:pt x="415" y="444"/>
                    </a:lnTo>
                    <a:lnTo>
                      <a:pt x="375" y="447"/>
                    </a:lnTo>
                    <a:lnTo>
                      <a:pt x="375" y="417"/>
                    </a:lnTo>
                    <a:lnTo>
                      <a:pt x="343" y="417"/>
                    </a:lnTo>
                    <a:lnTo>
                      <a:pt x="345" y="382"/>
                    </a:lnTo>
                    <a:lnTo>
                      <a:pt x="254" y="380"/>
                    </a:lnTo>
                    <a:lnTo>
                      <a:pt x="251" y="444"/>
                    </a:lnTo>
                    <a:lnTo>
                      <a:pt x="214" y="444"/>
                    </a:lnTo>
                    <a:lnTo>
                      <a:pt x="211" y="417"/>
                    </a:lnTo>
                    <a:lnTo>
                      <a:pt x="168" y="415"/>
                    </a:lnTo>
                    <a:lnTo>
                      <a:pt x="101" y="471"/>
                    </a:lnTo>
                    <a:lnTo>
                      <a:pt x="60" y="474"/>
                    </a:lnTo>
                    <a:lnTo>
                      <a:pt x="60" y="447"/>
                    </a:lnTo>
                    <a:lnTo>
                      <a:pt x="36" y="441"/>
                    </a:lnTo>
                    <a:lnTo>
                      <a:pt x="31" y="476"/>
                    </a:lnTo>
                    <a:lnTo>
                      <a:pt x="4" y="474"/>
                    </a:lnTo>
                    <a:lnTo>
                      <a:pt x="1" y="415"/>
                    </a:lnTo>
                    <a:lnTo>
                      <a:pt x="0" y="415"/>
                    </a:lnTo>
                    <a:lnTo>
                      <a:pt x="0" y="1371"/>
                    </a:lnTo>
                    <a:lnTo>
                      <a:pt x="535" y="1371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1" name="未知"/>
              <p:cNvSpPr/>
              <p:nvPr/>
            </p:nvSpPr>
            <p:spPr bwMode="auto">
              <a:xfrm>
                <a:off x="1580" y="403"/>
                <a:ext cx="87" cy="350"/>
              </a:xfrm>
              <a:custGeom>
                <a:avLst/>
                <a:gdLst/>
                <a:ahLst/>
                <a:cxnLst>
                  <a:cxn ang="0">
                    <a:pos x="534" y="5"/>
                  </a:cxn>
                  <a:cxn ang="0">
                    <a:pos x="407" y="5"/>
                  </a:cxn>
                  <a:cxn ang="0">
                    <a:pos x="407" y="21"/>
                  </a:cxn>
                  <a:cxn ang="0">
                    <a:pos x="372" y="21"/>
                  </a:cxn>
                  <a:cxn ang="0">
                    <a:pos x="372" y="0"/>
                  </a:cxn>
                  <a:cxn ang="0">
                    <a:pos x="184" y="0"/>
                  </a:cxn>
                  <a:cxn ang="0">
                    <a:pos x="184" y="704"/>
                  </a:cxn>
                  <a:cxn ang="0">
                    <a:pos x="63" y="704"/>
                  </a:cxn>
                  <a:cxn ang="0">
                    <a:pos x="63" y="731"/>
                  </a:cxn>
                  <a:cxn ang="0">
                    <a:pos x="0" y="731"/>
                  </a:cxn>
                  <a:cxn ang="0">
                    <a:pos x="0" y="2128"/>
                  </a:cxn>
                  <a:cxn ang="0">
                    <a:pos x="534" y="2128"/>
                  </a:cxn>
                  <a:cxn ang="0">
                    <a:pos x="534" y="5"/>
                  </a:cxn>
                </a:cxnLst>
                <a:rect l="0" t="0" r="r" b="b"/>
                <a:pathLst>
                  <a:path w="534" h="2128">
                    <a:moveTo>
                      <a:pt x="534" y="5"/>
                    </a:moveTo>
                    <a:lnTo>
                      <a:pt x="407" y="5"/>
                    </a:lnTo>
                    <a:lnTo>
                      <a:pt x="407" y="21"/>
                    </a:lnTo>
                    <a:lnTo>
                      <a:pt x="372" y="21"/>
                    </a:lnTo>
                    <a:lnTo>
                      <a:pt x="372" y="0"/>
                    </a:lnTo>
                    <a:lnTo>
                      <a:pt x="184" y="0"/>
                    </a:lnTo>
                    <a:lnTo>
                      <a:pt x="184" y="704"/>
                    </a:lnTo>
                    <a:lnTo>
                      <a:pt x="63" y="704"/>
                    </a:lnTo>
                    <a:lnTo>
                      <a:pt x="63" y="731"/>
                    </a:lnTo>
                    <a:lnTo>
                      <a:pt x="0" y="731"/>
                    </a:lnTo>
                    <a:lnTo>
                      <a:pt x="0" y="2128"/>
                    </a:lnTo>
                    <a:lnTo>
                      <a:pt x="534" y="2128"/>
                    </a:lnTo>
                    <a:lnTo>
                      <a:pt x="534" y="5"/>
                    </a:lnTo>
                    <a:close/>
                  </a:path>
                </a:pathLst>
              </a:custGeom>
              <a:solidFill>
                <a:srgbClr val="60BF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2" name="未知"/>
              <p:cNvSpPr/>
              <p:nvPr/>
            </p:nvSpPr>
            <p:spPr bwMode="auto">
              <a:xfrm>
                <a:off x="1692" y="411"/>
                <a:ext cx="88" cy="342"/>
              </a:xfrm>
              <a:custGeom>
                <a:avLst/>
                <a:gdLst/>
                <a:ahLst/>
                <a:cxnLst>
                  <a:cxn ang="0">
                    <a:pos x="535" y="1183"/>
                  </a:cxn>
                  <a:cxn ang="0">
                    <a:pos x="494" y="1183"/>
                  </a:cxn>
                  <a:cxn ang="0">
                    <a:pos x="494" y="1215"/>
                  </a:cxn>
                  <a:cxn ang="0">
                    <a:pos x="341" y="1215"/>
                  </a:cxn>
                  <a:cxn ang="0">
                    <a:pos x="341" y="1191"/>
                  </a:cxn>
                  <a:cxn ang="0">
                    <a:pos x="301" y="1191"/>
                  </a:cxn>
                  <a:cxn ang="0">
                    <a:pos x="301" y="871"/>
                  </a:cxn>
                  <a:cxn ang="0">
                    <a:pos x="274" y="871"/>
                  </a:cxn>
                  <a:cxn ang="0">
                    <a:pos x="274" y="844"/>
                  </a:cxn>
                  <a:cxn ang="0">
                    <a:pos x="242" y="844"/>
                  </a:cxn>
                  <a:cxn ang="0">
                    <a:pos x="242" y="809"/>
                  </a:cxn>
                  <a:cxn ang="0">
                    <a:pos x="210" y="809"/>
                  </a:cxn>
                  <a:cxn ang="0">
                    <a:pos x="210" y="777"/>
                  </a:cxn>
                  <a:cxn ang="0">
                    <a:pos x="177" y="777"/>
                  </a:cxn>
                  <a:cxn ang="0">
                    <a:pos x="177" y="742"/>
                  </a:cxn>
                  <a:cxn ang="0">
                    <a:pos x="142" y="742"/>
                  </a:cxn>
                  <a:cxn ang="0">
                    <a:pos x="142" y="293"/>
                  </a:cxn>
                  <a:cxn ang="0">
                    <a:pos x="86" y="293"/>
                  </a:cxn>
                  <a:cxn ang="0">
                    <a:pos x="86" y="261"/>
                  </a:cxn>
                  <a:cxn ang="0">
                    <a:pos x="51" y="261"/>
                  </a:cxn>
                  <a:cxn ang="0">
                    <a:pos x="51" y="0"/>
                  </a:cxn>
                  <a:cxn ang="0">
                    <a:pos x="0" y="0"/>
                  </a:cxn>
                  <a:cxn ang="0">
                    <a:pos x="0" y="2083"/>
                  </a:cxn>
                  <a:cxn ang="0">
                    <a:pos x="535" y="2083"/>
                  </a:cxn>
                  <a:cxn ang="0">
                    <a:pos x="535" y="1183"/>
                  </a:cxn>
                </a:cxnLst>
                <a:rect l="0" t="0" r="r" b="b"/>
                <a:pathLst>
                  <a:path w="535" h="2083">
                    <a:moveTo>
                      <a:pt x="535" y="1183"/>
                    </a:moveTo>
                    <a:lnTo>
                      <a:pt x="494" y="1183"/>
                    </a:lnTo>
                    <a:lnTo>
                      <a:pt x="494" y="1215"/>
                    </a:lnTo>
                    <a:lnTo>
                      <a:pt x="341" y="1215"/>
                    </a:lnTo>
                    <a:lnTo>
                      <a:pt x="341" y="1191"/>
                    </a:lnTo>
                    <a:lnTo>
                      <a:pt x="301" y="1191"/>
                    </a:lnTo>
                    <a:lnTo>
                      <a:pt x="301" y="871"/>
                    </a:lnTo>
                    <a:lnTo>
                      <a:pt x="274" y="871"/>
                    </a:lnTo>
                    <a:lnTo>
                      <a:pt x="274" y="844"/>
                    </a:lnTo>
                    <a:lnTo>
                      <a:pt x="242" y="844"/>
                    </a:lnTo>
                    <a:lnTo>
                      <a:pt x="242" y="809"/>
                    </a:lnTo>
                    <a:lnTo>
                      <a:pt x="210" y="809"/>
                    </a:lnTo>
                    <a:lnTo>
                      <a:pt x="210" y="777"/>
                    </a:lnTo>
                    <a:lnTo>
                      <a:pt x="177" y="777"/>
                    </a:lnTo>
                    <a:lnTo>
                      <a:pt x="177" y="742"/>
                    </a:lnTo>
                    <a:lnTo>
                      <a:pt x="142" y="742"/>
                    </a:lnTo>
                    <a:lnTo>
                      <a:pt x="142" y="293"/>
                    </a:lnTo>
                    <a:lnTo>
                      <a:pt x="86" y="293"/>
                    </a:lnTo>
                    <a:lnTo>
                      <a:pt x="86" y="261"/>
                    </a:lnTo>
                    <a:lnTo>
                      <a:pt x="51" y="261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2083"/>
                    </a:lnTo>
                    <a:lnTo>
                      <a:pt x="535" y="2083"/>
                    </a:lnTo>
                    <a:lnTo>
                      <a:pt x="535" y="118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" name="未知"/>
              <p:cNvSpPr/>
              <p:nvPr/>
            </p:nvSpPr>
            <p:spPr bwMode="auto">
              <a:xfrm>
                <a:off x="1805" y="432"/>
                <a:ext cx="88" cy="321"/>
              </a:xfrm>
              <a:custGeom>
                <a:avLst/>
                <a:gdLst/>
                <a:ahLst/>
                <a:cxnLst>
                  <a:cxn ang="0">
                    <a:pos x="535" y="290"/>
                  </a:cxn>
                  <a:cxn ang="0">
                    <a:pos x="517" y="290"/>
                  </a:cxn>
                  <a:cxn ang="0">
                    <a:pos x="517" y="314"/>
                  </a:cxn>
                  <a:cxn ang="0">
                    <a:pos x="487" y="314"/>
                  </a:cxn>
                  <a:cxn ang="0">
                    <a:pos x="487" y="349"/>
                  </a:cxn>
                  <a:cxn ang="0">
                    <a:pos x="514" y="349"/>
                  </a:cxn>
                  <a:cxn ang="0">
                    <a:pos x="514" y="370"/>
                  </a:cxn>
                  <a:cxn ang="0">
                    <a:pos x="485" y="370"/>
                  </a:cxn>
                  <a:cxn ang="0">
                    <a:pos x="485" y="405"/>
                  </a:cxn>
                  <a:cxn ang="0">
                    <a:pos x="512" y="405"/>
                  </a:cxn>
                  <a:cxn ang="0">
                    <a:pos x="512" y="435"/>
                  </a:cxn>
                  <a:cxn ang="0">
                    <a:pos x="479" y="435"/>
                  </a:cxn>
                  <a:cxn ang="0">
                    <a:pos x="479" y="472"/>
                  </a:cxn>
                  <a:cxn ang="0">
                    <a:pos x="517" y="472"/>
                  </a:cxn>
                  <a:cxn ang="0">
                    <a:pos x="517" y="505"/>
                  </a:cxn>
                  <a:cxn ang="0">
                    <a:pos x="485" y="505"/>
                  </a:cxn>
                  <a:cxn ang="0">
                    <a:pos x="485" y="532"/>
                  </a:cxn>
                  <a:cxn ang="0">
                    <a:pos x="512" y="532"/>
                  </a:cxn>
                  <a:cxn ang="0">
                    <a:pos x="512" y="564"/>
                  </a:cxn>
                  <a:cxn ang="0">
                    <a:pos x="485" y="564"/>
                  </a:cxn>
                  <a:cxn ang="0">
                    <a:pos x="485" y="588"/>
                  </a:cxn>
                  <a:cxn ang="0">
                    <a:pos x="506" y="588"/>
                  </a:cxn>
                  <a:cxn ang="0">
                    <a:pos x="506" y="615"/>
                  </a:cxn>
                  <a:cxn ang="0">
                    <a:pos x="482" y="615"/>
                  </a:cxn>
                  <a:cxn ang="0">
                    <a:pos x="482" y="650"/>
                  </a:cxn>
                  <a:cxn ang="0">
                    <a:pos x="420" y="647"/>
                  </a:cxn>
                  <a:cxn ang="0">
                    <a:pos x="423" y="739"/>
                  </a:cxn>
                  <a:cxn ang="0">
                    <a:pos x="361" y="739"/>
                  </a:cxn>
                  <a:cxn ang="0">
                    <a:pos x="345" y="158"/>
                  </a:cxn>
                  <a:cxn ang="0">
                    <a:pos x="436" y="166"/>
                  </a:cxn>
                  <a:cxn ang="0">
                    <a:pos x="434" y="185"/>
                  </a:cxn>
                  <a:cxn ang="0">
                    <a:pos x="487" y="185"/>
                  </a:cxn>
                  <a:cxn ang="0">
                    <a:pos x="487" y="142"/>
                  </a:cxn>
                  <a:cxn ang="0">
                    <a:pos x="366" y="142"/>
                  </a:cxn>
                  <a:cxn ang="0">
                    <a:pos x="366" y="120"/>
                  </a:cxn>
                  <a:cxn ang="0">
                    <a:pos x="326" y="120"/>
                  </a:cxn>
                  <a:cxn ang="0">
                    <a:pos x="329" y="2"/>
                  </a:cxn>
                  <a:cxn ang="0">
                    <a:pos x="299" y="0"/>
                  </a:cxn>
                  <a:cxn ang="0">
                    <a:pos x="297" y="123"/>
                  </a:cxn>
                  <a:cxn ang="0">
                    <a:pos x="0" y="132"/>
                  </a:cxn>
                  <a:cxn ang="0">
                    <a:pos x="0" y="156"/>
                  </a:cxn>
                  <a:cxn ang="0">
                    <a:pos x="318" y="169"/>
                  </a:cxn>
                  <a:cxn ang="0">
                    <a:pos x="334" y="749"/>
                  </a:cxn>
                  <a:cxn ang="0">
                    <a:pos x="305" y="749"/>
                  </a:cxn>
                  <a:cxn ang="0">
                    <a:pos x="305" y="1058"/>
                  </a:cxn>
                  <a:cxn ang="0">
                    <a:pos x="240" y="1058"/>
                  </a:cxn>
                  <a:cxn ang="0">
                    <a:pos x="240" y="1021"/>
                  </a:cxn>
                  <a:cxn ang="0">
                    <a:pos x="173" y="1021"/>
                  </a:cxn>
                  <a:cxn ang="0">
                    <a:pos x="173" y="1053"/>
                  </a:cxn>
                  <a:cxn ang="0">
                    <a:pos x="114" y="1053"/>
                  </a:cxn>
                  <a:cxn ang="0">
                    <a:pos x="114" y="1088"/>
                  </a:cxn>
                  <a:cxn ang="0">
                    <a:pos x="87" y="1088"/>
                  </a:cxn>
                  <a:cxn ang="0">
                    <a:pos x="87" y="1048"/>
                  </a:cxn>
                  <a:cxn ang="0">
                    <a:pos x="0" y="1048"/>
                  </a:cxn>
                  <a:cxn ang="0">
                    <a:pos x="0" y="1953"/>
                  </a:cxn>
                  <a:cxn ang="0">
                    <a:pos x="535" y="1953"/>
                  </a:cxn>
                  <a:cxn ang="0">
                    <a:pos x="535" y="290"/>
                  </a:cxn>
                </a:cxnLst>
                <a:rect l="0" t="0" r="r" b="b"/>
                <a:pathLst>
                  <a:path w="535" h="1953">
                    <a:moveTo>
                      <a:pt x="535" y="290"/>
                    </a:moveTo>
                    <a:lnTo>
                      <a:pt x="517" y="290"/>
                    </a:lnTo>
                    <a:lnTo>
                      <a:pt x="517" y="314"/>
                    </a:lnTo>
                    <a:lnTo>
                      <a:pt x="487" y="314"/>
                    </a:lnTo>
                    <a:lnTo>
                      <a:pt x="487" y="349"/>
                    </a:lnTo>
                    <a:lnTo>
                      <a:pt x="514" y="349"/>
                    </a:lnTo>
                    <a:lnTo>
                      <a:pt x="514" y="370"/>
                    </a:lnTo>
                    <a:lnTo>
                      <a:pt x="485" y="370"/>
                    </a:lnTo>
                    <a:lnTo>
                      <a:pt x="485" y="405"/>
                    </a:lnTo>
                    <a:lnTo>
                      <a:pt x="512" y="405"/>
                    </a:lnTo>
                    <a:lnTo>
                      <a:pt x="512" y="435"/>
                    </a:lnTo>
                    <a:lnTo>
                      <a:pt x="479" y="435"/>
                    </a:lnTo>
                    <a:lnTo>
                      <a:pt x="479" y="472"/>
                    </a:lnTo>
                    <a:lnTo>
                      <a:pt x="517" y="472"/>
                    </a:lnTo>
                    <a:lnTo>
                      <a:pt x="517" y="505"/>
                    </a:lnTo>
                    <a:lnTo>
                      <a:pt x="485" y="505"/>
                    </a:lnTo>
                    <a:lnTo>
                      <a:pt x="485" y="532"/>
                    </a:lnTo>
                    <a:lnTo>
                      <a:pt x="512" y="532"/>
                    </a:lnTo>
                    <a:lnTo>
                      <a:pt x="512" y="564"/>
                    </a:lnTo>
                    <a:lnTo>
                      <a:pt x="485" y="564"/>
                    </a:lnTo>
                    <a:lnTo>
                      <a:pt x="485" y="588"/>
                    </a:lnTo>
                    <a:lnTo>
                      <a:pt x="506" y="588"/>
                    </a:lnTo>
                    <a:lnTo>
                      <a:pt x="506" y="615"/>
                    </a:lnTo>
                    <a:lnTo>
                      <a:pt x="482" y="615"/>
                    </a:lnTo>
                    <a:lnTo>
                      <a:pt x="482" y="650"/>
                    </a:lnTo>
                    <a:lnTo>
                      <a:pt x="420" y="647"/>
                    </a:lnTo>
                    <a:lnTo>
                      <a:pt x="423" y="739"/>
                    </a:lnTo>
                    <a:lnTo>
                      <a:pt x="361" y="739"/>
                    </a:lnTo>
                    <a:lnTo>
                      <a:pt x="345" y="158"/>
                    </a:lnTo>
                    <a:lnTo>
                      <a:pt x="436" y="166"/>
                    </a:lnTo>
                    <a:lnTo>
                      <a:pt x="434" y="185"/>
                    </a:lnTo>
                    <a:lnTo>
                      <a:pt x="487" y="185"/>
                    </a:lnTo>
                    <a:lnTo>
                      <a:pt x="487" y="142"/>
                    </a:lnTo>
                    <a:lnTo>
                      <a:pt x="366" y="142"/>
                    </a:lnTo>
                    <a:lnTo>
                      <a:pt x="366" y="120"/>
                    </a:lnTo>
                    <a:lnTo>
                      <a:pt x="326" y="120"/>
                    </a:lnTo>
                    <a:lnTo>
                      <a:pt x="329" y="2"/>
                    </a:lnTo>
                    <a:lnTo>
                      <a:pt x="299" y="0"/>
                    </a:lnTo>
                    <a:lnTo>
                      <a:pt x="297" y="123"/>
                    </a:lnTo>
                    <a:lnTo>
                      <a:pt x="0" y="132"/>
                    </a:lnTo>
                    <a:lnTo>
                      <a:pt x="0" y="156"/>
                    </a:lnTo>
                    <a:lnTo>
                      <a:pt x="318" y="169"/>
                    </a:lnTo>
                    <a:lnTo>
                      <a:pt x="334" y="749"/>
                    </a:lnTo>
                    <a:lnTo>
                      <a:pt x="305" y="749"/>
                    </a:lnTo>
                    <a:lnTo>
                      <a:pt x="305" y="1058"/>
                    </a:lnTo>
                    <a:lnTo>
                      <a:pt x="240" y="1058"/>
                    </a:lnTo>
                    <a:lnTo>
                      <a:pt x="240" y="1021"/>
                    </a:lnTo>
                    <a:lnTo>
                      <a:pt x="173" y="1021"/>
                    </a:lnTo>
                    <a:lnTo>
                      <a:pt x="173" y="1053"/>
                    </a:lnTo>
                    <a:lnTo>
                      <a:pt x="114" y="1053"/>
                    </a:lnTo>
                    <a:lnTo>
                      <a:pt x="114" y="1088"/>
                    </a:lnTo>
                    <a:lnTo>
                      <a:pt x="87" y="1088"/>
                    </a:lnTo>
                    <a:lnTo>
                      <a:pt x="87" y="1048"/>
                    </a:lnTo>
                    <a:lnTo>
                      <a:pt x="0" y="1048"/>
                    </a:lnTo>
                    <a:lnTo>
                      <a:pt x="0" y="1953"/>
                    </a:lnTo>
                    <a:lnTo>
                      <a:pt x="535" y="1953"/>
                    </a:lnTo>
                    <a:lnTo>
                      <a:pt x="535" y="29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4" name="未知"/>
              <p:cNvSpPr/>
              <p:nvPr/>
            </p:nvSpPr>
            <p:spPr bwMode="auto">
              <a:xfrm>
                <a:off x="1918" y="351"/>
                <a:ext cx="88" cy="402"/>
              </a:xfrm>
              <a:custGeom>
                <a:avLst/>
                <a:gdLst/>
                <a:ahLst/>
                <a:cxnLst>
                  <a:cxn ang="0">
                    <a:pos x="534" y="63"/>
                  </a:cxn>
                  <a:cxn ang="0">
                    <a:pos x="453" y="0"/>
                  </a:cxn>
                  <a:cxn ang="0">
                    <a:pos x="412" y="0"/>
                  </a:cxn>
                  <a:cxn ang="0">
                    <a:pos x="329" y="64"/>
                  </a:cxn>
                  <a:cxn ang="0">
                    <a:pos x="192" y="64"/>
                  </a:cxn>
                  <a:cxn ang="0">
                    <a:pos x="192" y="96"/>
                  </a:cxn>
                  <a:cxn ang="0">
                    <a:pos x="162" y="96"/>
                  </a:cxn>
                  <a:cxn ang="0">
                    <a:pos x="162" y="220"/>
                  </a:cxn>
                  <a:cxn ang="0">
                    <a:pos x="133" y="220"/>
                  </a:cxn>
                  <a:cxn ang="0">
                    <a:pos x="133" y="182"/>
                  </a:cxn>
                  <a:cxn ang="0">
                    <a:pos x="71" y="182"/>
                  </a:cxn>
                  <a:cxn ang="0">
                    <a:pos x="71" y="215"/>
                  </a:cxn>
                  <a:cxn ang="0">
                    <a:pos x="0" y="215"/>
                  </a:cxn>
                  <a:cxn ang="0">
                    <a:pos x="0" y="2445"/>
                  </a:cxn>
                  <a:cxn ang="0">
                    <a:pos x="534" y="2445"/>
                  </a:cxn>
                  <a:cxn ang="0">
                    <a:pos x="534" y="63"/>
                  </a:cxn>
                </a:cxnLst>
                <a:rect l="0" t="0" r="r" b="b"/>
                <a:pathLst>
                  <a:path w="534" h="2445">
                    <a:moveTo>
                      <a:pt x="534" y="63"/>
                    </a:moveTo>
                    <a:lnTo>
                      <a:pt x="453" y="0"/>
                    </a:lnTo>
                    <a:lnTo>
                      <a:pt x="412" y="0"/>
                    </a:lnTo>
                    <a:lnTo>
                      <a:pt x="329" y="64"/>
                    </a:lnTo>
                    <a:lnTo>
                      <a:pt x="192" y="64"/>
                    </a:lnTo>
                    <a:lnTo>
                      <a:pt x="192" y="96"/>
                    </a:lnTo>
                    <a:lnTo>
                      <a:pt x="162" y="96"/>
                    </a:lnTo>
                    <a:lnTo>
                      <a:pt x="162" y="220"/>
                    </a:lnTo>
                    <a:lnTo>
                      <a:pt x="133" y="220"/>
                    </a:lnTo>
                    <a:lnTo>
                      <a:pt x="133" y="182"/>
                    </a:lnTo>
                    <a:lnTo>
                      <a:pt x="71" y="182"/>
                    </a:lnTo>
                    <a:lnTo>
                      <a:pt x="71" y="215"/>
                    </a:lnTo>
                    <a:lnTo>
                      <a:pt x="0" y="215"/>
                    </a:lnTo>
                    <a:lnTo>
                      <a:pt x="0" y="2445"/>
                    </a:lnTo>
                    <a:lnTo>
                      <a:pt x="534" y="2445"/>
                    </a:lnTo>
                    <a:lnTo>
                      <a:pt x="534" y="63"/>
                    </a:lnTo>
                    <a:close/>
                  </a:path>
                </a:pathLst>
              </a:custGeom>
              <a:solidFill>
                <a:srgbClr val="9493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5" name="未知"/>
              <p:cNvSpPr/>
              <p:nvPr/>
            </p:nvSpPr>
            <p:spPr bwMode="auto">
              <a:xfrm>
                <a:off x="2031" y="342"/>
                <a:ext cx="88" cy="411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470" y="61"/>
                  </a:cxn>
                  <a:cxn ang="0">
                    <a:pos x="400" y="61"/>
                  </a:cxn>
                  <a:cxn ang="0">
                    <a:pos x="400" y="96"/>
                  </a:cxn>
                  <a:cxn ang="0">
                    <a:pos x="373" y="96"/>
                  </a:cxn>
                  <a:cxn ang="0">
                    <a:pos x="373" y="120"/>
                  </a:cxn>
                  <a:cxn ang="0">
                    <a:pos x="349" y="120"/>
                  </a:cxn>
                  <a:cxn ang="0">
                    <a:pos x="349" y="150"/>
                  </a:cxn>
                  <a:cxn ang="0">
                    <a:pos x="284" y="150"/>
                  </a:cxn>
                  <a:cxn ang="0">
                    <a:pos x="284" y="185"/>
                  </a:cxn>
                  <a:cxn ang="0">
                    <a:pos x="258" y="185"/>
                  </a:cxn>
                  <a:cxn ang="0">
                    <a:pos x="258" y="274"/>
                  </a:cxn>
                  <a:cxn ang="0">
                    <a:pos x="225" y="274"/>
                  </a:cxn>
                  <a:cxn ang="0">
                    <a:pos x="225" y="494"/>
                  </a:cxn>
                  <a:cxn ang="0">
                    <a:pos x="190" y="494"/>
                  </a:cxn>
                  <a:cxn ang="0">
                    <a:pos x="190" y="1139"/>
                  </a:cxn>
                  <a:cxn ang="0">
                    <a:pos x="166" y="1139"/>
                  </a:cxn>
                  <a:cxn ang="0">
                    <a:pos x="166" y="1271"/>
                  </a:cxn>
                  <a:cxn ang="0">
                    <a:pos x="145" y="1271"/>
                  </a:cxn>
                  <a:cxn ang="0">
                    <a:pos x="145" y="1636"/>
                  </a:cxn>
                  <a:cxn ang="0">
                    <a:pos x="102" y="1636"/>
                  </a:cxn>
                  <a:cxn ang="0">
                    <a:pos x="102" y="1669"/>
                  </a:cxn>
                  <a:cxn ang="0">
                    <a:pos x="69" y="1669"/>
                  </a:cxn>
                  <a:cxn ang="0">
                    <a:pos x="69" y="830"/>
                  </a:cxn>
                  <a:cxn ang="0">
                    <a:pos x="94" y="830"/>
                  </a:cxn>
                  <a:cxn ang="0">
                    <a:pos x="94" y="800"/>
                  </a:cxn>
                  <a:cxn ang="0">
                    <a:pos x="67" y="800"/>
                  </a:cxn>
                  <a:cxn ang="0">
                    <a:pos x="67" y="405"/>
                  </a:cxn>
                  <a:cxn ang="0">
                    <a:pos x="94" y="405"/>
                  </a:cxn>
                  <a:cxn ang="0">
                    <a:pos x="94" y="274"/>
                  </a:cxn>
                  <a:cxn ang="0">
                    <a:pos x="64" y="274"/>
                  </a:cxn>
                  <a:cxn ang="0">
                    <a:pos x="64" y="241"/>
                  </a:cxn>
                  <a:cxn ang="0">
                    <a:pos x="0" y="241"/>
                  </a:cxn>
                  <a:cxn ang="0">
                    <a:pos x="0" y="2504"/>
                  </a:cxn>
                  <a:cxn ang="0">
                    <a:pos x="535" y="2504"/>
                  </a:cxn>
                  <a:cxn ang="0">
                    <a:pos x="535" y="0"/>
                  </a:cxn>
                </a:cxnLst>
                <a:rect l="0" t="0" r="r" b="b"/>
                <a:pathLst>
                  <a:path w="535" h="2504">
                    <a:moveTo>
                      <a:pt x="535" y="0"/>
                    </a:moveTo>
                    <a:lnTo>
                      <a:pt x="470" y="61"/>
                    </a:lnTo>
                    <a:lnTo>
                      <a:pt x="400" y="61"/>
                    </a:lnTo>
                    <a:lnTo>
                      <a:pt x="400" y="96"/>
                    </a:lnTo>
                    <a:lnTo>
                      <a:pt x="373" y="96"/>
                    </a:lnTo>
                    <a:lnTo>
                      <a:pt x="373" y="120"/>
                    </a:lnTo>
                    <a:lnTo>
                      <a:pt x="349" y="120"/>
                    </a:lnTo>
                    <a:lnTo>
                      <a:pt x="349" y="150"/>
                    </a:lnTo>
                    <a:lnTo>
                      <a:pt x="284" y="150"/>
                    </a:lnTo>
                    <a:lnTo>
                      <a:pt x="284" y="185"/>
                    </a:lnTo>
                    <a:lnTo>
                      <a:pt x="258" y="185"/>
                    </a:lnTo>
                    <a:lnTo>
                      <a:pt x="258" y="274"/>
                    </a:lnTo>
                    <a:lnTo>
                      <a:pt x="225" y="274"/>
                    </a:lnTo>
                    <a:lnTo>
                      <a:pt x="225" y="494"/>
                    </a:lnTo>
                    <a:lnTo>
                      <a:pt x="190" y="494"/>
                    </a:lnTo>
                    <a:lnTo>
                      <a:pt x="190" y="1139"/>
                    </a:lnTo>
                    <a:lnTo>
                      <a:pt x="166" y="1139"/>
                    </a:lnTo>
                    <a:lnTo>
                      <a:pt x="166" y="1271"/>
                    </a:lnTo>
                    <a:lnTo>
                      <a:pt x="145" y="1271"/>
                    </a:lnTo>
                    <a:lnTo>
                      <a:pt x="145" y="1636"/>
                    </a:lnTo>
                    <a:lnTo>
                      <a:pt x="102" y="1636"/>
                    </a:lnTo>
                    <a:lnTo>
                      <a:pt x="102" y="1669"/>
                    </a:lnTo>
                    <a:lnTo>
                      <a:pt x="69" y="1669"/>
                    </a:lnTo>
                    <a:lnTo>
                      <a:pt x="69" y="830"/>
                    </a:lnTo>
                    <a:lnTo>
                      <a:pt x="94" y="830"/>
                    </a:lnTo>
                    <a:lnTo>
                      <a:pt x="94" y="800"/>
                    </a:lnTo>
                    <a:lnTo>
                      <a:pt x="67" y="800"/>
                    </a:lnTo>
                    <a:lnTo>
                      <a:pt x="67" y="405"/>
                    </a:lnTo>
                    <a:lnTo>
                      <a:pt x="94" y="405"/>
                    </a:lnTo>
                    <a:lnTo>
                      <a:pt x="94" y="274"/>
                    </a:lnTo>
                    <a:lnTo>
                      <a:pt x="64" y="274"/>
                    </a:lnTo>
                    <a:lnTo>
                      <a:pt x="64" y="241"/>
                    </a:lnTo>
                    <a:lnTo>
                      <a:pt x="0" y="241"/>
                    </a:lnTo>
                    <a:lnTo>
                      <a:pt x="0" y="2504"/>
                    </a:lnTo>
                    <a:lnTo>
                      <a:pt x="535" y="2504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" name="未知"/>
              <p:cNvSpPr/>
              <p:nvPr/>
            </p:nvSpPr>
            <p:spPr bwMode="auto">
              <a:xfrm>
                <a:off x="2144" y="170"/>
                <a:ext cx="87" cy="583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525" y="0"/>
                  </a:cxn>
                  <a:cxn ang="0">
                    <a:pos x="525" y="53"/>
                  </a:cxn>
                  <a:cxn ang="0">
                    <a:pos x="498" y="53"/>
                  </a:cxn>
                  <a:cxn ang="0">
                    <a:pos x="498" y="113"/>
                  </a:cxn>
                  <a:cxn ang="0">
                    <a:pos x="267" y="583"/>
                  </a:cxn>
                  <a:cxn ang="0">
                    <a:pos x="243" y="583"/>
                  </a:cxn>
                  <a:cxn ang="0">
                    <a:pos x="243" y="642"/>
                  </a:cxn>
                  <a:cxn ang="0">
                    <a:pos x="183" y="642"/>
                  </a:cxn>
                  <a:cxn ang="0">
                    <a:pos x="183" y="1231"/>
                  </a:cxn>
                  <a:cxn ang="0">
                    <a:pos x="124" y="1231"/>
                  </a:cxn>
                  <a:cxn ang="0">
                    <a:pos x="124" y="1193"/>
                  </a:cxn>
                  <a:cxn ang="0">
                    <a:pos x="84" y="1193"/>
                  </a:cxn>
                  <a:cxn ang="0">
                    <a:pos x="84" y="1163"/>
                  </a:cxn>
                  <a:cxn ang="0">
                    <a:pos x="44" y="1163"/>
                  </a:cxn>
                  <a:cxn ang="0">
                    <a:pos x="44" y="1131"/>
                  </a:cxn>
                  <a:cxn ang="0">
                    <a:pos x="1" y="1131"/>
                  </a:cxn>
                  <a:cxn ang="0">
                    <a:pos x="1" y="1102"/>
                  </a:cxn>
                  <a:cxn ang="0">
                    <a:pos x="0" y="1102"/>
                  </a:cxn>
                  <a:cxn ang="0">
                    <a:pos x="0" y="3547"/>
                  </a:cxn>
                  <a:cxn ang="0">
                    <a:pos x="535" y="3547"/>
                  </a:cxn>
                  <a:cxn ang="0">
                    <a:pos x="535" y="0"/>
                  </a:cxn>
                </a:cxnLst>
                <a:rect l="0" t="0" r="r" b="b"/>
                <a:pathLst>
                  <a:path w="535" h="3547">
                    <a:moveTo>
                      <a:pt x="535" y="0"/>
                    </a:moveTo>
                    <a:lnTo>
                      <a:pt x="525" y="0"/>
                    </a:lnTo>
                    <a:lnTo>
                      <a:pt x="525" y="53"/>
                    </a:lnTo>
                    <a:cubicBezTo>
                      <a:pt x="525" y="53"/>
                      <a:pt x="498" y="62"/>
                      <a:pt x="498" y="53"/>
                    </a:cubicBezTo>
                    <a:cubicBezTo>
                      <a:pt x="498" y="45"/>
                      <a:pt x="498" y="113"/>
                      <a:pt x="498" y="113"/>
                    </a:cubicBezTo>
                    <a:lnTo>
                      <a:pt x="267" y="583"/>
                    </a:lnTo>
                    <a:lnTo>
                      <a:pt x="243" y="583"/>
                    </a:lnTo>
                    <a:lnTo>
                      <a:pt x="243" y="642"/>
                    </a:lnTo>
                    <a:lnTo>
                      <a:pt x="183" y="642"/>
                    </a:lnTo>
                    <a:lnTo>
                      <a:pt x="183" y="1231"/>
                    </a:lnTo>
                    <a:lnTo>
                      <a:pt x="124" y="1231"/>
                    </a:lnTo>
                    <a:lnTo>
                      <a:pt x="124" y="1193"/>
                    </a:lnTo>
                    <a:lnTo>
                      <a:pt x="84" y="1193"/>
                    </a:lnTo>
                    <a:lnTo>
                      <a:pt x="84" y="1163"/>
                    </a:lnTo>
                    <a:lnTo>
                      <a:pt x="44" y="1163"/>
                    </a:lnTo>
                    <a:lnTo>
                      <a:pt x="44" y="1131"/>
                    </a:lnTo>
                    <a:lnTo>
                      <a:pt x="1" y="1131"/>
                    </a:lnTo>
                    <a:lnTo>
                      <a:pt x="1" y="1102"/>
                    </a:lnTo>
                    <a:lnTo>
                      <a:pt x="0" y="1102"/>
                    </a:lnTo>
                    <a:lnTo>
                      <a:pt x="0" y="3547"/>
                    </a:lnTo>
                    <a:lnTo>
                      <a:pt x="535" y="3547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7" name="未知"/>
              <p:cNvSpPr/>
              <p:nvPr/>
            </p:nvSpPr>
            <p:spPr bwMode="auto">
              <a:xfrm>
                <a:off x="2256" y="186"/>
                <a:ext cx="88" cy="567"/>
              </a:xfrm>
              <a:custGeom>
                <a:avLst/>
                <a:gdLst/>
                <a:ahLst/>
                <a:cxnLst>
                  <a:cxn ang="0">
                    <a:pos x="535" y="360"/>
                  </a:cxn>
                  <a:cxn ang="0">
                    <a:pos x="445" y="173"/>
                  </a:cxn>
                  <a:cxn ang="0">
                    <a:pos x="445" y="96"/>
                  </a:cxn>
                  <a:cxn ang="0">
                    <a:pos x="424" y="96"/>
                  </a:cxn>
                  <a:cxn ang="0">
                    <a:pos x="424" y="61"/>
                  </a:cxn>
                  <a:cxn ang="0">
                    <a:pos x="400" y="61"/>
                  </a:cxn>
                  <a:cxn ang="0">
                    <a:pos x="400" y="106"/>
                  </a:cxn>
                  <a:cxn ang="0">
                    <a:pos x="0" y="0"/>
                  </a:cxn>
                  <a:cxn ang="0">
                    <a:pos x="0" y="3452"/>
                  </a:cxn>
                  <a:cxn ang="0">
                    <a:pos x="535" y="3452"/>
                  </a:cxn>
                  <a:cxn ang="0">
                    <a:pos x="535" y="360"/>
                  </a:cxn>
                </a:cxnLst>
                <a:rect l="0" t="0" r="r" b="b"/>
                <a:pathLst>
                  <a:path w="535" h="3452">
                    <a:moveTo>
                      <a:pt x="535" y="360"/>
                    </a:moveTo>
                    <a:lnTo>
                      <a:pt x="445" y="173"/>
                    </a:lnTo>
                    <a:lnTo>
                      <a:pt x="445" y="96"/>
                    </a:lnTo>
                    <a:lnTo>
                      <a:pt x="424" y="96"/>
                    </a:lnTo>
                    <a:lnTo>
                      <a:pt x="424" y="61"/>
                    </a:lnTo>
                    <a:lnTo>
                      <a:pt x="400" y="61"/>
                    </a:lnTo>
                    <a:lnTo>
                      <a:pt x="400" y="106"/>
                    </a:lnTo>
                    <a:lnTo>
                      <a:pt x="0" y="0"/>
                    </a:lnTo>
                    <a:lnTo>
                      <a:pt x="0" y="3452"/>
                    </a:lnTo>
                    <a:lnTo>
                      <a:pt x="535" y="3452"/>
                    </a:lnTo>
                    <a:lnTo>
                      <a:pt x="535" y="360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8" name="未知"/>
              <p:cNvSpPr/>
              <p:nvPr/>
            </p:nvSpPr>
            <p:spPr bwMode="auto">
              <a:xfrm>
                <a:off x="2369" y="294"/>
                <a:ext cx="88" cy="459"/>
              </a:xfrm>
              <a:custGeom>
                <a:avLst/>
                <a:gdLst/>
                <a:ahLst/>
                <a:cxnLst>
                  <a:cxn ang="0">
                    <a:pos x="534" y="737"/>
                  </a:cxn>
                  <a:cxn ang="0">
                    <a:pos x="533" y="735"/>
                  </a:cxn>
                  <a:cxn ang="0">
                    <a:pos x="523" y="726"/>
                  </a:cxn>
                  <a:cxn ang="0">
                    <a:pos x="523" y="691"/>
                  </a:cxn>
                  <a:cxn ang="0">
                    <a:pos x="483" y="691"/>
                  </a:cxn>
                  <a:cxn ang="0">
                    <a:pos x="483" y="997"/>
                  </a:cxn>
                  <a:cxn ang="0">
                    <a:pos x="453" y="1035"/>
                  </a:cxn>
                  <a:cxn ang="0">
                    <a:pos x="397" y="1035"/>
                  </a:cxn>
                  <a:cxn ang="0">
                    <a:pos x="397" y="1062"/>
                  </a:cxn>
                  <a:cxn ang="0">
                    <a:pos x="367" y="1062"/>
                  </a:cxn>
                  <a:cxn ang="0">
                    <a:pos x="367" y="1024"/>
                  </a:cxn>
                  <a:cxn ang="0">
                    <a:pos x="193" y="1024"/>
                  </a:cxn>
                  <a:cxn ang="0">
                    <a:pos x="128" y="1094"/>
                  </a:cxn>
                  <a:cxn ang="0">
                    <a:pos x="45" y="1094"/>
                  </a:cxn>
                  <a:cxn ang="0">
                    <a:pos x="45" y="43"/>
                  </a:cxn>
                  <a:cxn ang="0">
                    <a:pos x="18" y="43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795"/>
                  </a:cxn>
                  <a:cxn ang="0">
                    <a:pos x="534" y="2795"/>
                  </a:cxn>
                  <a:cxn ang="0">
                    <a:pos x="534" y="737"/>
                  </a:cxn>
                </a:cxnLst>
                <a:rect l="0" t="0" r="r" b="b"/>
                <a:pathLst>
                  <a:path w="534" h="2795">
                    <a:moveTo>
                      <a:pt x="534" y="737"/>
                    </a:moveTo>
                    <a:lnTo>
                      <a:pt x="533" y="735"/>
                    </a:lnTo>
                    <a:lnTo>
                      <a:pt x="523" y="726"/>
                    </a:lnTo>
                    <a:lnTo>
                      <a:pt x="523" y="691"/>
                    </a:lnTo>
                    <a:lnTo>
                      <a:pt x="483" y="691"/>
                    </a:lnTo>
                    <a:lnTo>
                      <a:pt x="483" y="997"/>
                    </a:lnTo>
                    <a:lnTo>
                      <a:pt x="453" y="1035"/>
                    </a:lnTo>
                    <a:lnTo>
                      <a:pt x="397" y="1035"/>
                    </a:lnTo>
                    <a:lnTo>
                      <a:pt x="397" y="1062"/>
                    </a:lnTo>
                    <a:lnTo>
                      <a:pt x="367" y="1062"/>
                    </a:lnTo>
                    <a:lnTo>
                      <a:pt x="367" y="1024"/>
                    </a:lnTo>
                    <a:lnTo>
                      <a:pt x="193" y="1024"/>
                    </a:lnTo>
                    <a:lnTo>
                      <a:pt x="128" y="1094"/>
                    </a:lnTo>
                    <a:lnTo>
                      <a:pt x="45" y="1094"/>
                    </a:lnTo>
                    <a:lnTo>
                      <a:pt x="45" y="43"/>
                    </a:lnTo>
                    <a:lnTo>
                      <a:pt x="18" y="4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795"/>
                    </a:lnTo>
                    <a:lnTo>
                      <a:pt x="534" y="2795"/>
                    </a:lnTo>
                    <a:lnTo>
                      <a:pt x="534" y="73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9" name="未知"/>
              <p:cNvSpPr/>
              <p:nvPr/>
            </p:nvSpPr>
            <p:spPr bwMode="auto">
              <a:xfrm>
                <a:off x="2482" y="132"/>
                <a:ext cx="88" cy="621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506" y="0"/>
                  </a:cxn>
                  <a:cxn ang="0">
                    <a:pos x="506" y="75"/>
                  </a:cxn>
                  <a:cxn ang="0">
                    <a:pos x="476" y="75"/>
                  </a:cxn>
                  <a:cxn ang="0">
                    <a:pos x="476" y="166"/>
                  </a:cxn>
                  <a:cxn ang="0">
                    <a:pos x="452" y="166"/>
                  </a:cxn>
                  <a:cxn ang="0">
                    <a:pos x="253" y="653"/>
                  </a:cxn>
                  <a:cxn ang="0">
                    <a:pos x="253" y="723"/>
                  </a:cxn>
                  <a:cxn ang="0">
                    <a:pos x="223" y="723"/>
                  </a:cxn>
                  <a:cxn ang="0">
                    <a:pos x="202" y="1677"/>
                  </a:cxn>
                  <a:cxn ang="0">
                    <a:pos x="135" y="1677"/>
                  </a:cxn>
                  <a:cxn ang="0">
                    <a:pos x="135" y="1706"/>
                  </a:cxn>
                  <a:cxn ang="0">
                    <a:pos x="102" y="1706"/>
                  </a:cxn>
                  <a:cxn ang="0">
                    <a:pos x="78" y="1736"/>
                  </a:cxn>
                  <a:cxn ang="0">
                    <a:pos x="78" y="1773"/>
                  </a:cxn>
                  <a:cxn ang="0">
                    <a:pos x="49" y="1773"/>
                  </a:cxn>
                  <a:cxn ang="0">
                    <a:pos x="49" y="1806"/>
                  </a:cxn>
                  <a:cxn ang="0">
                    <a:pos x="70" y="1806"/>
                  </a:cxn>
                  <a:cxn ang="0">
                    <a:pos x="70" y="1889"/>
                  </a:cxn>
                  <a:cxn ang="0">
                    <a:pos x="0" y="1889"/>
                  </a:cxn>
                  <a:cxn ang="0">
                    <a:pos x="0" y="3778"/>
                  </a:cxn>
                  <a:cxn ang="0">
                    <a:pos x="535" y="3778"/>
                  </a:cxn>
                  <a:cxn ang="0">
                    <a:pos x="535" y="0"/>
                  </a:cxn>
                </a:cxnLst>
                <a:rect l="0" t="0" r="r" b="b"/>
                <a:pathLst>
                  <a:path w="535" h="3778">
                    <a:moveTo>
                      <a:pt x="535" y="0"/>
                    </a:moveTo>
                    <a:lnTo>
                      <a:pt x="506" y="0"/>
                    </a:lnTo>
                    <a:lnTo>
                      <a:pt x="506" y="75"/>
                    </a:lnTo>
                    <a:lnTo>
                      <a:pt x="476" y="75"/>
                    </a:lnTo>
                    <a:lnTo>
                      <a:pt x="476" y="166"/>
                    </a:lnTo>
                    <a:lnTo>
                      <a:pt x="452" y="166"/>
                    </a:lnTo>
                    <a:lnTo>
                      <a:pt x="253" y="653"/>
                    </a:lnTo>
                    <a:lnTo>
                      <a:pt x="253" y="723"/>
                    </a:lnTo>
                    <a:lnTo>
                      <a:pt x="223" y="723"/>
                    </a:lnTo>
                    <a:lnTo>
                      <a:pt x="202" y="1677"/>
                    </a:lnTo>
                    <a:lnTo>
                      <a:pt x="135" y="1677"/>
                    </a:lnTo>
                    <a:lnTo>
                      <a:pt x="135" y="1706"/>
                    </a:lnTo>
                    <a:lnTo>
                      <a:pt x="102" y="1706"/>
                    </a:lnTo>
                    <a:lnTo>
                      <a:pt x="78" y="1736"/>
                    </a:lnTo>
                    <a:lnTo>
                      <a:pt x="78" y="1773"/>
                    </a:lnTo>
                    <a:lnTo>
                      <a:pt x="49" y="1773"/>
                    </a:lnTo>
                    <a:lnTo>
                      <a:pt x="49" y="1806"/>
                    </a:lnTo>
                    <a:lnTo>
                      <a:pt x="70" y="1806"/>
                    </a:lnTo>
                    <a:lnTo>
                      <a:pt x="70" y="1889"/>
                    </a:lnTo>
                    <a:lnTo>
                      <a:pt x="0" y="1889"/>
                    </a:lnTo>
                    <a:lnTo>
                      <a:pt x="0" y="3778"/>
                    </a:lnTo>
                    <a:lnTo>
                      <a:pt x="535" y="3778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0" name="未知"/>
              <p:cNvSpPr/>
              <p:nvPr/>
            </p:nvSpPr>
            <p:spPr bwMode="auto">
              <a:xfrm>
                <a:off x="2595" y="124"/>
                <a:ext cx="88" cy="629"/>
              </a:xfrm>
              <a:custGeom>
                <a:avLst/>
                <a:gdLst/>
                <a:ahLst/>
                <a:cxnLst>
                  <a:cxn ang="0">
                    <a:pos x="535" y="201"/>
                  </a:cxn>
                  <a:cxn ang="0">
                    <a:pos x="410" y="143"/>
                  </a:cxn>
                  <a:cxn ang="0">
                    <a:pos x="311" y="143"/>
                  </a:cxn>
                  <a:cxn ang="0">
                    <a:pos x="311" y="119"/>
                  </a:cxn>
                  <a:cxn ang="0">
                    <a:pos x="0" y="0"/>
                  </a:cxn>
                  <a:cxn ang="0">
                    <a:pos x="0" y="3830"/>
                  </a:cxn>
                  <a:cxn ang="0">
                    <a:pos x="535" y="3830"/>
                  </a:cxn>
                  <a:cxn ang="0">
                    <a:pos x="535" y="201"/>
                  </a:cxn>
                </a:cxnLst>
                <a:rect l="0" t="0" r="r" b="b"/>
                <a:pathLst>
                  <a:path w="535" h="3830">
                    <a:moveTo>
                      <a:pt x="535" y="201"/>
                    </a:moveTo>
                    <a:lnTo>
                      <a:pt x="410" y="143"/>
                    </a:lnTo>
                    <a:lnTo>
                      <a:pt x="311" y="143"/>
                    </a:lnTo>
                    <a:lnTo>
                      <a:pt x="311" y="119"/>
                    </a:lnTo>
                    <a:lnTo>
                      <a:pt x="0" y="0"/>
                    </a:lnTo>
                    <a:lnTo>
                      <a:pt x="0" y="3830"/>
                    </a:lnTo>
                    <a:lnTo>
                      <a:pt x="535" y="3830"/>
                    </a:lnTo>
                    <a:lnTo>
                      <a:pt x="535" y="201"/>
                    </a:lnTo>
                    <a:close/>
                  </a:path>
                </a:pathLst>
              </a:custGeom>
              <a:solidFill>
                <a:srgbClr val="A148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1" name="未知"/>
              <p:cNvSpPr/>
              <p:nvPr/>
            </p:nvSpPr>
            <p:spPr bwMode="auto">
              <a:xfrm>
                <a:off x="2708" y="223"/>
                <a:ext cx="87" cy="530"/>
              </a:xfrm>
              <a:custGeom>
                <a:avLst/>
                <a:gdLst/>
                <a:ahLst/>
                <a:cxnLst>
                  <a:cxn ang="0">
                    <a:pos x="535" y="1521"/>
                  </a:cxn>
                  <a:cxn ang="0">
                    <a:pos x="497" y="1521"/>
                  </a:cxn>
                  <a:cxn ang="0">
                    <a:pos x="497" y="1613"/>
                  </a:cxn>
                  <a:cxn ang="0">
                    <a:pos x="462" y="1613"/>
                  </a:cxn>
                  <a:cxn ang="0">
                    <a:pos x="462" y="2113"/>
                  </a:cxn>
                  <a:cxn ang="0">
                    <a:pos x="414" y="2113"/>
                  </a:cxn>
                  <a:cxn ang="0">
                    <a:pos x="414" y="2078"/>
                  </a:cxn>
                  <a:cxn ang="0">
                    <a:pos x="295" y="2078"/>
                  </a:cxn>
                  <a:cxn ang="0">
                    <a:pos x="295" y="1968"/>
                  </a:cxn>
                  <a:cxn ang="0">
                    <a:pos x="158" y="1968"/>
                  </a:cxn>
                  <a:cxn ang="0">
                    <a:pos x="158" y="1860"/>
                  </a:cxn>
                  <a:cxn ang="0">
                    <a:pos x="129" y="1860"/>
                  </a:cxn>
                  <a:cxn ang="0">
                    <a:pos x="158" y="344"/>
                  </a:cxn>
                  <a:cxn ang="0">
                    <a:pos x="123" y="344"/>
                  </a:cxn>
                  <a:cxn ang="0">
                    <a:pos x="123" y="247"/>
                  </a:cxn>
                  <a:cxn ang="0">
                    <a:pos x="89" y="247"/>
                  </a:cxn>
                  <a:cxn ang="0">
                    <a:pos x="89" y="175"/>
                  </a:cxn>
                  <a:cxn ang="0">
                    <a:pos x="62" y="175"/>
                  </a:cxn>
                  <a:cxn ang="0">
                    <a:pos x="62" y="92"/>
                  </a:cxn>
                  <a:cxn ang="0">
                    <a:pos x="32" y="92"/>
                  </a:cxn>
                  <a:cxn ang="0">
                    <a:pos x="32" y="0"/>
                  </a:cxn>
                  <a:cxn ang="0">
                    <a:pos x="0" y="0"/>
                  </a:cxn>
                  <a:cxn ang="0">
                    <a:pos x="0" y="3225"/>
                  </a:cxn>
                  <a:cxn ang="0">
                    <a:pos x="535" y="3225"/>
                  </a:cxn>
                  <a:cxn ang="0">
                    <a:pos x="535" y="1521"/>
                  </a:cxn>
                </a:cxnLst>
                <a:rect l="0" t="0" r="r" b="b"/>
                <a:pathLst>
                  <a:path w="535" h="3225">
                    <a:moveTo>
                      <a:pt x="535" y="1521"/>
                    </a:moveTo>
                    <a:lnTo>
                      <a:pt x="497" y="1521"/>
                    </a:lnTo>
                    <a:lnTo>
                      <a:pt x="497" y="1613"/>
                    </a:lnTo>
                    <a:lnTo>
                      <a:pt x="462" y="1613"/>
                    </a:lnTo>
                    <a:lnTo>
                      <a:pt x="462" y="2113"/>
                    </a:lnTo>
                    <a:lnTo>
                      <a:pt x="414" y="2113"/>
                    </a:lnTo>
                    <a:lnTo>
                      <a:pt x="414" y="2078"/>
                    </a:lnTo>
                    <a:lnTo>
                      <a:pt x="295" y="2078"/>
                    </a:lnTo>
                    <a:lnTo>
                      <a:pt x="295" y="1968"/>
                    </a:lnTo>
                    <a:lnTo>
                      <a:pt x="158" y="1968"/>
                    </a:lnTo>
                    <a:lnTo>
                      <a:pt x="158" y="1860"/>
                    </a:lnTo>
                    <a:lnTo>
                      <a:pt x="129" y="1860"/>
                    </a:lnTo>
                    <a:lnTo>
                      <a:pt x="158" y="344"/>
                    </a:lnTo>
                    <a:lnTo>
                      <a:pt x="123" y="344"/>
                    </a:lnTo>
                    <a:lnTo>
                      <a:pt x="123" y="247"/>
                    </a:lnTo>
                    <a:lnTo>
                      <a:pt x="89" y="247"/>
                    </a:lnTo>
                    <a:lnTo>
                      <a:pt x="89" y="175"/>
                    </a:lnTo>
                    <a:lnTo>
                      <a:pt x="62" y="175"/>
                    </a:lnTo>
                    <a:lnTo>
                      <a:pt x="62" y="92"/>
                    </a:lnTo>
                    <a:lnTo>
                      <a:pt x="32" y="92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3225"/>
                    </a:lnTo>
                    <a:lnTo>
                      <a:pt x="535" y="3225"/>
                    </a:lnTo>
                    <a:lnTo>
                      <a:pt x="535" y="1521"/>
                    </a:lnTo>
                    <a:close/>
                  </a:path>
                </a:pathLst>
              </a:custGeom>
              <a:solidFill>
                <a:srgbClr val="8281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2" name="未知"/>
              <p:cNvSpPr/>
              <p:nvPr/>
            </p:nvSpPr>
            <p:spPr bwMode="auto">
              <a:xfrm>
                <a:off x="2820" y="467"/>
                <a:ext cx="88" cy="286"/>
              </a:xfrm>
              <a:custGeom>
                <a:avLst/>
                <a:gdLst/>
                <a:ahLst/>
                <a:cxnLst>
                  <a:cxn ang="0">
                    <a:pos x="535" y="508"/>
                  </a:cxn>
                  <a:cxn ang="0">
                    <a:pos x="492" y="508"/>
                  </a:cxn>
                  <a:cxn ang="0">
                    <a:pos x="492" y="377"/>
                  </a:cxn>
                  <a:cxn ang="0">
                    <a:pos x="449" y="377"/>
                  </a:cxn>
                  <a:cxn ang="0">
                    <a:pos x="449" y="339"/>
                  </a:cxn>
                  <a:cxn ang="0">
                    <a:pos x="374" y="339"/>
                  </a:cxn>
                  <a:cxn ang="0">
                    <a:pos x="374" y="127"/>
                  </a:cxn>
                  <a:cxn ang="0">
                    <a:pos x="339" y="127"/>
                  </a:cxn>
                  <a:cxn ang="0">
                    <a:pos x="339" y="38"/>
                  </a:cxn>
                  <a:cxn ang="0">
                    <a:pos x="27" y="38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1739"/>
                  </a:cxn>
                  <a:cxn ang="0">
                    <a:pos x="535" y="1739"/>
                  </a:cxn>
                  <a:cxn ang="0">
                    <a:pos x="535" y="508"/>
                  </a:cxn>
                </a:cxnLst>
                <a:rect l="0" t="0" r="r" b="b"/>
                <a:pathLst>
                  <a:path w="535" h="1739">
                    <a:moveTo>
                      <a:pt x="535" y="508"/>
                    </a:moveTo>
                    <a:lnTo>
                      <a:pt x="492" y="508"/>
                    </a:lnTo>
                    <a:lnTo>
                      <a:pt x="492" y="377"/>
                    </a:lnTo>
                    <a:lnTo>
                      <a:pt x="449" y="377"/>
                    </a:lnTo>
                    <a:lnTo>
                      <a:pt x="449" y="339"/>
                    </a:lnTo>
                    <a:lnTo>
                      <a:pt x="374" y="339"/>
                    </a:lnTo>
                    <a:lnTo>
                      <a:pt x="374" y="127"/>
                    </a:lnTo>
                    <a:lnTo>
                      <a:pt x="339" y="127"/>
                    </a:lnTo>
                    <a:lnTo>
                      <a:pt x="339" y="38"/>
                    </a:lnTo>
                    <a:lnTo>
                      <a:pt x="27" y="38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739"/>
                    </a:lnTo>
                    <a:lnTo>
                      <a:pt x="535" y="1739"/>
                    </a:lnTo>
                    <a:lnTo>
                      <a:pt x="535" y="50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3" name="未知"/>
              <p:cNvSpPr/>
              <p:nvPr/>
            </p:nvSpPr>
            <p:spPr bwMode="auto">
              <a:xfrm>
                <a:off x="2933" y="473"/>
                <a:ext cx="88" cy="280"/>
              </a:xfrm>
              <a:custGeom>
                <a:avLst/>
                <a:gdLst/>
                <a:ahLst/>
                <a:cxnLst>
                  <a:cxn ang="0">
                    <a:pos x="535" y="161"/>
                  </a:cxn>
                  <a:cxn ang="0">
                    <a:pos x="418" y="161"/>
                  </a:cxn>
                  <a:cxn ang="0">
                    <a:pos x="418" y="217"/>
                  </a:cxn>
                  <a:cxn ang="0">
                    <a:pos x="385" y="217"/>
                  </a:cxn>
                  <a:cxn ang="0">
                    <a:pos x="385" y="70"/>
                  </a:cxn>
                  <a:cxn ang="0">
                    <a:pos x="415" y="70"/>
                  </a:cxn>
                  <a:cxn ang="0">
                    <a:pos x="415" y="40"/>
                  </a:cxn>
                  <a:cxn ang="0">
                    <a:pos x="388" y="40"/>
                  </a:cxn>
                  <a:cxn ang="0">
                    <a:pos x="388" y="0"/>
                  </a:cxn>
                  <a:cxn ang="0">
                    <a:pos x="361" y="0"/>
                  </a:cxn>
                  <a:cxn ang="0">
                    <a:pos x="361" y="185"/>
                  </a:cxn>
                  <a:cxn ang="0">
                    <a:pos x="326" y="185"/>
                  </a:cxn>
                  <a:cxn ang="0">
                    <a:pos x="326" y="217"/>
                  </a:cxn>
                  <a:cxn ang="0">
                    <a:pos x="299" y="217"/>
                  </a:cxn>
                  <a:cxn ang="0">
                    <a:pos x="299" y="185"/>
                  </a:cxn>
                  <a:cxn ang="0">
                    <a:pos x="235" y="185"/>
                  </a:cxn>
                  <a:cxn ang="0">
                    <a:pos x="235" y="373"/>
                  </a:cxn>
                  <a:cxn ang="0">
                    <a:pos x="92" y="373"/>
                  </a:cxn>
                  <a:cxn ang="0">
                    <a:pos x="92" y="306"/>
                  </a:cxn>
                  <a:cxn ang="0">
                    <a:pos x="52" y="306"/>
                  </a:cxn>
                  <a:cxn ang="0">
                    <a:pos x="52" y="371"/>
                  </a:cxn>
                  <a:cxn ang="0">
                    <a:pos x="12" y="371"/>
                  </a:cxn>
                  <a:cxn ang="0">
                    <a:pos x="12" y="411"/>
                  </a:cxn>
                  <a:cxn ang="0">
                    <a:pos x="0" y="411"/>
                  </a:cxn>
                  <a:cxn ang="0">
                    <a:pos x="0" y="1706"/>
                  </a:cxn>
                  <a:cxn ang="0">
                    <a:pos x="535" y="1706"/>
                  </a:cxn>
                  <a:cxn ang="0">
                    <a:pos x="535" y="161"/>
                  </a:cxn>
                </a:cxnLst>
                <a:rect l="0" t="0" r="r" b="b"/>
                <a:pathLst>
                  <a:path w="535" h="1706">
                    <a:moveTo>
                      <a:pt x="535" y="161"/>
                    </a:moveTo>
                    <a:lnTo>
                      <a:pt x="418" y="161"/>
                    </a:lnTo>
                    <a:lnTo>
                      <a:pt x="418" y="217"/>
                    </a:lnTo>
                    <a:lnTo>
                      <a:pt x="385" y="217"/>
                    </a:lnTo>
                    <a:lnTo>
                      <a:pt x="385" y="70"/>
                    </a:lnTo>
                    <a:lnTo>
                      <a:pt x="415" y="70"/>
                    </a:lnTo>
                    <a:lnTo>
                      <a:pt x="415" y="40"/>
                    </a:lnTo>
                    <a:lnTo>
                      <a:pt x="388" y="40"/>
                    </a:lnTo>
                    <a:lnTo>
                      <a:pt x="388" y="0"/>
                    </a:lnTo>
                    <a:lnTo>
                      <a:pt x="361" y="0"/>
                    </a:lnTo>
                    <a:lnTo>
                      <a:pt x="361" y="185"/>
                    </a:lnTo>
                    <a:lnTo>
                      <a:pt x="326" y="185"/>
                    </a:lnTo>
                    <a:lnTo>
                      <a:pt x="326" y="217"/>
                    </a:lnTo>
                    <a:lnTo>
                      <a:pt x="299" y="217"/>
                    </a:lnTo>
                    <a:lnTo>
                      <a:pt x="299" y="185"/>
                    </a:lnTo>
                    <a:lnTo>
                      <a:pt x="235" y="185"/>
                    </a:lnTo>
                    <a:lnTo>
                      <a:pt x="235" y="373"/>
                    </a:lnTo>
                    <a:lnTo>
                      <a:pt x="92" y="373"/>
                    </a:lnTo>
                    <a:lnTo>
                      <a:pt x="92" y="306"/>
                    </a:lnTo>
                    <a:lnTo>
                      <a:pt x="52" y="306"/>
                    </a:lnTo>
                    <a:lnTo>
                      <a:pt x="52" y="371"/>
                    </a:lnTo>
                    <a:lnTo>
                      <a:pt x="12" y="371"/>
                    </a:lnTo>
                    <a:lnTo>
                      <a:pt x="12" y="411"/>
                    </a:lnTo>
                    <a:lnTo>
                      <a:pt x="0" y="411"/>
                    </a:lnTo>
                    <a:lnTo>
                      <a:pt x="0" y="1706"/>
                    </a:lnTo>
                    <a:lnTo>
                      <a:pt x="535" y="1706"/>
                    </a:lnTo>
                    <a:lnTo>
                      <a:pt x="535" y="16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4" name="未知"/>
              <p:cNvSpPr/>
              <p:nvPr/>
            </p:nvSpPr>
            <p:spPr bwMode="auto">
              <a:xfrm>
                <a:off x="3046" y="386"/>
                <a:ext cx="88" cy="367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166" y="0"/>
                  </a:cxn>
                  <a:cxn ang="0">
                    <a:pos x="166" y="35"/>
                  </a:cxn>
                  <a:cxn ang="0">
                    <a:pos x="137" y="35"/>
                  </a:cxn>
                  <a:cxn ang="0">
                    <a:pos x="137" y="97"/>
                  </a:cxn>
                  <a:cxn ang="0">
                    <a:pos x="0" y="97"/>
                  </a:cxn>
                  <a:cxn ang="0">
                    <a:pos x="0" y="2233"/>
                  </a:cxn>
                  <a:cxn ang="0">
                    <a:pos x="535" y="2233"/>
                  </a:cxn>
                  <a:cxn ang="0">
                    <a:pos x="535" y="0"/>
                  </a:cxn>
                </a:cxnLst>
                <a:rect l="0" t="0" r="r" b="b"/>
                <a:pathLst>
                  <a:path w="535" h="2233">
                    <a:moveTo>
                      <a:pt x="535" y="0"/>
                    </a:moveTo>
                    <a:lnTo>
                      <a:pt x="166" y="0"/>
                    </a:lnTo>
                    <a:lnTo>
                      <a:pt x="166" y="35"/>
                    </a:lnTo>
                    <a:lnTo>
                      <a:pt x="137" y="35"/>
                    </a:lnTo>
                    <a:lnTo>
                      <a:pt x="137" y="97"/>
                    </a:lnTo>
                    <a:lnTo>
                      <a:pt x="0" y="97"/>
                    </a:lnTo>
                    <a:lnTo>
                      <a:pt x="0" y="2233"/>
                    </a:lnTo>
                    <a:lnTo>
                      <a:pt x="535" y="2233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5" name="未知"/>
              <p:cNvSpPr/>
              <p:nvPr/>
            </p:nvSpPr>
            <p:spPr bwMode="auto">
              <a:xfrm>
                <a:off x="3159" y="351"/>
                <a:ext cx="88" cy="402"/>
              </a:xfrm>
              <a:custGeom>
                <a:avLst/>
                <a:gdLst/>
                <a:ahLst/>
                <a:cxnLst>
                  <a:cxn ang="0">
                    <a:pos x="534" y="0"/>
                  </a:cxn>
                  <a:cxn ang="0">
                    <a:pos x="533" y="0"/>
                  </a:cxn>
                  <a:cxn ang="0">
                    <a:pos x="533" y="32"/>
                  </a:cxn>
                  <a:cxn ang="0">
                    <a:pos x="501" y="32"/>
                  </a:cxn>
                  <a:cxn ang="0">
                    <a:pos x="501" y="59"/>
                  </a:cxn>
                  <a:cxn ang="0">
                    <a:pos x="475" y="59"/>
                  </a:cxn>
                  <a:cxn ang="0">
                    <a:pos x="475" y="151"/>
                  </a:cxn>
                  <a:cxn ang="0">
                    <a:pos x="499" y="151"/>
                  </a:cxn>
                  <a:cxn ang="0">
                    <a:pos x="499" y="182"/>
                  </a:cxn>
                  <a:cxn ang="0">
                    <a:pos x="471" y="182"/>
                  </a:cxn>
                  <a:cxn ang="0">
                    <a:pos x="471" y="274"/>
                  </a:cxn>
                  <a:cxn ang="0">
                    <a:pos x="501" y="274"/>
                  </a:cxn>
                  <a:cxn ang="0">
                    <a:pos x="501" y="313"/>
                  </a:cxn>
                  <a:cxn ang="0">
                    <a:pos x="475" y="313"/>
                  </a:cxn>
                  <a:cxn ang="0">
                    <a:pos x="475" y="341"/>
                  </a:cxn>
                  <a:cxn ang="0">
                    <a:pos x="497" y="341"/>
                  </a:cxn>
                  <a:cxn ang="0">
                    <a:pos x="497" y="371"/>
                  </a:cxn>
                  <a:cxn ang="0">
                    <a:pos x="473" y="371"/>
                  </a:cxn>
                  <a:cxn ang="0">
                    <a:pos x="473" y="403"/>
                  </a:cxn>
                  <a:cxn ang="0">
                    <a:pos x="503" y="403"/>
                  </a:cxn>
                  <a:cxn ang="0">
                    <a:pos x="503" y="434"/>
                  </a:cxn>
                  <a:cxn ang="0">
                    <a:pos x="477" y="434"/>
                  </a:cxn>
                  <a:cxn ang="0">
                    <a:pos x="477" y="466"/>
                  </a:cxn>
                  <a:cxn ang="0">
                    <a:pos x="499" y="466"/>
                  </a:cxn>
                  <a:cxn ang="0">
                    <a:pos x="499" y="498"/>
                  </a:cxn>
                  <a:cxn ang="0">
                    <a:pos x="475" y="498"/>
                  </a:cxn>
                  <a:cxn ang="0">
                    <a:pos x="475" y="526"/>
                  </a:cxn>
                  <a:cxn ang="0">
                    <a:pos x="501" y="526"/>
                  </a:cxn>
                  <a:cxn ang="0">
                    <a:pos x="501" y="559"/>
                  </a:cxn>
                  <a:cxn ang="0">
                    <a:pos x="475" y="559"/>
                  </a:cxn>
                  <a:cxn ang="0">
                    <a:pos x="475" y="585"/>
                  </a:cxn>
                  <a:cxn ang="0">
                    <a:pos x="499" y="585"/>
                  </a:cxn>
                  <a:cxn ang="0">
                    <a:pos x="499" y="619"/>
                  </a:cxn>
                  <a:cxn ang="0">
                    <a:pos x="477" y="619"/>
                  </a:cxn>
                  <a:cxn ang="0">
                    <a:pos x="477" y="649"/>
                  </a:cxn>
                  <a:cxn ang="0">
                    <a:pos x="503" y="649"/>
                  </a:cxn>
                  <a:cxn ang="0">
                    <a:pos x="503" y="682"/>
                  </a:cxn>
                  <a:cxn ang="0">
                    <a:pos x="477" y="682"/>
                  </a:cxn>
                  <a:cxn ang="0">
                    <a:pos x="477" y="712"/>
                  </a:cxn>
                  <a:cxn ang="0">
                    <a:pos x="497" y="712"/>
                  </a:cxn>
                  <a:cxn ang="0">
                    <a:pos x="497" y="744"/>
                  </a:cxn>
                  <a:cxn ang="0">
                    <a:pos x="471" y="744"/>
                  </a:cxn>
                  <a:cxn ang="0">
                    <a:pos x="471" y="771"/>
                  </a:cxn>
                  <a:cxn ang="0">
                    <a:pos x="408" y="771"/>
                  </a:cxn>
                  <a:cxn ang="0">
                    <a:pos x="408" y="1018"/>
                  </a:cxn>
                  <a:cxn ang="0">
                    <a:pos x="371" y="1018"/>
                  </a:cxn>
                  <a:cxn ang="0">
                    <a:pos x="371" y="986"/>
                  </a:cxn>
                  <a:cxn ang="0">
                    <a:pos x="244" y="986"/>
                  </a:cxn>
                  <a:cxn ang="0">
                    <a:pos x="244" y="255"/>
                  </a:cxn>
                  <a:cxn ang="0">
                    <a:pos x="217" y="255"/>
                  </a:cxn>
                  <a:cxn ang="0">
                    <a:pos x="217" y="309"/>
                  </a:cxn>
                  <a:cxn ang="0">
                    <a:pos x="129" y="309"/>
                  </a:cxn>
                  <a:cxn ang="0">
                    <a:pos x="129" y="247"/>
                  </a:cxn>
                  <a:cxn ang="0">
                    <a:pos x="61" y="247"/>
                  </a:cxn>
                  <a:cxn ang="0">
                    <a:pos x="61" y="212"/>
                  </a:cxn>
                  <a:cxn ang="0">
                    <a:pos x="0" y="212"/>
                  </a:cxn>
                  <a:cxn ang="0">
                    <a:pos x="0" y="2445"/>
                  </a:cxn>
                  <a:cxn ang="0">
                    <a:pos x="534" y="2445"/>
                  </a:cxn>
                  <a:cxn ang="0">
                    <a:pos x="534" y="0"/>
                  </a:cxn>
                </a:cxnLst>
                <a:rect l="0" t="0" r="r" b="b"/>
                <a:pathLst>
                  <a:path w="534" h="2445">
                    <a:moveTo>
                      <a:pt x="534" y="0"/>
                    </a:moveTo>
                    <a:lnTo>
                      <a:pt x="533" y="0"/>
                    </a:lnTo>
                    <a:lnTo>
                      <a:pt x="533" y="32"/>
                    </a:lnTo>
                    <a:lnTo>
                      <a:pt x="501" y="32"/>
                    </a:lnTo>
                    <a:lnTo>
                      <a:pt x="501" y="59"/>
                    </a:lnTo>
                    <a:lnTo>
                      <a:pt x="475" y="59"/>
                    </a:lnTo>
                    <a:lnTo>
                      <a:pt x="475" y="151"/>
                    </a:lnTo>
                    <a:lnTo>
                      <a:pt x="499" y="151"/>
                    </a:lnTo>
                    <a:lnTo>
                      <a:pt x="499" y="182"/>
                    </a:lnTo>
                    <a:lnTo>
                      <a:pt x="471" y="182"/>
                    </a:lnTo>
                    <a:lnTo>
                      <a:pt x="471" y="274"/>
                    </a:lnTo>
                    <a:lnTo>
                      <a:pt x="501" y="274"/>
                    </a:lnTo>
                    <a:lnTo>
                      <a:pt x="501" y="313"/>
                    </a:lnTo>
                    <a:lnTo>
                      <a:pt x="475" y="313"/>
                    </a:lnTo>
                    <a:lnTo>
                      <a:pt x="475" y="341"/>
                    </a:lnTo>
                    <a:lnTo>
                      <a:pt x="497" y="341"/>
                    </a:lnTo>
                    <a:lnTo>
                      <a:pt x="497" y="371"/>
                    </a:lnTo>
                    <a:lnTo>
                      <a:pt x="473" y="371"/>
                    </a:lnTo>
                    <a:lnTo>
                      <a:pt x="473" y="403"/>
                    </a:lnTo>
                    <a:lnTo>
                      <a:pt x="503" y="403"/>
                    </a:lnTo>
                    <a:lnTo>
                      <a:pt x="503" y="434"/>
                    </a:lnTo>
                    <a:lnTo>
                      <a:pt x="477" y="434"/>
                    </a:lnTo>
                    <a:lnTo>
                      <a:pt x="477" y="466"/>
                    </a:lnTo>
                    <a:lnTo>
                      <a:pt x="499" y="466"/>
                    </a:lnTo>
                    <a:lnTo>
                      <a:pt x="499" y="498"/>
                    </a:lnTo>
                    <a:lnTo>
                      <a:pt x="475" y="498"/>
                    </a:lnTo>
                    <a:lnTo>
                      <a:pt x="475" y="526"/>
                    </a:lnTo>
                    <a:lnTo>
                      <a:pt x="501" y="526"/>
                    </a:lnTo>
                    <a:lnTo>
                      <a:pt x="501" y="559"/>
                    </a:lnTo>
                    <a:lnTo>
                      <a:pt x="475" y="559"/>
                    </a:lnTo>
                    <a:lnTo>
                      <a:pt x="475" y="585"/>
                    </a:lnTo>
                    <a:lnTo>
                      <a:pt x="499" y="585"/>
                    </a:lnTo>
                    <a:lnTo>
                      <a:pt x="499" y="619"/>
                    </a:lnTo>
                    <a:lnTo>
                      <a:pt x="477" y="619"/>
                    </a:lnTo>
                    <a:lnTo>
                      <a:pt x="477" y="649"/>
                    </a:lnTo>
                    <a:lnTo>
                      <a:pt x="503" y="649"/>
                    </a:lnTo>
                    <a:lnTo>
                      <a:pt x="503" y="682"/>
                    </a:lnTo>
                    <a:lnTo>
                      <a:pt x="477" y="682"/>
                    </a:lnTo>
                    <a:lnTo>
                      <a:pt x="477" y="712"/>
                    </a:lnTo>
                    <a:lnTo>
                      <a:pt x="497" y="712"/>
                    </a:lnTo>
                    <a:lnTo>
                      <a:pt x="497" y="744"/>
                    </a:lnTo>
                    <a:lnTo>
                      <a:pt x="471" y="744"/>
                    </a:lnTo>
                    <a:lnTo>
                      <a:pt x="471" y="771"/>
                    </a:lnTo>
                    <a:lnTo>
                      <a:pt x="408" y="771"/>
                    </a:lnTo>
                    <a:lnTo>
                      <a:pt x="408" y="1018"/>
                    </a:lnTo>
                    <a:lnTo>
                      <a:pt x="371" y="1018"/>
                    </a:lnTo>
                    <a:lnTo>
                      <a:pt x="371" y="986"/>
                    </a:lnTo>
                    <a:lnTo>
                      <a:pt x="244" y="986"/>
                    </a:lnTo>
                    <a:lnTo>
                      <a:pt x="244" y="255"/>
                    </a:lnTo>
                    <a:lnTo>
                      <a:pt x="217" y="255"/>
                    </a:lnTo>
                    <a:lnTo>
                      <a:pt x="217" y="309"/>
                    </a:lnTo>
                    <a:lnTo>
                      <a:pt x="129" y="309"/>
                    </a:lnTo>
                    <a:lnTo>
                      <a:pt x="129" y="247"/>
                    </a:lnTo>
                    <a:lnTo>
                      <a:pt x="61" y="247"/>
                    </a:lnTo>
                    <a:lnTo>
                      <a:pt x="61" y="212"/>
                    </a:lnTo>
                    <a:lnTo>
                      <a:pt x="0" y="212"/>
                    </a:lnTo>
                    <a:lnTo>
                      <a:pt x="0" y="2445"/>
                    </a:lnTo>
                    <a:lnTo>
                      <a:pt x="534" y="2445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6" name="Rectangle 26"/>
              <p:cNvSpPr>
                <a:spLocks noChangeArrowheads="1"/>
              </p:cNvSpPr>
              <p:nvPr/>
            </p:nvSpPr>
            <p:spPr bwMode="auto">
              <a:xfrm>
                <a:off x="3246" y="330"/>
                <a:ext cx="1" cy="6"/>
              </a:xfrm>
              <a:prstGeom prst="rect">
                <a:avLst/>
              </a:prstGeom>
              <a:solidFill>
                <a:srgbClr val="DDDDDC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7" name="未知"/>
              <p:cNvSpPr/>
              <p:nvPr/>
            </p:nvSpPr>
            <p:spPr bwMode="auto">
              <a:xfrm>
                <a:off x="3272" y="280"/>
                <a:ext cx="87" cy="473"/>
              </a:xfrm>
              <a:custGeom>
                <a:avLst/>
                <a:gdLst/>
                <a:ahLst/>
                <a:cxnLst>
                  <a:cxn ang="0">
                    <a:pos x="535" y="1334"/>
                  </a:cxn>
                  <a:cxn ang="0">
                    <a:pos x="463" y="1334"/>
                  </a:cxn>
                  <a:cxn ang="0">
                    <a:pos x="463" y="437"/>
                  </a:cxn>
                  <a:cxn ang="0">
                    <a:pos x="435" y="437"/>
                  </a:cxn>
                  <a:cxn ang="0">
                    <a:pos x="435" y="347"/>
                  </a:cxn>
                  <a:cxn ang="0">
                    <a:pos x="465" y="347"/>
                  </a:cxn>
                  <a:cxn ang="0">
                    <a:pos x="465" y="308"/>
                  </a:cxn>
                  <a:cxn ang="0">
                    <a:pos x="435" y="308"/>
                  </a:cxn>
                  <a:cxn ang="0">
                    <a:pos x="435" y="278"/>
                  </a:cxn>
                  <a:cxn ang="0">
                    <a:pos x="465" y="278"/>
                  </a:cxn>
                  <a:cxn ang="0">
                    <a:pos x="465" y="217"/>
                  </a:cxn>
                  <a:cxn ang="0">
                    <a:pos x="431" y="217"/>
                  </a:cxn>
                  <a:cxn ang="0">
                    <a:pos x="431" y="147"/>
                  </a:cxn>
                  <a:cxn ang="0">
                    <a:pos x="407" y="147"/>
                  </a:cxn>
                  <a:cxn ang="0">
                    <a:pos x="407" y="211"/>
                  </a:cxn>
                  <a:cxn ang="0">
                    <a:pos x="342" y="211"/>
                  </a:cxn>
                  <a:cxn ang="0">
                    <a:pos x="342" y="30"/>
                  </a:cxn>
                  <a:cxn ang="0">
                    <a:pos x="318" y="30"/>
                  </a:cxn>
                  <a:cxn ang="0">
                    <a:pos x="318" y="0"/>
                  </a:cxn>
                  <a:cxn ang="0">
                    <a:pos x="155" y="0"/>
                  </a:cxn>
                  <a:cxn ang="0">
                    <a:pos x="155" y="36"/>
                  </a:cxn>
                  <a:cxn ang="0">
                    <a:pos x="122" y="36"/>
                  </a:cxn>
                  <a:cxn ang="0">
                    <a:pos x="0" y="130"/>
                  </a:cxn>
                  <a:cxn ang="0">
                    <a:pos x="0" y="2880"/>
                  </a:cxn>
                  <a:cxn ang="0">
                    <a:pos x="535" y="2880"/>
                  </a:cxn>
                  <a:cxn ang="0">
                    <a:pos x="535" y="1334"/>
                  </a:cxn>
                </a:cxnLst>
                <a:rect l="0" t="0" r="r" b="b"/>
                <a:pathLst>
                  <a:path w="535" h="2880">
                    <a:moveTo>
                      <a:pt x="535" y="1334"/>
                    </a:moveTo>
                    <a:lnTo>
                      <a:pt x="463" y="1334"/>
                    </a:lnTo>
                    <a:lnTo>
                      <a:pt x="463" y="437"/>
                    </a:lnTo>
                    <a:lnTo>
                      <a:pt x="435" y="437"/>
                    </a:lnTo>
                    <a:lnTo>
                      <a:pt x="435" y="347"/>
                    </a:lnTo>
                    <a:lnTo>
                      <a:pt x="465" y="347"/>
                    </a:lnTo>
                    <a:lnTo>
                      <a:pt x="465" y="308"/>
                    </a:lnTo>
                    <a:lnTo>
                      <a:pt x="435" y="308"/>
                    </a:lnTo>
                    <a:lnTo>
                      <a:pt x="435" y="278"/>
                    </a:lnTo>
                    <a:lnTo>
                      <a:pt x="465" y="278"/>
                    </a:lnTo>
                    <a:lnTo>
                      <a:pt x="465" y="217"/>
                    </a:lnTo>
                    <a:lnTo>
                      <a:pt x="431" y="217"/>
                    </a:lnTo>
                    <a:lnTo>
                      <a:pt x="431" y="147"/>
                    </a:lnTo>
                    <a:lnTo>
                      <a:pt x="407" y="147"/>
                    </a:lnTo>
                    <a:lnTo>
                      <a:pt x="407" y="211"/>
                    </a:lnTo>
                    <a:lnTo>
                      <a:pt x="342" y="211"/>
                    </a:lnTo>
                    <a:lnTo>
                      <a:pt x="342" y="30"/>
                    </a:lnTo>
                    <a:lnTo>
                      <a:pt x="318" y="30"/>
                    </a:lnTo>
                    <a:lnTo>
                      <a:pt x="318" y="0"/>
                    </a:lnTo>
                    <a:lnTo>
                      <a:pt x="155" y="0"/>
                    </a:lnTo>
                    <a:lnTo>
                      <a:pt x="155" y="36"/>
                    </a:lnTo>
                    <a:lnTo>
                      <a:pt x="122" y="36"/>
                    </a:lnTo>
                    <a:lnTo>
                      <a:pt x="0" y="130"/>
                    </a:lnTo>
                    <a:lnTo>
                      <a:pt x="0" y="2880"/>
                    </a:lnTo>
                    <a:lnTo>
                      <a:pt x="535" y="2880"/>
                    </a:lnTo>
                    <a:lnTo>
                      <a:pt x="535" y="1334"/>
                    </a:lnTo>
                    <a:close/>
                  </a:path>
                </a:pathLst>
              </a:custGeom>
              <a:solidFill>
                <a:srgbClr val="8281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8" name="未知"/>
              <p:cNvSpPr/>
              <p:nvPr/>
            </p:nvSpPr>
            <p:spPr bwMode="auto">
              <a:xfrm>
                <a:off x="3384" y="352"/>
                <a:ext cx="88" cy="401"/>
              </a:xfrm>
              <a:custGeom>
                <a:avLst/>
                <a:gdLst/>
                <a:ahLst/>
                <a:cxnLst>
                  <a:cxn ang="0">
                    <a:pos x="535" y="4"/>
                  </a:cxn>
                  <a:cxn ang="0">
                    <a:pos x="429" y="0"/>
                  </a:cxn>
                  <a:cxn ang="0">
                    <a:pos x="429" y="55"/>
                  </a:cxn>
                  <a:cxn ang="0">
                    <a:pos x="181" y="55"/>
                  </a:cxn>
                  <a:cxn ang="0">
                    <a:pos x="181" y="87"/>
                  </a:cxn>
                  <a:cxn ang="0">
                    <a:pos x="149" y="87"/>
                  </a:cxn>
                  <a:cxn ang="0">
                    <a:pos x="149" y="764"/>
                  </a:cxn>
                  <a:cxn ang="0">
                    <a:pos x="60" y="764"/>
                  </a:cxn>
                  <a:cxn ang="0">
                    <a:pos x="26" y="800"/>
                  </a:cxn>
                  <a:cxn ang="0">
                    <a:pos x="26" y="833"/>
                  </a:cxn>
                  <a:cxn ang="0">
                    <a:pos x="0" y="833"/>
                  </a:cxn>
                  <a:cxn ang="0">
                    <a:pos x="0" y="2441"/>
                  </a:cxn>
                  <a:cxn ang="0">
                    <a:pos x="535" y="2441"/>
                  </a:cxn>
                  <a:cxn ang="0">
                    <a:pos x="535" y="4"/>
                  </a:cxn>
                </a:cxnLst>
                <a:rect l="0" t="0" r="r" b="b"/>
                <a:pathLst>
                  <a:path w="535" h="2441">
                    <a:moveTo>
                      <a:pt x="535" y="4"/>
                    </a:moveTo>
                    <a:lnTo>
                      <a:pt x="429" y="0"/>
                    </a:lnTo>
                    <a:lnTo>
                      <a:pt x="429" y="55"/>
                    </a:lnTo>
                    <a:lnTo>
                      <a:pt x="181" y="55"/>
                    </a:lnTo>
                    <a:lnTo>
                      <a:pt x="181" y="87"/>
                    </a:lnTo>
                    <a:lnTo>
                      <a:pt x="149" y="87"/>
                    </a:lnTo>
                    <a:lnTo>
                      <a:pt x="149" y="764"/>
                    </a:lnTo>
                    <a:lnTo>
                      <a:pt x="60" y="764"/>
                    </a:lnTo>
                    <a:lnTo>
                      <a:pt x="26" y="800"/>
                    </a:lnTo>
                    <a:lnTo>
                      <a:pt x="26" y="833"/>
                    </a:lnTo>
                    <a:lnTo>
                      <a:pt x="0" y="833"/>
                    </a:lnTo>
                    <a:lnTo>
                      <a:pt x="0" y="2441"/>
                    </a:lnTo>
                    <a:lnTo>
                      <a:pt x="535" y="2441"/>
                    </a:lnTo>
                    <a:lnTo>
                      <a:pt x="535" y="4"/>
                    </a:lnTo>
                    <a:close/>
                  </a:path>
                </a:pathLst>
              </a:custGeom>
              <a:solidFill>
                <a:srgbClr val="949393"/>
              </a:solidFill>
              <a:ln w="9525" cmpd="sng">
                <a:solidFill>
                  <a:schemeClr val="bg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9" name="未知"/>
              <p:cNvSpPr/>
              <p:nvPr/>
            </p:nvSpPr>
            <p:spPr bwMode="auto">
              <a:xfrm>
                <a:off x="3497" y="353"/>
                <a:ext cx="88" cy="400"/>
              </a:xfrm>
              <a:custGeom>
                <a:avLst/>
                <a:gdLst/>
                <a:ahLst/>
                <a:cxnLst>
                  <a:cxn ang="0">
                    <a:pos x="535" y="46"/>
                  </a:cxn>
                  <a:cxn ang="0">
                    <a:pos x="424" y="46"/>
                  </a:cxn>
                  <a:cxn ang="0">
                    <a:pos x="424" y="15"/>
                  </a:cxn>
                  <a:cxn ang="0">
                    <a:pos x="0" y="0"/>
                  </a:cxn>
                  <a:cxn ang="0">
                    <a:pos x="0" y="2432"/>
                  </a:cxn>
                  <a:cxn ang="0">
                    <a:pos x="535" y="2432"/>
                  </a:cxn>
                  <a:cxn ang="0">
                    <a:pos x="535" y="46"/>
                  </a:cxn>
                </a:cxnLst>
                <a:rect l="0" t="0" r="r" b="b"/>
                <a:pathLst>
                  <a:path w="535" h="2432">
                    <a:moveTo>
                      <a:pt x="535" y="46"/>
                    </a:moveTo>
                    <a:lnTo>
                      <a:pt x="424" y="46"/>
                    </a:lnTo>
                    <a:lnTo>
                      <a:pt x="424" y="15"/>
                    </a:lnTo>
                    <a:lnTo>
                      <a:pt x="0" y="0"/>
                    </a:lnTo>
                    <a:lnTo>
                      <a:pt x="0" y="2432"/>
                    </a:lnTo>
                    <a:lnTo>
                      <a:pt x="535" y="2432"/>
                    </a:lnTo>
                    <a:lnTo>
                      <a:pt x="535" y="4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0" name="未知"/>
              <p:cNvSpPr/>
              <p:nvPr/>
            </p:nvSpPr>
            <p:spPr bwMode="auto">
              <a:xfrm>
                <a:off x="3610" y="371"/>
                <a:ext cx="88" cy="382"/>
              </a:xfrm>
              <a:custGeom>
                <a:avLst/>
                <a:gdLst/>
                <a:ahLst/>
                <a:cxnLst>
                  <a:cxn ang="0">
                    <a:pos x="534" y="558"/>
                  </a:cxn>
                  <a:cxn ang="0">
                    <a:pos x="445" y="558"/>
                  </a:cxn>
                  <a:cxn ang="0">
                    <a:pos x="445" y="525"/>
                  </a:cxn>
                  <a:cxn ang="0">
                    <a:pos x="413" y="525"/>
                  </a:cxn>
                  <a:cxn ang="0">
                    <a:pos x="413" y="493"/>
                  </a:cxn>
                  <a:cxn ang="0">
                    <a:pos x="387" y="493"/>
                  </a:cxn>
                  <a:cxn ang="0">
                    <a:pos x="326" y="437"/>
                  </a:cxn>
                  <a:cxn ang="0">
                    <a:pos x="306" y="437"/>
                  </a:cxn>
                  <a:cxn ang="0">
                    <a:pos x="232" y="493"/>
                  </a:cxn>
                  <a:cxn ang="0">
                    <a:pos x="232" y="527"/>
                  </a:cxn>
                  <a:cxn ang="0">
                    <a:pos x="137" y="527"/>
                  </a:cxn>
                  <a:cxn ang="0">
                    <a:pos x="139" y="58"/>
                  </a:cxn>
                  <a:cxn ang="0">
                    <a:pos x="102" y="58"/>
                  </a:cxn>
                  <a:cxn ang="0">
                    <a:pos x="102" y="27"/>
                  </a:cxn>
                  <a:cxn ang="0">
                    <a:pos x="74" y="27"/>
                  </a:cxn>
                  <a:cxn ang="0">
                    <a:pos x="74" y="3"/>
                  </a:cxn>
                  <a:cxn ang="0">
                    <a:pos x="0" y="0"/>
                  </a:cxn>
                  <a:cxn ang="0">
                    <a:pos x="0" y="2323"/>
                  </a:cxn>
                  <a:cxn ang="0">
                    <a:pos x="534" y="2323"/>
                  </a:cxn>
                  <a:cxn ang="0">
                    <a:pos x="534" y="558"/>
                  </a:cxn>
                </a:cxnLst>
                <a:rect l="0" t="0" r="r" b="b"/>
                <a:pathLst>
                  <a:path w="534" h="2323">
                    <a:moveTo>
                      <a:pt x="534" y="558"/>
                    </a:moveTo>
                    <a:lnTo>
                      <a:pt x="445" y="558"/>
                    </a:lnTo>
                    <a:lnTo>
                      <a:pt x="445" y="525"/>
                    </a:lnTo>
                    <a:lnTo>
                      <a:pt x="413" y="525"/>
                    </a:lnTo>
                    <a:lnTo>
                      <a:pt x="413" y="493"/>
                    </a:lnTo>
                    <a:lnTo>
                      <a:pt x="387" y="493"/>
                    </a:lnTo>
                    <a:lnTo>
                      <a:pt x="326" y="437"/>
                    </a:lnTo>
                    <a:lnTo>
                      <a:pt x="306" y="437"/>
                    </a:lnTo>
                    <a:lnTo>
                      <a:pt x="232" y="493"/>
                    </a:lnTo>
                    <a:lnTo>
                      <a:pt x="232" y="527"/>
                    </a:lnTo>
                    <a:lnTo>
                      <a:pt x="137" y="527"/>
                    </a:lnTo>
                    <a:lnTo>
                      <a:pt x="139" y="58"/>
                    </a:lnTo>
                    <a:lnTo>
                      <a:pt x="102" y="58"/>
                    </a:lnTo>
                    <a:lnTo>
                      <a:pt x="102" y="27"/>
                    </a:lnTo>
                    <a:lnTo>
                      <a:pt x="74" y="27"/>
                    </a:lnTo>
                    <a:lnTo>
                      <a:pt x="74" y="3"/>
                    </a:lnTo>
                    <a:lnTo>
                      <a:pt x="0" y="0"/>
                    </a:lnTo>
                    <a:lnTo>
                      <a:pt x="0" y="2323"/>
                    </a:lnTo>
                    <a:lnTo>
                      <a:pt x="534" y="2323"/>
                    </a:lnTo>
                    <a:lnTo>
                      <a:pt x="534" y="55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1" name="未知"/>
              <p:cNvSpPr/>
              <p:nvPr/>
            </p:nvSpPr>
            <p:spPr bwMode="auto">
              <a:xfrm>
                <a:off x="3723" y="351"/>
                <a:ext cx="88" cy="402"/>
              </a:xfrm>
              <a:custGeom>
                <a:avLst/>
                <a:gdLst/>
                <a:ahLst/>
                <a:cxnLst>
                  <a:cxn ang="0">
                    <a:pos x="535" y="65"/>
                  </a:cxn>
                  <a:cxn ang="0">
                    <a:pos x="532" y="65"/>
                  </a:cxn>
                  <a:cxn ang="0">
                    <a:pos x="532" y="0"/>
                  </a:cxn>
                  <a:cxn ang="0">
                    <a:pos x="504" y="0"/>
                  </a:cxn>
                  <a:cxn ang="0">
                    <a:pos x="504" y="65"/>
                  </a:cxn>
                  <a:cxn ang="0">
                    <a:pos x="440" y="65"/>
                  </a:cxn>
                  <a:cxn ang="0">
                    <a:pos x="440" y="87"/>
                  </a:cxn>
                  <a:cxn ang="0">
                    <a:pos x="343" y="125"/>
                  </a:cxn>
                  <a:cxn ang="0">
                    <a:pos x="343" y="833"/>
                  </a:cxn>
                  <a:cxn ang="0">
                    <a:pos x="0" y="829"/>
                  </a:cxn>
                  <a:cxn ang="0">
                    <a:pos x="0" y="2445"/>
                  </a:cxn>
                  <a:cxn ang="0">
                    <a:pos x="535" y="2445"/>
                  </a:cxn>
                  <a:cxn ang="0">
                    <a:pos x="535" y="65"/>
                  </a:cxn>
                </a:cxnLst>
                <a:rect l="0" t="0" r="r" b="b"/>
                <a:pathLst>
                  <a:path w="535" h="2445">
                    <a:moveTo>
                      <a:pt x="535" y="65"/>
                    </a:moveTo>
                    <a:lnTo>
                      <a:pt x="532" y="65"/>
                    </a:lnTo>
                    <a:lnTo>
                      <a:pt x="532" y="0"/>
                    </a:lnTo>
                    <a:lnTo>
                      <a:pt x="504" y="0"/>
                    </a:lnTo>
                    <a:lnTo>
                      <a:pt x="504" y="65"/>
                    </a:lnTo>
                    <a:lnTo>
                      <a:pt x="440" y="65"/>
                    </a:lnTo>
                    <a:lnTo>
                      <a:pt x="440" y="87"/>
                    </a:lnTo>
                    <a:lnTo>
                      <a:pt x="343" y="125"/>
                    </a:lnTo>
                    <a:lnTo>
                      <a:pt x="343" y="833"/>
                    </a:lnTo>
                    <a:lnTo>
                      <a:pt x="0" y="829"/>
                    </a:lnTo>
                    <a:lnTo>
                      <a:pt x="0" y="2445"/>
                    </a:lnTo>
                    <a:lnTo>
                      <a:pt x="535" y="2445"/>
                    </a:lnTo>
                    <a:lnTo>
                      <a:pt x="535" y="65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" name="未知"/>
              <p:cNvSpPr/>
              <p:nvPr/>
            </p:nvSpPr>
            <p:spPr bwMode="auto">
              <a:xfrm>
                <a:off x="3836" y="345"/>
                <a:ext cx="87" cy="408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521" y="11"/>
                  </a:cxn>
                  <a:cxn ang="0">
                    <a:pos x="436" y="11"/>
                  </a:cxn>
                  <a:cxn ang="0">
                    <a:pos x="436" y="71"/>
                  </a:cxn>
                  <a:cxn ang="0">
                    <a:pos x="218" y="71"/>
                  </a:cxn>
                  <a:cxn ang="0">
                    <a:pos x="186" y="106"/>
                  </a:cxn>
                  <a:cxn ang="0">
                    <a:pos x="152" y="106"/>
                  </a:cxn>
                  <a:cxn ang="0">
                    <a:pos x="119" y="130"/>
                  </a:cxn>
                  <a:cxn ang="0">
                    <a:pos x="35" y="130"/>
                  </a:cxn>
                  <a:cxn ang="0">
                    <a:pos x="3" y="104"/>
                  </a:cxn>
                  <a:cxn ang="0">
                    <a:pos x="0" y="104"/>
                  </a:cxn>
                  <a:cxn ang="0">
                    <a:pos x="0" y="2486"/>
                  </a:cxn>
                  <a:cxn ang="0">
                    <a:pos x="535" y="2486"/>
                  </a:cxn>
                  <a:cxn ang="0">
                    <a:pos x="535" y="0"/>
                  </a:cxn>
                </a:cxnLst>
                <a:rect l="0" t="0" r="r" b="b"/>
                <a:pathLst>
                  <a:path w="535" h="2486">
                    <a:moveTo>
                      <a:pt x="535" y="0"/>
                    </a:moveTo>
                    <a:lnTo>
                      <a:pt x="521" y="11"/>
                    </a:lnTo>
                    <a:lnTo>
                      <a:pt x="436" y="11"/>
                    </a:lnTo>
                    <a:lnTo>
                      <a:pt x="436" y="71"/>
                    </a:lnTo>
                    <a:lnTo>
                      <a:pt x="218" y="71"/>
                    </a:lnTo>
                    <a:lnTo>
                      <a:pt x="186" y="106"/>
                    </a:lnTo>
                    <a:lnTo>
                      <a:pt x="152" y="106"/>
                    </a:lnTo>
                    <a:lnTo>
                      <a:pt x="119" y="130"/>
                    </a:lnTo>
                    <a:lnTo>
                      <a:pt x="35" y="130"/>
                    </a:lnTo>
                    <a:lnTo>
                      <a:pt x="3" y="104"/>
                    </a:lnTo>
                    <a:lnTo>
                      <a:pt x="0" y="104"/>
                    </a:lnTo>
                    <a:lnTo>
                      <a:pt x="0" y="2486"/>
                    </a:lnTo>
                    <a:lnTo>
                      <a:pt x="535" y="2486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3" name="未知"/>
              <p:cNvSpPr/>
              <p:nvPr/>
            </p:nvSpPr>
            <p:spPr bwMode="auto">
              <a:xfrm>
                <a:off x="3949" y="332"/>
                <a:ext cx="87" cy="421"/>
              </a:xfrm>
              <a:custGeom>
                <a:avLst/>
                <a:gdLst/>
                <a:ahLst/>
                <a:cxnLst>
                  <a:cxn ang="0">
                    <a:pos x="534" y="891"/>
                  </a:cxn>
                  <a:cxn ang="0">
                    <a:pos x="462" y="891"/>
                  </a:cxn>
                  <a:cxn ang="0">
                    <a:pos x="429" y="924"/>
                  </a:cxn>
                  <a:cxn ang="0">
                    <a:pos x="365" y="924"/>
                  </a:cxn>
                  <a:cxn ang="0">
                    <a:pos x="365" y="706"/>
                  </a:cxn>
                  <a:cxn ang="0">
                    <a:pos x="335" y="676"/>
                  </a:cxn>
                  <a:cxn ang="0">
                    <a:pos x="214" y="676"/>
                  </a:cxn>
                  <a:cxn ang="0">
                    <a:pos x="214" y="119"/>
                  </a:cxn>
                  <a:cxn ang="0">
                    <a:pos x="153" y="119"/>
                  </a:cxn>
                  <a:cxn ang="0">
                    <a:pos x="153" y="53"/>
                  </a:cxn>
                  <a:cxn ang="0">
                    <a:pos x="117" y="53"/>
                  </a:cxn>
                  <a:cxn ang="0">
                    <a:pos x="117" y="0"/>
                  </a:cxn>
                  <a:cxn ang="0">
                    <a:pos x="89" y="0"/>
                  </a:cxn>
                  <a:cxn ang="0">
                    <a:pos x="89" y="51"/>
                  </a:cxn>
                  <a:cxn ang="0">
                    <a:pos x="0" y="51"/>
                  </a:cxn>
                  <a:cxn ang="0">
                    <a:pos x="0" y="2562"/>
                  </a:cxn>
                  <a:cxn ang="0">
                    <a:pos x="534" y="2562"/>
                  </a:cxn>
                  <a:cxn ang="0">
                    <a:pos x="534" y="891"/>
                  </a:cxn>
                </a:cxnLst>
                <a:rect l="0" t="0" r="r" b="b"/>
                <a:pathLst>
                  <a:path w="534" h="2562">
                    <a:moveTo>
                      <a:pt x="534" y="891"/>
                    </a:moveTo>
                    <a:lnTo>
                      <a:pt x="462" y="891"/>
                    </a:lnTo>
                    <a:lnTo>
                      <a:pt x="429" y="924"/>
                    </a:lnTo>
                    <a:lnTo>
                      <a:pt x="365" y="924"/>
                    </a:lnTo>
                    <a:lnTo>
                      <a:pt x="365" y="706"/>
                    </a:lnTo>
                    <a:lnTo>
                      <a:pt x="335" y="676"/>
                    </a:lnTo>
                    <a:lnTo>
                      <a:pt x="214" y="676"/>
                    </a:lnTo>
                    <a:lnTo>
                      <a:pt x="214" y="119"/>
                    </a:lnTo>
                    <a:lnTo>
                      <a:pt x="153" y="119"/>
                    </a:lnTo>
                    <a:lnTo>
                      <a:pt x="153" y="53"/>
                    </a:lnTo>
                    <a:lnTo>
                      <a:pt x="117" y="53"/>
                    </a:lnTo>
                    <a:lnTo>
                      <a:pt x="117" y="0"/>
                    </a:lnTo>
                    <a:lnTo>
                      <a:pt x="89" y="0"/>
                    </a:lnTo>
                    <a:lnTo>
                      <a:pt x="89" y="51"/>
                    </a:lnTo>
                    <a:lnTo>
                      <a:pt x="0" y="51"/>
                    </a:lnTo>
                    <a:lnTo>
                      <a:pt x="0" y="2562"/>
                    </a:lnTo>
                    <a:lnTo>
                      <a:pt x="534" y="2562"/>
                    </a:lnTo>
                    <a:lnTo>
                      <a:pt x="534" y="891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4" name="未知"/>
              <p:cNvSpPr/>
              <p:nvPr/>
            </p:nvSpPr>
            <p:spPr bwMode="auto">
              <a:xfrm>
                <a:off x="4061" y="523"/>
                <a:ext cx="88" cy="230"/>
              </a:xfrm>
              <a:custGeom>
                <a:avLst/>
                <a:gdLst/>
                <a:ahLst/>
                <a:cxnLst>
                  <a:cxn ang="0">
                    <a:pos x="535" y="129"/>
                  </a:cxn>
                  <a:cxn ang="0">
                    <a:pos x="470" y="129"/>
                  </a:cxn>
                  <a:cxn ang="0">
                    <a:pos x="470" y="113"/>
                  </a:cxn>
                  <a:cxn ang="0">
                    <a:pos x="387" y="0"/>
                  </a:cxn>
                  <a:cxn ang="0">
                    <a:pos x="337" y="0"/>
                  </a:cxn>
                  <a:cxn ang="0">
                    <a:pos x="263" y="127"/>
                  </a:cxn>
                  <a:cxn ang="0">
                    <a:pos x="176" y="67"/>
                  </a:cxn>
                  <a:cxn ang="0">
                    <a:pos x="115" y="67"/>
                  </a:cxn>
                  <a:cxn ang="0">
                    <a:pos x="21" y="131"/>
                  </a:cxn>
                  <a:cxn ang="0">
                    <a:pos x="21" y="162"/>
                  </a:cxn>
                  <a:cxn ang="0">
                    <a:pos x="0" y="162"/>
                  </a:cxn>
                  <a:cxn ang="0">
                    <a:pos x="0" y="1397"/>
                  </a:cxn>
                  <a:cxn ang="0">
                    <a:pos x="535" y="1397"/>
                  </a:cxn>
                  <a:cxn ang="0">
                    <a:pos x="535" y="129"/>
                  </a:cxn>
                </a:cxnLst>
                <a:rect l="0" t="0" r="r" b="b"/>
                <a:pathLst>
                  <a:path w="535" h="1397">
                    <a:moveTo>
                      <a:pt x="535" y="129"/>
                    </a:moveTo>
                    <a:lnTo>
                      <a:pt x="470" y="129"/>
                    </a:lnTo>
                    <a:lnTo>
                      <a:pt x="470" y="113"/>
                    </a:lnTo>
                    <a:lnTo>
                      <a:pt x="387" y="0"/>
                    </a:lnTo>
                    <a:lnTo>
                      <a:pt x="337" y="0"/>
                    </a:lnTo>
                    <a:lnTo>
                      <a:pt x="263" y="127"/>
                    </a:lnTo>
                    <a:lnTo>
                      <a:pt x="176" y="67"/>
                    </a:lnTo>
                    <a:lnTo>
                      <a:pt x="115" y="67"/>
                    </a:lnTo>
                    <a:lnTo>
                      <a:pt x="21" y="131"/>
                    </a:lnTo>
                    <a:lnTo>
                      <a:pt x="21" y="162"/>
                    </a:lnTo>
                    <a:lnTo>
                      <a:pt x="0" y="162"/>
                    </a:lnTo>
                    <a:lnTo>
                      <a:pt x="0" y="1397"/>
                    </a:lnTo>
                    <a:lnTo>
                      <a:pt x="535" y="1397"/>
                    </a:lnTo>
                    <a:lnTo>
                      <a:pt x="535" y="12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5" name="未知"/>
              <p:cNvSpPr/>
              <p:nvPr/>
            </p:nvSpPr>
            <p:spPr bwMode="auto">
              <a:xfrm>
                <a:off x="4174" y="265"/>
                <a:ext cx="88" cy="488"/>
              </a:xfrm>
              <a:custGeom>
                <a:avLst/>
                <a:gdLst/>
                <a:ahLst/>
                <a:cxnLst>
                  <a:cxn ang="0">
                    <a:pos x="535" y="32"/>
                  </a:cxn>
                  <a:cxn ang="0">
                    <a:pos x="479" y="32"/>
                  </a:cxn>
                  <a:cxn ang="0">
                    <a:pos x="446" y="0"/>
                  </a:cxn>
                  <a:cxn ang="0">
                    <a:pos x="418" y="0"/>
                  </a:cxn>
                  <a:cxn ang="0">
                    <a:pos x="388" y="38"/>
                  </a:cxn>
                  <a:cxn ang="0">
                    <a:pos x="321" y="38"/>
                  </a:cxn>
                  <a:cxn ang="0">
                    <a:pos x="321" y="127"/>
                  </a:cxn>
                  <a:cxn ang="0">
                    <a:pos x="295" y="127"/>
                  </a:cxn>
                  <a:cxn ang="0">
                    <a:pos x="295" y="163"/>
                  </a:cxn>
                  <a:cxn ang="0">
                    <a:pos x="231" y="163"/>
                  </a:cxn>
                  <a:cxn ang="0">
                    <a:pos x="231" y="186"/>
                  </a:cxn>
                  <a:cxn ang="0">
                    <a:pos x="196" y="186"/>
                  </a:cxn>
                  <a:cxn ang="0">
                    <a:pos x="196" y="250"/>
                  </a:cxn>
                  <a:cxn ang="0">
                    <a:pos x="172" y="250"/>
                  </a:cxn>
                  <a:cxn ang="0">
                    <a:pos x="172" y="1455"/>
                  </a:cxn>
                  <a:cxn ang="0">
                    <a:pos x="136" y="1478"/>
                  </a:cxn>
                  <a:cxn ang="0">
                    <a:pos x="136" y="1522"/>
                  </a:cxn>
                  <a:cxn ang="0">
                    <a:pos x="11" y="1522"/>
                  </a:cxn>
                  <a:cxn ang="0">
                    <a:pos x="11" y="1893"/>
                  </a:cxn>
                  <a:cxn ang="0">
                    <a:pos x="0" y="1898"/>
                  </a:cxn>
                  <a:cxn ang="0">
                    <a:pos x="0" y="2973"/>
                  </a:cxn>
                  <a:cxn ang="0">
                    <a:pos x="535" y="2973"/>
                  </a:cxn>
                  <a:cxn ang="0">
                    <a:pos x="535" y="32"/>
                  </a:cxn>
                </a:cxnLst>
                <a:rect l="0" t="0" r="r" b="b"/>
                <a:pathLst>
                  <a:path w="535" h="2973">
                    <a:moveTo>
                      <a:pt x="535" y="32"/>
                    </a:moveTo>
                    <a:lnTo>
                      <a:pt x="479" y="32"/>
                    </a:lnTo>
                    <a:lnTo>
                      <a:pt x="446" y="0"/>
                    </a:lnTo>
                    <a:lnTo>
                      <a:pt x="418" y="0"/>
                    </a:lnTo>
                    <a:lnTo>
                      <a:pt x="388" y="38"/>
                    </a:lnTo>
                    <a:lnTo>
                      <a:pt x="321" y="38"/>
                    </a:lnTo>
                    <a:lnTo>
                      <a:pt x="321" y="127"/>
                    </a:lnTo>
                    <a:lnTo>
                      <a:pt x="295" y="127"/>
                    </a:lnTo>
                    <a:lnTo>
                      <a:pt x="295" y="163"/>
                    </a:lnTo>
                    <a:lnTo>
                      <a:pt x="231" y="163"/>
                    </a:lnTo>
                    <a:lnTo>
                      <a:pt x="231" y="186"/>
                    </a:lnTo>
                    <a:lnTo>
                      <a:pt x="196" y="186"/>
                    </a:lnTo>
                    <a:lnTo>
                      <a:pt x="196" y="250"/>
                    </a:lnTo>
                    <a:lnTo>
                      <a:pt x="172" y="250"/>
                    </a:lnTo>
                    <a:lnTo>
                      <a:pt x="172" y="1455"/>
                    </a:lnTo>
                    <a:lnTo>
                      <a:pt x="136" y="1478"/>
                    </a:lnTo>
                    <a:lnTo>
                      <a:pt x="136" y="1522"/>
                    </a:lnTo>
                    <a:lnTo>
                      <a:pt x="11" y="1522"/>
                    </a:lnTo>
                    <a:lnTo>
                      <a:pt x="11" y="1893"/>
                    </a:lnTo>
                    <a:lnTo>
                      <a:pt x="0" y="1898"/>
                    </a:lnTo>
                    <a:lnTo>
                      <a:pt x="0" y="2973"/>
                    </a:lnTo>
                    <a:lnTo>
                      <a:pt x="535" y="2973"/>
                    </a:lnTo>
                    <a:lnTo>
                      <a:pt x="535" y="32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6" name="未知"/>
              <p:cNvSpPr/>
              <p:nvPr/>
            </p:nvSpPr>
            <p:spPr bwMode="auto">
              <a:xfrm>
                <a:off x="4287" y="574"/>
                <a:ext cx="88" cy="179"/>
              </a:xfrm>
              <a:custGeom>
                <a:avLst/>
                <a:gdLst/>
                <a:ahLst/>
                <a:cxnLst>
                  <a:cxn ang="0">
                    <a:pos x="535" y="123"/>
                  </a:cxn>
                  <a:cxn ang="0">
                    <a:pos x="503" y="123"/>
                  </a:cxn>
                  <a:cxn ang="0">
                    <a:pos x="503" y="97"/>
                  </a:cxn>
                  <a:cxn ang="0">
                    <a:pos x="394" y="97"/>
                  </a:cxn>
                  <a:cxn ang="0">
                    <a:pos x="324" y="129"/>
                  </a:cxn>
                  <a:cxn ang="0">
                    <a:pos x="324" y="0"/>
                  </a:cxn>
                  <a:cxn ang="0">
                    <a:pos x="284" y="0"/>
                  </a:cxn>
                  <a:cxn ang="0">
                    <a:pos x="284" y="129"/>
                  </a:cxn>
                  <a:cxn ang="0">
                    <a:pos x="255" y="129"/>
                  </a:cxn>
                  <a:cxn ang="0">
                    <a:pos x="255" y="66"/>
                  </a:cxn>
                  <a:cxn ang="0">
                    <a:pos x="197" y="66"/>
                  </a:cxn>
                  <a:cxn ang="0">
                    <a:pos x="197" y="127"/>
                  </a:cxn>
                  <a:cxn ang="0">
                    <a:pos x="169" y="127"/>
                  </a:cxn>
                  <a:cxn ang="0">
                    <a:pos x="169" y="101"/>
                  </a:cxn>
                  <a:cxn ang="0">
                    <a:pos x="42" y="101"/>
                  </a:cxn>
                  <a:cxn ang="0">
                    <a:pos x="42" y="129"/>
                  </a:cxn>
                  <a:cxn ang="0">
                    <a:pos x="11" y="129"/>
                  </a:cxn>
                  <a:cxn ang="0">
                    <a:pos x="11" y="99"/>
                  </a:cxn>
                  <a:cxn ang="0">
                    <a:pos x="0" y="99"/>
                  </a:cxn>
                  <a:cxn ang="0">
                    <a:pos x="0" y="1088"/>
                  </a:cxn>
                  <a:cxn ang="0">
                    <a:pos x="535" y="1088"/>
                  </a:cxn>
                  <a:cxn ang="0">
                    <a:pos x="535" y="123"/>
                  </a:cxn>
                </a:cxnLst>
                <a:rect l="0" t="0" r="r" b="b"/>
                <a:pathLst>
                  <a:path w="535" h="1088">
                    <a:moveTo>
                      <a:pt x="535" y="123"/>
                    </a:moveTo>
                    <a:lnTo>
                      <a:pt x="503" y="123"/>
                    </a:lnTo>
                    <a:lnTo>
                      <a:pt x="503" y="97"/>
                    </a:lnTo>
                    <a:lnTo>
                      <a:pt x="394" y="97"/>
                    </a:lnTo>
                    <a:lnTo>
                      <a:pt x="324" y="129"/>
                    </a:lnTo>
                    <a:lnTo>
                      <a:pt x="324" y="0"/>
                    </a:lnTo>
                    <a:lnTo>
                      <a:pt x="284" y="0"/>
                    </a:lnTo>
                    <a:lnTo>
                      <a:pt x="284" y="129"/>
                    </a:lnTo>
                    <a:lnTo>
                      <a:pt x="255" y="129"/>
                    </a:lnTo>
                    <a:lnTo>
                      <a:pt x="255" y="66"/>
                    </a:lnTo>
                    <a:lnTo>
                      <a:pt x="197" y="66"/>
                    </a:lnTo>
                    <a:lnTo>
                      <a:pt x="197" y="127"/>
                    </a:lnTo>
                    <a:lnTo>
                      <a:pt x="169" y="127"/>
                    </a:lnTo>
                    <a:lnTo>
                      <a:pt x="169" y="101"/>
                    </a:lnTo>
                    <a:lnTo>
                      <a:pt x="42" y="101"/>
                    </a:lnTo>
                    <a:lnTo>
                      <a:pt x="42" y="129"/>
                    </a:lnTo>
                    <a:lnTo>
                      <a:pt x="11" y="129"/>
                    </a:lnTo>
                    <a:lnTo>
                      <a:pt x="11" y="99"/>
                    </a:lnTo>
                    <a:lnTo>
                      <a:pt x="0" y="99"/>
                    </a:lnTo>
                    <a:lnTo>
                      <a:pt x="0" y="1088"/>
                    </a:lnTo>
                    <a:lnTo>
                      <a:pt x="535" y="1088"/>
                    </a:lnTo>
                    <a:lnTo>
                      <a:pt x="535" y="12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7" name="未知"/>
              <p:cNvSpPr/>
              <p:nvPr/>
            </p:nvSpPr>
            <p:spPr bwMode="auto">
              <a:xfrm>
                <a:off x="4400" y="260"/>
                <a:ext cx="87" cy="493"/>
              </a:xfrm>
              <a:custGeom>
                <a:avLst/>
                <a:gdLst/>
                <a:ahLst/>
                <a:cxnLst>
                  <a:cxn ang="0">
                    <a:pos x="534" y="183"/>
                  </a:cxn>
                  <a:cxn ang="0">
                    <a:pos x="444" y="89"/>
                  </a:cxn>
                  <a:cxn ang="0">
                    <a:pos x="402" y="89"/>
                  </a:cxn>
                  <a:cxn ang="0">
                    <a:pos x="402" y="26"/>
                  </a:cxn>
                  <a:cxn ang="0">
                    <a:pos x="368" y="0"/>
                  </a:cxn>
                  <a:cxn ang="0">
                    <a:pos x="339" y="0"/>
                  </a:cxn>
                  <a:cxn ang="0">
                    <a:pos x="307" y="30"/>
                  </a:cxn>
                  <a:cxn ang="0">
                    <a:pos x="154" y="30"/>
                  </a:cxn>
                  <a:cxn ang="0">
                    <a:pos x="154" y="56"/>
                  </a:cxn>
                  <a:cxn ang="0">
                    <a:pos x="122" y="56"/>
                  </a:cxn>
                  <a:cxn ang="0">
                    <a:pos x="122" y="179"/>
                  </a:cxn>
                  <a:cxn ang="0">
                    <a:pos x="94" y="179"/>
                  </a:cxn>
                  <a:cxn ang="0">
                    <a:pos x="94" y="1919"/>
                  </a:cxn>
                  <a:cxn ang="0">
                    <a:pos x="37" y="1919"/>
                  </a:cxn>
                  <a:cxn ang="0">
                    <a:pos x="37" y="2064"/>
                  </a:cxn>
                  <a:cxn ang="0">
                    <a:pos x="0" y="2064"/>
                  </a:cxn>
                  <a:cxn ang="0">
                    <a:pos x="0" y="2999"/>
                  </a:cxn>
                  <a:cxn ang="0">
                    <a:pos x="534" y="2999"/>
                  </a:cxn>
                  <a:cxn ang="0">
                    <a:pos x="534" y="183"/>
                  </a:cxn>
                </a:cxnLst>
                <a:rect l="0" t="0" r="r" b="b"/>
                <a:pathLst>
                  <a:path w="534" h="2999">
                    <a:moveTo>
                      <a:pt x="534" y="183"/>
                    </a:moveTo>
                    <a:lnTo>
                      <a:pt x="444" y="89"/>
                    </a:lnTo>
                    <a:lnTo>
                      <a:pt x="402" y="89"/>
                    </a:lnTo>
                    <a:lnTo>
                      <a:pt x="402" y="26"/>
                    </a:lnTo>
                    <a:lnTo>
                      <a:pt x="368" y="0"/>
                    </a:lnTo>
                    <a:lnTo>
                      <a:pt x="339" y="0"/>
                    </a:lnTo>
                    <a:lnTo>
                      <a:pt x="307" y="30"/>
                    </a:lnTo>
                    <a:lnTo>
                      <a:pt x="154" y="30"/>
                    </a:lnTo>
                    <a:lnTo>
                      <a:pt x="154" y="56"/>
                    </a:lnTo>
                    <a:lnTo>
                      <a:pt x="122" y="56"/>
                    </a:lnTo>
                    <a:lnTo>
                      <a:pt x="122" y="179"/>
                    </a:lnTo>
                    <a:lnTo>
                      <a:pt x="94" y="179"/>
                    </a:lnTo>
                    <a:lnTo>
                      <a:pt x="94" y="1919"/>
                    </a:lnTo>
                    <a:lnTo>
                      <a:pt x="37" y="1919"/>
                    </a:lnTo>
                    <a:lnTo>
                      <a:pt x="37" y="2064"/>
                    </a:lnTo>
                    <a:lnTo>
                      <a:pt x="0" y="2064"/>
                    </a:lnTo>
                    <a:lnTo>
                      <a:pt x="0" y="2999"/>
                    </a:lnTo>
                    <a:lnTo>
                      <a:pt x="534" y="2999"/>
                    </a:lnTo>
                    <a:lnTo>
                      <a:pt x="534" y="183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8" name="未知"/>
              <p:cNvSpPr/>
              <p:nvPr/>
            </p:nvSpPr>
            <p:spPr bwMode="auto">
              <a:xfrm>
                <a:off x="4513" y="574"/>
                <a:ext cx="87" cy="179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370" y="0"/>
                  </a:cxn>
                  <a:cxn ang="0">
                    <a:pos x="370" y="101"/>
                  </a:cxn>
                  <a:cxn ang="0">
                    <a:pos x="336" y="101"/>
                  </a:cxn>
                  <a:cxn ang="0">
                    <a:pos x="336" y="4"/>
                  </a:cxn>
                  <a:cxn ang="0">
                    <a:pos x="273" y="4"/>
                  </a:cxn>
                  <a:cxn ang="0">
                    <a:pos x="273" y="131"/>
                  </a:cxn>
                  <a:cxn ang="0">
                    <a:pos x="187" y="131"/>
                  </a:cxn>
                  <a:cxn ang="0">
                    <a:pos x="118" y="62"/>
                  </a:cxn>
                  <a:cxn ang="0">
                    <a:pos x="94" y="62"/>
                  </a:cxn>
                  <a:cxn ang="0">
                    <a:pos x="60" y="97"/>
                  </a:cxn>
                  <a:cxn ang="0">
                    <a:pos x="60" y="125"/>
                  </a:cxn>
                  <a:cxn ang="0">
                    <a:pos x="29" y="125"/>
                  </a:cxn>
                  <a:cxn ang="0">
                    <a:pos x="29" y="99"/>
                  </a:cxn>
                  <a:cxn ang="0">
                    <a:pos x="0" y="99"/>
                  </a:cxn>
                  <a:cxn ang="0">
                    <a:pos x="0" y="1090"/>
                  </a:cxn>
                  <a:cxn ang="0">
                    <a:pos x="535" y="1090"/>
                  </a:cxn>
                  <a:cxn ang="0">
                    <a:pos x="535" y="0"/>
                  </a:cxn>
                </a:cxnLst>
                <a:rect l="0" t="0" r="r" b="b"/>
                <a:pathLst>
                  <a:path w="535" h="1090">
                    <a:moveTo>
                      <a:pt x="535" y="0"/>
                    </a:moveTo>
                    <a:lnTo>
                      <a:pt x="370" y="0"/>
                    </a:lnTo>
                    <a:lnTo>
                      <a:pt x="370" y="101"/>
                    </a:lnTo>
                    <a:lnTo>
                      <a:pt x="336" y="101"/>
                    </a:lnTo>
                    <a:lnTo>
                      <a:pt x="336" y="4"/>
                    </a:lnTo>
                    <a:lnTo>
                      <a:pt x="273" y="4"/>
                    </a:lnTo>
                    <a:lnTo>
                      <a:pt x="273" y="131"/>
                    </a:lnTo>
                    <a:lnTo>
                      <a:pt x="187" y="131"/>
                    </a:lnTo>
                    <a:lnTo>
                      <a:pt x="118" y="62"/>
                    </a:lnTo>
                    <a:lnTo>
                      <a:pt x="94" y="62"/>
                    </a:lnTo>
                    <a:lnTo>
                      <a:pt x="60" y="97"/>
                    </a:lnTo>
                    <a:lnTo>
                      <a:pt x="60" y="125"/>
                    </a:lnTo>
                    <a:lnTo>
                      <a:pt x="29" y="125"/>
                    </a:lnTo>
                    <a:lnTo>
                      <a:pt x="29" y="99"/>
                    </a:lnTo>
                    <a:lnTo>
                      <a:pt x="0" y="99"/>
                    </a:lnTo>
                    <a:lnTo>
                      <a:pt x="0" y="1090"/>
                    </a:lnTo>
                    <a:lnTo>
                      <a:pt x="535" y="1090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0074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9" name="Rectangle 39"/>
              <p:cNvSpPr>
                <a:spLocks noChangeArrowheads="1"/>
              </p:cNvSpPr>
              <p:nvPr/>
            </p:nvSpPr>
            <p:spPr bwMode="auto">
              <a:xfrm>
                <a:off x="4588" y="544"/>
                <a:ext cx="12" cy="11"/>
              </a:xfrm>
              <a:prstGeom prst="rect">
                <a:avLst/>
              </a:prstGeom>
              <a:solidFill>
                <a:srgbClr val="DDDDDC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0" name="未知"/>
              <p:cNvSpPr/>
              <p:nvPr/>
            </p:nvSpPr>
            <p:spPr bwMode="auto">
              <a:xfrm>
                <a:off x="4625" y="494"/>
                <a:ext cx="88" cy="259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393" y="0"/>
                  </a:cxn>
                  <a:cxn ang="0">
                    <a:pos x="393" y="62"/>
                  </a:cxn>
                  <a:cxn ang="0">
                    <a:pos x="332" y="62"/>
                  </a:cxn>
                  <a:cxn ang="0">
                    <a:pos x="332" y="306"/>
                  </a:cxn>
                  <a:cxn ang="0">
                    <a:pos x="54" y="306"/>
                  </a:cxn>
                  <a:cxn ang="0">
                    <a:pos x="54" y="278"/>
                  </a:cxn>
                  <a:cxn ang="0">
                    <a:pos x="78" y="278"/>
                  </a:cxn>
                  <a:cxn ang="0">
                    <a:pos x="78" y="218"/>
                  </a:cxn>
                  <a:cxn ang="0">
                    <a:pos x="24" y="218"/>
                  </a:cxn>
                  <a:cxn ang="0">
                    <a:pos x="24" y="278"/>
                  </a:cxn>
                  <a:cxn ang="0">
                    <a:pos x="0" y="278"/>
                  </a:cxn>
                  <a:cxn ang="0">
                    <a:pos x="0" y="389"/>
                  </a:cxn>
                  <a:cxn ang="0">
                    <a:pos x="18" y="395"/>
                  </a:cxn>
                  <a:cxn ang="0">
                    <a:pos x="18" y="441"/>
                  </a:cxn>
                  <a:cxn ang="0">
                    <a:pos x="0" y="456"/>
                  </a:cxn>
                  <a:cxn ang="0">
                    <a:pos x="0" y="1578"/>
                  </a:cxn>
                  <a:cxn ang="0">
                    <a:pos x="535" y="1578"/>
                  </a:cxn>
                  <a:cxn ang="0">
                    <a:pos x="535" y="0"/>
                  </a:cxn>
                </a:cxnLst>
                <a:rect l="0" t="0" r="r" b="b"/>
                <a:pathLst>
                  <a:path w="535" h="1578">
                    <a:moveTo>
                      <a:pt x="535" y="0"/>
                    </a:moveTo>
                    <a:lnTo>
                      <a:pt x="393" y="0"/>
                    </a:lnTo>
                    <a:lnTo>
                      <a:pt x="393" y="62"/>
                    </a:lnTo>
                    <a:lnTo>
                      <a:pt x="332" y="62"/>
                    </a:lnTo>
                    <a:lnTo>
                      <a:pt x="332" y="306"/>
                    </a:lnTo>
                    <a:lnTo>
                      <a:pt x="54" y="306"/>
                    </a:lnTo>
                    <a:lnTo>
                      <a:pt x="54" y="278"/>
                    </a:lnTo>
                    <a:lnTo>
                      <a:pt x="78" y="278"/>
                    </a:lnTo>
                    <a:lnTo>
                      <a:pt x="78" y="218"/>
                    </a:lnTo>
                    <a:lnTo>
                      <a:pt x="24" y="218"/>
                    </a:lnTo>
                    <a:lnTo>
                      <a:pt x="24" y="278"/>
                    </a:lnTo>
                    <a:lnTo>
                      <a:pt x="0" y="278"/>
                    </a:lnTo>
                    <a:lnTo>
                      <a:pt x="0" y="389"/>
                    </a:lnTo>
                    <a:lnTo>
                      <a:pt x="18" y="395"/>
                    </a:lnTo>
                    <a:lnTo>
                      <a:pt x="18" y="441"/>
                    </a:lnTo>
                    <a:lnTo>
                      <a:pt x="0" y="456"/>
                    </a:lnTo>
                    <a:lnTo>
                      <a:pt x="0" y="1578"/>
                    </a:lnTo>
                    <a:lnTo>
                      <a:pt x="535" y="1578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1" name="未知"/>
              <p:cNvSpPr/>
              <p:nvPr/>
            </p:nvSpPr>
            <p:spPr bwMode="auto">
              <a:xfrm>
                <a:off x="4738" y="442"/>
                <a:ext cx="88" cy="311"/>
              </a:xfrm>
              <a:custGeom>
                <a:avLst/>
                <a:gdLst/>
                <a:ahLst/>
                <a:cxnLst>
                  <a:cxn ang="0">
                    <a:pos x="534" y="699"/>
                  </a:cxn>
                  <a:cxn ang="0">
                    <a:pos x="475" y="681"/>
                  </a:cxn>
                  <a:cxn ang="0">
                    <a:pos x="475" y="645"/>
                  </a:cxn>
                  <a:cxn ang="0">
                    <a:pos x="418" y="645"/>
                  </a:cxn>
                  <a:cxn ang="0">
                    <a:pos x="418" y="679"/>
                  </a:cxn>
                  <a:cxn ang="0">
                    <a:pos x="390" y="679"/>
                  </a:cxn>
                  <a:cxn ang="0">
                    <a:pos x="390" y="645"/>
                  </a:cxn>
                  <a:cxn ang="0">
                    <a:pos x="358" y="645"/>
                  </a:cxn>
                  <a:cxn ang="0">
                    <a:pos x="358" y="701"/>
                  </a:cxn>
                  <a:cxn ang="0">
                    <a:pos x="326" y="701"/>
                  </a:cxn>
                  <a:cxn ang="0">
                    <a:pos x="326" y="157"/>
                  </a:cxn>
                  <a:cxn ang="0">
                    <a:pos x="534" y="157"/>
                  </a:cxn>
                  <a:cxn ang="0">
                    <a:pos x="534" y="103"/>
                  </a:cxn>
                  <a:cxn ang="0">
                    <a:pos x="354" y="98"/>
                  </a:cxn>
                  <a:cxn ang="0">
                    <a:pos x="295" y="98"/>
                  </a:cxn>
                  <a:cxn ang="0">
                    <a:pos x="295" y="0"/>
                  </a:cxn>
                  <a:cxn ang="0">
                    <a:pos x="261" y="0"/>
                  </a:cxn>
                  <a:cxn ang="0">
                    <a:pos x="261" y="94"/>
                  </a:cxn>
                  <a:cxn ang="0">
                    <a:pos x="227" y="94"/>
                  </a:cxn>
                  <a:cxn ang="0">
                    <a:pos x="227" y="66"/>
                  </a:cxn>
                  <a:cxn ang="0">
                    <a:pos x="197" y="66"/>
                  </a:cxn>
                  <a:cxn ang="0">
                    <a:pos x="197" y="38"/>
                  </a:cxn>
                  <a:cxn ang="0">
                    <a:pos x="168" y="38"/>
                  </a:cxn>
                  <a:cxn ang="0">
                    <a:pos x="168" y="6"/>
                  </a:cxn>
                  <a:cxn ang="0">
                    <a:pos x="140" y="6"/>
                  </a:cxn>
                  <a:cxn ang="0">
                    <a:pos x="140" y="34"/>
                  </a:cxn>
                  <a:cxn ang="0">
                    <a:pos x="104" y="34"/>
                  </a:cxn>
                  <a:cxn ang="0">
                    <a:pos x="104" y="125"/>
                  </a:cxn>
                  <a:cxn ang="0">
                    <a:pos x="140" y="125"/>
                  </a:cxn>
                  <a:cxn ang="0">
                    <a:pos x="140" y="155"/>
                  </a:cxn>
                  <a:cxn ang="0">
                    <a:pos x="259" y="155"/>
                  </a:cxn>
                  <a:cxn ang="0">
                    <a:pos x="259" y="374"/>
                  </a:cxn>
                  <a:cxn ang="0">
                    <a:pos x="231" y="374"/>
                  </a:cxn>
                  <a:cxn ang="0">
                    <a:pos x="231" y="348"/>
                  </a:cxn>
                  <a:cxn ang="0">
                    <a:pos x="191" y="312"/>
                  </a:cxn>
                  <a:cxn ang="0">
                    <a:pos x="13" y="312"/>
                  </a:cxn>
                  <a:cxn ang="0">
                    <a:pos x="13" y="280"/>
                  </a:cxn>
                  <a:cxn ang="0">
                    <a:pos x="0" y="280"/>
                  </a:cxn>
                  <a:cxn ang="0">
                    <a:pos x="0" y="1890"/>
                  </a:cxn>
                  <a:cxn ang="0">
                    <a:pos x="534" y="1890"/>
                  </a:cxn>
                  <a:cxn ang="0">
                    <a:pos x="534" y="699"/>
                  </a:cxn>
                </a:cxnLst>
                <a:rect l="0" t="0" r="r" b="b"/>
                <a:pathLst>
                  <a:path w="534" h="1890">
                    <a:moveTo>
                      <a:pt x="534" y="699"/>
                    </a:moveTo>
                    <a:lnTo>
                      <a:pt x="475" y="681"/>
                    </a:lnTo>
                    <a:lnTo>
                      <a:pt x="475" y="645"/>
                    </a:lnTo>
                    <a:lnTo>
                      <a:pt x="418" y="645"/>
                    </a:lnTo>
                    <a:lnTo>
                      <a:pt x="418" y="679"/>
                    </a:lnTo>
                    <a:lnTo>
                      <a:pt x="390" y="679"/>
                    </a:lnTo>
                    <a:lnTo>
                      <a:pt x="390" y="645"/>
                    </a:lnTo>
                    <a:lnTo>
                      <a:pt x="358" y="645"/>
                    </a:lnTo>
                    <a:lnTo>
                      <a:pt x="358" y="701"/>
                    </a:lnTo>
                    <a:lnTo>
                      <a:pt x="326" y="701"/>
                    </a:lnTo>
                    <a:lnTo>
                      <a:pt x="326" y="157"/>
                    </a:lnTo>
                    <a:lnTo>
                      <a:pt x="534" y="157"/>
                    </a:lnTo>
                    <a:lnTo>
                      <a:pt x="534" y="103"/>
                    </a:lnTo>
                    <a:lnTo>
                      <a:pt x="354" y="98"/>
                    </a:lnTo>
                    <a:lnTo>
                      <a:pt x="295" y="98"/>
                    </a:lnTo>
                    <a:lnTo>
                      <a:pt x="295" y="0"/>
                    </a:lnTo>
                    <a:lnTo>
                      <a:pt x="261" y="0"/>
                    </a:lnTo>
                    <a:lnTo>
                      <a:pt x="261" y="94"/>
                    </a:lnTo>
                    <a:lnTo>
                      <a:pt x="227" y="94"/>
                    </a:lnTo>
                    <a:lnTo>
                      <a:pt x="227" y="66"/>
                    </a:lnTo>
                    <a:lnTo>
                      <a:pt x="197" y="66"/>
                    </a:lnTo>
                    <a:lnTo>
                      <a:pt x="197" y="38"/>
                    </a:lnTo>
                    <a:lnTo>
                      <a:pt x="168" y="38"/>
                    </a:lnTo>
                    <a:lnTo>
                      <a:pt x="168" y="6"/>
                    </a:lnTo>
                    <a:lnTo>
                      <a:pt x="140" y="6"/>
                    </a:lnTo>
                    <a:lnTo>
                      <a:pt x="140" y="34"/>
                    </a:lnTo>
                    <a:lnTo>
                      <a:pt x="104" y="34"/>
                    </a:lnTo>
                    <a:lnTo>
                      <a:pt x="104" y="125"/>
                    </a:lnTo>
                    <a:lnTo>
                      <a:pt x="140" y="125"/>
                    </a:lnTo>
                    <a:lnTo>
                      <a:pt x="140" y="155"/>
                    </a:lnTo>
                    <a:lnTo>
                      <a:pt x="259" y="155"/>
                    </a:lnTo>
                    <a:lnTo>
                      <a:pt x="259" y="374"/>
                    </a:lnTo>
                    <a:lnTo>
                      <a:pt x="231" y="374"/>
                    </a:lnTo>
                    <a:lnTo>
                      <a:pt x="231" y="348"/>
                    </a:lnTo>
                    <a:lnTo>
                      <a:pt x="191" y="312"/>
                    </a:lnTo>
                    <a:lnTo>
                      <a:pt x="13" y="312"/>
                    </a:lnTo>
                    <a:lnTo>
                      <a:pt x="13" y="280"/>
                    </a:lnTo>
                    <a:lnTo>
                      <a:pt x="0" y="280"/>
                    </a:lnTo>
                    <a:lnTo>
                      <a:pt x="0" y="1890"/>
                    </a:lnTo>
                    <a:lnTo>
                      <a:pt x="534" y="1890"/>
                    </a:lnTo>
                    <a:lnTo>
                      <a:pt x="534" y="69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2" name="未知"/>
              <p:cNvSpPr/>
              <p:nvPr/>
            </p:nvSpPr>
            <p:spPr bwMode="auto">
              <a:xfrm>
                <a:off x="4851" y="549"/>
                <a:ext cx="88" cy="204"/>
              </a:xfrm>
              <a:custGeom>
                <a:avLst/>
                <a:gdLst/>
                <a:ahLst/>
                <a:cxnLst>
                  <a:cxn ang="0">
                    <a:pos x="535" y="53"/>
                  </a:cxn>
                  <a:cxn ang="0">
                    <a:pos x="522" y="60"/>
                  </a:cxn>
                  <a:cxn ang="0">
                    <a:pos x="360" y="60"/>
                  </a:cxn>
                  <a:cxn ang="0">
                    <a:pos x="290" y="32"/>
                  </a:cxn>
                  <a:cxn ang="0">
                    <a:pos x="223" y="32"/>
                  </a:cxn>
                  <a:cxn ang="0">
                    <a:pos x="223" y="0"/>
                  </a:cxn>
                  <a:cxn ang="0">
                    <a:pos x="165" y="0"/>
                  </a:cxn>
                  <a:cxn ang="0">
                    <a:pos x="165" y="32"/>
                  </a:cxn>
                  <a:cxn ang="0">
                    <a:pos x="131" y="32"/>
                  </a:cxn>
                  <a:cxn ang="0">
                    <a:pos x="131" y="2"/>
                  </a:cxn>
                  <a:cxn ang="0">
                    <a:pos x="96" y="2"/>
                  </a:cxn>
                  <a:cxn ang="0">
                    <a:pos x="96" y="64"/>
                  </a:cxn>
                  <a:cxn ang="0">
                    <a:pos x="0" y="64"/>
                  </a:cxn>
                  <a:cxn ang="0">
                    <a:pos x="0" y="1241"/>
                  </a:cxn>
                  <a:cxn ang="0">
                    <a:pos x="535" y="1241"/>
                  </a:cxn>
                  <a:cxn ang="0">
                    <a:pos x="535" y="53"/>
                  </a:cxn>
                </a:cxnLst>
                <a:rect l="0" t="0" r="r" b="b"/>
                <a:pathLst>
                  <a:path w="535" h="1241">
                    <a:moveTo>
                      <a:pt x="535" y="53"/>
                    </a:moveTo>
                    <a:lnTo>
                      <a:pt x="522" y="60"/>
                    </a:lnTo>
                    <a:lnTo>
                      <a:pt x="360" y="60"/>
                    </a:lnTo>
                    <a:lnTo>
                      <a:pt x="290" y="32"/>
                    </a:lnTo>
                    <a:lnTo>
                      <a:pt x="223" y="32"/>
                    </a:lnTo>
                    <a:lnTo>
                      <a:pt x="223" y="0"/>
                    </a:lnTo>
                    <a:lnTo>
                      <a:pt x="165" y="0"/>
                    </a:lnTo>
                    <a:lnTo>
                      <a:pt x="165" y="32"/>
                    </a:lnTo>
                    <a:lnTo>
                      <a:pt x="131" y="32"/>
                    </a:lnTo>
                    <a:lnTo>
                      <a:pt x="131" y="2"/>
                    </a:lnTo>
                    <a:lnTo>
                      <a:pt x="96" y="2"/>
                    </a:lnTo>
                    <a:lnTo>
                      <a:pt x="96" y="64"/>
                    </a:lnTo>
                    <a:lnTo>
                      <a:pt x="0" y="64"/>
                    </a:lnTo>
                    <a:lnTo>
                      <a:pt x="0" y="1241"/>
                    </a:lnTo>
                    <a:lnTo>
                      <a:pt x="535" y="1241"/>
                    </a:lnTo>
                    <a:lnTo>
                      <a:pt x="535" y="5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3" name="未知"/>
              <p:cNvSpPr/>
              <p:nvPr/>
            </p:nvSpPr>
            <p:spPr bwMode="auto">
              <a:xfrm>
                <a:off x="4964" y="438"/>
                <a:ext cx="88" cy="315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530" y="0"/>
                  </a:cxn>
                  <a:cxn ang="0">
                    <a:pos x="530" y="151"/>
                  </a:cxn>
                  <a:cxn ang="0">
                    <a:pos x="439" y="151"/>
                  </a:cxn>
                  <a:cxn ang="0">
                    <a:pos x="439" y="123"/>
                  </a:cxn>
                  <a:cxn ang="0">
                    <a:pos x="405" y="123"/>
                  </a:cxn>
                  <a:cxn ang="0">
                    <a:pos x="405" y="156"/>
                  </a:cxn>
                  <a:cxn ang="0">
                    <a:pos x="312" y="156"/>
                  </a:cxn>
                  <a:cxn ang="0">
                    <a:pos x="312" y="212"/>
                  </a:cxn>
                  <a:cxn ang="0">
                    <a:pos x="183" y="212"/>
                  </a:cxn>
                  <a:cxn ang="0">
                    <a:pos x="183" y="281"/>
                  </a:cxn>
                  <a:cxn ang="0">
                    <a:pos x="218" y="281"/>
                  </a:cxn>
                  <a:cxn ang="0">
                    <a:pos x="218" y="367"/>
                  </a:cxn>
                  <a:cxn ang="0">
                    <a:pos x="181" y="367"/>
                  </a:cxn>
                  <a:cxn ang="0">
                    <a:pos x="181" y="403"/>
                  </a:cxn>
                  <a:cxn ang="0">
                    <a:pos x="222" y="403"/>
                  </a:cxn>
                  <a:cxn ang="0">
                    <a:pos x="222" y="534"/>
                  </a:cxn>
                  <a:cxn ang="0">
                    <a:pos x="189" y="534"/>
                  </a:cxn>
                  <a:cxn ang="0">
                    <a:pos x="189" y="742"/>
                  </a:cxn>
                  <a:cxn ang="0">
                    <a:pos x="133" y="742"/>
                  </a:cxn>
                  <a:cxn ang="0">
                    <a:pos x="0" y="700"/>
                  </a:cxn>
                  <a:cxn ang="0">
                    <a:pos x="0" y="1919"/>
                  </a:cxn>
                  <a:cxn ang="0">
                    <a:pos x="535" y="1919"/>
                  </a:cxn>
                  <a:cxn ang="0">
                    <a:pos x="535" y="0"/>
                  </a:cxn>
                </a:cxnLst>
                <a:rect l="0" t="0" r="r" b="b"/>
                <a:pathLst>
                  <a:path w="535" h="1919">
                    <a:moveTo>
                      <a:pt x="535" y="0"/>
                    </a:moveTo>
                    <a:lnTo>
                      <a:pt x="530" y="0"/>
                    </a:lnTo>
                    <a:lnTo>
                      <a:pt x="530" y="151"/>
                    </a:lnTo>
                    <a:lnTo>
                      <a:pt x="439" y="151"/>
                    </a:lnTo>
                    <a:lnTo>
                      <a:pt x="439" y="123"/>
                    </a:lnTo>
                    <a:lnTo>
                      <a:pt x="405" y="123"/>
                    </a:lnTo>
                    <a:lnTo>
                      <a:pt x="405" y="156"/>
                    </a:lnTo>
                    <a:lnTo>
                      <a:pt x="312" y="156"/>
                    </a:lnTo>
                    <a:lnTo>
                      <a:pt x="312" y="212"/>
                    </a:lnTo>
                    <a:lnTo>
                      <a:pt x="183" y="212"/>
                    </a:lnTo>
                    <a:lnTo>
                      <a:pt x="183" y="281"/>
                    </a:lnTo>
                    <a:lnTo>
                      <a:pt x="218" y="281"/>
                    </a:lnTo>
                    <a:lnTo>
                      <a:pt x="218" y="367"/>
                    </a:lnTo>
                    <a:lnTo>
                      <a:pt x="181" y="367"/>
                    </a:lnTo>
                    <a:lnTo>
                      <a:pt x="181" y="403"/>
                    </a:lnTo>
                    <a:lnTo>
                      <a:pt x="222" y="403"/>
                    </a:lnTo>
                    <a:lnTo>
                      <a:pt x="222" y="534"/>
                    </a:lnTo>
                    <a:lnTo>
                      <a:pt x="189" y="534"/>
                    </a:lnTo>
                    <a:lnTo>
                      <a:pt x="189" y="742"/>
                    </a:lnTo>
                    <a:lnTo>
                      <a:pt x="133" y="742"/>
                    </a:lnTo>
                    <a:lnTo>
                      <a:pt x="0" y="700"/>
                    </a:lnTo>
                    <a:lnTo>
                      <a:pt x="0" y="1919"/>
                    </a:lnTo>
                    <a:lnTo>
                      <a:pt x="535" y="1919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AB33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4" name="未知"/>
              <p:cNvSpPr/>
              <p:nvPr/>
            </p:nvSpPr>
            <p:spPr bwMode="auto">
              <a:xfrm>
                <a:off x="5016" y="378"/>
                <a:ext cx="36" cy="17"/>
              </a:xfrm>
              <a:custGeom>
                <a:avLst/>
                <a:gdLst/>
                <a:ahLst/>
                <a:cxnLst>
                  <a:cxn ang="0">
                    <a:pos x="217" y="21"/>
                  </a:cxn>
                  <a:cxn ang="0">
                    <a:pos x="83" y="21"/>
                  </a:cxn>
                  <a:cxn ang="0">
                    <a:pos x="83" y="0"/>
                  </a:cxn>
                  <a:cxn ang="0">
                    <a:pos x="23" y="0"/>
                  </a:cxn>
                  <a:cxn ang="0">
                    <a:pos x="23" y="33"/>
                  </a:cxn>
                  <a:cxn ang="0">
                    <a:pos x="0" y="33"/>
                  </a:cxn>
                  <a:cxn ang="0">
                    <a:pos x="0" y="88"/>
                  </a:cxn>
                  <a:cxn ang="0">
                    <a:pos x="18" y="88"/>
                  </a:cxn>
                  <a:cxn ang="0">
                    <a:pos x="35" y="105"/>
                  </a:cxn>
                  <a:cxn ang="0">
                    <a:pos x="83" y="105"/>
                  </a:cxn>
                  <a:cxn ang="0">
                    <a:pos x="103" y="85"/>
                  </a:cxn>
                  <a:cxn ang="0">
                    <a:pos x="160" y="85"/>
                  </a:cxn>
                  <a:cxn ang="0">
                    <a:pos x="214" y="59"/>
                  </a:cxn>
                  <a:cxn ang="0">
                    <a:pos x="217" y="59"/>
                  </a:cxn>
                  <a:cxn ang="0">
                    <a:pos x="217" y="21"/>
                  </a:cxn>
                </a:cxnLst>
                <a:rect l="0" t="0" r="r" b="b"/>
                <a:pathLst>
                  <a:path w="217" h="105">
                    <a:moveTo>
                      <a:pt x="217" y="21"/>
                    </a:moveTo>
                    <a:lnTo>
                      <a:pt x="83" y="21"/>
                    </a:lnTo>
                    <a:lnTo>
                      <a:pt x="83" y="0"/>
                    </a:lnTo>
                    <a:lnTo>
                      <a:pt x="23" y="0"/>
                    </a:lnTo>
                    <a:lnTo>
                      <a:pt x="23" y="33"/>
                    </a:lnTo>
                    <a:lnTo>
                      <a:pt x="0" y="33"/>
                    </a:lnTo>
                    <a:lnTo>
                      <a:pt x="0" y="88"/>
                    </a:lnTo>
                    <a:lnTo>
                      <a:pt x="18" y="88"/>
                    </a:lnTo>
                    <a:lnTo>
                      <a:pt x="35" y="105"/>
                    </a:lnTo>
                    <a:lnTo>
                      <a:pt x="83" y="105"/>
                    </a:lnTo>
                    <a:lnTo>
                      <a:pt x="103" y="85"/>
                    </a:lnTo>
                    <a:lnTo>
                      <a:pt x="160" y="85"/>
                    </a:lnTo>
                    <a:lnTo>
                      <a:pt x="214" y="59"/>
                    </a:lnTo>
                    <a:lnTo>
                      <a:pt x="217" y="59"/>
                    </a:lnTo>
                    <a:lnTo>
                      <a:pt x="217" y="2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5" name="未知"/>
              <p:cNvSpPr/>
              <p:nvPr/>
            </p:nvSpPr>
            <p:spPr bwMode="auto">
              <a:xfrm>
                <a:off x="5077" y="360"/>
                <a:ext cx="87" cy="393"/>
              </a:xfrm>
              <a:custGeom>
                <a:avLst/>
                <a:gdLst/>
                <a:ahLst/>
                <a:cxnLst>
                  <a:cxn ang="0">
                    <a:pos x="535" y="1302"/>
                  </a:cxn>
                  <a:cxn ang="0">
                    <a:pos x="408" y="1304"/>
                  </a:cxn>
                  <a:cxn ang="0">
                    <a:pos x="408" y="1336"/>
                  </a:cxn>
                  <a:cxn ang="0">
                    <a:pos x="373" y="1336"/>
                  </a:cxn>
                  <a:cxn ang="0">
                    <a:pos x="333" y="1312"/>
                  </a:cxn>
                  <a:cxn ang="0">
                    <a:pos x="333" y="1241"/>
                  </a:cxn>
                  <a:cxn ang="0">
                    <a:pos x="307" y="1241"/>
                  </a:cxn>
                  <a:cxn ang="0">
                    <a:pos x="307" y="1215"/>
                  </a:cxn>
                  <a:cxn ang="0">
                    <a:pos x="273" y="1215"/>
                  </a:cxn>
                  <a:cxn ang="0">
                    <a:pos x="273" y="935"/>
                  </a:cxn>
                  <a:cxn ang="0">
                    <a:pos x="246" y="935"/>
                  </a:cxn>
                  <a:cxn ang="0">
                    <a:pos x="246" y="907"/>
                  </a:cxn>
                  <a:cxn ang="0">
                    <a:pos x="216" y="907"/>
                  </a:cxn>
                  <a:cxn ang="0">
                    <a:pos x="216" y="935"/>
                  </a:cxn>
                  <a:cxn ang="0">
                    <a:pos x="182" y="935"/>
                  </a:cxn>
                  <a:cxn ang="0">
                    <a:pos x="182" y="844"/>
                  </a:cxn>
                  <a:cxn ang="0">
                    <a:pos x="218" y="844"/>
                  </a:cxn>
                  <a:cxn ang="0">
                    <a:pos x="218" y="788"/>
                  </a:cxn>
                  <a:cxn ang="0">
                    <a:pos x="156" y="788"/>
                  </a:cxn>
                  <a:cxn ang="0">
                    <a:pos x="156" y="733"/>
                  </a:cxn>
                  <a:cxn ang="0">
                    <a:pos x="188" y="733"/>
                  </a:cxn>
                  <a:cxn ang="0">
                    <a:pos x="188" y="683"/>
                  </a:cxn>
                  <a:cxn ang="0">
                    <a:pos x="65" y="683"/>
                  </a:cxn>
                  <a:cxn ang="0">
                    <a:pos x="65" y="167"/>
                  </a:cxn>
                  <a:cxn ang="0">
                    <a:pos x="535" y="128"/>
                  </a:cxn>
                  <a:cxn ang="0">
                    <a:pos x="535" y="90"/>
                  </a:cxn>
                  <a:cxn ang="0">
                    <a:pos x="27" y="108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2392"/>
                  </a:cxn>
                  <a:cxn ang="0">
                    <a:pos x="535" y="2392"/>
                  </a:cxn>
                  <a:cxn ang="0">
                    <a:pos x="535" y="1302"/>
                  </a:cxn>
                </a:cxnLst>
                <a:rect l="0" t="0" r="r" b="b"/>
                <a:pathLst>
                  <a:path w="535" h="2392">
                    <a:moveTo>
                      <a:pt x="535" y="1302"/>
                    </a:moveTo>
                    <a:lnTo>
                      <a:pt x="408" y="1304"/>
                    </a:lnTo>
                    <a:lnTo>
                      <a:pt x="408" y="1336"/>
                    </a:lnTo>
                    <a:lnTo>
                      <a:pt x="373" y="1336"/>
                    </a:lnTo>
                    <a:lnTo>
                      <a:pt x="333" y="1312"/>
                    </a:lnTo>
                    <a:lnTo>
                      <a:pt x="333" y="1241"/>
                    </a:lnTo>
                    <a:lnTo>
                      <a:pt x="307" y="1241"/>
                    </a:lnTo>
                    <a:lnTo>
                      <a:pt x="307" y="1215"/>
                    </a:lnTo>
                    <a:lnTo>
                      <a:pt x="273" y="1215"/>
                    </a:lnTo>
                    <a:lnTo>
                      <a:pt x="273" y="935"/>
                    </a:lnTo>
                    <a:lnTo>
                      <a:pt x="246" y="935"/>
                    </a:lnTo>
                    <a:lnTo>
                      <a:pt x="246" y="907"/>
                    </a:lnTo>
                    <a:lnTo>
                      <a:pt x="216" y="907"/>
                    </a:lnTo>
                    <a:lnTo>
                      <a:pt x="216" y="935"/>
                    </a:lnTo>
                    <a:lnTo>
                      <a:pt x="182" y="935"/>
                    </a:lnTo>
                    <a:lnTo>
                      <a:pt x="182" y="844"/>
                    </a:lnTo>
                    <a:lnTo>
                      <a:pt x="218" y="844"/>
                    </a:lnTo>
                    <a:lnTo>
                      <a:pt x="218" y="788"/>
                    </a:lnTo>
                    <a:lnTo>
                      <a:pt x="156" y="788"/>
                    </a:lnTo>
                    <a:lnTo>
                      <a:pt x="156" y="733"/>
                    </a:lnTo>
                    <a:lnTo>
                      <a:pt x="188" y="733"/>
                    </a:lnTo>
                    <a:lnTo>
                      <a:pt x="188" y="683"/>
                    </a:lnTo>
                    <a:lnTo>
                      <a:pt x="65" y="683"/>
                    </a:lnTo>
                    <a:lnTo>
                      <a:pt x="65" y="167"/>
                    </a:lnTo>
                    <a:lnTo>
                      <a:pt x="535" y="128"/>
                    </a:lnTo>
                    <a:lnTo>
                      <a:pt x="535" y="90"/>
                    </a:lnTo>
                    <a:lnTo>
                      <a:pt x="27" y="108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2392"/>
                    </a:lnTo>
                    <a:lnTo>
                      <a:pt x="535" y="2392"/>
                    </a:lnTo>
                    <a:lnTo>
                      <a:pt x="535" y="1302"/>
                    </a:lnTo>
                    <a:close/>
                  </a:path>
                </a:pathLst>
              </a:custGeom>
              <a:solidFill>
                <a:srgbClr val="0089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6" name="未知"/>
              <p:cNvSpPr/>
              <p:nvPr/>
            </p:nvSpPr>
            <p:spPr bwMode="auto">
              <a:xfrm>
                <a:off x="5189" y="514"/>
                <a:ext cx="88" cy="239"/>
              </a:xfrm>
              <a:custGeom>
                <a:avLst/>
                <a:gdLst/>
                <a:ahLst/>
                <a:cxnLst>
                  <a:cxn ang="0">
                    <a:pos x="534" y="56"/>
                  </a:cxn>
                  <a:cxn ang="0">
                    <a:pos x="449" y="56"/>
                  </a:cxn>
                  <a:cxn ang="0">
                    <a:pos x="449" y="20"/>
                  </a:cxn>
                  <a:cxn ang="0">
                    <a:pos x="395" y="20"/>
                  </a:cxn>
                  <a:cxn ang="0">
                    <a:pos x="395" y="0"/>
                  </a:cxn>
                  <a:cxn ang="0">
                    <a:pos x="361" y="0"/>
                  </a:cxn>
                  <a:cxn ang="0">
                    <a:pos x="361" y="26"/>
                  </a:cxn>
                  <a:cxn ang="0">
                    <a:pos x="302" y="26"/>
                  </a:cxn>
                  <a:cxn ang="0">
                    <a:pos x="302" y="58"/>
                  </a:cxn>
                  <a:cxn ang="0">
                    <a:pos x="242" y="58"/>
                  </a:cxn>
                  <a:cxn ang="0">
                    <a:pos x="242" y="22"/>
                  </a:cxn>
                  <a:cxn ang="0">
                    <a:pos x="199" y="22"/>
                  </a:cxn>
                  <a:cxn ang="0">
                    <a:pos x="199" y="117"/>
                  </a:cxn>
                  <a:cxn ang="0">
                    <a:pos x="240" y="117"/>
                  </a:cxn>
                  <a:cxn ang="0">
                    <a:pos x="240" y="395"/>
                  </a:cxn>
                  <a:cxn ang="0">
                    <a:pos x="205" y="395"/>
                  </a:cxn>
                  <a:cxn ang="0">
                    <a:pos x="205" y="369"/>
                  </a:cxn>
                  <a:cxn ang="0">
                    <a:pos x="74" y="369"/>
                  </a:cxn>
                  <a:cxn ang="0">
                    <a:pos x="74" y="393"/>
                  </a:cxn>
                  <a:cxn ang="0">
                    <a:pos x="48" y="393"/>
                  </a:cxn>
                  <a:cxn ang="0">
                    <a:pos x="0" y="337"/>
                  </a:cxn>
                  <a:cxn ang="0">
                    <a:pos x="0" y="1451"/>
                  </a:cxn>
                  <a:cxn ang="0">
                    <a:pos x="534" y="1451"/>
                  </a:cxn>
                  <a:cxn ang="0">
                    <a:pos x="534" y="56"/>
                  </a:cxn>
                </a:cxnLst>
                <a:rect l="0" t="0" r="r" b="b"/>
                <a:pathLst>
                  <a:path w="534" h="1451">
                    <a:moveTo>
                      <a:pt x="534" y="56"/>
                    </a:moveTo>
                    <a:lnTo>
                      <a:pt x="449" y="56"/>
                    </a:lnTo>
                    <a:lnTo>
                      <a:pt x="449" y="20"/>
                    </a:lnTo>
                    <a:lnTo>
                      <a:pt x="395" y="20"/>
                    </a:lnTo>
                    <a:lnTo>
                      <a:pt x="395" y="0"/>
                    </a:lnTo>
                    <a:lnTo>
                      <a:pt x="361" y="0"/>
                    </a:lnTo>
                    <a:lnTo>
                      <a:pt x="361" y="26"/>
                    </a:lnTo>
                    <a:lnTo>
                      <a:pt x="302" y="26"/>
                    </a:lnTo>
                    <a:lnTo>
                      <a:pt x="302" y="58"/>
                    </a:lnTo>
                    <a:lnTo>
                      <a:pt x="242" y="58"/>
                    </a:lnTo>
                    <a:lnTo>
                      <a:pt x="242" y="22"/>
                    </a:lnTo>
                    <a:lnTo>
                      <a:pt x="199" y="22"/>
                    </a:lnTo>
                    <a:lnTo>
                      <a:pt x="199" y="117"/>
                    </a:lnTo>
                    <a:lnTo>
                      <a:pt x="240" y="117"/>
                    </a:lnTo>
                    <a:lnTo>
                      <a:pt x="240" y="395"/>
                    </a:lnTo>
                    <a:lnTo>
                      <a:pt x="205" y="395"/>
                    </a:lnTo>
                    <a:lnTo>
                      <a:pt x="205" y="369"/>
                    </a:lnTo>
                    <a:lnTo>
                      <a:pt x="74" y="369"/>
                    </a:lnTo>
                    <a:lnTo>
                      <a:pt x="74" y="393"/>
                    </a:lnTo>
                    <a:lnTo>
                      <a:pt x="48" y="393"/>
                    </a:lnTo>
                    <a:lnTo>
                      <a:pt x="0" y="337"/>
                    </a:lnTo>
                    <a:lnTo>
                      <a:pt x="0" y="1451"/>
                    </a:lnTo>
                    <a:lnTo>
                      <a:pt x="534" y="1451"/>
                    </a:lnTo>
                    <a:lnTo>
                      <a:pt x="534" y="56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7" name="未知"/>
              <p:cNvSpPr/>
              <p:nvPr/>
            </p:nvSpPr>
            <p:spPr bwMode="auto">
              <a:xfrm>
                <a:off x="5302" y="503"/>
                <a:ext cx="88" cy="250"/>
              </a:xfrm>
              <a:custGeom>
                <a:avLst/>
                <a:gdLst/>
                <a:ahLst/>
                <a:cxnLst>
                  <a:cxn ang="0">
                    <a:pos x="535" y="67"/>
                  </a:cxn>
                  <a:cxn ang="0">
                    <a:pos x="510" y="67"/>
                  </a:cxn>
                  <a:cxn ang="0">
                    <a:pos x="444" y="0"/>
                  </a:cxn>
                  <a:cxn ang="0">
                    <a:pos x="230" y="0"/>
                  </a:cxn>
                  <a:cxn ang="0">
                    <a:pos x="230" y="65"/>
                  </a:cxn>
                  <a:cxn ang="0">
                    <a:pos x="87" y="65"/>
                  </a:cxn>
                  <a:cxn ang="0">
                    <a:pos x="37" y="127"/>
                  </a:cxn>
                  <a:cxn ang="0">
                    <a:pos x="0" y="127"/>
                  </a:cxn>
                  <a:cxn ang="0">
                    <a:pos x="0" y="1520"/>
                  </a:cxn>
                  <a:cxn ang="0">
                    <a:pos x="535" y="1520"/>
                  </a:cxn>
                  <a:cxn ang="0">
                    <a:pos x="535" y="67"/>
                  </a:cxn>
                </a:cxnLst>
                <a:rect l="0" t="0" r="r" b="b"/>
                <a:pathLst>
                  <a:path w="535" h="1520">
                    <a:moveTo>
                      <a:pt x="535" y="67"/>
                    </a:moveTo>
                    <a:lnTo>
                      <a:pt x="510" y="67"/>
                    </a:lnTo>
                    <a:lnTo>
                      <a:pt x="444" y="0"/>
                    </a:lnTo>
                    <a:lnTo>
                      <a:pt x="230" y="0"/>
                    </a:lnTo>
                    <a:lnTo>
                      <a:pt x="230" y="65"/>
                    </a:lnTo>
                    <a:lnTo>
                      <a:pt x="87" y="65"/>
                    </a:lnTo>
                    <a:lnTo>
                      <a:pt x="37" y="127"/>
                    </a:lnTo>
                    <a:lnTo>
                      <a:pt x="0" y="127"/>
                    </a:lnTo>
                    <a:lnTo>
                      <a:pt x="0" y="1520"/>
                    </a:lnTo>
                    <a:lnTo>
                      <a:pt x="535" y="1520"/>
                    </a:lnTo>
                    <a:lnTo>
                      <a:pt x="535" y="67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8" name="未知"/>
              <p:cNvSpPr/>
              <p:nvPr/>
            </p:nvSpPr>
            <p:spPr bwMode="auto">
              <a:xfrm>
                <a:off x="5415" y="503"/>
                <a:ext cx="88" cy="250"/>
              </a:xfrm>
              <a:custGeom>
                <a:avLst/>
                <a:gdLst/>
                <a:ahLst/>
                <a:cxnLst>
                  <a:cxn ang="0">
                    <a:pos x="535" y="343"/>
                  </a:cxn>
                  <a:cxn ang="0">
                    <a:pos x="509" y="343"/>
                  </a:cxn>
                  <a:cxn ang="0">
                    <a:pos x="509" y="373"/>
                  </a:cxn>
                  <a:cxn ang="0">
                    <a:pos x="378" y="373"/>
                  </a:cxn>
                  <a:cxn ang="0">
                    <a:pos x="378" y="406"/>
                  </a:cxn>
                  <a:cxn ang="0">
                    <a:pos x="323" y="434"/>
                  </a:cxn>
                  <a:cxn ang="0">
                    <a:pos x="287" y="434"/>
                  </a:cxn>
                  <a:cxn ang="0">
                    <a:pos x="287" y="190"/>
                  </a:cxn>
                  <a:cxn ang="0">
                    <a:pos x="380" y="190"/>
                  </a:cxn>
                  <a:cxn ang="0">
                    <a:pos x="380" y="281"/>
                  </a:cxn>
                  <a:cxn ang="0">
                    <a:pos x="414" y="281"/>
                  </a:cxn>
                  <a:cxn ang="0">
                    <a:pos x="414" y="180"/>
                  </a:cxn>
                  <a:cxn ang="0">
                    <a:pos x="503" y="182"/>
                  </a:cxn>
                  <a:cxn ang="0">
                    <a:pos x="535" y="182"/>
                  </a:cxn>
                  <a:cxn ang="0">
                    <a:pos x="535" y="127"/>
                  </a:cxn>
                  <a:cxn ang="0">
                    <a:pos x="440" y="127"/>
                  </a:cxn>
                  <a:cxn ang="0">
                    <a:pos x="255" y="152"/>
                  </a:cxn>
                  <a:cxn ang="0">
                    <a:pos x="255" y="0"/>
                  </a:cxn>
                  <a:cxn ang="0">
                    <a:pos x="190" y="0"/>
                  </a:cxn>
                  <a:cxn ang="0">
                    <a:pos x="190" y="61"/>
                  </a:cxn>
                  <a:cxn ang="0">
                    <a:pos x="226" y="61"/>
                  </a:cxn>
                  <a:cxn ang="0">
                    <a:pos x="226" y="150"/>
                  </a:cxn>
                  <a:cxn ang="0">
                    <a:pos x="9" y="150"/>
                  </a:cxn>
                  <a:cxn ang="0">
                    <a:pos x="9" y="123"/>
                  </a:cxn>
                  <a:cxn ang="0">
                    <a:pos x="0" y="123"/>
                  </a:cxn>
                  <a:cxn ang="0">
                    <a:pos x="0" y="1518"/>
                  </a:cxn>
                  <a:cxn ang="0">
                    <a:pos x="535" y="1518"/>
                  </a:cxn>
                  <a:cxn ang="0">
                    <a:pos x="535" y="343"/>
                  </a:cxn>
                </a:cxnLst>
                <a:rect l="0" t="0" r="r" b="b"/>
                <a:pathLst>
                  <a:path w="535" h="1518">
                    <a:moveTo>
                      <a:pt x="535" y="343"/>
                    </a:moveTo>
                    <a:lnTo>
                      <a:pt x="509" y="343"/>
                    </a:lnTo>
                    <a:lnTo>
                      <a:pt x="509" y="373"/>
                    </a:lnTo>
                    <a:lnTo>
                      <a:pt x="378" y="373"/>
                    </a:lnTo>
                    <a:lnTo>
                      <a:pt x="378" y="406"/>
                    </a:lnTo>
                    <a:lnTo>
                      <a:pt x="323" y="434"/>
                    </a:lnTo>
                    <a:lnTo>
                      <a:pt x="287" y="434"/>
                    </a:lnTo>
                    <a:lnTo>
                      <a:pt x="287" y="190"/>
                    </a:lnTo>
                    <a:lnTo>
                      <a:pt x="380" y="190"/>
                    </a:lnTo>
                    <a:lnTo>
                      <a:pt x="380" y="281"/>
                    </a:lnTo>
                    <a:lnTo>
                      <a:pt x="414" y="281"/>
                    </a:lnTo>
                    <a:lnTo>
                      <a:pt x="414" y="180"/>
                    </a:lnTo>
                    <a:lnTo>
                      <a:pt x="503" y="182"/>
                    </a:lnTo>
                    <a:lnTo>
                      <a:pt x="535" y="182"/>
                    </a:lnTo>
                    <a:lnTo>
                      <a:pt x="535" y="127"/>
                    </a:lnTo>
                    <a:lnTo>
                      <a:pt x="440" y="127"/>
                    </a:lnTo>
                    <a:lnTo>
                      <a:pt x="255" y="152"/>
                    </a:lnTo>
                    <a:lnTo>
                      <a:pt x="255" y="0"/>
                    </a:lnTo>
                    <a:lnTo>
                      <a:pt x="190" y="0"/>
                    </a:lnTo>
                    <a:lnTo>
                      <a:pt x="190" y="61"/>
                    </a:lnTo>
                    <a:lnTo>
                      <a:pt x="226" y="61"/>
                    </a:lnTo>
                    <a:lnTo>
                      <a:pt x="226" y="150"/>
                    </a:lnTo>
                    <a:lnTo>
                      <a:pt x="9" y="150"/>
                    </a:lnTo>
                    <a:lnTo>
                      <a:pt x="9" y="123"/>
                    </a:lnTo>
                    <a:lnTo>
                      <a:pt x="0" y="123"/>
                    </a:lnTo>
                    <a:lnTo>
                      <a:pt x="0" y="1518"/>
                    </a:lnTo>
                    <a:lnTo>
                      <a:pt x="535" y="1518"/>
                    </a:lnTo>
                    <a:lnTo>
                      <a:pt x="535" y="34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69" name="未知"/>
              <p:cNvSpPr/>
              <p:nvPr/>
            </p:nvSpPr>
            <p:spPr bwMode="auto">
              <a:xfrm>
                <a:off x="5528" y="561"/>
                <a:ext cx="88" cy="192"/>
              </a:xfrm>
              <a:custGeom>
                <a:avLst/>
                <a:gdLst/>
                <a:ahLst/>
                <a:cxnLst>
                  <a:cxn ang="0">
                    <a:pos x="534" y="259"/>
                  </a:cxn>
                  <a:cxn ang="0">
                    <a:pos x="528" y="268"/>
                  </a:cxn>
                  <a:cxn ang="0">
                    <a:pos x="498" y="268"/>
                  </a:cxn>
                  <a:cxn ang="0">
                    <a:pos x="498" y="246"/>
                  </a:cxn>
                  <a:cxn ang="0">
                    <a:pos x="434" y="204"/>
                  </a:cxn>
                  <a:cxn ang="0">
                    <a:pos x="403" y="204"/>
                  </a:cxn>
                  <a:cxn ang="0">
                    <a:pos x="403" y="238"/>
                  </a:cxn>
                  <a:cxn ang="0">
                    <a:pos x="375" y="238"/>
                  </a:cxn>
                  <a:cxn ang="0">
                    <a:pos x="375" y="206"/>
                  </a:cxn>
                  <a:cxn ang="0">
                    <a:pos x="218" y="206"/>
                  </a:cxn>
                  <a:cxn ang="0">
                    <a:pos x="218" y="172"/>
                  </a:cxn>
                  <a:cxn ang="0">
                    <a:pos x="202" y="155"/>
                  </a:cxn>
                  <a:cxn ang="0">
                    <a:pos x="202" y="141"/>
                  </a:cxn>
                  <a:cxn ang="0">
                    <a:pos x="182" y="141"/>
                  </a:cxn>
                  <a:cxn ang="0">
                    <a:pos x="167" y="79"/>
                  </a:cxn>
                  <a:cxn ang="0">
                    <a:pos x="81" y="79"/>
                  </a:cxn>
                  <a:cxn ang="0">
                    <a:pos x="34" y="55"/>
                  </a:cxn>
                  <a:cxn ang="0">
                    <a:pos x="34" y="16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165"/>
                  </a:cxn>
                  <a:cxn ang="0">
                    <a:pos x="534" y="1165"/>
                  </a:cxn>
                  <a:cxn ang="0">
                    <a:pos x="534" y="259"/>
                  </a:cxn>
                </a:cxnLst>
                <a:rect l="0" t="0" r="r" b="b"/>
                <a:pathLst>
                  <a:path w="534" h="1165">
                    <a:moveTo>
                      <a:pt x="534" y="259"/>
                    </a:moveTo>
                    <a:lnTo>
                      <a:pt x="528" y="268"/>
                    </a:lnTo>
                    <a:lnTo>
                      <a:pt x="498" y="268"/>
                    </a:lnTo>
                    <a:lnTo>
                      <a:pt x="498" y="246"/>
                    </a:lnTo>
                    <a:lnTo>
                      <a:pt x="434" y="204"/>
                    </a:lnTo>
                    <a:lnTo>
                      <a:pt x="403" y="204"/>
                    </a:lnTo>
                    <a:lnTo>
                      <a:pt x="403" y="238"/>
                    </a:lnTo>
                    <a:lnTo>
                      <a:pt x="375" y="238"/>
                    </a:lnTo>
                    <a:lnTo>
                      <a:pt x="375" y="206"/>
                    </a:lnTo>
                    <a:lnTo>
                      <a:pt x="218" y="206"/>
                    </a:lnTo>
                    <a:lnTo>
                      <a:pt x="218" y="172"/>
                    </a:lnTo>
                    <a:lnTo>
                      <a:pt x="202" y="155"/>
                    </a:lnTo>
                    <a:lnTo>
                      <a:pt x="202" y="141"/>
                    </a:lnTo>
                    <a:lnTo>
                      <a:pt x="182" y="141"/>
                    </a:lnTo>
                    <a:lnTo>
                      <a:pt x="167" y="79"/>
                    </a:lnTo>
                    <a:lnTo>
                      <a:pt x="81" y="79"/>
                    </a:lnTo>
                    <a:lnTo>
                      <a:pt x="34" y="55"/>
                    </a:lnTo>
                    <a:lnTo>
                      <a:pt x="34" y="1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165"/>
                    </a:lnTo>
                    <a:lnTo>
                      <a:pt x="534" y="1165"/>
                    </a:lnTo>
                    <a:lnTo>
                      <a:pt x="534" y="25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" name="未知"/>
              <p:cNvSpPr/>
              <p:nvPr/>
            </p:nvSpPr>
            <p:spPr bwMode="auto">
              <a:xfrm>
                <a:off x="4639" y="549"/>
                <a:ext cx="41" cy="21"/>
              </a:xfrm>
              <a:custGeom>
                <a:avLst/>
                <a:gdLst/>
                <a:ahLst/>
                <a:cxnLst>
                  <a:cxn ang="0">
                    <a:pos x="250" y="131"/>
                  </a:cxn>
                  <a:cxn ang="0">
                    <a:pos x="193" y="131"/>
                  </a:cxn>
                  <a:cxn ang="0">
                    <a:pos x="193" y="69"/>
                  </a:cxn>
                  <a:cxn ang="0">
                    <a:pos x="153" y="69"/>
                  </a:cxn>
                  <a:cxn ang="0">
                    <a:pos x="153" y="129"/>
                  </a:cxn>
                  <a:cxn ang="0">
                    <a:pos x="126" y="129"/>
                  </a:cxn>
                  <a:cxn ang="0">
                    <a:pos x="126" y="94"/>
                  </a:cxn>
                  <a:cxn ang="0">
                    <a:pos x="32" y="94"/>
                  </a:cxn>
                  <a:cxn ang="0">
                    <a:pos x="32" y="121"/>
                  </a:cxn>
                  <a:cxn ang="0">
                    <a:pos x="0" y="121"/>
                  </a:cxn>
                  <a:cxn ang="0">
                    <a:pos x="3" y="24"/>
                  </a:cxn>
                  <a:cxn ang="0">
                    <a:pos x="46" y="2"/>
                  </a:cxn>
                  <a:cxn ang="0">
                    <a:pos x="250" y="0"/>
                  </a:cxn>
                  <a:cxn ang="0">
                    <a:pos x="250" y="131"/>
                  </a:cxn>
                </a:cxnLst>
                <a:rect l="0" t="0" r="r" b="b"/>
                <a:pathLst>
                  <a:path w="250" h="131">
                    <a:moveTo>
                      <a:pt x="250" y="131"/>
                    </a:moveTo>
                    <a:lnTo>
                      <a:pt x="193" y="131"/>
                    </a:lnTo>
                    <a:lnTo>
                      <a:pt x="193" y="69"/>
                    </a:lnTo>
                    <a:lnTo>
                      <a:pt x="153" y="69"/>
                    </a:lnTo>
                    <a:lnTo>
                      <a:pt x="153" y="129"/>
                    </a:lnTo>
                    <a:lnTo>
                      <a:pt x="126" y="129"/>
                    </a:lnTo>
                    <a:lnTo>
                      <a:pt x="126" y="94"/>
                    </a:lnTo>
                    <a:lnTo>
                      <a:pt x="32" y="94"/>
                    </a:lnTo>
                    <a:lnTo>
                      <a:pt x="32" y="121"/>
                    </a:lnTo>
                    <a:lnTo>
                      <a:pt x="0" y="121"/>
                    </a:lnTo>
                    <a:lnTo>
                      <a:pt x="3" y="24"/>
                    </a:lnTo>
                    <a:lnTo>
                      <a:pt x="46" y="2"/>
                    </a:lnTo>
                    <a:lnTo>
                      <a:pt x="250" y="0"/>
                    </a:lnTo>
                    <a:lnTo>
                      <a:pt x="250" y="13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1" name="Rectangle 51"/>
              <p:cNvSpPr>
                <a:spLocks noChangeArrowheads="1"/>
              </p:cNvSpPr>
              <p:nvPr/>
            </p:nvSpPr>
            <p:spPr bwMode="auto">
              <a:xfrm>
                <a:off x="5423" y="534"/>
                <a:ext cx="13" cy="4"/>
              </a:xfrm>
              <a:prstGeom prst="rect">
                <a:avLst/>
              </a:prstGeom>
              <a:solidFill>
                <a:srgbClr val="DDDDDC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2" name="未知"/>
              <p:cNvSpPr/>
              <p:nvPr/>
            </p:nvSpPr>
            <p:spPr bwMode="auto">
              <a:xfrm>
                <a:off x="5423" y="539"/>
                <a:ext cx="30" cy="40"/>
              </a:xfrm>
              <a:custGeom>
                <a:avLst/>
                <a:gdLst/>
                <a:ahLst/>
                <a:cxnLst>
                  <a:cxn ang="0">
                    <a:pos x="185" y="217"/>
                  </a:cxn>
                  <a:cxn ang="0">
                    <a:pos x="121" y="217"/>
                  </a:cxn>
                  <a:cxn ang="0">
                    <a:pos x="121" y="247"/>
                  </a:cxn>
                  <a:cxn ang="0">
                    <a:pos x="88" y="247"/>
                  </a:cxn>
                  <a:cxn ang="0">
                    <a:pos x="88" y="223"/>
                  </a:cxn>
                  <a:cxn ang="0">
                    <a:pos x="45" y="223"/>
                  </a:cxn>
                  <a:cxn ang="0">
                    <a:pos x="0" y="191"/>
                  </a:cxn>
                  <a:cxn ang="0">
                    <a:pos x="0" y="70"/>
                  </a:cxn>
                  <a:cxn ang="0">
                    <a:pos x="115" y="62"/>
                  </a:cxn>
                  <a:cxn ang="0">
                    <a:pos x="185" y="0"/>
                  </a:cxn>
                  <a:cxn ang="0">
                    <a:pos x="185" y="217"/>
                  </a:cxn>
                </a:cxnLst>
                <a:rect l="0" t="0" r="r" b="b"/>
                <a:pathLst>
                  <a:path w="185" h="247">
                    <a:moveTo>
                      <a:pt x="185" y="217"/>
                    </a:moveTo>
                    <a:lnTo>
                      <a:pt x="121" y="217"/>
                    </a:lnTo>
                    <a:lnTo>
                      <a:pt x="121" y="247"/>
                    </a:lnTo>
                    <a:lnTo>
                      <a:pt x="88" y="247"/>
                    </a:lnTo>
                    <a:lnTo>
                      <a:pt x="88" y="223"/>
                    </a:lnTo>
                    <a:lnTo>
                      <a:pt x="45" y="223"/>
                    </a:lnTo>
                    <a:lnTo>
                      <a:pt x="0" y="191"/>
                    </a:lnTo>
                    <a:lnTo>
                      <a:pt x="0" y="70"/>
                    </a:lnTo>
                    <a:lnTo>
                      <a:pt x="115" y="62"/>
                    </a:lnTo>
                    <a:lnTo>
                      <a:pt x="185" y="0"/>
                    </a:lnTo>
                    <a:lnTo>
                      <a:pt x="185" y="21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3" name="未知"/>
              <p:cNvSpPr/>
              <p:nvPr/>
            </p:nvSpPr>
            <p:spPr bwMode="auto">
              <a:xfrm>
                <a:off x="0" y="95"/>
                <a:ext cx="88" cy="658"/>
              </a:xfrm>
              <a:custGeom>
                <a:avLst/>
                <a:gdLst/>
                <a:ahLst/>
                <a:cxnLst>
                  <a:cxn ang="0">
                    <a:pos x="534" y="1618"/>
                  </a:cxn>
                  <a:cxn ang="0">
                    <a:pos x="491" y="1618"/>
                  </a:cxn>
                  <a:cxn ang="0">
                    <a:pos x="488" y="371"/>
                  </a:cxn>
                  <a:cxn ang="0">
                    <a:pos x="34" y="371"/>
                  </a:cxn>
                  <a:cxn ang="0">
                    <a:pos x="34" y="295"/>
                  </a:cxn>
                  <a:cxn ang="0">
                    <a:pos x="280" y="288"/>
                  </a:cxn>
                  <a:cxn ang="0">
                    <a:pos x="276" y="73"/>
                  </a:cxn>
                  <a:cxn ang="0">
                    <a:pos x="124" y="0"/>
                  </a:cxn>
                  <a:cxn ang="0">
                    <a:pos x="0" y="0"/>
                  </a:cxn>
                  <a:cxn ang="0">
                    <a:pos x="0" y="4005"/>
                  </a:cxn>
                  <a:cxn ang="0">
                    <a:pos x="534" y="4005"/>
                  </a:cxn>
                  <a:cxn ang="0">
                    <a:pos x="534" y="1618"/>
                  </a:cxn>
                </a:cxnLst>
                <a:rect l="0" t="0" r="r" b="b"/>
                <a:pathLst>
                  <a:path w="534" h="4005">
                    <a:moveTo>
                      <a:pt x="534" y="1618"/>
                    </a:moveTo>
                    <a:lnTo>
                      <a:pt x="491" y="1618"/>
                    </a:lnTo>
                    <a:lnTo>
                      <a:pt x="488" y="371"/>
                    </a:lnTo>
                    <a:lnTo>
                      <a:pt x="34" y="371"/>
                    </a:lnTo>
                    <a:lnTo>
                      <a:pt x="34" y="295"/>
                    </a:lnTo>
                    <a:lnTo>
                      <a:pt x="280" y="288"/>
                    </a:lnTo>
                    <a:lnTo>
                      <a:pt x="276" y="73"/>
                    </a:lnTo>
                    <a:lnTo>
                      <a:pt x="124" y="0"/>
                    </a:lnTo>
                    <a:lnTo>
                      <a:pt x="0" y="0"/>
                    </a:lnTo>
                    <a:lnTo>
                      <a:pt x="0" y="4005"/>
                    </a:lnTo>
                    <a:lnTo>
                      <a:pt x="534" y="4005"/>
                    </a:lnTo>
                    <a:lnTo>
                      <a:pt x="534" y="161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4" name="未知"/>
              <p:cNvSpPr/>
              <p:nvPr/>
            </p:nvSpPr>
            <p:spPr bwMode="auto">
              <a:xfrm>
                <a:off x="113" y="246"/>
                <a:ext cx="88" cy="507"/>
              </a:xfrm>
              <a:custGeom>
                <a:avLst/>
                <a:gdLst/>
                <a:ahLst/>
                <a:cxnLst>
                  <a:cxn ang="0">
                    <a:pos x="535" y="254"/>
                  </a:cxn>
                  <a:cxn ang="0">
                    <a:pos x="404" y="0"/>
                  </a:cxn>
                  <a:cxn ang="0">
                    <a:pos x="0" y="0"/>
                  </a:cxn>
                  <a:cxn ang="0">
                    <a:pos x="0" y="3087"/>
                  </a:cxn>
                  <a:cxn ang="0">
                    <a:pos x="535" y="3087"/>
                  </a:cxn>
                  <a:cxn ang="0">
                    <a:pos x="535" y="254"/>
                  </a:cxn>
                </a:cxnLst>
                <a:rect l="0" t="0" r="r" b="b"/>
                <a:pathLst>
                  <a:path w="535" h="3087">
                    <a:moveTo>
                      <a:pt x="535" y="254"/>
                    </a:moveTo>
                    <a:lnTo>
                      <a:pt x="404" y="0"/>
                    </a:lnTo>
                    <a:lnTo>
                      <a:pt x="0" y="0"/>
                    </a:lnTo>
                    <a:lnTo>
                      <a:pt x="0" y="3087"/>
                    </a:lnTo>
                    <a:lnTo>
                      <a:pt x="535" y="3087"/>
                    </a:lnTo>
                    <a:lnTo>
                      <a:pt x="535" y="254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5" name="未知"/>
              <p:cNvSpPr/>
              <p:nvPr/>
            </p:nvSpPr>
            <p:spPr bwMode="auto">
              <a:xfrm>
                <a:off x="226" y="245"/>
                <a:ext cx="88" cy="508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489" y="0"/>
                  </a:cxn>
                  <a:cxn ang="0">
                    <a:pos x="489" y="83"/>
                  </a:cxn>
                  <a:cxn ang="0">
                    <a:pos x="160" y="83"/>
                  </a:cxn>
                  <a:cxn ang="0">
                    <a:pos x="153" y="253"/>
                  </a:cxn>
                  <a:cxn ang="0">
                    <a:pos x="39" y="253"/>
                  </a:cxn>
                  <a:cxn ang="0">
                    <a:pos x="39" y="291"/>
                  </a:cxn>
                  <a:cxn ang="0">
                    <a:pos x="0" y="291"/>
                  </a:cxn>
                  <a:cxn ang="0">
                    <a:pos x="0" y="3090"/>
                  </a:cxn>
                  <a:cxn ang="0">
                    <a:pos x="535" y="3090"/>
                  </a:cxn>
                  <a:cxn ang="0">
                    <a:pos x="535" y="0"/>
                  </a:cxn>
                </a:cxnLst>
                <a:rect l="0" t="0" r="r" b="b"/>
                <a:pathLst>
                  <a:path w="535" h="3090">
                    <a:moveTo>
                      <a:pt x="535" y="0"/>
                    </a:moveTo>
                    <a:lnTo>
                      <a:pt x="489" y="0"/>
                    </a:lnTo>
                    <a:lnTo>
                      <a:pt x="489" y="83"/>
                    </a:lnTo>
                    <a:lnTo>
                      <a:pt x="160" y="83"/>
                    </a:lnTo>
                    <a:lnTo>
                      <a:pt x="153" y="253"/>
                    </a:lnTo>
                    <a:lnTo>
                      <a:pt x="39" y="253"/>
                    </a:lnTo>
                    <a:lnTo>
                      <a:pt x="39" y="291"/>
                    </a:lnTo>
                    <a:lnTo>
                      <a:pt x="0" y="291"/>
                    </a:lnTo>
                    <a:lnTo>
                      <a:pt x="0" y="3090"/>
                    </a:lnTo>
                    <a:lnTo>
                      <a:pt x="535" y="3090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6" name="未知"/>
              <p:cNvSpPr/>
              <p:nvPr/>
            </p:nvSpPr>
            <p:spPr bwMode="auto">
              <a:xfrm>
                <a:off x="339" y="231"/>
                <a:ext cx="87" cy="522"/>
              </a:xfrm>
              <a:custGeom>
                <a:avLst/>
                <a:gdLst/>
                <a:ahLst/>
                <a:cxnLst>
                  <a:cxn ang="0">
                    <a:pos x="534" y="336"/>
                  </a:cxn>
                  <a:cxn ang="0">
                    <a:pos x="512" y="336"/>
                  </a:cxn>
                  <a:cxn ang="0">
                    <a:pos x="512" y="170"/>
                  </a:cxn>
                  <a:cxn ang="0">
                    <a:pos x="304" y="170"/>
                  </a:cxn>
                  <a:cxn ang="0">
                    <a:pos x="304" y="0"/>
                  </a:cxn>
                  <a:cxn ang="0">
                    <a:pos x="0" y="0"/>
                  </a:cxn>
                  <a:cxn ang="0">
                    <a:pos x="0" y="3177"/>
                  </a:cxn>
                  <a:cxn ang="0">
                    <a:pos x="534" y="3177"/>
                  </a:cxn>
                  <a:cxn ang="0">
                    <a:pos x="534" y="336"/>
                  </a:cxn>
                </a:cxnLst>
                <a:rect l="0" t="0" r="r" b="b"/>
                <a:pathLst>
                  <a:path w="534" h="3177">
                    <a:moveTo>
                      <a:pt x="534" y="336"/>
                    </a:moveTo>
                    <a:lnTo>
                      <a:pt x="512" y="336"/>
                    </a:lnTo>
                    <a:lnTo>
                      <a:pt x="512" y="170"/>
                    </a:lnTo>
                    <a:lnTo>
                      <a:pt x="304" y="170"/>
                    </a:lnTo>
                    <a:lnTo>
                      <a:pt x="304" y="0"/>
                    </a:lnTo>
                    <a:lnTo>
                      <a:pt x="0" y="0"/>
                    </a:lnTo>
                    <a:lnTo>
                      <a:pt x="0" y="3177"/>
                    </a:lnTo>
                    <a:lnTo>
                      <a:pt x="534" y="3177"/>
                    </a:lnTo>
                    <a:lnTo>
                      <a:pt x="534" y="33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7" name="Rectangle 57"/>
              <p:cNvSpPr>
                <a:spLocks noChangeArrowheads="1"/>
              </p:cNvSpPr>
              <p:nvPr/>
            </p:nvSpPr>
            <p:spPr bwMode="auto">
              <a:xfrm>
                <a:off x="452" y="129"/>
                <a:ext cx="87" cy="624"/>
              </a:xfrm>
              <a:prstGeom prst="rect">
                <a:avLst/>
              </a:prstGeom>
              <a:solidFill>
                <a:srgbClr val="A14875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8" name="未知"/>
              <p:cNvSpPr/>
              <p:nvPr/>
            </p:nvSpPr>
            <p:spPr bwMode="auto">
              <a:xfrm>
                <a:off x="564" y="30"/>
                <a:ext cx="88" cy="723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14" y="31"/>
                  </a:cxn>
                  <a:cxn ang="0">
                    <a:pos x="14" y="613"/>
                  </a:cxn>
                  <a:cxn ang="0">
                    <a:pos x="0" y="613"/>
                  </a:cxn>
                  <a:cxn ang="0">
                    <a:pos x="0" y="4405"/>
                  </a:cxn>
                  <a:cxn ang="0">
                    <a:pos x="535" y="4405"/>
                  </a:cxn>
                  <a:cxn ang="0">
                    <a:pos x="535" y="0"/>
                  </a:cxn>
                </a:cxnLst>
                <a:rect l="0" t="0" r="r" b="b"/>
                <a:pathLst>
                  <a:path w="535" h="4405">
                    <a:moveTo>
                      <a:pt x="535" y="0"/>
                    </a:moveTo>
                    <a:lnTo>
                      <a:pt x="14" y="31"/>
                    </a:lnTo>
                    <a:lnTo>
                      <a:pt x="14" y="613"/>
                    </a:lnTo>
                    <a:lnTo>
                      <a:pt x="0" y="613"/>
                    </a:lnTo>
                    <a:lnTo>
                      <a:pt x="0" y="4405"/>
                    </a:lnTo>
                    <a:lnTo>
                      <a:pt x="535" y="4405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9" name="未知"/>
              <p:cNvSpPr/>
              <p:nvPr/>
            </p:nvSpPr>
            <p:spPr bwMode="auto">
              <a:xfrm>
                <a:off x="677" y="125"/>
                <a:ext cx="88" cy="628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363" y="0"/>
                  </a:cxn>
                  <a:cxn ang="0">
                    <a:pos x="363" y="69"/>
                  </a:cxn>
                  <a:cxn ang="0">
                    <a:pos x="249" y="69"/>
                  </a:cxn>
                  <a:cxn ang="0">
                    <a:pos x="249" y="104"/>
                  </a:cxn>
                  <a:cxn ang="0">
                    <a:pos x="0" y="104"/>
                  </a:cxn>
                  <a:cxn ang="0">
                    <a:pos x="0" y="3823"/>
                  </a:cxn>
                  <a:cxn ang="0">
                    <a:pos x="535" y="3823"/>
                  </a:cxn>
                  <a:cxn ang="0">
                    <a:pos x="535" y="0"/>
                  </a:cxn>
                </a:cxnLst>
                <a:rect l="0" t="0" r="r" b="b"/>
                <a:pathLst>
                  <a:path w="535" h="3823">
                    <a:moveTo>
                      <a:pt x="535" y="0"/>
                    </a:moveTo>
                    <a:lnTo>
                      <a:pt x="363" y="0"/>
                    </a:lnTo>
                    <a:lnTo>
                      <a:pt x="363" y="69"/>
                    </a:lnTo>
                    <a:lnTo>
                      <a:pt x="249" y="69"/>
                    </a:lnTo>
                    <a:lnTo>
                      <a:pt x="249" y="104"/>
                    </a:lnTo>
                    <a:lnTo>
                      <a:pt x="0" y="104"/>
                    </a:lnTo>
                    <a:lnTo>
                      <a:pt x="0" y="3823"/>
                    </a:lnTo>
                    <a:lnTo>
                      <a:pt x="535" y="3823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0089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0" name="未知"/>
              <p:cNvSpPr/>
              <p:nvPr/>
            </p:nvSpPr>
            <p:spPr bwMode="auto">
              <a:xfrm>
                <a:off x="790" y="0"/>
                <a:ext cx="88" cy="753"/>
              </a:xfrm>
              <a:custGeom>
                <a:avLst/>
                <a:gdLst/>
                <a:ahLst/>
                <a:cxnLst>
                  <a:cxn ang="0">
                    <a:pos x="534" y="29"/>
                  </a:cxn>
                  <a:cxn ang="0">
                    <a:pos x="469" y="0"/>
                  </a:cxn>
                  <a:cxn ang="0">
                    <a:pos x="0" y="0"/>
                  </a:cxn>
                  <a:cxn ang="0">
                    <a:pos x="0" y="4583"/>
                  </a:cxn>
                  <a:cxn ang="0">
                    <a:pos x="534" y="4583"/>
                  </a:cxn>
                  <a:cxn ang="0">
                    <a:pos x="534" y="29"/>
                  </a:cxn>
                </a:cxnLst>
                <a:rect l="0" t="0" r="r" b="b"/>
                <a:pathLst>
                  <a:path w="534" h="4583">
                    <a:moveTo>
                      <a:pt x="534" y="29"/>
                    </a:moveTo>
                    <a:lnTo>
                      <a:pt x="469" y="0"/>
                    </a:lnTo>
                    <a:lnTo>
                      <a:pt x="0" y="0"/>
                    </a:lnTo>
                    <a:lnTo>
                      <a:pt x="0" y="4583"/>
                    </a:lnTo>
                    <a:lnTo>
                      <a:pt x="534" y="4583"/>
                    </a:lnTo>
                    <a:lnTo>
                      <a:pt x="534" y="2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1" name="未知"/>
              <p:cNvSpPr/>
              <p:nvPr/>
            </p:nvSpPr>
            <p:spPr bwMode="auto">
              <a:xfrm>
                <a:off x="903" y="16"/>
                <a:ext cx="88" cy="737"/>
              </a:xfrm>
              <a:custGeom>
                <a:avLst/>
                <a:gdLst/>
                <a:ahLst/>
                <a:cxnLst>
                  <a:cxn ang="0">
                    <a:pos x="535" y="441"/>
                  </a:cxn>
                  <a:cxn ang="0">
                    <a:pos x="530" y="441"/>
                  </a:cxn>
                  <a:cxn ang="0">
                    <a:pos x="530" y="396"/>
                  </a:cxn>
                  <a:cxn ang="0">
                    <a:pos x="440" y="396"/>
                  </a:cxn>
                  <a:cxn ang="0">
                    <a:pos x="440" y="285"/>
                  </a:cxn>
                  <a:cxn ang="0">
                    <a:pos x="395" y="236"/>
                  </a:cxn>
                  <a:cxn ang="0">
                    <a:pos x="277" y="236"/>
                  </a:cxn>
                  <a:cxn ang="0">
                    <a:pos x="277" y="271"/>
                  </a:cxn>
                  <a:cxn ang="0">
                    <a:pos x="198" y="271"/>
                  </a:cxn>
                  <a:cxn ang="0">
                    <a:pos x="198" y="87"/>
                  </a:cxn>
                  <a:cxn ang="0">
                    <a:pos x="0" y="0"/>
                  </a:cxn>
                  <a:cxn ang="0">
                    <a:pos x="0" y="4487"/>
                  </a:cxn>
                  <a:cxn ang="0">
                    <a:pos x="535" y="4487"/>
                  </a:cxn>
                  <a:cxn ang="0">
                    <a:pos x="535" y="441"/>
                  </a:cxn>
                </a:cxnLst>
                <a:rect l="0" t="0" r="r" b="b"/>
                <a:pathLst>
                  <a:path w="535" h="4487">
                    <a:moveTo>
                      <a:pt x="535" y="441"/>
                    </a:moveTo>
                    <a:lnTo>
                      <a:pt x="530" y="441"/>
                    </a:lnTo>
                    <a:lnTo>
                      <a:pt x="530" y="396"/>
                    </a:lnTo>
                    <a:lnTo>
                      <a:pt x="440" y="396"/>
                    </a:lnTo>
                    <a:lnTo>
                      <a:pt x="440" y="285"/>
                    </a:lnTo>
                    <a:lnTo>
                      <a:pt x="395" y="236"/>
                    </a:lnTo>
                    <a:lnTo>
                      <a:pt x="277" y="236"/>
                    </a:lnTo>
                    <a:lnTo>
                      <a:pt x="277" y="271"/>
                    </a:lnTo>
                    <a:lnTo>
                      <a:pt x="198" y="271"/>
                    </a:lnTo>
                    <a:lnTo>
                      <a:pt x="198" y="87"/>
                    </a:lnTo>
                    <a:lnTo>
                      <a:pt x="0" y="0"/>
                    </a:lnTo>
                    <a:lnTo>
                      <a:pt x="0" y="4487"/>
                    </a:lnTo>
                    <a:lnTo>
                      <a:pt x="535" y="4487"/>
                    </a:lnTo>
                    <a:lnTo>
                      <a:pt x="535" y="44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2" name="未知"/>
              <p:cNvSpPr/>
              <p:nvPr/>
            </p:nvSpPr>
            <p:spPr bwMode="auto">
              <a:xfrm>
                <a:off x="1015" y="123"/>
                <a:ext cx="88" cy="630"/>
              </a:xfrm>
              <a:custGeom>
                <a:avLst/>
                <a:gdLst/>
                <a:ahLst/>
                <a:cxnLst>
                  <a:cxn ang="0">
                    <a:pos x="535" y="2686"/>
                  </a:cxn>
                  <a:cxn ang="0">
                    <a:pos x="510" y="2686"/>
                  </a:cxn>
                  <a:cxn ang="0">
                    <a:pos x="510" y="1865"/>
                  </a:cxn>
                  <a:cxn ang="0">
                    <a:pos x="535" y="1821"/>
                  </a:cxn>
                  <a:cxn ang="0">
                    <a:pos x="535" y="1652"/>
                  </a:cxn>
                  <a:cxn ang="0">
                    <a:pos x="500" y="1652"/>
                  </a:cxn>
                  <a:cxn ang="0">
                    <a:pos x="500" y="1699"/>
                  </a:cxn>
                  <a:cxn ang="0">
                    <a:pos x="183" y="1699"/>
                  </a:cxn>
                  <a:cxn ang="0">
                    <a:pos x="183" y="1657"/>
                  </a:cxn>
                  <a:cxn ang="0">
                    <a:pos x="136" y="1657"/>
                  </a:cxn>
                  <a:cxn ang="0">
                    <a:pos x="136" y="436"/>
                  </a:cxn>
                  <a:cxn ang="0">
                    <a:pos x="13" y="388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3838"/>
                  </a:cxn>
                  <a:cxn ang="0">
                    <a:pos x="535" y="3838"/>
                  </a:cxn>
                  <a:cxn ang="0">
                    <a:pos x="535" y="2686"/>
                  </a:cxn>
                </a:cxnLst>
                <a:rect l="0" t="0" r="r" b="b"/>
                <a:pathLst>
                  <a:path w="535" h="3838">
                    <a:moveTo>
                      <a:pt x="535" y="2686"/>
                    </a:moveTo>
                    <a:lnTo>
                      <a:pt x="510" y="2686"/>
                    </a:lnTo>
                    <a:lnTo>
                      <a:pt x="510" y="1865"/>
                    </a:lnTo>
                    <a:lnTo>
                      <a:pt x="535" y="1821"/>
                    </a:lnTo>
                    <a:lnTo>
                      <a:pt x="535" y="1652"/>
                    </a:lnTo>
                    <a:lnTo>
                      <a:pt x="500" y="1652"/>
                    </a:lnTo>
                    <a:lnTo>
                      <a:pt x="500" y="1699"/>
                    </a:lnTo>
                    <a:lnTo>
                      <a:pt x="183" y="1699"/>
                    </a:lnTo>
                    <a:lnTo>
                      <a:pt x="183" y="1657"/>
                    </a:lnTo>
                    <a:lnTo>
                      <a:pt x="136" y="1657"/>
                    </a:lnTo>
                    <a:lnTo>
                      <a:pt x="136" y="436"/>
                    </a:lnTo>
                    <a:lnTo>
                      <a:pt x="13" y="388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3838"/>
                    </a:lnTo>
                    <a:lnTo>
                      <a:pt x="535" y="3838"/>
                    </a:lnTo>
                    <a:lnTo>
                      <a:pt x="535" y="268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3" name="未知"/>
              <p:cNvSpPr/>
              <p:nvPr/>
            </p:nvSpPr>
            <p:spPr bwMode="auto">
              <a:xfrm>
                <a:off x="1128" y="505"/>
                <a:ext cx="88" cy="248"/>
              </a:xfrm>
              <a:custGeom>
                <a:avLst/>
                <a:gdLst/>
                <a:ahLst/>
                <a:cxnLst>
                  <a:cxn ang="0">
                    <a:pos x="534" y="308"/>
                  </a:cxn>
                  <a:cxn ang="0">
                    <a:pos x="441" y="284"/>
                  </a:cxn>
                  <a:cxn ang="0">
                    <a:pos x="441" y="213"/>
                  </a:cxn>
                  <a:cxn ang="0">
                    <a:pos x="399" y="187"/>
                  </a:cxn>
                  <a:cxn ang="0">
                    <a:pos x="389" y="125"/>
                  </a:cxn>
                  <a:cxn ang="0">
                    <a:pos x="435" y="130"/>
                  </a:cxn>
                  <a:cxn ang="0">
                    <a:pos x="446" y="52"/>
                  </a:cxn>
                  <a:cxn ang="0">
                    <a:pos x="399" y="5"/>
                  </a:cxn>
                  <a:cxn ang="0">
                    <a:pos x="358" y="0"/>
                  </a:cxn>
                  <a:cxn ang="0">
                    <a:pos x="358" y="171"/>
                  </a:cxn>
                  <a:cxn ang="0">
                    <a:pos x="326" y="171"/>
                  </a:cxn>
                  <a:cxn ang="0">
                    <a:pos x="326" y="203"/>
                  </a:cxn>
                  <a:cxn ang="0">
                    <a:pos x="394" y="203"/>
                  </a:cxn>
                  <a:cxn ang="0">
                    <a:pos x="394" y="306"/>
                  </a:cxn>
                  <a:cxn ang="0">
                    <a:pos x="259" y="358"/>
                  </a:cxn>
                  <a:cxn ang="0">
                    <a:pos x="0" y="358"/>
                  </a:cxn>
                  <a:cxn ang="0">
                    <a:pos x="0" y="1510"/>
                  </a:cxn>
                  <a:cxn ang="0">
                    <a:pos x="534" y="1510"/>
                  </a:cxn>
                  <a:cxn ang="0">
                    <a:pos x="534" y="308"/>
                  </a:cxn>
                </a:cxnLst>
                <a:rect l="0" t="0" r="r" b="b"/>
                <a:pathLst>
                  <a:path w="534" h="1510">
                    <a:moveTo>
                      <a:pt x="534" y="308"/>
                    </a:moveTo>
                    <a:lnTo>
                      <a:pt x="441" y="284"/>
                    </a:lnTo>
                    <a:lnTo>
                      <a:pt x="441" y="213"/>
                    </a:lnTo>
                    <a:lnTo>
                      <a:pt x="399" y="187"/>
                    </a:lnTo>
                    <a:lnTo>
                      <a:pt x="389" y="125"/>
                    </a:lnTo>
                    <a:lnTo>
                      <a:pt x="435" y="130"/>
                    </a:lnTo>
                    <a:lnTo>
                      <a:pt x="446" y="52"/>
                    </a:lnTo>
                    <a:lnTo>
                      <a:pt x="399" y="5"/>
                    </a:lnTo>
                    <a:lnTo>
                      <a:pt x="358" y="0"/>
                    </a:lnTo>
                    <a:lnTo>
                      <a:pt x="358" y="171"/>
                    </a:lnTo>
                    <a:cubicBezTo>
                      <a:pt x="358" y="171"/>
                      <a:pt x="326" y="161"/>
                      <a:pt x="326" y="171"/>
                    </a:cubicBezTo>
                    <a:cubicBezTo>
                      <a:pt x="326" y="182"/>
                      <a:pt x="326" y="203"/>
                      <a:pt x="326" y="203"/>
                    </a:cubicBezTo>
                    <a:lnTo>
                      <a:pt x="394" y="203"/>
                    </a:lnTo>
                    <a:cubicBezTo>
                      <a:pt x="394" y="203"/>
                      <a:pt x="394" y="280"/>
                      <a:pt x="394" y="306"/>
                    </a:cubicBezTo>
                    <a:cubicBezTo>
                      <a:pt x="394" y="332"/>
                      <a:pt x="259" y="358"/>
                      <a:pt x="259" y="358"/>
                    </a:cubicBezTo>
                    <a:lnTo>
                      <a:pt x="0" y="358"/>
                    </a:lnTo>
                    <a:lnTo>
                      <a:pt x="0" y="1510"/>
                    </a:lnTo>
                    <a:lnTo>
                      <a:pt x="534" y="1510"/>
                    </a:lnTo>
                    <a:lnTo>
                      <a:pt x="534" y="30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4" name="未知"/>
              <p:cNvSpPr/>
              <p:nvPr/>
            </p:nvSpPr>
            <p:spPr bwMode="auto">
              <a:xfrm>
                <a:off x="1241" y="562"/>
                <a:ext cx="74" cy="191"/>
              </a:xfrm>
              <a:custGeom>
                <a:avLst/>
                <a:gdLst/>
                <a:ahLst/>
                <a:cxnLst>
                  <a:cxn ang="0">
                    <a:pos x="447" y="116"/>
                  </a:cxn>
                  <a:cxn ang="0">
                    <a:pos x="0" y="0"/>
                  </a:cxn>
                  <a:cxn ang="0">
                    <a:pos x="0" y="1162"/>
                  </a:cxn>
                  <a:cxn ang="0">
                    <a:pos x="440" y="1162"/>
                  </a:cxn>
                  <a:cxn ang="0">
                    <a:pos x="447" y="116"/>
                  </a:cxn>
                </a:cxnLst>
                <a:rect l="0" t="0" r="r" b="b"/>
                <a:pathLst>
                  <a:path w="447" h="1162">
                    <a:moveTo>
                      <a:pt x="447" y="116"/>
                    </a:moveTo>
                    <a:lnTo>
                      <a:pt x="0" y="0"/>
                    </a:lnTo>
                    <a:lnTo>
                      <a:pt x="0" y="1162"/>
                    </a:lnTo>
                    <a:lnTo>
                      <a:pt x="440" y="1162"/>
                    </a:lnTo>
                    <a:lnTo>
                      <a:pt x="447" y="11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65"/>
            <p:cNvGrpSpPr/>
            <p:nvPr/>
          </p:nvGrpSpPr>
          <p:grpSpPr bwMode="auto">
            <a:xfrm>
              <a:off x="4277" y="0"/>
              <a:ext cx="1963" cy="414"/>
              <a:chOff x="0" y="0"/>
              <a:chExt cx="5616" cy="753"/>
            </a:xfrm>
          </p:grpSpPr>
          <p:sp>
            <p:nvSpPr>
              <p:cNvPr id="5186" name="未知"/>
              <p:cNvSpPr/>
              <p:nvPr/>
            </p:nvSpPr>
            <p:spPr bwMode="auto">
              <a:xfrm>
                <a:off x="5528" y="524"/>
                <a:ext cx="56" cy="10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78" y="36"/>
                  </a:cxn>
                  <a:cxn ang="0">
                    <a:pos x="278" y="60"/>
                  </a:cxn>
                  <a:cxn ang="0">
                    <a:pos x="319" y="60"/>
                  </a:cxn>
                  <a:cxn ang="0">
                    <a:pos x="319" y="34"/>
                  </a:cxn>
                  <a:cxn ang="0">
                    <a:pos x="339" y="34"/>
                  </a:cxn>
                  <a:cxn ang="0">
                    <a:pos x="339" y="3"/>
                  </a:cxn>
                  <a:cxn ang="0">
                    <a:pos x="0" y="0"/>
                  </a:cxn>
                  <a:cxn ang="0">
                    <a:pos x="0" y="49"/>
                  </a:cxn>
                </a:cxnLst>
                <a:rect l="0" t="0" r="r" b="b"/>
                <a:pathLst>
                  <a:path w="339" h="60">
                    <a:moveTo>
                      <a:pt x="0" y="49"/>
                    </a:moveTo>
                    <a:lnTo>
                      <a:pt x="278" y="36"/>
                    </a:lnTo>
                    <a:lnTo>
                      <a:pt x="278" y="60"/>
                    </a:lnTo>
                    <a:lnTo>
                      <a:pt x="319" y="60"/>
                    </a:lnTo>
                    <a:lnTo>
                      <a:pt x="319" y="34"/>
                    </a:lnTo>
                    <a:lnTo>
                      <a:pt x="339" y="34"/>
                    </a:lnTo>
                    <a:lnTo>
                      <a:pt x="339" y="3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7" name="未知"/>
              <p:cNvSpPr/>
              <p:nvPr/>
            </p:nvSpPr>
            <p:spPr bwMode="auto">
              <a:xfrm>
                <a:off x="5189" y="366"/>
                <a:ext cx="49" cy="13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234" y="60"/>
                  </a:cxn>
                  <a:cxn ang="0">
                    <a:pos x="244" y="69"/>
                  </a:cxn>
                  <a:cxn ang="0">
                    <a:pos x="261" y="69"/>
                  </a:cxn>
                  <a:cxn ang="0">
                    <a:pos x="270" y="60"/>
                  </a:cxn>
                  <a:cxn ang="0">
                    <a:pos x="298" y="60"/>
                  </a:cxn>
                  <a:cxn ang="0">
                    <a:pos x="298" y="34"/>
                  </a:cxn>
                  <a:cxn ang="0">
                    <a:pos x="268" y="34"/>
                  </a:cxn>
                  <a:cxn ang="0">
                    <a:pos x="268" y="0"/>
                  </a:cxn>
                  <a:cxn ang="0">
                    <a:pos x="244" y="0"/>
                  </a:cxn>
                  <a:cxn ang="0">
                    <a:pos x="244" y="40"/>
                  </a:cxn>
                  <a:cxn ang="0">
                    <a:pos x="0" y="49"/>
                  </a:cxn>
                  <a:cxn ang="0">
                    <a:pos x="0" y="79"/>
                  </a:cxn>
                </a:cxnLst>
                <a:rect l="0" t="0" r="r" b="b"/>
                <a:pathLst>
                  <a:path w="298" h="79">
                    <a:moveTo>
                      <a:pt x="0" y="79"/>
                    </a:moveTo>
                    <a:lnTo>
                      <a:pt x="234" y="60"/>
                    </a:lnTo>
                    <a:lnTo>
                      <a:pt x="244" y="69"/>
                    </a:lnTo>
                    <a:lnTo>
                      <a:pt x="261" y="69"/>
                    </a:lnTo>
                    <a:lnTo>
                      <a:pt x="270" y="60"/>
                    </a:lnTo>
                    <a:lnTo>
                      <a:pt x="298" y="60"/>
                    </a:lnTo>
                    <a:lnTo>
                      <a:pt x="298" y="34"/>
                    </a:lnTo>
                    <a:lnTo>
                      <a:pt x="268" y="34"/>
                    </a:lnTo>
                    <a:lnTo>
                      <a:pt x="268" y="0"/>
                    </a:lnTo>
                    <a:lnTo>
                      <a:pt x="244" y="0"/>
                    </a:lnTo>
                    <a:lnTo>
                      <a:pt x="244" y="40"/>
                    </a:lnTo>
                    <a:lnTo>
                      <a:pt x="0" y="4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8" name="未知"/>
              <p:cNvSpPr/>
              <p:nvPr/>
            </p:nvSpPr>
            <p:spPr bwMode="auto">
              <a:xfrm>
                <a:off x="4851" y="458"/>
                <a:ext cx="7" cy="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8" y="47"/>
                  </a:cxn>
                  <a:cxn ang="0">
                    <a:pos x="8" y="22"/>
                  </a:cxn>
                  <a:cxn ang="0">
                    <a:pos x="40" y="22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47"/>
                  </a:cxn>
                </a:cxnLst>
                <a:rect l="0" t="0" r="r" b="b"/>
                <a:pathLst>
                  <a:path w="40" h="47">
                    <a:moveTo>
                      <a:pt x="0" y="47"/>
                    </a:moveTo>
                    <a:lnTo>
                      <a:pt x="8" y="47"/>
                    </a:lnTo>
                    <a:lnTo>
                      <a:pt x="8" y="22"/>
                    </a:lnTo>
                    <a:lnTo>
                      <a:pt x="40" y="2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89" name="未知"/>
              <p:cNvSpPr/>
              <p:nvPr/>
            </p:nvSpPr>
            <p:spPr bwMode="auto">
              <a:xfrm>
                <a:off x="1313" y="599"/>
                <a:ext cx="16" cy="154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43" y="16"/>
                  </a:cxn>
                  <a:cxn ang="0">
                    <a:pos x="0" y="0"/>
                  </a:cxn>
                  <a:cxn ang="0">
                    <a:pos x="0" y="935"/>
                  </a:cxn>
                  <a:cxn ang="0">
                    <a:pos x="95" y="935"/>
                  </a:cxn>
                  <a:cxn ang="0">
                    <a:pos x="95" y="16"/>
                  </a:cxn>
                </a:cxnLst>
                <a:rect l="0" t="0" r="r" b="b"/>
                <a:pathLst>
                  <a:path w="95" h="935">
                    <a:moveTo>
                      <a:pt x="95" y="16"/>
                    </a:moveTo>
                    <a:lnTo>
                      <a:pt x="43" y="16"/>
                    </a:lnTo>
                    <a:lnTo>
                      <a:pt x="0" y="0"/>
                    </a:lnTo>
                    <a:lnTo>
                      <a:pt x="0" y="935"/>
                    </a:lnTo>
                    <a:lnTo>
                      <a:pt x="95" y="935"/>
                    </a:lnTo>
                    <a:lnTo>
                      <a:pt x="95" y="1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0" name="未知"/>
              <p:cNvSpPr/>
              <p:nvPr/>
            </p:nvSpPr>
            <p:spPr bwMode="auto">
              <a:xfrm>
                <a:off x="1354" y="590"/>
                <a:ext cx="88" cy="163"/>
              </a:xfrm>
              <a:custGeom>
                <a:avLst/>
                <a:gdLst/>
                <a:ahLst/>
                <a:cxnLst>
                  <a:cxn ang="0">
                    <a:pos x="535" y="12"/>
                  </a:cxn>
                  <a:cxn ang="0">
                    <a:pos x="511" y="0"/>
                  </a:cxn>
                  <a:cxn ang="0">
                    <a:pos x="441" y="56"/>
                  </a:cxn>
                  <a:cxn ang="0">
                    <a:pos x="414" y="61"/>
                  </a:cxn>
                  <a:cxn ang="0">
                    <a:pos x="406" y="35"/>
                  </a:cxn>
                  <a:cxn ang="0">
                    <a:pos x="323" y="43"/>
                  </a:cxn>
                  <a:cxn ang="0">
                    <a:pos x="320" y="0"/>
                  </a:cxn>
                  <a:cxn ang="0">
                    <a:pos x="108" y="0"/>
                  </a:cxn>
                  <a:cxn ang="0">
                    <a:pos x="100" y="35"/>
                  </a:cxn>
                  <a:cxn ang="0">
                    <a:pos x="51" y="35"/>
                  </a:cxn>
                  <a:cxn ang="0">
                    <a:pos x="51" y="2"/>
                  </a:cxn>
                  <a:cxn ang="0">
                    <a:pos x="0" y="2"/>
                  </a:cxn>
                  <a:cxn ang="0">
                    <a:pos x="0" y="991"/>
                  </a:cxn>
                  <a:cxn ang="0">
                    <a:pos x="535" y="991"/>
                  </a:cxn>
                  <a:cxn ang="0">
                    <a:pos x="535" y="12"/>
                  </a:cxn>
                </a:cxnLst>
                <a:rect l="0" t="0" r="r" b="b"/>
                <a:pathLst>
                  <a:path w="535" h="991">
                    <a:moveTo>
                      <a:pt x="535" y="12"/>
                    </a:moveTo>
                    <a:lnTo>
                      <a:pt x="511" y="0"/>
                    </a:lnTo>
                    <a:lnTo>
                      <a:pt x="441" y="56"/>
                    </a:lnTo>
                    <a:lnTo>
                      <a:pt x="414" y="61"/>
                    </a:lnTo>
                    <a:lnTo>
                      <a:pt x="406" y="35"/>
                    </a:lnTo>
                    <a:lnTo>
                      <a:pt x="323" y="43"/>
                    </a:lnTo>
                    <a:lnTo>
                      <a:pt x="320" y="0"/>
                    </a:lnTo>
                    <a:lnTo>
                      <a:pt x="108" y="0"/>
                    </a:lnTo>
                    <a:lnTo>
                      <a:pt x="100" y="35"/>
                    </a:lnTo>
                    <a:lnTo>
                      <a:pt x="51" y="35"/>
                    </a:lnTo>
                    <a:lnTo>
                      <a:pt x="51" y="2"/>
                    </a:lnTo>
                    <a:lnTo>
                      <a:pt x="0" y="2"/>
                    </a:lnTo>
                    <a:lnTo>
                      <a:pt x="0" y="991"/>
                    </a:lnTo>
                    <a:lnTo>
                      <a:pt x="535" y="991"/>
                    </a:lnTo>
                    <a:lnTo>
                      <a:pt x="535" y="12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1" name="未知"/>
              <p:cNvSpPr/>
              <p:nvPr/>
            </p:nvSpPr>
            <p:spPr bwMode="auto">
              <a:xfrm>
                <a:off x="1467" y="528"/>
                <a:ext cx="88" cy="225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415" y="95"/>
                  </a:cxn>
                  <a:cxn ang="0">
                    <a:pos x="415" y="444"/>
                  </a:cxn>
                  <a:cxn ang="0">
                    <a:pos x="375" y="447"/>
                  </a:cxn>
                  <a:cxn ang="0">
                    <a:pos x="375" y="417"/>
                  </a:cxn>
                  <a:cxn ang="0">
                    <a:pos x="343" y="417"/>
                  </a:cxn>
                  <a:cxn ang="0">
                    <a:pos x="345" y="382"/>
                  </a:cxn>
                  <a:cxn ang="0">
                    <a:pos x="254" y="380"/>
                  </a:cxn>
                  <a:cxn ang="0">
                    <a:pos x="251" y="444"/>
                  </a:cxn>
                  <a:cxn ang="0">
                    <a:pos x="214" y="444"/>
                  </a:cxn>
                  <a:cxn ang="0">
                    <a:pos x="211" y="417"/>
                  </a:cxn>
                  <a:cxn ang="0">
                    <a:pos x="168" y="415"/>
                  </a:cxn>
                  <a:cxn ang="0">
                    <a:pos x="101" y="471"/>
                  </a:cxn>
                  <a:cxn ang="0">
                    <a:pos x="60" y="474"/>
                  </a:cxn>
                  <a:cxn ang="0">
                    <a:pos x="60" y="447"/>
                  </a:cxn>
                  <a:cxn ang="0">
                    <a:pos x="36" y="441"/>
                  </a:cxn>
                  <a:cxn ang="0">
                    <a:pos x="31" y="476"/>
                  </a:cxn>
                  <a:cxn ang="0">
                    <a:pos x="4" y="474"/>
                  </a:cxn>
                  <a:cxn ang="0">
                    <a:pos x="1" y="415"/>
                  </a:cxn>
                  <a:cxn ang="0">
                    <a:pos x="0" y="415"/>
                  </a:cxn>
                  <a:cxn ang="0">
                    <a:pos x="0" y="1371"/>
                  </a:cxn>
                  <a:cxn ang="0">
                    <a:pos x="535" y="1371"/>
                  </a:cxn>
                  <a:cxn ang="0">
                    <a:pos x="535" y="0"/>
                  </a:cxn>
                </a:cxnLst>
                <a:rect l="0" t="0" r="r" b="b"/>
                <a:pathLst>
                  <a:path w="535" h="1371">
                    <a:moveTo>
                      <a:pt x="535" y="0"/>
                    </a:moveTo>
                    <a:lnTo>
                      <a:pt x="415" y="95"/>
                    </a:lnTo>
                    <a:lnTo>
                      <a:pt x="415" y="444"/>
                    </a:lnTo>
                    <a:lnTo>
                      <a:pt x="375" y="447"/>
                    </a:lnTo>
                    <a:lnTo>
                      <a:pt x="375" y="417"/>
                    </a:lnTo>
                    <a:lnTo>
                      <a:pt x="343" y="417"/>
                    </a:lnTo>
                    <a:lnTo>
                      <a:pt x="345" y="382"/>
                    </a:lnTo>
                    <a:lnTo>
                      <a:pt x="254" y="380"/>
                    </a:lnTo>
                    <a:lnTo>
                      <a:pt x="251" y="444"/>
                    </a:lnTo>
                    <a:lnTo>
                      <a:pt x="214" y="444"/>
                    </a:lnTo>
                    <a:lnTo>
                      <a:pt x="211" y="417"/>
                    </a:lnTo>
                    <a:lnTo>
                      <a:pt x="168" y="415"/>
                    </a:lnTo>
                    <a:lnTo>
                      <a:pt x="101" y="471"/>
                    </a:lnTo>
                    <a:lnTo>
                      <a:pt x="60" y="474"/>
                    </a:lnTo>
                    <a:lnTo>
                      <a:pt x="60" y="447"/>
                    </a:lnTo>
                    <a:lnTo>
                      <a:pt x="36" y="441"/>
                    </a:lnTo>
                    <a:lnTo>
                      <a:pt x="31" y="476"/>
                    </a:lnTo>
                    <a:lnTo>
                      <a:pt x="4" y="474"/>
                    </a:lnTo>
                    <a:lnTo>
                      <a:pt x="1" y="415"/>
                    </a:lnTo>
                    <a:lnTo>
                      <a:pt x="0" y="415"/>
                    </a:lnTo>
                    <a:lnTo>
                      <a:pt x="0" y="1371"/>
                    </a:lnTo>
                    <a:lnTo>
                      <a:pt x="535" y="1371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2" name="未知"/>
              <p:cNvSpPr/>
              <p:nvPr/>
            </p:nvSpPr>
            <p:spPr bwMode="auto">
              <a:xfrm>
                <a:off x="1580" y="403"/>
                <a:ext cx="87" cy="350"/>
              </a:xfrm>
              <a:custGeom>
                <a:avLst/>
                <a:gdLst/>
                <a:ahLst/>
                <a:cxnLst>
                  <a:cxn ang="0">
                    <a:pos x="534" y="5"/>
                  </a:cxn>
                  <a:cxn ang="0">
                    <a:pos x="407" y="5"/>
                  </a:cxn>
                  <a:cxn ang="0">
                    <a:pos x="407" y="21"/>
                  </a:cxn>
                  <a:cxn ang="0">
                    <a:pos x="372" y="21"/>
                  </a:cxn>
                  <a:cxn ang="0">
                    <a:pos x="372" y="0"/>
                  </a:cxn>
                  <a:cxn ang="0">
                    <a:pos x="184" y="0"/>
                  </a:cxn>
                  <a:cxn ang="0">
                    <a:pos x="184" y="704"/>
                  </a:cxn>
                  <a:cxn ang="0">
                    <a:pos x="63" y="704"/>
                  </a:cxn>
                  <a:cxn ang="0">
                    <a:pos x="63" y="731"/>
                  </a:cxn>
                  <a:cxn ang="0">
                    <a:pos x="0" y="731"/>
                  </a:cxn>
                  <a:cxn ang="0">
                    <a:pos x="0" y="2128"/>
                  </a:cxn>
                  <a:cxn ang="0">
                    <a:pos x="534" y="2128"/>
                  </a:cxn>
                  <a:cxn ang="0">
                    <a:pos x="534" y="5"/>
                  </a:cxn>
                </a:cxnLst>
                <a:rect l="0" t="0" r="r" b="b"/>
                <a:pathLst>
                  <a:path w="534" h="2128">
                    <a:moveTo>
                      <a:pt x="534" y="5"/>
                    </a:moveTo>
                    <a:lnTo>
                      <a:pt x="407" y="5"/>
                    </a:lnTo>
                    <a:lnTo>
                      <a:pt x="407" y="21"/>
                    </a:lnTo>
                    <a:lnTo>
                      <a:pt x="372" y="21"/>
                    </a:lnTo>
                    <a:lnTo>
                      <a:pt x="372" y="0"/>
                    </a:lnTo>
                    <a:lnTo>
                      <a:pt x="184" y="0"/>
                    </a:lnTo>
                    <a:lnTo>
                      <a:pt x="184" y="704"/>
                    </a:lnTo>
                    <a:lnTo>
                      <a:pt x="63" y="704"/>
                    </a:lnTo>
                    <a:lnTo>
                      <a:pt x="63" y="731"/>
                    </a:lnTo>
                    <a:lnTo>
                      <a:pt x="0" y="731"/>
                    </a:lnTo>
                    <a:lnTo>
                      <a:pt x="0" y="2128"/>
                    </a:lnTo>
                    <a:lnTo>
                      <a:pt x="534" y="2128"/>
                    </a:lnTo>
                    <a:lnTo>
                      <a:pt x="534" y="5"/>
                    </a:lnTo>
                    <a:close/>
                  </a:path>
                </a:pathLst>
              </a:custGeom>
              <a:solidFill>
                <a:srgbClr val="60BF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3" name="未知"/>
              <p:cNvSpPr/>
              <p:nvPr/>
            </p:nvSpPr>
            <p:spPr bwMode="auto">
              <a:xfrm>
                <a:off x="1692" y="411"/>
                <a:ext cx="88" cy="342"/>
              </a:xfrm>
              <a:custGeom>
                <a:avLst/>
                <a:gdLst/>
                <a:ahLst/>
                <a:cxnLst>
                  <a:cxn ang="0">
                    <a:pos x="535" y="1183"/>
                  </a:cxn>
                  <a:cxn ang="0">
                    <a:pos x="494" y="1183"/>
                  </a:cxn>
                  <a:cxn ang="0">
                    <a:pos x="494" y="1215"/>
                  </a:cxn>
                  <a:cxn ang="0">
                    <a:pos x="341" y="1215"/>
                  </a:cxn>
                  <a:cxn ang="0">
                    <a:pos x="341" y="1191"/>
                  </a:cxn>
                  <a:cxn ang="0">
                    <a:pos x="301" y="1191"/>
                  </a:cxn>
                  <a:cxn ang="0">
                    <a:pos x="301" y="871"/>
                  </a:cxn>
                  <a:cxn ang="0">
                    <a:pos x="274" y="871"/>
                  </a:cxn>
                  <a:cxn ang="0">
                    <a:pos x="274" y="844"/>
                  </a:cxn>
                  <a:cxn ang="0">
                    <a:pos x="242" y="844"/>
                  </a:cxn>
                  <a:cxn ang="0">
                    <a:pos x="242" y="809"/>
                  </a:cxn>
                  <a:cxn ang="0">
                    <a:pos x="210" y="809"/>
                  </a:cxn>
                  <a:cxn ang="0">
                    <a:pos x="210" y="777"/>
                  </a:cxn>
                  <a:cxn ang="0">
                    <a:pos x="177" y="777"/>
                  </a:cxn>
                  <a:cxn ang="0">
                    <a:pos x="177" y="742"/>
                  </a:cxn>
                  <a:cxn ang="0">
                    <a:pos x="142" y="742"/>
                  </a:cxn>
                  <a:cxn ang="0">
                    <a:pos x="142" y="293"/>
                  </a:cxn>
                  <a:cxn ang="0">
                    <a:pos x="86" y="293"/>
                  </a:cxn>
                  <a:cxn ang="0">
                    <a:pos x="86" y="261"/>
                  </a:cxn>
                  <a:cxn ang="0">
                    <a:pos x="51" y="261"/>
                  </a:cxn>
                  <a:cxn ang="0">
                    <a:pos x="51" y="0"/>
                  </a:cxn>
                  <a:cxn ang="0">
                    <a:pos x="0" y="0"/>
                  </a:cxn>
                  <a:cxn ang="0">
                    <a:pos x="0" y="2083"/>
                  </a:cxn>
                  <a:cxn ang="0">
                    <a:pos x="535" y="2083"/>
                  </a:cxn>
                  <a:cxn ang="0">
                    <a:pos x="535" y="1183"/>
                  </a:cxn>
                </a:cxnLst>
                <a:rect l="0" t="0" r="r" b="b"/>
                <a:pathLst>
                  <a:path w="535" h="2083">
                    <a:moveTo>
                      <a:pt x="535" y="1183"/>
                    </a:moveTo>
                    <a:lnTo>
                      <a:pt x="494" y="1183"/>
                    </a:lnTo>
                    <a:lnTo>
                      <a:pt x="494" y="1215"/>
                    </a:lnTo>
                    <a:lnTo>
                      <a:pt x="341" y="1215"/>
                    </a:lnTo>
                    <a:lnTo>
                      <a:pt x="341" y="1191"/>
                    </a:lnTo>
                    <a:lnTo>
                      <a:pt x="301" y="1191"/>
                    </a:lnTo>
                    <a:lnTo>
                      <a:pt x="301" y="871"/>
                    </a:lnTo>
                    <a:lnTo>
                      <a:pt x="274" y="871"/>
                    </a:lnTo>
                    <a:lnTo>
                      <a:pt x="274" y="844"/>
                    </a:lnTo>
                    <a:lnTo>
                      <a:pt x="242" y="844"/>
                    </a:lnTo>
                    <a:lnTo>
                      <a:pt x="242" y="809"/>
                    </a:lnTo>
                    <a:lnTo>
                      <a:pt x="210" y="809"/>
                    </a:lnTo>
                    <a:lnTo>
                      <a:pt x="210" y="777"/>
                    </a:lnTo>
                    <a:lnTo>
                      <a:pt x="177" y="777"/>
                    </a:lnTo>
                    <a:lnTo>
                      <a:pt x="177" y="742"/>
                    </a:lnTo>
                    <a:lnTo>
                      <a:pt x="142" y="742"/>
                    </a:lnTo>
                    <a:lnTo>
                      <a:pt x="142" y="293"/>
                    </a:lnTo>
                    <a:lnTo>
                      <a:pt x="86" y="293"/>
                    </a:lnTo>
                    <a:lnTo>
                      <a:pt x="86" y="261"/>
                    </a:lnTo>
                    <a:lnTo>
                      <a:pt x="51" y="261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2083"/>
                    </a:lnTo>
                    <a:lnTo>
                      <a:pt x="535" y="2083"/>
                    </a:lnTo>
                    <a:lnTo>
                      <a:pt x="535" y="118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4" name="未知"/>
              <p:cNvSpPr/>
              <p:nvPr/>
            </p:nvSpPr>
            <p:spPr bwMode="auto">
              <a:xfrm>
                <a:off x="1805" y="432"/>
                <a:ext cx="88" cy="321"/>
              </a:xfrm>
              <a:custGeom>
                <a:avLst/>
                <a:gdLst/>
                <a:ahLst/>
                <a:cxnLst>
                  <a:cxn ang="0">
                    <a:pos x="535" y="290"/>
                  </a:cxn>
                  <a:cxn ang="0">
                    <a:pos x="517" y="290"/>
                  </a:cxn>
                  <a:cxn ang="0">
                    <a:pos x="517" y="314"/>
                  </a:cxn>
                  <a:cxn ang="0">
                    <a:pos x="487" y="314"/>
                  </a:cxn>
                  <a:cxn ang="0">
                    <a:pos x="487" y="349"/>
                  </a:cxn>
                  <a:cxn ang="0">
                    <a:pos x="514" y="349"/>
                  </a:cxn>
                  <a:cxn ang="0">
                    <a:pos x="514" y="370"/>
                  </a:cxn>
                  <a:cxn ang="0">
                    <a:pos x="485" y="370"/>
                  </a:cxn>
                  <a:cxn ang="0">
                    <a:pos x="485" y="405"/>
                  </a:cxn>
                  <a:cxn ang="0">
                    <a:pos x="512" y="405"/>
                  </a:cxn>
                  <a:cxn ang="0">
                    <a:pos x="512" y="435"/>
                  </a:cxn>
                  <a:cxn ang="0">
                    <a:pos x="479" y="435"/>
                  </a:cxn>
                  <a:cxn ang="0">
                    <a:pos x="479" y="472"/>
                  </a:cxn>
                  <a:cxn ang="0">
                    <a:pos x="517" y="472"/>
                  </a:cxn>
                  <a:cxn ang="0">
                    <a:pos x="517" y="505"/>
                  </a:cxn>
                  <a:cxn ang="0">
                    <a:pos x="485" y="505"/>
                  </a:cxn>
                  <a:cxn ang="0">
                    <a:pos x="485" y="532"/>
                  </a:cxn>
                  <a:cxn ang="0">
                    <a:pos x="512" y="532"/>
                  </a:cxn>
                  <a:cxn ang="0">
                    <a:pos x="512" y="564"/>
                  </a:cxn>
                  <a:cxn ang="0">
                    <a:pos x="485" y="564"/>
                  </a:cxn>
                  <a:cxn ang="0">
                    <a:pos x="485" y="588"/>
                  </a:cxn>
                  <a:cxn ang="0">
                    <a:pos x="506" y="588"/>
                  </a:cxn>
                  <a:cxn ang="0">
                    <a:pos x="506" y="615"/>
                  </a:cxn>
                  <a:cxn ang="0">
                    <a:pos x="482" y="615"/>
                  </a:cxn>
                  <a:cxn ang="0">
                    <a:pos x="482" y="650"/>
                  </a:cxn>
                  <a:cxn ang="0">
                    <a:pos x="420" y="647"/>
                  </a:cxn>
                  <a:cxn ang="0">
                    <a:pos x="423" y="739"/>
                  </a:cxn>
                  <a:cxn ang="0">
                    <a:pos x="361" y="739"/>
                  </a:cxn>
                  <a:cxn ang="0">
                    <a:pos x="345" y="158"/>
                  </a:cxn>
                  <a:cxn ang="0">
                    <a:pos x="436" y="166"/>
                  </a:cxn>
                  <a:cxn ang="0">
                    <a:pos x="434" y="185"/>
                  </a:cxn>
                  <a:cxn ang="0">
                    <a:pos x="487" y="185"/>
                  </a:cxn>
                  <a:cxn ang="0">
                    <a:pos x="487" y="142"/>
                  </a:cxn>
                  <a:cxn ang="0">
                    <a:pos x="366" y="142"/>
                  </a:cxn>
                  <a:cxn ang="0">
                    <a:pos x="366" y="120"/>
                  </a:cxn>
                  <a:cxn ang="0">
                    <a:pos x="326" y="120"/>
                  </a:cxn>
                  <a:cxn ang="0">
                    <a:pos x="329" y="2"/>
                  </a:cxn>
                  <a:cxn ang="0">
                    <a:pos x="299" y="0"/>
                  </a:cxn>
                  <a:cxn ang="0">
                    <a:pos x="297" y="123"/>
                  </a:cxn>
                  <a:cxn ang="0">
                    <a:pos x="0" y="132"/>
                  </a:cxn>
                  <a:cxn ang="0">
                    <a:pos x="0" y="156"/>
                  </a:cxn>
                  <a:cxn ang="0">
                    <a:pos x="318" y="169"/>
                  </a:cxn>
                  <a:cxn ang="0">
                    <a:pos x="334" y="749"/>
                  </a:cxn>
                  <a:cxn ang="0">
                    <a:pos x="305" y="749"/>
                  </a:cxn>
                  <a:cxn ang="0">
                    <a:pos x="305" y="1058"/>
                  </a:cxn>
                  <a:cxn ang="0">
                    <a:pos x="240" y="1058"/>
                  </a:cxn>
                  <a:cxn ang="0">
                    <a:pos x="240" y="1021"/>
                  </a:cxn>
                  <a:cxn ang="0">
                    <a:pos x="173" y="1021"/>
                  </a:cxn>
                  <a:cxn ang="0">
                    <a:pos x="173" y="1053"/>
                  </a:cxn>
                  <a:cxn ang="0">
                    <a:pos x="114" y="1053"/>
                  </a:cxn>
                  <a:cxn ang="0">
                    <a:pos x="114" y="1088"/>
                  </a:cxn>
                  <a:cxn ang="0">
                    <a:pos x="87" y="1088"/>
                  </a:cxn>
                  <a:cxn ang="0">
                    <a:pos x="87" y="1048"/>
                  </a:cxn>
                  <a:cxn ang="0">
                    <a:pos x="0" y="1048"/>
                  </a:cxn>
                  <a:cxn ang="0">
                    <a:pos x="0" y="1953"/>
                  </a:cxn>
                  <a:cxn ang="0">
                    <a:pos x="535" y="1953"/>
                  </a:cxn>
                  <a:cxn ang="0">
                    <a:pos x="535" y="290"/>
                  </a:cxn>
                </a:cxnLst>
                <a:rect l="0" t="0" r="r" b="b"/>
                <a:pathLst>
                  <a:path w="535" h="1953">
                    <a:moveTo>
                      <a:pt x="535" y="290"/>
                    </a:moveTo>
                    <a:lnTo>
                      <a:pt x="517" y="290"/>
                    </a:lnTo>
                    <a:lnTo>
                      <a:pt x="517" y="314"/>
                    </a:lnTo>
                    <a:lnTo>
                      <a:pt x="487" y="314"/>
                    </a:lnTo>
                    <a:lnTo>
                      <a:pt x="487" y="349"/>
                    </a:lnTo>
                    <a:lnTo>
                      <a:pt x="514" y="349"/>
                    </a:lnTo>
                    <a:lnTo>
                      <a:pt x="514" y="370"/>
                    </a:lnTo>
                    <a:lnTo>
                      <a:pt x="485" y="370"/>
                    </a:lnTo>
                    <a:lnTo>
                      <a:pt x="485" y="405"/>
                    </a:lnTo>
                    <a:lnTo>
                      <a:pt x="512" y="405"/>
                    </a:lnTo>
                    <a:lnTo>
                      <a:pt x="512" y="435"/>
                    </a:lnTo>
                    <a:lnTo>
                      <a:pt x="479" y="435"/>
                    </a:lnTo>
                    <a:lnTo>
                      <a:pt x="479" y="472"/>
                    </a:lnTo>
                    <a:lnTo>
                      <a:pt x="517" y="472"/>
                    </a:lnTo>
                    <a:lnTo>
                      <a:pt x="517" y="505"/>
                    </a:lnTo>
                    <a:lnTo>
                      <a:pt x="485" y="505"/>
                    </a:lnTo>
                    <a:lnTo>
                      <a:pt x="485" y="532"/>
                    </a:lnTo>
                    <a:lnTo>
                      <a:pt x="512" y="532"/>
                    </a:lnTo>
                    <a:lnTo>
                      <a:pt x="512" y="564"/>
                    </a:lnTo>
                    <a:lnTo>
                      <a:pt x="485" y="564"/>
                    </a:lnTo>
                    <a:lnTo>
                      <a:pt x="485" y="588"/>
                    </a:lnTo>
                    <a:lnTo>
                      <a:pt x="506" y="588"/>
                    </a:lnTo>
                    <a:lnTo>
                      <a:pt x="506" y="615"/>
                    </a:lnTo>
                    <a:lnTo>
                      <a:pt x="482" y="615"/>
                    </a:lnTo>
                    <a:lnTo>
                      <a:pt x="482" y="650"/>
                    </a:lnTo>
                    <a:lnTo>
                      <a:pt x="420" y="647"/>
                    </a:lnTo>
                    <a:lnTo>
                      <a:pt x="423" y="739"/>
                    </a:lnTo>
                    <a:lnTo>
                      <a:pt x="361" y="739"/>
                    </a:lnTo>
                    <a:lnTo>
                      <a:pt x="345" y="158"/>
                    </a:lnTo>
                    <a:lnTo>
                      <a:pt x="436" y="166"/>
                    </a:lnTo>
                    <a:lnTo>
                      <a:pt x="434" y="185"/>
                    </a:lnTo>
                    <a:lnTo>
                      <a:pt x="487" y="185"/>
                    </a:lnTo>
                    <a:lnTo>
                      <a:pt x="487" y="142"/>
                    </a:lnTo>
                    <a:lnTo>
                      <a:pt x="366" y="142"/>
                    </a:lnTo>
                    <a:lnTo>
                      <a:pt x="366" y="120"/>
                    </a:lnTo>
                    <a:lnTo>
                      <a:pt x="326" y="120"/>
                    </a:lnTo>
                    <a:lnTo>
                      <a:pt x="329" y="2"/>
                    </a:lnTo>
                    <a:lnTo>
                      <a:pt x="299" y="0"/>
                    </a:lnTo>
                    <a:lnTo>
                      <a:pt x="297" y="123"/>
                    </a:lnTo>
                    <a:lnTo>
                      <a:pt x="0" y="132"/>
                    </a:lnTo>
                    <a:lnTo>
                      <a:pt x="0" y="156"/>
                    </a:lnTo>
                    <a:lnTo>
                      <a:pt x="318" y="169"/>
                    </a:lnTo>
                    <a:lnTo>
                      <a:pt x="334" y="749"/>
                    </a:lnTo>
                    <a:lnTo>
                      <a:pt x="305" y="749"/>
                    </a:lnTo>
                    <a:lnTo>
                      <a:pt x="305" y="1058"/>
                    </a:lnTo>
                    <a:lnTo>
                      <a:pt x="240" y="1058"/>
                    </a:lnTo>
                    <a:lnTo>
                      <a:pt x="240" y="1021"/>
                    </a:lnTo>
                    <a:lnTo>
                      <a:pt x="173" y="1021"/>
                    </a:lnTo>
                    <a:lnTo>
                      <a:pt x="173" y="1053"/>
                    </a:lnTo>
                    <a:lnTo>
                      <a:pt x="114" y="1053"/>
                    </a:lnTo>
                    <a:lnTo>
                      <a:pt x="114" y="1088"/>
                    </a:lnTo>
                    <a:lnTo>
                      <a:pt x="87" y="1088"/>
                    </a:lnTo>
                    <a:lnTo>
                      <a:pt x="87" y="1048"/>
                    </a:lnTo>
                    <a:lnTo>
                      <a:pt x="0" y="1048"/>
                    </a:lnTo>
                    <a:lnTo>
                      <a:pt x="0" y="1953"/>
                    </a:lnTo>
                    <a:lnTo>
                      <a:pt x="535" y="1953"/>
                    </a:lnTo>
                    <a:lnTo>
                      <a:pt x="535" y="29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5" name="未知"/>
              <p:cNvSpPr/>
              <p:nvPr/>
            </p:nvSpPr>
            <p:spPr bwMode="auto">
              <a:xfrm>
                <a:off x="1918" y="351"/>
                <a:ext cx="88" cy="402"/>
              </a:xfrm>
              <a:custGeom>
                <a:avLst/>
                <a:gdLst/>
                <a:ahLst/>
                <a:cxnLst>
                  <a:cxn ang="0">
                    <a:pos x="534" y="63"/>
                  </a:cxn>
                  <a:cxn ang="0">
                    <a:pos x="453" y="0"/>
                  </a:cxn>
                  <a:cxn ang="0">
                    <a:pos x="412" y="0"/>
                  </a:cxn>
                  <a:cxn ang="0">
                    <a:pos x="329" y="64"/>
                  </a:cxn>
                  <a:cxn ang="0">
                    <a:pos x="192" y="64"/>
                  </a:cxn>
                  <a:cxn ang="0">
                    <a:pos x="192" y="96"/>
                  </a:cxn>
                  <a:cxn ang="0">
                    <a:pos x="162" y="96"/>
                  </a:cxn>
                  <a:cxn ang="0">
                    <a:pos x="162" y="220"/>
                  </a:cxn>
                  <a:cxn ang="0">
                    <a:pos x="133" y="220"/>
                  </a:cxn>
                  <a:cxn ang="0">
                    <a:pos x="133" y="182"/>
                  </a:cxn>
                  <a:cxn ang="0">
                    <a:pos x="71" y="182"/>
                  </a:cxn>
                  <a:cxn ang="0">
                    <a:pos x="71" y="215"/>
                  </a:cxn>
                  <a:cxn ang="0">
                    <a:pos x="0" y="215"/>
                  </a:cxn>
                  <a:cxn ang="0">
                    <a:pos x="0" y="2445"/>
                  </a:cxn>
                  <a:cxn ang="0">
                    <a:pos x="534" y="2445"/>
                  </a:cxn>
                  <a:cxn ang="0">
                    <a:pos x="534" y="63"/>
                  </a:cxn>
                </a:cxnLst>
                <a:rect l="0" t="0" r="r" b="b"/>
                <a:pathLst>
                  <a:path w="534" h="2445">
                    <a:moveTo>
                      <a:pt x="534" y="63"/>
                    </a:moveTo>
                    <a:lnTo>
                      <a:pt x="453" y="0"/>
                    </a:lnTo>
                    <a:lnTo>
                      <a:pt x="412" y="0"/>
                    </a:lnTo>
                    <a:lnTo>
                      <a:pt x="329" y="64"/>
                    </a:lnTo>
                    <a:lnTo>
                      <a:pt x="192" y="64"/>
                    </a:lnTo>
                    <a:lnTo>
                      <a:pt x="192" y="96"/>
                    </a:lnTo>
                    <a:lnTo>
                      <a:pt x="162" y="96"/>
                    </a:lnTo>
                    <a:lnTo>
                      <a:pt x="162" y="220"/>
                    </a:lnTo>
                    <a:lnTo>
                      <a:pt x="133" y="220"/>
                    </a:lnTo>
                    <a:lnTo>
                      <a:pt x="133" y="182"/>
                    </a:lnTo>
                    <a:lnTo>
                      <a:pt x="71" y="182"/>
                    </a:lnTo>
                    <a:lnTo>
                      <a:pt x="71" y="215"/>
                    </a:lnTo>
                    <a:lnTo>
                      <a:pt x="0" y="215"/>
                    </a:lnTo>
                    <a:lnTo>
                      <a:pt x="0" y="2445"/>
                    </a:lnTo>
                    <a:lnTo>
                      <a:pt x="534" y="2445"/>
                    </a:lnTo>
                    <a:lnTo>
                      <a:pt x="534" y="63"/>
                    </a:lnTo>
                    <a:close/>
                  </a:path>
                </a:pathLst>
              </a:custGeom>
              <a:solidFill>
                <a:srgbClr val="9493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6" name="未知"/>
              <p:cNvSpPr/>
              <p:nvPr/>
            </p:nvSpPr>
            <p:spPr bwMode="auto">
              <a:xfrm>
                <a:off x="2031" y="342"/>
                <a:ext cx="88" cy="411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470" y="61"/>
                  </a:cxn>
                  <a:cxn ang="0">
                    <a:pos x="400" y="61"/>
                  </a:cxn>
                  <a:cxn ang="0">
                    <a:pos x="400" y="96"/>
                  </a:cxn>
                  <a:cxn ang="0">
                    <a:pos x="373" y="96"/>
                  </a:cxn>
                  <a:cxn ang="0">
                    <a:pos x="373" y="120"/>
                  </a:cxn>
                  <a:cxn ang="0">
                    <a:pos x="349" y="120"/>
                  </a:cxn>
                  <a:cxn ang="0">
                    <a:pos x="349" y="150"/>
                  </a:cxn>
                  <a:cxn ang="0">
                    <a:pos x="284" y="150"/>
                  </a:cxn>
                  <a:cxn ang="0">
                    <a:pos x="284" y="185"/>
                  </a:cxn>
                  <a:cxn ang="0">
                    <a:pos x="258" y="185"/>
                  </a:cxn>
                  <a:cxn ang="0">
                    <a:pos x="258" y="274"/>
                  </a:cxn>
                  <a:cxn ang="0">
                    <a:pos x="225" y="274"/>
                  </a:cxn>
                  <a:cxn ang="0">
                    <a:pos x="225" y="494"/>
                  </a:cxn>
                  <a:cxn ang="0">
                    <a:pos x="190" y="494"/>
                  </a:cxn>
                  <a:cxn ang="0">
                    <a:pos x="190" y="1139"/>
                  </a:cxn>
                  <a:cxn ang="0">
                    <a:pos x="166" y="1139"/>
                  </a:cxn>
                  <a:cxn ang="0">
                    <a:pos x="166" y="1271"/>
                  </a:cxn>
                  <a:cxn ang="0">
                    <a:pos x="145" y="1271"/>
                  </a:cxn>
                  <a:cxn ang="0">
                    <a:pos x="145" y="1636"/>
                  </a:cxn>
                  <a:cxn ang="0">
                    <a:pos x="102" y="1636"/>
                  </a:cxn>
                  <a:cxn ang="0">
                    <a:pos x="102" y="1669"/>
                  </a:cxn>
                  <a:cxn ang="0">
                    <a:pos x="69" y="1669"/>
                  </a:cxn>
                  <a:cxn ang="0">
                    <a:pos x="69" y="830"/>
                  </a:cxn>
                  <a:cxn ang="0">
                    <a:pos x="94" y="830"/>
                  </a:cxn>
                  <a:cxn ang="0">
                    <a:pos x="94" y="800"/>
                  </a:cxn>
                  <a:cxn ang="0">
                    <a:pos x="67" y="800"/>
                  </a:cxn>
                  <a:cxn ang="0">
                    <a:pos x="67" y="405"/>
                  </a:cxn>
                  <a:cxn ang="0">
                    <a:pos x="94" y="405"/>
                  </a:cxn>
                  <a:cxn ang="0">
                    <a:pos x="94" y="274"/>
                  </a:cxn>
                  <a:cxn ang="0">
                    <a:pos x="64" y="274"/>
                  </a:cxn>
                  <a:cxn ang="0">
                    <a:pos x="64" y="241"/>
                  </a:cxn>
                  <a:cxn ang="0">
                    <a:pos x="0" y="241"/>
                  </a:cxn>
                  <a:cxn ang="0">
                    <a:pos x="0" y="2504"/>
                  </a:cxn>
                  <a:cxn ang="0">
                    <a:pos x="535" y="2504"/>
                  </a:cxn>
                  <a:cxn ang="0">
                    <a:pos x="535" y="0"/>
                  </a:cxn>
                </a:cxnLst>
                <a:rect l="0" t="0" r="r" b="b"/>
                <a:pathLst>
                  <a:path w="535" h="2504">
                    <a:moveTo>
                      <a:pt x="535" y="0"/>
                    </a:moveTo>
                    <a:lnTo>
                      <a:pt x="470" y="61"/>
                    </a:lnTo>
                    <a:lnTo>
                      <a:pt x="400" y="61"/>
                    </a:lnTo>
                    <a:lnTo>
                      <a:pt x="400" y="96"/>
                    </a:lnTo>
                    <a:lnTo>
                      <a:pt x="373" y="96"/>
                    </a:lnTo>
                    <a:lnTo>
                      <a:pt x="373" y="120"/>
                    </a:lnTo>
                    <a:lnTo>
                      <a:pt x="349" y="120"/>
                    </a:lnTo>
                    <a:lnTo>
                      <a:pt x="349" y="150"/>
                    </a:lnTo>
                    <a:lnTo>
                      <a:pt x="284" y="150"/>
                    </a:lnTo>
                    <a:lnTo>
                      <a:pt x="284" y="185"/>
                    </a:lnTo>
                    <a:lnTo>
                      <a:pt x="258" y="185"/>
                    </a:lnTo>
                    <a:lnTo>
                      <a:pt x="258" y="274"/>
                    </a:lnTo>
                    <a:lnTo>
                      <a:pt x="225" y="274"/>
                    </a:lnTo>
                    <a:lnTo>
                      <a:pt x="225" y="494"/>
                    </a:lnTo>
                    <a:lnTo>
                      <a:pt x="190" y="494"/>
                    </a:lnTo>
                    <a:lnTo>
                      <a:pt x="190" y="1139"/>
                    </a:lnTo>
                    <a:lnTo>
                      <a:pt x="166" y="1139"/>
                    </a:lnTo>
                    <a:lnTo>
                      <a:pt x="166" y="1271"/>
                    </a:lnTo>
                    <a:lnTo>
                      <a:pt x="145" y="1271"/>
                    </a:lnTo>
                    <a:lnTo>
                      <a:pt x="145" y="1636"/>
                    </a:lnTo>
                    <a:lnTo>
                      <a:pt x="102" y="1636"/>
                    </a:lnTo>
                    <a:lnTo>
                      <a:pt x="102" y="1669"/>
                    </a:lnTo>
                    <a:lnTo>
                      <a:pt x="69" y="1669"/>
                    </a:lnTo>
                    <a:lnTo>
                      <a:pt x="69" y="830"/>
                    </a:lnTo>
                    <a:lnTo>
                      <a:pt x="94" y="830"/>
                    </a:lnTo>
                    <a:lnTo>
                      <a:pt x="94" y="800"/>
                    </a:lnTo>
                    <a:lnTo>
                      <a:pt x="67" y="800"/>
                    </a:lnTo>
                    <a:lnTo>
                      <a:pt x="67" y="405"/>
                    </a:lnTo>
                    <a:lnTo>
                      <a:pt x="94" y="405"/>
                    </a:lnTo>
                    <a:lnTo>
                      <a:pt x="94" y="274"/>
                    </a:lnTo>
                    <a:lnTo>
                      <a:pt x="64" y="274"/>
                    </a:lnTo>
                    <a:lnTo>
                      <a:pt x="64" y="241"/>
                    </a:lnTo>
                    <a:lnTo>
                      <a:pt x="0" y="241"/>
                    </a:lnTo>
                    <a:lnTo>
                      <a:pt x="0" y="2504"/>
                    </a:lnTo>
                    <a:lnTo>
                      <a:pt x="535" y="2504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7" name="未知"/>
              <p:cNvSpPr/>
              <p:nvPr/>
            </p:nvSpPr>
            <p:spPr bwMode="auto">
              <a:xfrm>
                <a:off x="2144" y="170"/>
                <a:ext cx="87" cy="583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525" y="0"/>
                  </a:cxn>
                  <a:cxn ang="0">
                    <a:pos x="525" y="53"/>
                  </a:cxn>
                  <a:cxn ang="0">
                    <a:pos x="498" y="53"/>
                  </a:cxn>
                  <a:cxn ang="0">
                    <a:pos x="498" y="113"/>
                  </a:cxn>
                  <a:cxn ang="0">
                    <a:pos x="267" y="583"/>
                  </a:cxn>
                  <a:cxn ang="0">
                    <a:pos x="243" y="583"/>
                  </a:cxn>
                  <a:cxn ang="0">
                    <a:pos x="243" y="642"/>
                  </a:cxn>
                  <a:cxn ang="0">
                    <a:pos x="183" y="642"/>
                  </a:cxn>
                  <a:cxn ang="0">
                    <a:pos x="183" y="1231"/>
                  </a:cxn>
                  <a:cxn ang="0">
                    <a:pos x="124" y="1231"/>
                  </a:cxn>
                  <a:cxn ang="0">
                    <a:pos x="124" y="1193"/>
                  </a:cxn>
                  <a:cxn ang="0">
                    <a:pos x="84" y="1193"/>
                  </a:cxn>
                  <a:cxn ang="0">
                    <a:pos x="84" y="1163"/>
                  </a:cxn>
                  <a:cxn ang="0">
                    <a:pos x="44" y="1163"/>
                  </a:cxn>
                  <a:cxn ang="0">
                    <a:pos x="44" y="1131"/>
                  </a:cxn>
                  <a:cxn ang="0">
                    <a:pos x="1" y="1131"/>
                  </a:cxn>
                  <a:cxn ang="0">
                    <a:pos x="1" y="1102"/>
                  </a:cxn>
                  <a:cxn ang="0">
                    <a:pos x="0" y="1102"/>
                  </a:cxn>
                  <a:cxn ang="0">
                    <a:pos x="0" y="3547"/>
                  </a:cxn>
                  <a:cxn ang="0">
                    <a:pos x="535" y="3547"/>
                  </a:cxn>
                  <a:cxn ang="0">
                    <a:pos x="535" y="0"/>
                  </a:cxn>
                </a:cxnLst>
                <a:rect l="0" t="0" r="r" b="b"/>
                <a:pathLst>
                  <a:path w="535" h="3547">
                    <a:moveTo>
                      <a:pt x="535" y="0"/>
                    </a:moveTo>
                    <a:lnTo>
                      <a:pt x="525" y="0"/>
                    </a:lnTo>
                    <a:lnTo>
                      <a:pt x="525" y="53"/>
                    </a:lnTo>
                    <a:cubicBezTo>
                      <a:pt x="525" y="53"/>
                      <a:pt x="498" y="62"/>
                      <a:pt x="498" y="53"/>
                    </a:cubicBezTo>
                    <a:cubicBezTo>
                      <a:pt x="498" y="45"/>
                      <a:pt x="498" y="113"/>
                      <a:pt x="498" y="113"/>
                    </a:cubicBezTo>
                    <a:lnTo>
                      <a:pt x="267" y="583"/>
                    </a:lnTo>
                    <a:lnTo>
                      <a:pt x="243" y="583"/>
                    </a:lnTo>
                    <a:lnTo>
                      <a:pt x="243" y="642"/>
                    </a:lnTo>
                    <a:lnTo>
                      <a:pt x="183" y="642"/>
                    </a:lnTo>
                    <a:lnTo>
                      <a:pt x="183" y="1231"/>
                    </a:lnTo>
                    <a:lnTo>
                      <a:pt x="124" y="1231"/>
                    </a:lnTo>
                    <a:lnTo>
                      <a:pt x="124" y="1193"/>
                    </a:lnTo>
                    <a:lnTo>
                      <a:pt x="84" y="1193"/>
                    </a:lnTo>
                    <a:lnTo>
                      <a:pt x="84" y="1163"/>
                    </a:lnTo>
                    <a:lnTo>
                      <a:pt x="44" y="1163"/>
                    </a:lnTo>
                    <a:lnTo>
                      <a:pt x="44" y="1131"/>
                    </a:lnTo>
                    <a:lnTo>
                      <a:pt x="1" y="1131"/>
                    </a:lnTo>
                    <a:lnTo>
                      <a:pt x="1" y="1102"/>
                    </a:lnTo>
                    <a:lnTo>
                      <a:pt x="0" y="1102"/>
                    </a:lnTo>
                    <a:lnTo>
                      <a:pt x="0" y="3547"/>
                    </a:lnTo>
                    <a:lnTo>
                      <a:pt x="535" y="3547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8" name="未知"/>
              <p:cNvSpPr/>
              <p:nvPr/>
            </p:nvSpPr>
            <p:spPr bwMode="auto">
              <a:xfrm>
                <a:off x="2256" y="186"/>
                <a:ext cx="88" cy="567"/>
              </a:xfrm>
              <a:custGeom>
                <a:avLst/>
                <a:gdLst/>
                <a:ahLst/>
                <a:cxnLst>
                  <a:cxn ang="0">
                    <a:pos x="535" y="360"/>
                  </a:cxn>
                  <a:cxn ang="0">
                    <a:pos x="445" y="173"/>
                  </a:cxn>
                  <a:cxn ang="0">
                    <a:pos x="445" y="96"/>
                  </a:cxn>
                  <a:cxn ang="0">
                    <a:pos x="424" y="96"/>
                  </a:cxn>
                  <a:cxn ang="0">
                    <a:pos x="424" y="61"/>
                  </a:cxn>
                  <a:cxn ang="0">
                    <a:pos x="400" y="61"/>
                  </a:cxn>
                  <a:cxn ang="0">
                    <a:pos x="400" y="106"/>
                  </a:cxn>
                  <a:cxn ang="0">
                    <a:pos x="0" y="0"/>
                  </a:cxn>
                  <a:cxn ang="0">
                    <a:pos x="0" y="3452"/>
                  </a:cxn>
                  <a:cxn ang="0">
                    <a:pos x="535" y="3452"/>
                  </a:cxn>
                  <a:cxn ang="0">
                    <a:pos x="535" y="360"/>
                  </a:cxn>
                </a:cxnLst>
                <a:rect l="0" t="0" r="r" b="b"/>
                <a:pathLst>
                  <a:path w="535" h="3452">
                    <a:moveTo>
                      <a:pt x="535" y="360"/>
                    </a:moveTo>
                    <a:lnTo>
                      <a:pt x="445" y="173"/>
                    </a:lnTo>
                    <a:lnTo>
                      <a:pt x="445" y="96"/>
                    </a:lnTo>
                    <a:lnTo>
                      <a:pt x="424" y="96"/>
                    </a:lnTo>
                    <a:lnTo>
                      <a:pt x="424" y="61"/>
                    </a:lnTo>
                    <a:lnTo>
                      <a:pt x="400" y="61"/>
                    </a:lnTo>
                    <a:lnTo>
                      <a:pt x="400" y="106"/>
                    </a:lnTo>
                    <a:lnTo>
                      <a:pt x="0" y="0"/>
                    </a:lnTo>
                    <a:lnTo>
                      <a:pt x="0" y="3452"/>
                    </a:lnTo>
                    <a:lnTo>
                      <a:pt x="535" y="3452"/>
                    </a:lnTo>
                    <a:lnTo>
                      <a:pt x="535" y="360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99" name="未知"/>
              <p:cNvSpPr/>
              <p:nvPr/>
            </p:nvSpPr>
            <p:spPr bwMode="auto">
              <a:xfrm>
                <a:off x="2369" y="294"/>
                <a:ext cx="88" cy="459"/>
              </a:xfrm>
              <a:custGeom>
                <a:avLst/>
                <a:gdLst/>
                <a:ahLst/>
                <a:cxnLst>
                  <a:cxn ang="0">
                    <a:pos x="534" y="737"/>
                  </a:cxn>
                  <a:cxn ang="0">
                    <a:pos x="533" y="735"/>
                  </a:cxn>
                  <a:cxn ang="0">
                    <a:pos x="523" y="726"/>
                  </a:cxn>
                  <a:cxn ang="0">
                    <a:pos x="523" y="691"/>
                  </a:cxn>
                  <a:cxn ang="0">
                    <a:pos x="483" y="691"/>
                  </a:cxn>
                  <a:cxn ang="0">
                    <a:pos x="483" y="997"/>
                  </a:cxn>
                  <a:cxn ang="0">
                    <a:pos x="453" y="1035"/>
                  </a:cxn>
                  <a:cxn ang="0">
                    <a:pos x="397" y="1035"/>
                  </a:cxn>
                  <a:cxn ang="0">
                    <a:pos x="397" y="1062"/>
                  </a:cxn>
                  <a:cxn ang="0">
                    <a:pos x="367" y="1062"/>
                  </a:cxn>
                  <a:cxn ang="0">
                    <a:pos x="367" y="1024"/>
                  </a:cxn>
                  <a:cxn ang="0">
                    <a:pos x="193" y="1024"/>
                  </a:cxn>
                  <a:cxn ang="0">
                    <a:pos x="128" y="1094"/>
                  </a:cxn>
                  <a:cxn ang="0">
                    <a:pos x="45" y="1094"/>
                  </a:cxn>
                  <a:cxn ang="0">
                    <a:pos x="45" y="43"/>
                  </a:cxn>
                  <a:cxn ang="0">
                    <a:pos x="18" y="43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795"/>
                  </a:cxn>
                  <a:cxn ang="0">
                    <a:pos x="534" y="2795"/>
                  </a:cxn>
                  <a:cxn ang="0">
                    <a:pos x="534" y="737"/>
                  </a:cxn>
                </a:cxnLst>
                <a:rect l="0" t="0" r="r" b="b"/>
                <a:pathLst>
                  <a:path w="534" h="2795">
                    <a:moveTo>
                      <a:pt x="534" y="737"/>
                    </a:moveTo>
                    <a:lnTo>
                      <a:pt x="533" y="735"/>
                    </a:lnTo>
                    <a:lnTo>
                      <a:pt x="523" y="726"/>
                    </a:lnTo>
                    <a:lnTo>
                      <a:pt x="523" y="691"/>
                    </a:lnTo>
                    <a:lnTo>
                      <a:pt x="483" y="691"/>
                    </a:lnTo>
                    <a:lnTo>
                      <a:pt x="483" y="997"/>
                    </a:lnTo>
                    <a:lnTo>
                      <a:pt x="453" y="1035"/>
                    </a:lnTo>
                    <a:lnTo>
                      <a:pt x="397" y="1035"/>
                    </a:lnTo>
                    <a:lnTo>
                      <a:pt x="397" y="1062"/>
                    </a:lnTo>
                    <a:lnTo>
                      <a:pt x="367" y="1062"/>
                    </a:lnTo>
                    <a:lnTo>
                      <a:pt x="367" y="1024"/>
                    </a:lnTo>
                    <a:lnTo>
                      <a:pt x="193" y="1024"/>
                    </a:lnTo>
                    <a:lnTo>
                      <a:pt x="128" y="1094"/>
                    </a:lnTo>
                    <a:lnTo>
                      <a:pt x="45" y="1094"/>
                    </a:lnTo>
                    <a:lnTo>
                      <a:pt x="45" y="43"/>
                    </a:lnTo>
                    <a:lnTo>
                      <a:pt x="18" y="4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795"/>
                    </a:lnTo>
                    <a:lnTo>
                      <a:pt x="534" y="2795"/>
                    </a:lnTo>
                    <a:lnTo>
                      <a:pt x="534" y="73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0" name="未知"/>
              <p:cNvSpPr/>
              <p:nvPr/>
            </p:nvSpPr>
            <p:spPr bwMode="auto">
              <a:xfrm>
                <a:off x="2482" y="132"/>
                <a:ext cx="88" cy="621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506" y="0"/>
                  </a:cxn>
                  <a:cxn ang="0">
                    <a:pos x="506" y="75"/>
                  </a:cxn>
                  <a:cxn ang="0">
                    <a:pos x="476" y="75"/>
                  </a:cxn>
                  <a:cxn ang="0">
                    <a:pos x="476" y="166"/>
                  </a:cxn>
                  <a:cxn ang="0">
                    <a:pos x="452" y="166"/>
                  </a:cxn>
                  <a:cxn ang="0">
                    <a:pos x="253" y="653"/>
                  </a:cxn>
                  <a:cxn ang="0">
                    <a:pos x="253" y="723"/>
                  </a:cxn>
                  <a:cxn ang="0">
                    <a:pos x="223" y="723"/>
                  </a:cxn>
                  <a:cxn ang="0">
                    <a:pos x="202" y="1677"/>
                  </a:cxn>
                  <a:cxn ang="0">
                    <a:pos x="135" y="1677"/>
                  </a:cxn>
                  <a:cxn ang="0">
                    <a:pos x="135" y="1706"/>
                  </a:cxn>
                  <a:cxn ang="0">
                    <a:pos x="102" y="1706"/>
                  </a:cxn>
                  <a:cxn ang="0">
                    <a:pos x="78" y="1736"/>
                  </a:cxn>
                  <a:cxn ang="0">
                    <a:pos x="78" y="1773"/>
                  </a:cxn>
                  <a:cxn ang="0">
                    <a:pos x="49" y="1773"/>
                  </a:cxn>
                  <a:cxn ang="0">
                    <a:pos x="49" y="1806"/>
                  </a:cxn>
                  <a:cxn ang="0">
                    <a:pos x="70" y="1806"/>
                  </a:cxn>
                  <a:cxn ang="0">
                    <a:pos x="70" y="1889"/>
                  </a:cxn>
                  <a:cxn ang="0">
                    <a:pos x="0" y="1889"/>
                  </a:cxn>
                  <a:cxn ang="0">
                    <a:pos x="0" y="3778"/>
                  </a:cxn>
                  <a:cxn ang="0">
                    <a:pos x="535" y="3778"/>
                  </a:cxn>
                  <a:cxn ang="0">
                    <a:pos x="535" y="0"/>
                  </a:cxn>
                </a:cxnLst>
                <a:rect l="0" t="0" r="r" b="b"/>
                <a:pathLst>
                  <a:path w="535" h="3778">
                    <a:moveTo>
                      <a:pt x="535" y="0"/>
                    </a:moveTo>
                    <a:lnTo>
                      <a:pt x="506" y="0"/>
                    </a:lnTo>
                    <a:lnTo>
                      <a:pt x="506" y="75"/>
                    </a:lnTo>
                    <a:lnTo>
                      <a:pt x="476" y="75"/>
                    </a:lnTo>
                    <a:lnTo>
                      <a:pt x="476" y="166"/>
                    </a:lnTo>
                    <a:lnTo>
                      <a:pt x="452" y="166"/>
                    </a:lnTo>
                    <a:lnTo>
                      <a:pt x="253" y="653"/>
                    </a:lnTo>
                    <a:lnTo>
                      <a:pt x="253" y="723"/>
                    </a:lnTo>
                    <a:lnTo>
                      <a:pt x="223" y="723"/>
                    </a:lnTo>
                    <a:lnTo>
                      <a:pt x="202" y="1677"/>
                    </a:lnTo>
                    <a:lnTo>
                      <a:pt x="135" y="1677"/>
                    </a:lnTo>
                    <a:lnTo>
                      <a:pt x="135" y="1706"/>
                    </a:lnTo>
                    <a:lnTo>
                      <a:pt x="102" y="1706"/>
                    </a:lnTo>
                    <a:lnTo>
                      <a:pt x="78" y="1736"/>
                    </a:lnTo>
                    <a:lnTo>
                      <a:pt x="78" y="1773"/>
                    </a:lnTo>
                    <a:lnTo>
                      <a:pt x="49" y="1773"/>
                    </a:lnTo>
                    <a:lnTo>
                      <a:pt x="49" y="1806"/>
                    </a:lnTo>
                    <a:lnTo>
                      <a:pt x="70" y="1806"/>
                    </a:lnTo>
                    <a:lnTo>
                      <a:pt x="70" y="1889"/>
                    </a:lnTo>
                    <a:lnTo>
                      <a:pt x="0" y="1889"/>
                    </a:lnTo>
                    <a:lnTo>
                      <a:pt x="0" y="3778"/>
                    </a:lnTo>
                    <a:lnTo>
                      <a:pt x="535" y="3778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1" name="未知"/>
              <p:cNvSpPr/>
              <p:nvPr/>
            </p:nvSpPr>
            <p:spPr bwMode="auto">
              <a:xfrm>
                <a:off x="2595" y="124"/>
                <a:ext cx="88" cy="629"/>
              </a:xfrm>
              <a:custGeom>
                <a:avLst/>
                <a:gdLst/>
                <a:ahLst/>
                <a:cxnLst>
                  <a:cxn ang="0">
                    <a:pos x="535" y="201"/>
                  </a:cxn>
                  <a:cxn ang="0">
                    <a:pos x="410" y="143"/>
                  </a:cxn>
                  <a:cxn ang="0">
                    <a:pos x="311" y="143"/>
                  </a:cxn>
                  <a:cxn ang="0">
                    <a:pos x="311" y="119"/>
                  </a:cxn>
                  <a:cxn ang="0">
                    <a:pos x="0" y="0"/>
                  </a:cxn>
                  <a:cxn ang="0">
                    <a:pos x="0" y="3830"/>
                  </a:cxn>
                  <a:cxn ang="0">
                    <a:pos x="535" y="3830"/>
                  </a:cxn>
                  <a:cxn ang="0">
                    <a:pos x="535" y="201"/>
                  </a:cxn>
                </a:cxnLst>
                <a:rect l="0" t="0" r="r" b="b"/>
                <a:pathLst>
                  <a:path w="535" h="3830">
                    <a:moveTo>
                      <a:pt x="535" y="201"/>
                    </a:moveTo>
                    <a:lnTo>
                      <a:pt x="410" y="143"/>
                    </a:lnTo>
                    <a:lnTo>
                      <a:pt x="311" y="143"/>
                    </a:lnTo>
                    <a:lnTo>
                      <a:pt x="311" y="119"/>
                    </a:lnTo>
                    <a:lnTo>
                      <a:pt x="0" y="0"/>
                    </a:lnTo>
                    <a:lnTo>
                      <a:pt x="0" y="3830"/>
                    </a:lnTo>
                    <a:lnTo>
                      <a:pt x="535" y="3830"/>
                    </a:lnTo>
                    <a:lnTo>
                      <a:pt x="535" y="201"/>
                    </a:lnTo>
                    <a:close/>
                  </a:path>
                </a:pathLst>
              </a:custGeom>
              <a:solidFill>
                <a:srgbClr val="A148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2" name="未知"/>
              <p:cNvSpPr/>
              <p:nvPr/>
            </p:nvSpPr>
            <p:spPr bwMode="auto">
              <a:xfrm>
                <a:off x="2708" y="223"/>
                <a:ext cx="87" cy="530"/>
              </a:xfrm>
              <a:custGeom>
                <a:avLst/>
                <a:gdLst/>
                <a:ahLst/>
                <a:cxnLst>
                  <a:cxn ang="0">
                    <a:pos x="535" y="1521"/>
                  </a:cxn>
                  <a:cxn ang="0">
                    <a:pos x="497" y="1521"/>
                  </a:cxn>
                  <a:cxn ang="0">
                    <a:pos x="497" y="1613"/>
                  </a:cxn>
                  <a:cxn ang="0">
                    <a:pos x="462" y="1613"/>
                  </a:cxn>
                  <a:cxn ang="0">
                    <a:pos x="462" y="2113"/>
                  </a:cxn>
                  <a:cxn ang="0">
                    <a:pos x="414" y="2113"/>
                  </a:cxn>
                  <a:cxn ang="0">
                    <a:pos x="414" y="2078"/>
                  </a:cxn>
                  <a:cxn ang="0">
                    <a:pos x="295" y="2078"/>
                  </a:cxn>
                  <a:cxn ang="0">
                    <a:pos x="295" y="1968"/>
                  </a:cxn>
                  <a:cxn ang="0">
                    <a:pos x="158" y="1968"/>
                  </a:cxn>
                  <a:cxn ang="0">
                    <a:pos x="158" y="1860"/>
                  </a:cxn>
                  <a:cxn ang="0">
                    <a:pos x="129" y="1860"/>
                  </a:cxn>
                  <a:cxn ang="0">
                    <a:pos x="158" y="344"/>
                  </a:cxn>
                  <a:cxn ang="0">
                    <a:pos x="123" y="344"/>
                  </a:cxn>
                  <a:cxn ang="0">
                    <a:pos x="123" y="247"/>
                  </a:cxn>
                  <a:cxn ang="0">
                    <a:pos x="89" y="247"/>
                  </a:cxn>
                  <a:cxn ang="0">
                    <a:pos x="89" y="175"/>
                  </a:cxn>
                  <a:cxn ang="0">
                    <a:pos x="62" y="175"/>
                  </a:cxn>
                  <a:cxn ang="0">
                    <a:pos x="62" y="92"/>
                  </a:cxn>
                  <a:cxn ang="0">
                    <a:pos x="32" y="92"/>
                  </a:cxn>
                  <a:cxn ang="0">
                    <a:pos x="32" y="0"/>
                  </a:cxn>
                  <a:cxn ang="0">
                    <a:pos x="0" y="0"/>
                  </a:cxn>
                  <a:cxn ang="0">
                    <a:pos x="0" y="3225"/>
                  </a:cxn>
                  <a:cxn ang="0">
                    <a:pos x="535" y="3225"/>
                  </a:cxn>
                  <a:cxn ang="0">
                    <a:pos x="535" y="1521"/>
                  </a:cxn>
                </a:cxnLst>
                <a:rect l="0" t="0" r="r" b="b"/>
                <a:pathLst>
                  <a:path w="535" h="3225">
                    <a:moveTo>
                      <a:pt x="535" y="1521"/>
                    </a:moveTo>
                    <a:lnTo>
                      <a:pt x="497" y="1521"/>
                    </a:lnTo>
                    <a:lnTo>
                      <a:pt x="497" y="1613"/>
                    </a:lnTo>
                    <a:lnTo>
                      <a:pt x="462" y="1613"/>
                    </a:lnTo>
                    <a:lnTo>
                      <a:pt x="462" y="2113"/>
                    </a:lnTo>
                    <a:lnTo>
                      <a:pt x="414" y="2113"/>
                    </a:lnTo>
                    <a:lnTo>
                      <a:pt x="414" y="2078"/>
                    </a:lnTo>
                    <a:lnTo>
                      <a:pt x="295" y="2078"/>
                    </a:lnTo>
                    <a:lnTo>
                      <a:pt x="295" y="1968"/>
                    </a:lnTo>
                    <a:lnTo>
                      <a:pt x="158" y="1968"/>
                    </a:lnTo>
                    <a:lnTo>
                      <a:pt x="158" y="1860"/>
                    </a:lnTo>
                    <a:lnTo>
                      <a:pt x="129" y="1860"/>
                    </a:lnTo>
                    <a:lnTo>
                      <a:pt x="158" y="344"/>
                    </a:lnTo>
                    <a:lnTo>
                      <a:pt x="123" y="344"/>
                    </a:lnTo>
                    <a:lnTo>
                      <a:pt x="123" y="247"/>
                    </a:lnTo>
                    <a:lnTo>
                      <a:pt x="89" y="247"/>
                    </a:lnTo>
                    <a:lnTo>
                      <a:pt x="89" y="175"/>
                    </a:lnTo>
                    <a:lnTo>
                      <a:pt x="62" y="175"/>
                    </a:lnTo>
                    <a:lnTo>
                      <a:pt x="62" y="92"/>
                    </a:lnTo>
                    <a:lnTo>
                      <a:pt x="32" y="92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3225"/>
                    </a:lnTo>
                    <a:lnTo>
                      <a:pt x="535" y="3225"/>
                    </a:lnTo>
                    <a:lnTo>
                      <a:pt x="535" y="1521"/>
                    </a:lnTo>
                    <a:close/>
                  </a:path>
                </a:pathLst>
              </a:custGeom>
              <a:solidFill>
                <a:srgbClr val="8281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3" name="未知"/>
              <p:cNvSpPr/>
              <p:nvPr/>
            </p:nvSpPr>
            <p:spPr bwMode="auto">
              <a:xfrm>
                <a:off x="2820" y="467"/>
                <a:ext cx="88" cy="286"/>
              </a:xfrm>
              <a:custGeom>
                <a:avLst/>
                <a:gdLst/>
                <a:ahLst/>
                <a:cxnLst>
                  <a:cxn ang="0">
                    <a:pos x="535" y="508"/>
                  </a:cxn>
                  <a:cxn ang="0">
                    <a:pos x="492" y="508"/>
                  </a:cxn>
                  <a:cxn ang="0">
                    <a:pos x="492" y="377"/>
                  </a:cxn>
                  <a:cxn ang="0">
                    <a:pos x="449" y="377"/>
                  </a:cxn>
                  <a:cxn ang="0">
                    <a:pos x="449" y="339"/>
                  </a:cxn>
                  <a:cxn ang="0">
                    <a:pos x="374" y="339"/>
                  </a:cxn>
                  <a:cxn ang="0">
                    <a:pos x="374" y="127"/>
                  </a:cxn>
                  <a:cxn ang="0">
                    <a:pos x="339" y="127"/>
                  </a:cxn>
                  <a:cxn ang="0">
                    <a:pos x="339" y="38"/>
                  </a:cxn>
                  <a:cxn ang="0">
                    <a:pos x="27" y="38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1739"/>
                  </a:cxn>
                  <a:cxn ang="0">
                    <a:pos x="535" y="1739"/>
                  </a:cxn>
                  <a:cxn ang="0">
                    <a:pos x="535" y="508"/>
                  </a:cxn>
                </a:cxnLst>
                <a:rect l="0" t="0" r="r" b="b"/>
                <a:pathLst>
                  <a:path w="535" h="1739">
                    <a:moveTo>
                      <a:pt x="535" y="508"/>
                    </a:moveTo>
                    <a:lnTo>
                      <a:pt x="492" y="508"/>
                    </a:lnTo>
                    <a:lnTo>
                      <a:pt x="492" y="377"/>
                    </a:lnTo>
                    <a:lnTo>
                      <a:pt x="449" y="377"/>
                    </a:lnTo>
                    <a:lnTo>
                      <a:pt x="449" y="339"/>
                    </a:lnTo>
                    <a:lnTo>
                      <a:pt x="374" y="339"/>
                    </a:lnTo>
                    <a:lnTo>
                      <a:pt x="374" y="127"/>
                    </a:lnTo>
                    <a:lnTo>
                      <a:pt x="339" y="127"/>
                    </a:lnTo>
                    <a:lnTo>
                      <a:pt x="339" y="38"/>
                    </a:lnTo>
                    <a:lnTo>
                      <a:pt x="27" y="38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739"/>
                    </a:lnTo>
                    <a:lnTo>
                      <a:pt x="535" y="1739"/>
                    </a:lnTo>
                    <a:lnTo>
                      <a:pt x="535" y="50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4" name="未知"/>
              <p:cNvSpPr/>
              <p:nvPr/>
            </p:nvSpPr>
            <p:spPr bwMode="auto">
              <a:xfrm>
                <a:off x="2933" y="473"/>
                <a:ext cx="88" cy="280"/>
              </a:xfrm>
              <a:custGeom>
                <a:avLst/>
                <a:gdLst/>
                <a:ahLst/>
                <a:cxnLst>
                  <a:cxn ang="0">
                    <a:pos x="535" y="161"/>
                  </a:cxn>
                  <a:cxn ang="0">
                    <a:pos x="418" y="161"/>
                  </a:cxn>
                  <a:cxn ang="0">
                    <a:pos x="418" y="217"/>
                  </a:cxn>
                  <a:cxn ang="0">
                    <a:pos x="385" y="217"/>
                  </a:cxn>
                  <a:cxn ang="0">
                    <a:pos x="385" y="70"/>
                  </a:cxn>
                  <a:cxn ang="0">
                    <a:pos x="415" y="70"/>
                  </a:cxn>
                  <a:cxn ang="0">
                    <a:pos x="415" y="40"/>
                  </a:cxn>
                  <a:cxn ang="0">
                    <a:pos x="388" y="40"/>
                  </a:cxn>
                  <a:cxn ang="0">
                    <a:pos x="388" y="0"/>
                  </a:cxn>
                  <a:cxn ang="0">
                    <a:pos x="361" y="0"/>
                  </a:cxn>
                  <a:cxn ang="0">
                    <a:pos x="361" y="185"/>
                  </a:cxn>
                  <a:cxn ang="0">
                    <a:pos x="326" y="185"/>
                  </a:cxn>
                  <a:cxn ang="0">
                    <a:pos x="326" y="217"/>
                  </a:cxn>
                  <a:cxn ang="0">
                    <a:pos x="299" y="217"/>
                  </a:cxn>
                  <a:cxn ang="0">
                    <a:pos x="299" y="185"/>
                  </a:cxn>
                  <a:cxn ang="0">
                    <a:pos x="235" y="185"/>
                  </a:cxn>
                  <a:cxn ang="0">
                    <a:pos x="235" y="373"/>
                  </a:cxn>
                  <a:cxn ang="0">
                    <a:pos x="92" y="373"/>
                  </a:cxn>
                  <a:cxn ang="0">
                    <a:pos x="92" y="306"/>
                  </a:cxn>
                  <a:cxn ang="0">
                    <a:pos x="52" y="306"/>
                  </a:cxn>
                  <a:cxn ang="0">
                    <a:pos x="52" y="371"/>
                  </a:cxn>
                  <a:cxn ang="0">
                    <a:pos x="12" y="371"/>
                  </a:cxn>
                  <a:cxn ang="0">
                    <a:pos x="12" y="411"/>
                  </a:cxn>
                  <a:cxn ang="0">
                    <a:pos x="0" y="411"/>
                  </a:cxn>
                  <a:cxn ang="0">
                    <a:pos x="0" y="1706"/>
                  </a:cxn>
                  <a:cxn ang="0">
                    <a:pos x="535" y="1706"/>
                  </a:cxn>
                  <a:cxn ang="0">
                    <a:pos x="535" y="161"/>
                  </a:cxn>
                </a:cxnLst>
                <a:rect l="0" t="0" r="r" b="b"/>
                <a:pathLst>
                  <a:path w="535" h="1706">
                    <a:moveTo>
                      <a:pt x="535" y="161"/>
                    </a:moveTo>
                    <a:lnTo>
                      <a:pt x="418" y="161"/>
                    </a:lnTo>
                    <a:lnTo>
                      <a:pt x="418" y="217"/>
                    </a:lnTo>
                    <a:lnTo>
                      <a:pt x="385" y="217"/>
                    </a:lnTo>
                    <a:lnTo>
                      <a:pt x="385" y="70"/>
                    </a:lnTo>
                    <a:lnTo>
                      <a:pt x="415" y="70"/>
                    </a:lnTo>
                    <a:lnTo>
                      <a:pt x="415" y="40"/>
                    </a:lnTo>
                    <a:lnTo>
                      <a:pt x="388" y="40"/>
                    </a:lnTo>
                    <a:lnTo>
                      <a:pt x="388" y="0"/>
                    </a:lnTo>
                    <a:lnTo>
                      <a:pt x="361" y="0"/>
                    </a:lnTo>
                    <a:lnTo>
                      <a:pt x="361" y="185"/>
                    </a:lnTo>
                    <a:lnTo>
                      <a:pt x="326" y="185"/>
                    </a:lnTo>
                    <a:lnTo>
                      <a:pt x="326" y="217"/>
                    </a:lnTo>
                    <a:lnTo>
                      <a:pt x="299" y="217"/>
                    </a:lnTo>
                    <a:lnTo>
                      <a:pt x="299" y="185"/>
                    </a:lnTo>
                    <a:lnTo>
                      <a:pt x="235" y="185"/>
                    </a:lnTo>
                    <a:lnTo>
                      <a:pt x="235" y="373"/>
                    </a:lnTo>
                    <a:lnTo>
                      <a:pt x="92" y="373"/>
                    </a:lnTo>
                    <a:lnTo>
                      <a:pt x="92" y="306"/>
                    </a:lnTo>
                    <a:lnTo>
                      <a:pt x="52" y="306"/>
                    </a:lnTo>
                    <a:lnTo>
                      <a:pt x="52" y="371"/>
                    </a:lnTo>
                    <a:lnTo>
                      <a:pt x="12" y="371"/>
                    </a:lnTo>
                    <a:lnTo>
                      <a:pt x="12" y="411"/>
                    </a:lnTo>
                    <a:lnTo>
                      <a:pt x="0" y="411"/>
                    </a:lnTo>
                    <a:lnTo>
                      <a:pt x="0" y="1706"/>
                    </a:lnTo>
                    <a:lnTo>
                      <a:pt x="535" y="1706"/>
                    </a:lnTo>
                    <a:lnTo>
                      <a:pt x="535" y="16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5" name="未知"/>
              <p:cNvSpPr/>
              <p:nvPr/>
            </p:nvSpPr>
            <p:spPr bwMode="auto">
              <a:xfrm>
                <a:off x="3046" y="386"/>
                <a:ext cx="88" cy="367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166" y="0"/>
                  </a:cxn>
                  <a:cxn ang="0">
                    <a:pos x="166" y="35"/>
                  </a:cxn>
                  <a:cxn ang="0">
                    <a:pos x="137" y="35"/>
                  </a:cxn>
                  <a:cxn ang="0">
                    <a:pos x="137" y="97"/>
                  </a:cxn>
                  <a:cxn ang="0">
                    <a:pos x="0" y="97"/>
                  </a:cxn>
                  <a:cxn ang="0">
                    <a:pos x="0" y="2233"/>
                  </a:cxn>
                  <a:cxn ang="0">
                    <a:pos x="535" y="2233"/>
                  </a:cxn>
                  <a:cxn ang="0">
                    <a:pos x="535" y="0"/>
                  </a:cxn>
                </a:cxnLst>
                <a:rect l="0" t="0" r="r" b="b"/>
                <a:pathLst>
                  <a:path w="535" h="2233">
                    <a:moveTo>
                      <a:pt x="535" y="0"/>
                    </a:moveTo>
                    <a:lnTo>
                      <a:pt x="166" y="0"/>
                    </a:lnTo>
                    <a:lnTo>
                      <a:pt x="166" y="35"/>
                    </a:lnTo>
                    <a:lnTo>
                      <a:pt x="137" y="35"/>
                    </a:lnTo>
                    <a:lnTo>
                      <a:pt x="137" y="97"/>
                    </a:lnTo>
                    <a:lnTo>
                      <a:pt x="0" y="97"/>
                    </a:lnTo>
                    <a:lnTo>
                      <a:pt x="0" y="2233"/>
                    </a:lnTo>
                    <a:lnTo>
                      <a:pt x="535" y="2233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6" name="未知"/>
              <p:cNvSpPr/>
              <p:nvPr/>
            </p:nvSpPr>
            <p:spPr bwMode="auto">
              <a:xfrm>
                <a:off x="3159" y="351"/>
                <a:ext cx="88" cy="402"/>
              </a:xfrm>
              <a:custGeom>
                <a:avLst/>
                <a:gdLst/>
                <a:ahLst/>
                <a:cxnLst>
                  <a:cxn ang="0">
                    <a:pos x="534" y="0"/>
                  </a:cxn>
                  <a:cxn ang="0">
                    <a:pos x="533" y="0"/>
                  </a:cxn>
                  <a:cxn ang="0">
                    <a:pos x="533" y="32"/>
                  </a:cxn>
                  <a:cxn ang="0">
                    <a:pos x="501" y="32"/>
                  </a:cxn>
                  <a:cxn ang="0">
                    <a:pos x="501" y="59"/>
                  </a:cxn>
                  <a:cxn ang="0">
                    <a:pos x="475" y="59"/>
                  </a:cxn>
                  <a:cxn ang="0">
                    <a:pos x="475" y="151"/>
                  </a:cxn>
                  <a:cxn ang="0">
                    <a:pos x="499" y="151"/>
                  </a:cxn>
                  <a:cxn ang="0">
                    <a:pos x="499" y="182"/>
                  </a:cxn>
                  <a:cxn ang="0">
                    <a:pos x="471" y="182"/>
                  </a:cxn>
                  <a:cxn ang="0">
                    <a:pos x="471" y="274"/>
                  </a:cxn>
                  <a:cxn ang="0">
                    <a:pos x="501" y="274"/>
                  </a:cxn>
                  <a:cxn ang="0">
                    <a:pos x="501" y="313"/>
                  </a:cxn>
                  <a:cxn ang="0">
                    <a:pos x="475" y="313"/>
                  </a:cxn>
                  <a:cxn ang="0">
                    <a:pos x="475" y="341"/>
                  </a:cxn>
                  <a:cxn ang="0">
                    <a:pos x="497" y="341"/>
                  </a:cxn>
                  <a:cxn ang="0">
                    <a:pos x="497" y="371"/>
                  </a:cxn>
                  <a:cxn ang="0">
                    <a:pos x="473" y="371"/>
                  </a:cxn>
                  <a:cxn ang="0">
                    <a:pos x="473" y="403"/>
                  </a:cxn>
                  <a:cxn ang="0">
                    <a:pos x="503" y="403"/>
                  </a:cxn>
                  <a:cxn ang="0">
                    <a:pos x="503" y="434"/>
                  </a:cxn>
                  <a:cxn ang="0">
                    <a:pos x="477" y="434"/>
                  </a:cxn>
                  <a:cxn ang="0">
                    <a:pos x="477" y="466"/>
                  </a:cxn>
                  <a:cxn ang="0">
                    <a:pos x="499" y="466"/>
                  </a:cxn>
                  <a:cxn ang="0">
                    <a:pos x="499" y="498"/>
                  </a:cxn>
                  <a:cxn ang="0">
                    <a:pos x="475" y="498"/>
                  </a:cxn>
                  <a:cxn ang="0">
                    <a:pos x="475" y="526"/>
                  </a:cxn>
                  <a:cxn ang="0">
                    <a:pos x="501" y="526"/>
                  </a:cxn>
                  <a:cxn ang="0">
                    <a:pos x="501" y="559"/>
                  </a:cxn>
                  <a:cxn ang="0">
                    <a:pos x="475" y="559"/>
                  </a:cxn>
                  <a:cxn ang="0">
                    <a:pos x="475" y="585"/>
                  </a:cxn>
                  <a:cxn ang="0">
                    <a:pos x="499" y="585"/>
                  </a:cxn>
                  <a:cxn ang="0">
                    <a:pos x="499" y="619"/>
                  </a:cxn>
                  <a:cxn ang="0">
                    <a:pos x="477" y="619"/>
                  </a:cxn>
                  <a:cxn ang="0">
                    <a:pos x="477" y="649"/>
                  </a:cxn>
                  <a:cxn ang="0">
                    <a:pos x="503" y="649"/>
                  </a:cxn>
                  <a:cxn ang="0">
                    <a:pos x="503" y="682"/>
                  </a:cxn>
                  <a:cxn ang="0">
                    <a:pos x="477" y="682"/>
                  </a:cxn>
                  <a:cxn ang="0">
                    <a:pos x="477" y="712"/>
                  </a:cxn>
                  <a:cxn ang="0">
                    <a:pos x="497" y="712"/>
                  </a:cxn>
                  <a:cxn ang="0">
                    <a:pos x="497" y="744"/>
                  </a:cxn>
                  <a:cxn ang="0">
                    <a:pos x="471" y="744"/>
                  </a:cxn>
                  <a:cxn ang="0">
                    <a:pos x="471" y="771"/>
                  </a:cxn>
                  <a:cxn ang="0">
                    <a:pos x="408" y="771"/>
                  </a:cxn>
                  <a:cxn ang="0">
                    <a:pos x="408" y="1018"/>
                  </a:cxn>
                  <a:cxn ang="0">
                    <a:pos x="371" y="1018"/>
                  </a:cxn>
                  <a:cxn ang="0">
                    <a:pos x="371" y="986"/>
                  </a:cxn>
                  <a:cxn ang="0">
                    <a:pos x="244" y="986"/>
                  </a:cxn>
                  <a:cxn ang="0">
                    <a:pos x="244" y="255"/>
                  </a:cxn>
                  <a:cxn ang="0">
                    <a:pos x="217" y="255"/>
                  </a:cxn>
                  <a:cxn ang="0">
                    <a:pos x="217" y="309"/>
                  </a:cxn>
                  <a:cxn ang="0">
                    <a:pos x="129" y="309"/>
                  </a:cxn>
                  <a:cxn ang="0">
                    <a:pos x="129" y="247"/>
                  </a:cxn>
                  <a:cxn ang="0">
                    <a:pos x="61" y="247"/>
                  </a:cxn>
                  <a:cxn ang="0">
                    <a:pos x="61" y="212"/>
                  </a:cxn>
                  <a:cxn ang="0">
                    <a:pos x="0" y="212"/>
                  </a:cxn>
                  <a:cxn ang="0">
                    <a:pos x="0" y="2445"/>
                  </a:cxn>
                  <a:cxn ang="0">
                    <a:pos x="534" y="2445"/>
                  </a:cxn>
                  <a:cxn ang="0">
                    <a:pos x="534" y="0"/>
                  </a:cxn>
                </a:cxnLst>
                <a:rect l="0" t="0" r="r" b="b"/>
                <a:pathLst>
                  <a:path w="534" h="2445">
                    <a:moveTo>
                      <a:pt x="534" y="0"/>
                    </a:moveTo>
                    <a:lnTo>
                      <a:pt x="533" y="0"/>
                    </a:lnTo>
                    <a:lnTo>
                      <a:pt x="533" y="32"/>
                    </a:lnTo>
                    <a:lnTo>
                      <a:pt x="501" y="32"/>
                    </a:lnTo>
                    <a:lnTo>
                      <a:pt x="501" y="59"/>
                    </a:lnTo>
                    <a:lnTo>
                      <a:pt x="475" y="59"/>
                    </a:lnTo>
                    <a:lnTo>
                      <a:pt x="475" y="151"/>
                    </a:lnTo>
                    <a:lnTo>
                      <a:pt x="499" y="151"/>
                    </a:lnTo>
                    <a:lnTo>
                      <a:pt x="499" y="182"/>
                    </a:lnTo>
                    <a:lnTo>
                      <a:pt x="471" y="182"/>
                    </a:lnTo>
                    <a:lnTo>
                      <a:pt x="471" y="274"/>
                    </a:lnTo>
                    <a:lnTo>
                      <a:pt x="501" y="274"/>
                    </a:lnTo>
                    <a:lnTo>
                      <a:pt x="501" y="313"/>
                    </a:lnTo>
                    <a:lnTo>
                      <a:pt x="475" y="313"/>
                    </a:lnTo>
                    <a:lnTo>
                      <a:pt x="475" y="341"/>
                    </a:lnTo>
                    <a:lnTo>
                      <a:pt x="497" y="341"/>
                    </a:lnTo>
                    <a:lnTo>
                      <a:pt x="497" y="371"/>
                    </a:lnTo>
                    <a:lnTo>
                      <a:pt x="473" y="371"/>
                    </a:lnTo>
                    <a:lnTo>
                      <a:pt x="473" y="403"/>
                    </a:lnTo>
                    <a:lnTo>
                      <a:pt x="503" y="403"/>
                    </a:lnTo>
                    <a:lnTo>
                      <a:pt x="503" y="434"/>
                    </a:lnTo>
                    <a:lnTo>
                      <a:pt x="477" y="434"/>
                    </a:lnTo>
                    <a:lnTo>
                      <a:pt x="477" y="466"/>
                    </a:lnTo>
                    <a:lnTo>
                      <a:pt x="499" y="466"/>
                    </a:lnTo>
                    <a:lnTo>
                      <a:pt x="499" y="498"/>
                    </a:lnTo>
                    <a:lnTo>
                      <a:pt x="475" y="498"/>
                    </a:lnTo>
                    <a:lnTo>
                      <a:pt x="475" y="526"/>
                    </a:lnTo>
                    <a:lnTo>
                      <a:pt x="501" y="526"/>
                    </a:lnTo>
                    <a:lnTo>
                      <a:pt x="501" y="559"/>
                    </a:lnTo>
                    <a:lnTo>
                      <a:pt x="475" y="559"/>
                    </a:lnTo>
                    <a:lnTo>
                      <a:pt x="475" y="585"/>
                    </a:lnTo>
                    <a:lnTo>
                      <a:pt x="499" y="585"/>
                    </a:lnTo>
                    <a:lnTo>
                      <a:pt x="499" y="619"/>
                    </a:lnTo>
                    <a:lnTo>
                      <a:pt x="477" y="619"/>
                    </a:lnTo>
                    <a:lnTo>
                      <a:pt x="477" y="649"/>
                    </a:lnTo>
                    <a:lnTo>
                      <a:pt x="503" y="649"/>
                    </a:lnTo>
                    <a:lnTo>
                      <a:pt x="503" y="682"/>
                    </a:lnTo>
                    <a:lnTo>
                      <a:pt x="477" y="682"/>
                    </a:lnTo>
                    <a:lnTo>
                      <a:pt x="477" y="712"/>
                    </a:lnTo>
                    <a:lnTo>
                      <a:pt x="497" y="712"/>
                    </a:lnTo>
                    <a:lnTo>
                      <a:pt x="497" y="744"/>
                    </a:lnTo>
                    <a:lnTo>
                      <a:pt x="471" y="744"/>
                    </a:lnTo>
                    <a:lnTo>
                      <a:pt x="471" y="771"/>
                    </a:lnTo>
                    <a:lnTo>
                      <a:pt x="408" y="771"/>
                    </a:lnTo>
                    <a:lnTo>
                      <a:pt x="408" y="1018"/>
                    </a:lnTo>
                    <a:lnTo>
                      <a:pt x="371" y="1018"/>
                    </a:lnTo>
                    <a:lnTo>
                      <a:pt x="371" y="986"/>
                    </a:lnTo>
                    <a:lnTo>
                      <a:pt x="244" y="986"/>
                    </a:lnTo>
                    <a:lnTo>
                      <a:pt x="244" y="255"/>
                    </a:lnTo>
                    <a:lnTo>
                      <a:pt x="217" y="255"/>
                    </a:lnTo>
                    <a:lnTo>
                      <a:pt x="217" y="309"/>
                    </a:lnTo>
                    <a:lnTo>
                      <a:pt x="129" y="309"/>
                    </a:lnTo>
                    <a:lnTo>
                      <a:pt x="129" y="247"/>
                    </a:lnTo>
                    <a:lnTo>
                      <a:pt x="61" y="247"/>
                    </a:lnTo>
                    <a:lnTo>
                      <a:pt x="61" y="212"/>
                    </a:lnTo>
                    <a:lnTo>
                      <a:pt x="0" y="212"/>
                    </a:lnTo>
                    <a:lnTo>
                      <a:pt x="0" y="2445"/>
                    </a:lnTo>
                    <a:lnTo>
                      <a:pt x="534" y="2445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7" name="Rectangle 87"/>
              <p:cNvSpPr>
                <a:spLocks noChangeArrowheads="1"/>
              </p:cNvSpPr>
              <p:nvPr/>
            </p:nvSpPr>
            <p:spPr bwMode="auto">
              <a:xfrm>
                <a:off x="3246" y="330"/>
                <a:ext cx="1" cy="6"/>
              </a:xfrm>
              <a:prstGeom prst="rect">
                <a:avLst/>
              </a:prstGeom>
              <a:solidFill>
                <a:srgbClr val="DDDDDC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8" name="未知"/>
              <p:cNvSpPr/>
              <p:nvPr/>
            </p:nvSpPr>
            <p:spPr bwMode="auto">
              <a:xfrm>
                <a:off x="3272" y="280"/>
                <a:ext cx="87" cy="473"/>
              </a:xfrm>
              <a:custGeom>
                <a:avLst/>
                <a:gdLst/>
                <a:ahLst/>
                <a:cxnLst>
                  <a:cxn ang="0">
                    <a:pos x="535" y="1334"/>
                  </a:cxn>
                  <a:cxn ang="0">
                    <a:pos x="463" y="1334"/>
                  </a:cxn>
                  <a:cxn ang="0">
                    <a:pos x="463" y="437"/>
                  </a:cxn>
                  <a:cxn ang="0">
                    <a:pos x="435" y="437"/>
                  </a:cxn>
                  <a:cxn ang="0">
                    <a:pos x="435" y="347"/>
                  </a:cxn>
                  <a:cxn ang="0">
                    <a:pos x="465" y="347"/>
                  </a:cxn>
                  <a:cxn ang="0">
                    <a:pos x="465" y="308"/>
                  </a:cxn>
                  <a:cxn ang="0">
                    <a:pos x="435" y="308"/>
                  </a:cxn>
                  <a:cxn ang="0">
                    <a:pos x="435" y="278"/>
                  </a:cxn>
                  <a:cxn ang="0">
                    <a:pos x="465" y="278"/>
                  </a:cxn>
                  <a:cxn ang="0">
                    <a:pos x="465" y="217"/>
                  </a:cxn>
                  <a:cxn ang="0">
                    <a:pos x="431" y="217"/>
                  </a:cxn>
                  <a:cxn ang="0">
                    <a:pos x="431" y="147"/>
                  </a:cxn>
                  <a:cxn ang="0">
                    <a:pos x="407" y="147"/>
                  </a:cxn>
                  <a:cxn ang="0">
                    <a:pos x="407" y="211"/>
                  </a:cxn>
                  <a:cxn ang="0">
                    <a:pos x="342" y="211"/>
                  </a:cxn>
                  <a:cxn ang="0">
                    <a:pos x="342" y="30"/>
                  </a:cxn>
                  <a:cxn ang="0">
                    <a:pos x="318" y="30"/>
                  </a:cxn>
                  <a:cxn ang="0">
                    <a:pos x="318" y="0"/>
                  </a:cxn>
                  <a:cxn ang="0">
                    <a:pos x="155" y="0"/>
                  </a:cxn>
                  <a:cxn ang="0">
                    <a:pos x="155" y="36"/>
                  </a:cxn>
                  <a:cxn ang="0">
                    <a:pos x="122" y="36"/>
                  </a:cxn>
                  <a:cxn ang="0">
                    <a:pos x="0" y="130"/>
                  </a:cxn>
                  <a:cxn ang="0">
                    <a:pos x="0" y="2880"/>
                  </a:cxn>
                  <a:cxn ang="0">
                    <a:pos x="535" y="2880"/>
                  </a:cxn>
                  <a:cxn ang="0">
                    <a:pos x="535" y="1334"/>
                  </a:cxn>
                </a:cxnLst>
                <a:rect l="0" t="0" r="r" b="b"/>
                <a:pathLst>
                  <a:path w="535" h="2880">
                    <a:moveTo>
                      <a:pt x="535" y="1334"/>
                    </a:moveTo>
                    <a:lnTo>
                      <a:pt x="463" y="1334"/>
                    </a:lnTo>
                    <a:lnTo>
                      <a:pt x="463" y="437"/>
                    </a:lnTo>
                    <a:lnTo>
                      <a:pt x="435" y="437"/>
                    </a:lnTo>
                    <a:lnTo>
                      <a:pt x="435" y="347"/>
                    </a:lnTo>
                    <a:lnTo>
                      <a:pt x="465" y="347"/>
                    </a:lnTo>
                    <a:lnTo>
                      <a:pt x="465" y="308"/>
                    </a:lnTo>
                    <a:lnTo>
                      <a:pt x="435" y="308"/>
                    </a:lnTo>
                    <a:lnTo>
                      <a:pt x="435" y="278"/>
                    </a:lnTo>
                    <a:lnTo>
                      <a:pt x="465" y="278"/>
                    </a:lnTo>
                    <a:lnTo>
                      <a:pt x="465" y="217"/>
                    </a:lnTo>
                    <a:lnTo>
                      <a:pt x="431" y="217"/>
                    </a:lnTo>
                    <a:lnTo>
                      <a:pt x="431" y="147"/>
                    </a:lnTo>
                    <a:lnTo>
                      <a:pt x="407" y="147"/>
                    </a:lnTo>
                    <a:lnTo>
                      <a:pt x="407" y="211"/>
                    </a:lnTo>
                    <a:lnTo>
                      <a:pt x="342" y="211"/>
                    </a:lnTo>
                    <a:lnTo>
                      <a:pt x="342" y="30"/>
                    </a:lnTo>
                    <a:lnTo>
                      <a:pt x="318" y="30"/>
                    </a:lnTo>
                    <a:lnTo>
                      <a:pt x="318" y="0"/>
                    </a:lnTo>
                    <a:lnTo>
                      <a:pt x="155" y="0"/>
                    </a:lnTo>
                    <a:lnTo>
                      <a:pt x="155" y="36"/>
                    </a:lnTo>
                    <a:lnTo>
                      <a:pt x="122" y="36"/>
                    </a:lnTo>
                    <a:lnTo>
                      <a:pt x="0" y="130"/>
                    </a:lnTo>
                    <a:lnTo>
                      <a:pt x="0" y="2880"/>
                    </a:lnTo>
                    <a:lnTo>
                      <a:pt x="535" y="2880"/>
                    </a:lnTo>
                    <a:lnTo>
                      <a:pt x="535" y="1334"/>
                    </a:lnTo>
                    <a:close/>
                  </a:path>
                </a:pathLst>
              </a:custGeom>
              <a:solidFill>
                <a:srgbClr val="8281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09" name="未知"/>
              <p:cNvSpPr/>
              <p:nvPr/>
            </p:nvSpPr>
            <p:spPr bwMode="auto">
              <a:xfrm>
                <a:off x="3384" y="352"/>
                <a:ext cx="88" cy="401"/>
              </a:xfrm>
              <a:custGeom>
                <a:avLst/>
                <a:gdLst/>
                <a:ahLst/>
                <a:cxnLst>
                  <a:cxn ang="0">
                    <a:pos x="535" y="4"/>
                  </a:cxn>
                  <a:cxn ang="0">
                    <a:pos x="429" y="0"/>
                  </a:cxn>
                  <a:cxn ang="0">
                    <a:pos x="429" y="55"/>
                  </a:cxn>
                  <a:cxn ang="0">
                    <a:pos x="181" y="55"/>
                  </a:cxn>
                  <a:cxn ang="0">
                    <a:pos x="181" y="87"/>
                  </a:cxn>
                  <a:cxn ang="0">
                    <a:pos x="149" y="87"/>
                  </a:cxn>
                  <a:cxn ang="0">
                    <a:pos x="149" y="764"/>
                  </a:cxn>
                  <a:cxn ang="0">
                    <a:pos x="60" y="764"/>
                  </a:cxn>
                  <a:cxn ang="0">
                    <a:pos x="26" y="800"/>
                  </a:cxn>
                  <a:cxn ang="0">
                    <a:pos x="26" y="833"/>
                  </a:cxn>
                  <a:cxn ang="0">
                    <a:pos x="0" y="833"/>
                  </a:cxn>
                  <a:cxn ang="0">
                    <a:pos x="0" y="2441"/>
                  </a:cxn>
                  <a:cxn ang="0">
                    <a:pos x="535" y="2441"/>
                  </a:cxn>
                  <a:cxn ang="0">
                    <a:pos x="535" y="4"/>
                  </a:cxn>
                </a:cxnLst>
                <a:rect l="0" t="0" r="r" b="b"/>
                <a:pathLst>
                  <a:path w="535" h="2441">
                    <a:moveTo>
                      <a:pt x="535" y="4"/>
                    </a:moveTo>
                    <a:lnTo>
                      <a:pt x="429" y="0"/>
                    </a:lnTo>
                    <a:lnTo>
                      <a:pt x="429" y="55"/>
                    </a:lnTo>
                    <a:lnTo>
                      <a:pt x="181" y="55"/>
                    </a:lnTo>
                    <a:lnTo>
                      <a:pt x="181" y="87"/>
                    </a:lnTo>
                    <a:lnTo>
                      <a:pt x="149" y="87"/>
                    </a:lnTo>
                    <a:lnTo>
                      <a:pt x="149" y="764"/>
                    </a:lnTo>
                    <a:lnTo>
                      <a:pt x="60" y="764"/>
                    </a:lnTo>
                    <a:lnTo>
                      <a:pt x="26" y="800"/>
                    </a:lnTo>
                    <a:lnTo>
                      <a:pt x="26" y="833"/>
                    </a:lnTo>
                    <a:lnTo>
                      <a:pt x="0" y="833"/>
                    </a:lnTo>
                    <a:lnTo>
                      <a:pt x="0" y="2441"/>
                    </a:lnTo>
                    <a:lnTo>
                      <a:pt x="535" y="2441"/>
                    </a:lnTo>
                    <a:lnTo>
                      <a:pt x="535" y="4"/>
                    </a:lnTo>
                    <a:close/>
                  </a:path>
                </a:pathLst>
              </a:custGeom>
              <a:solidFill>
                <a:srgbClr val="949393"/>
              </a:solidFill>
              <a:ln w="9525" cmpd="sng">
                <a:solidFill>
                  <a:schemeClr val="bg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0" name="未知"/>
              <p:cNvSpPr/>
              <p:nvPr/>
            </p:nvSpPr>
            <p:spPr bwMode="auto">
              <a:xfrm>
                <a:off x="3497" y="353"/>
                <a:ext cx="88" cy="400"/>
              </a:xfrm>
              <a:custGeom>
                <a:avLst/>
                <a:gdLst/>
                <a:ahLst/>
                <a:cxnLst>
                  <a:cxn ang="0">
                    <a:pos x="535" y="46"/>
                  </a:cxn>
                  <a:cxn ang="0">
                    <a:pos x="424" y="46"/>
                  </a:cxn>
                  <a:cxn ang="0">
                    <a:pos x="424" y="15"/>
                  </a:cxn>
                  <a:cxn ang="0">
                    <a:pos x="0" y="0"/>
                  </a:cxn>
                  <a:cxn ang="0">
                    <a:pos x="0" y="2432"/>
                  </a:cxn>
                  <a:cxn ang="0">
                    <a:pos x="535" y="2432"/>
                  </a:cxn>
                  <a:cxn ang="0">
                    <a:pos x="535" y="46"/>
                  </a:cxn>
                </a:cxnLst>
                <a:rect l="0" t="0" r="r" b="b"/>
                <a:pathLst>
                  <a:path w="535" h="2432">
                    <a:moveTo>
                      <a:pt x="535" y="46"/>
                    </a:moveTo>
                    <a:lnTo>
                      <a:pt x="424" y="46"/>
                    </a:lnTo>
                    <a:lnTo>
                      <a:pt x="424" y="15"/>
                    </a:lnTo>
                    <a:lnTo>
                      <a:pt x="0" y="0"/>
                    </a:lnTo>
                    <a:lnTo>
                      <a:pt x="0" y="2432"/>
                    </a:lnTo>
                    <a:lnTo>
                      <a:pt x="535" y="2432"/>
                    </a:lnTo>
                    <a:lnTo>
                      <a:pt x="535" y="4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1" name="未知"/>
              <p:cNvSpPr/>
              <p:nvPr/>
            </p:nvSpPr>
            <p:spPr bwMode="auto">
              <a:xfrm>
                <a:off x="3610" y="371"/>
                <a:ext cx="88" cy="382"/>
              </a:xfrm>
              <a:custGeom>
                <a:avLst/>
                <a:gdLst/>
                <a:ahLst/>
                <a:cxnLst>
                  <a:cxn ang="0">
                    <a:pos x="534" y="558"/>
                  </a:cxn>
                  <a:cxn ang="0">
                    <a:pos x="445" y="558"/>
                  </a:cxn>
                  <a:cxn ang="0">
                    <a:pos x="445" y="525"/>
                  </a:cxn>
                  <a:cxn ang="0">
                    <a:pos x="413" y="525"/>
                  </a:cxn>
                  <a:cxn ang="0">
                    <a:pos x="413" y="493"/>
                  </a:cxn>
                  <a:cxn ang="0">
                    <a:pos x="387" y="493"/>
                  </a:cxn>
                  <a:cxn ang="0">
                    <a:pos x="326" y="437"/>
                  </a:cxn>
                  <a:cxn ang="0">
                    <a:pos x="306" y="437"/>
                  </a:cxn>
                  <a:cxn ang="0">
                    <a:pos x="232" y="493"/>
                  </a:cxn>
                  <a:cxn ang="0">
                    <a:pos x="232" y="527"/>
                  </a:cxn>
                  <a:cxn ang="0">
                    <a:pos x="137" y="527"/>
                  </a:cxn>
                  <a:cxn ang="0">
                    <a:pos x="139" y="58"/>
                  </a:cxn>
                  <a:cxn ang="0">
                    <a:pos x="102" y="58"/>
                  </a:cxn>
                  <a:cxn ang="0">
                    <a:pos x="102" y="27"/>
                  </a:cxn>
                  <a:cxn ang="0">
                    <a:pos x="74" y="27"/>
                  </a:cxn>
                  <a:cxn ang="0">
                    <a:pos x="74" y="3"/>
                  </a:cxn>
                  <a:cxn ang="0">
                    <a:pos x="0" y="0"/>
                  </a:cxn>
                  <a:cxn ang="0">
                    <a:pos x="0" y="2323"/>
                  </a:cxn>
                  <a:cxn ang="0">
                    <a:pos x="534" y="2323"/>
                  </a:cxn>
                  <a:cxn ang="0">
                    <a:pos x="534" y="558"/>
                  </a:cxn>
                </a:cxnLst>
                <a:rect l="0" t="0" r="r" b="b"/>
                <a:pathLst>
                  <a:path w="534" h="2323">
                    <a:moveTo>
                      <a:pt x="534" y="558"/>
                    </a:moveTo>
                    <a:lnTo>
                      <a:pt x="445" y="558"/>
                    </a:lnTo>
                    <a:lnTo>
                      <a:pt x="445" y="525"/>
                    </a:lnTo>
                    <a:lnTo>
                      <a:pt x="413" y="525"/>
                    </a:lnTo>
                    <a:lnTo>
                      <a:pt x="413" y="493"/>
                    </a:lnTo>
                    <a:lnTo>
                      <a:pt x="387" y="493"/>
                    </a:lnTo>
                    <a:lnTo>
                      <a:pt x="326" y="437"/>
                    </a:lnTo>
                    <a:lnTo>
                      <a:pt x="306" y="437"/>
                    </a:lnTo>
                    <a:lnTo>
                      <a:pt x="232" y="493"/>
                    </a:lnTo>
                    <a:lnTo>
                      <a:pt x="232" y="527"/>
                    </a:lnTo>
                    <a:lnTo>
                      <a:pt x="137" y="527"/>
                    </a:lnTo>
                    <a:lnTo>
                      <a:pt x="139" y="58"/>
                    </a:lnTo>
                    <a:lnTo>
                      <a:pt x="102" y="58"/>
                    </a:lnTo>
                    <a:lnTo>
                      <a:pt x="102" y="27"/>
                    </a:lnTo>
                    <a:lnTo>
                      <a:pt x="74" y="27"/>
                    </a:lnTo>
                    <a:lnTo>
                      <a:pt x="74" y="3"/>
                    </a:lnTo>
                    <a:lnTo>
                      <a:pt x="0" y="0"/>
                    </a:lnTo>
                    <a:lnTo>
                      <a:pt x="0" y="2323"/>
                    </a:lnTo>
                    <a:lnTo>
                      <a:pt x="534" y="2323"/>
                    </a:lnTo>
                    <a:lnTo>
                      <a:pt x="534" y="55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2" name="未知"/>
              <p:cNvSpPr/>
              <p:nvPr/>
            </p:nvSpPr>
            <p:spPr bwMode="auto">
              <a:xfrm>
                <a:off x="3723" y="351"/>
                <a:ext cx="88" cy="402"/>
              </a:xfrm>
              <a:custGeom>
                <a:avLst/>
                <a:gdLst/>
                <a:ahLst/>
                <a:cxnLst>
                  <a:cxn ang="0">
                    <a:pos x="535" y="65"/>
                  </a:cxn>
                  <a:cxn ang="0">
                    <a:pos x="532" y="65"/>
                  </a:cxn>
                  <a:cxn ang="0">
                    <a:pos x="532" y="0"/>
                  </a:cxn>
                  <a:cxn ang="0">
                    <a:pos x="504" y="0"/>
                  </a:cxn>
                  <a:cxn ang="0">
                    <a:pos x="504" y="65"/>
                  </a:cxn>
                  <a:cxn ang="0">
                    <a:pos x="440" y="65"/>
                  </a:cxn>
                  <a:cxn ang="0">
                    <a:pos x="440" y="87"/>
                  </a:cxn>
                  <a:cxn ang="0">
                    <a:pos x="343" y="125"/>
                  </a:cxn>
                  <a:cxn ang="0">
                    <a:pos x="343" y="833"/>
                  </a:cxn>
                  <a:cxn ang="0">
                    <a:pos x="0" y="829"/>
                  </a:cxn>
                  <a:cxn ang="0">
                    <a:pos x="0" y="2445"/>
                  </a:cxn>
                  <a:cxn ang="0">
                    <a:pos x="535" y="2445"/>
                  </a:cxn>
                  <a:cxn ang="0">
                    <a:pos x="535" y="65"/>
                  </a:cxn>
                </a:cxnLst>
                <a:rect l="0" t="0" r="r" b="b"/>
                <a:pathLst>
                  <a:path w="535" h="2445">
                    <a:moveTo>
                      <a:pt x="535" y="65"/>
                    </a:moveTo>
                    <a:lnTo>
                      <a:pt x="532" y="65"/>
                    </a:lnTo>
                    <a:lnTo>
                      <a:pt x="532" y="0"/>
                    </a:lnTo>
                    <a:lnTo>
                      <a:pt x="504" y="0"/>
                    </a:lnTo>
                    <a:lnTo>
                      <a:pt x="504" y="65"/>
                    </a:lnTo>
                    <a:lnTo>
                      <a:pt x="440" y="65"/>
                    </a:lnTo>
                    <a:lnTo>
                      <a:pt x="440" y="87"/>
                    </a:lnTo>
                    <a:lnTo>
                      <a:pt x="343" y="125"/>
                    </a:lnTo>
                    <a:lnTo>
                      <a:pt x="343" y="833"/>
                    </a:lnTo>
                    <a:lnTo>
                      <a:pt x="0" y="829"/>
                    </a:lnTo>
                    <a:lnTo>
                      <a:pt x="0" y="2445"/>
                    </a:lnTo>
                    <a:lnTo>
                      <a:pt x="535" y="2445"/>
                    </a:lnTo>
                    <a:lnTo>
                      <a:pt x="535" y="65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3" name="未知"/>
              <p:cNvSpPr/>
              <p:nvPr/>
            </p:nvSpPr>
            <p:spPr bwMode="auto">
              <a:xfrm>
                <a:off x="3836" y="345"/>
                <a:ext cx="87" cy="408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521" y="11"/>
                  </a:cxn>
                  <a:cxn ang="0">
                    <a:pos x="436" y="11"/>
                  </a:cxn>
                  <a:cxn ang="0">
                    <a:pos x="436" y="71"/>
                  </a:cxn>
                  <a:cxn ang="0">
                    <a:pos x="218" y="71"/>
                  </a:cxn>
                  <a:cxn ang="0">
                    <a:pos x="186" y="106"/>
                  </a:cxn>
                  <a:cxn ang="0">
                    <a:pos x="152" y="106"/>
                  </a:cxn>
                  <a:cxn ang="0">
                    <a:pos x="119" y="130"/>
                  </a:cxn>
                  <a:cxn ang="0">
                    <a:pos x="35" y="130"/>
                  </a:cxn>
                  <a:cxn ang="0">
                    <a:pos x="3" y="104"/>
                  </a:cxn>
                  <a:cxn ang="0">
                    <a:pos x="0" y="104"/>
                  </a:cxn>
                  <a:cxn ang="0">
                    <a:pos x="0" y="2486"/>
                  </a:cxn>
                  <a:cxn ang="0">
                    <a:pos x="535" y="2486"/>
                  </a:cxn>
                  <a:cxn ang="0">
                    <a:pos x="535" y="0"/>
                  </a:cxn>
                </a:cxnLst>
                <a:rect l="0" t="0" r="r" b="b"/>
                <a:pathLst>
                  <a:path w="535" h="2486">
                    <a:moveTo>
                      <a:pt x="535" y="0"/>
                    </a:moveTo>
                    <a:lnTo>
                      <a:pt x="521" y="11"/>
                    </a:lnTo>
                    <a:lnTo>
                      <a:pt x="436" y="11"/>
                    </a:lnTo>
                    <a:lnTo>
                      <a:pt x="436" y="71"/>
                    </a:lnTo>
                    <a:lnTo>
                      <a:pt x="218" y="71"/>
                    </a:lnTo>
                    <a:lnTo>
                      <a:pt x="186" y="106"/>
                    </a:lnTo>
                    <a:lnTo>
                      <a:pt x="152" y="106"/>
                    </a:lnTo>
                    <a:lnTo>
                      <a:pt x="119" y="130"/>
                    </a:lnTo>
                    <a:lnTo>
                      <a:pt x="35" y="130"/>
                    </a:lnTo>
                    <a:lnTo>
                      <a:pt x="3" y="104"/>
                    </a:lnTo>
                    <a:lnTo>
                      <a:pt x="0" y="104"/>
                    </a:lnTo>
                    <a:lnTo>
                      <a:pt x="0" y="2486"/>
                    </a:lnTo>
                    <a:lnTo>
                      <a:pt x="535" y="2486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4" name="未知"/>
              <p:cNvSpPr/>
              <p:nvPr/>
            </p:nvSpPr>
            <p:spPr bwMode="auto">
              <a:xfrm>
                <a:off x="3949" y="332"/>
                <a:ext cx="87" cy="421"/>
              </a:xfrm>
              <a:custGeom>
                <a:avLst/>
                <a:gdLst/>
                <a:ahLst/>
                <a:cxnLst>
                  <a:cxn ang="0">
                    <a:pos x="534" y="891"/>
                  </a:cxn>
                  <a:cxn ang="0">
                    <a:pos x="462" y="891"/>
                  </a:cxn>
                  <a:cxn ang="0">
                    <a:pos x="429" y="924"/>
                  </a:cxn>
                  <a:cxn ang="0">
                    <a:pos x="365" y="924"/>
                  </a:cxn>
                  <a:cxn ang="0">
                    <a:pos x="365" y="706"/>
                  </a:cxn>
                  <a:cxn ang="0">
                    <a:pos x="335" y="676"/>
                  </a:cxn>
                  <a:cxn ang="0">
                    <a:pos x="214" y="676"/>
                  </a:cxn>
                  <a:cxn ang="0">
                    <a:pos x="214" y="119"/>
                  </a:cxn>
                  <a:cxn ang="0">
                    <a:pos x="153" y="119"/>
                  </a:cxn>
                  <a:cxn ang="0">
                    <a:pos x="153" y="53"/>
                  </a:cxn>
                  <a:cxn ang="0">
                    <a:pos x="117" y="53"/>
                  </a:cxn>
                  <a:cxn ang="0">
                    <a:pos x="117" y="0"/>
                  </a:cxn>
                  <a:cxn ang="0">
                    <a:pos x="89" y="0"/>
                  </a:cxn>
                  <a:cxn ang="0">
                    <a:pos x="89" y="51"/>
                  </a:cxn>
                  <a:cxn ang="0">
                    <a:pos x="0" y="51"/>
                  </a:cxn>
                  <a:cxn ang="0">
                    <a:pos x="0" y="2562"/>
                  </a:cxn>
                  <a:cxn ang="0">
                    <a:pos x="534" y="2562"/>
                  </a:cxn>
                  <a:cxn ang="0">
                    <a:pos x="534" y="891"/>
                  </a:cxn>
                </a:cxnLst>
                <a:rect l="0" t="0" r="r" b="b"/>
                <a:pathLst>
                  <a:path w="534" h="2562">
                    <a:moveTo>
                      <a:pt x="534" y="891"/>
                    </a:moveTo>
                    <a:lnTo>
                      <a:pt x="462" y="891"/>
                    </a:lnTo>
                    <a:lnTo>
                      <a:pt x="429" y="924"/>
                    </a:lnTo>
                    <a:lnTo>
                      <a:pt x="365" y="924"/>
                    </a:lnTo>
                    <a:lnTo>
                      <a:pt x="365" y="706"/>
                    </a:lnTo>
                    <a:lnTo>
                      <a:pt x="335" y="676"/>
                    </a:lnTo>
                    <a:lnTo>
                      <a:pt x="214" y="676"/>
                    </a:lnTo>
                    <a:lnTo>
                      <a:pt x="214" y="119"/>
                    </a:lnTo>
                    <a:lnTo>
                      <a:pt x="153" y="119"/>
                    </a:lnTo>
                    <a:lnTo>
                      <a:pt x="153" y="53"/>
                    </a:lnTo>
                    <a:lnTo>
                      <a:pt x="117" y="53"/>
                    </a:lnTo>
                    <a:lnTo>
                      <a:pt x="117" y="0"/>
                    </a:lnTo>
                    <a:lnTo>
                      <a:pt x="89" y="0"/>
                    </a:lnTo>
                    <a:lnTo>
                      <a:pt x="89" y="51"/>
                    </a:lnTo>
                    <a:lnTo>
                      <a:pt x="0" y="51"/>
                    </a:lnTo>
                    <a:lnTo>
                      <a:pt x="0" y="2562"/>
                    </a:lnTo>
                    <a:lnTo>
                      <a:pt x="534" y="2562"/>
                    </a:lnTo>
                    <a:lnTo>
                      <a:pt x="534" y="891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5" name="未知"/>
              <p:cNvSpPr/>
              <p:nvPr/>
            </p:nvSpPr>
            <p:spPr bwMode="auto">
              <a:xfrm>
                <a:off x="4061" y="523"/>
                <a:ext cx="88" cy="230"/>
              </a:xfrm>
              <a:custGeom>
                <a:avLst/>
                <a:gdLst/>
                <a:ahLst/>
                <a:cxnLst>
                  <a:cxn ang="0">
                    <a:pos x="535" y="129"/>
                  </a:cxn>
                  <a:cxn ang="0">
                    <a:pos x="470" y="129"/>
                  </a:cxn>
                  <a:cxn ang="0">
                    <a:pos x="470" y="113"/>
                  </a:cxn>
                  <a:cxn ang="0">
                    <a:pos x="387" y="0"/>
                  </a:cxn>
                  <a:cxn ang="0">
                    <a:pos x="337" y="0"/>
                  </a:cxn>
                  <a:cxn ang="0">
                    <a:pos x="263" y="127"/>
                  </a:cxn>
                  <a:cxn ang="0">
                    <a:pos x="176" y="67"/>
                  </a:cxn>
                  <a:cxn ang="0">
                    <a:pos x="115" y="67"/>
                  </a:cxn>
                  <a:cxn ang="0">
                    <a:pos x="21" y="131"/>
                  </a:cxn>
                  <a:cxn ang="0">
                    <a:pos x="21" y="162"/>
                  </a:cxn>
                  <a:cxn ang="0">
                    <a:pos x="0" y="162"/>
                  </a:cxn>
                  <a:cxn ang="0">
                    <a:pos x="0" y="1397"/>
                  </a:cxn>
                  <a:cxn ang="0">
                    <a:pos x="535" y="1397"/>
                  </a:cxn>
                  <a:cxn ang="0">
                    <a:pos x="535" y="129"/>
                  </a:cxn>
                </a:cxnLst>
                <a:rect l="0" t="0" r="r" b="b"/>
                <a:pathLst>
                  <a:path w="535" h="1397">
                    <a:moveTo>
                      <a:pt x="535" y="129"/>
                    </a:moveTo>
                    <a:lnTo>
                      <a:pt x="470" y="129"/>
                    </a:lnTo>
                    <a:lnTo>
                      <a:pt x="470" y="113"/>
                    </a:lnTo>
                    <a:lnTo>
                      <a:pt x="387" y="0"/>
                    </a:lnTo>
                    <a:lnTo>
                      <a:pt x="337" y="0"/>
                    </a:lnTo>
                    <a:lnTo>
                      <a:pt x="263" y="127"/>
                    </a:lnTo>
                    <a:lnTo>
                      <a:pt x="176" y="67"/>
                    </a:lnTo>
                    <a:lnTo>
                      <a:pt x="115" y="67"/>
                    </a:lnTo>
                    <a:lnTo>
                      <a:pt x="21" y="131"/>
                    </a:lnTo>
                    <a:lnTo>
                      <a:pt x="21" y="162"/>
                    </a:lnTo>
                    <a:lnTo>
                      <a:pt x="0" y="162"/>
                    </a:lnTo>
                    <a:lnTo>
                      <a:pt x="0" y="1397"/>
                    </a:lnTo>
                    <a:lnTo>
                      <a:pt x="535" y="1397"/>
                    </a:lnTo>
                    <a:lnTo>
                      <a:pt x="535" y="12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6" name="未知"/>
              <p:cNvSpPr/>
              <p:nvPr/>
            </p:nvSpPr>
            <p:spPr bwMode="auto">
              <a:xfrm>
                <a:off x="4174" y="265"/>
                <a:ext cx="88" cy="488"/>
              </a:xfrm>
              <a:custGeom>
                <a:avLst/>
                <a:gdLst/>
                <a:ahLst/>
                <a:cxnLst>
                  <a:cxn ang="0">
                    <a:pos x="535" y="32"/>
                  </a:cxn>
                  <a:cxn ang="0">
                    <a:pos x="479" y="32"/>
                  </a:cxn>
                  <a:cxn ang="0">
                    <a:pos x="446" y="0"/>
                  </a:cxn>
                  <a:cxn ang="0">
                    <a:pos x="418" y="0"/>
                  </a:cxn>
                  <a:cxn ang="0">
                    <a:pos x="388" y="38"/>
                  </a:cxn>
                  <a:cxn ang="0">
                    <a:pos x="321" y="38"/>
                  </a:cxn>
                  <a:cxn ang="0">
                    <a:pos x="321" y="127"/>
                  </a:cxn>
                  <a:cxn ang="0">
                    <a:pos x="295" y="127"/>
                  </a:cxn>
                  <a:cxn ang="0">
                    <a:pos x="295" y="163"/>
                  </a:cxn>
                  <a:cxn ang="0">
                    <a:pos x="231" y="163"/>
                  </a:cxn>
                  <a:cxn ang="0">
                    <a:pos x="231" y="186"/>
                  </a:cxn>
                  <a:cxn ang="0">
                    <a:pos x="196" y="186"/>
                  </a:cxn>
                  <a:cxn ang="0">
                    <a:pos x="196" y="250"/>
                  </a:cxn>
                  <a:cxn ang="0">
                    <a:pos x="172" y="250"/>
                  </a:cxn>
                  <a:cxn ang="0">
                    <a:pos x="172" y="1455"/>
                  </a:cxn>
                  <a:cxn ang="0">
                    <a:pos x="136" y="1478"/>
                  </a:cxn>
                  <a:cxn ang="0">
                    <a:pos x="136" y="1522"/>
                  </a:cxn>
                  <a:cxn ang="0">
                    <a:pos x="11" y="1522"/>
                  </a:cxn>
                  <a:cxn ang="0">
                    <a:pos x="11" y="1893"/>
                  </a:cxn>
                  <a:cxn ang="0">
                    <a:pos x="0" y="1898"/>
                  </a:cxn>
                  <a:cxn ang="0">
                    <a:pos x="0" y="2973"/>
                  </a:cxn>
                  <a:cxn ang="0">
                    <a:pos x="535" y="2973"/>
                  </a:cxn>
                  <a:cxn ang="0">
                    <a:pos x="535" y="32"/>
                  </a:cxn>
                </a:cxnLst>
                <a:rect l="0" t="0" r="r" b="b"/>
                <a:pathLst>
                  <a:path w="535" h="2973">
                    <a:moveTo>
                      <a:pt x="535" y="32"/>
                    </a:moveTo>
                    <a:lnTo>
                      <a:pt x="479" y="32"/>
                    </a:lnTo>
                    <a:lnTo>
                      <a:pt x="446" y="0"/>
                    </a:lnTo>
                    <a:lnTo>
                      <a:pt x="418" y="0"/>
                    </a:lnTo>
                    <a:lnTo>
                      <a:pt x="388" y="38"/>
                    </a:lnTo>
                    <a:lnTo>
                      <a:pt x="321" y="38"/>
                    </a:lnTo>
                    <a:lnTo>
                      <a:pt x="321" y="127"/>
                    </a:lnTo>
                    <a:lnTo>
                      <a:pt x="295" y="127"/>
                    </a:lnTo>
                    <a:lnTo>
                      <a:pt x="295" y="163"/>
                    </a:lnTo>
                    <a:lnTo>
                      <a:pt x="231" y="163"/>
                    </a:lnTo>
                    <a:lnTo>
                      <a:pt x="231" y="186"/>
                    </a:lnTo>
                    <a:lnTo>
                      <a:pt x="196" y="186"/>
                    </a:lnTo>
                    <a:lnTo>
                      <a:pt x="196" y="250"/>
                    </a:lnTo>
                    <a:lnTo>
                      <a:pt x="172" y="250"/>
                    </a:lnTo>
                    <a:lnTo>
                      <a:pt x="172" y="1455"/>
                    </a:lnTo>
                    <a:lnTo>
                      <a:pt x="136" y="1478"/>
                    </a:lnTo>
                    <a:lnTo>
                      <a:pt x="136" y="1522"/>
                    </a:lnTo>
                    <a:lnTo>
                      <a:pt x="11" y="1522"/>
                    </a:lnTo>
                    <a:lnTo>
                      <a:pt x="11" y="1893"/>
                    </a:lnTo>
                    <a:lnTo>
                      <a:pt x="0" y="1898"/>
                    </a:lnTo>
                    <a:lnTo>
                      <a:pt x="0" y="2973"/>
                    </a:lnTo>
                    <a:lnTo>
                      <a:pt x="535" y="2973"/>
                    </a:lnTo>
                    <a:lnTo>
                      <a:pt x="535" y="32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7" name="未知"/>
              <p:cNvSpPr/>
              <p:nvPr/>
            </p:nvSpPr>
            <p:spPr bwMode="auto">
              <a:xfrm>
                <a:off x="4287" y="574"/>
                <a:ext cx="88" cy="179"/>
              </a:xfrm>
              <a:custGeom>
                <a:avLst/>
                <a:gdLst/>
                <a:ahLst/>
                <a:cxnLst>
                  <a:cxn ang="0">
                    <a:pos x="535" y="123"/>
                  </a:cxn>
                  <a:cxn ang="0">
                    <a:pos x="503" y="123"/>
                  </a:cxn>
                  <a:cxn ang="0">
                    <a:pos x="503" y="97"/>
                  </a:cxn>
                  <a:cxn ang="0">
                    <a:pos x="394" y="97"/>
                  </a:cxn>
                  <a:cxn ang="0">
                    <a:pos x="324" y="129"/>
                  </a:cxn>
                  <a:cxn ang="0">
                    <a:pos x="324" y="0"/>
                  </a:cxn>
                  <a:cxn ang="0">
                    <a:pos x="284" y="0"/>
                  </a:cxn>
                  <a:cxn ang="0">
                    <a:pos x="284" y="129"/>
                  </a:cxn>
                  <a:cxn ang="0">
                    <a:pos x="255" y="129"/>
                  </a:cxn>
                  <a:cxn ang="0">
                    <a:pos x="255" y="66"/>
                  </a:cxn>
                  <a:cxn ang="0">
                    <a:pos x="197" y="66"/>
                  </a:cxn>
                  <a:cxn ang="0">
                    <a:pos x="197" y="127"/>
                  </a:cxn>
                  <a:cxn ang="0">
                    <a:pos x="169" y="127"/>
                  </a:cxn>
                  <a:cxn ang="0">
                    <a:pos x="169" y="101"/>
                  </a:cxn>
                  <a:cxn ang="0">
                    <a:pos x="42" y="101"/>
                  </a:cxn>
                  <a:cxn ang="0">
                    <a:pos x="42" y="129"/>
                  </a:cxn>
                  <a:cxn ang="0">
                    <a:pos x="11" y="129"/>
                  </a:cxn>
                  <a:cxn ang="0">
                    <a:pos x="11" y="99"/>
                  </a:cxn>
                  <a:cxn ang="0">
                    <a:pos x="0" y="99"/>
                  </a:cxn>
                  <a:cxn ang="0">
                    <a:pos x="0" y="1088"/>
                  </a:cxn>
                  <a:cxn ang="0">
                    <a:pos x="535" y="1088"/>
                  </a:cxn>
                  <a:cxn ang="0">
                    <a:pos x="535" y="123"/>
                  </a:cxn>
                </a:cxnLst>
                <a:rect l="0" t="0" r="r" b="b"/>
                <a:pathLst>
                  <a:path w="535" h="1088">
                    <a:moveTo>
                      <a:pt x="535" y="123"/>
                    </a:moveTo>
                    <a:lnTo>
                      <a:pt x="503" y="123"/>
                    </a:lnTo>
                    <a:lnTo>
                      <a:pt x="503" y="97"/>
                    </a:lnTo>
                    <a:lnTo>
                      <a:pt x="394" y="97"/>
                    </a:lnTo>
                    <a:lnTo>
                      <a:pt x="324" y="129"/>
                    </a:lnTo>
                    <a:lnTo>
                      <a:pt x="324" y="0"/>
                    </a:lnTo>
                    <a:lnTo>
                      <a:pt x="284" y="0"/>
                    </a:lnTo>
                    <a:lnTo>
                      <a:pt x="284" y="129"/>
                    </a:lnTo>
                    <a:lnTo>
                      <a:pt x="255" y="129"/>
                    </a:lnTo>
                    <a:lnTo>
                      <a:pt x="255" y="66"/>
                    </a:lnTo>
                    <a:lnTo>
                      <a:pt x="197" y="66"/>
                    </a:lnTo>
                    <a:lnTo>
                      <a:pt x="197" y="127"/>
                    </a:lnTo>
                    <a:lnTo>
                      <a:pt x="169" y="127"/>
                    </a:lnTo>
                    <a:lnTo>
                      <a:pt x="169" y="101"/>
                    </a:lnTo>
                    <a:lnTo>
                      <a:pt x="42" y="101"/>
                    </a:lnTo>
                    <a:lnTo>
                      <a:pt x="42" y="129"/>
                    </a:lnTo>
                    <a:lnTo>
                      <a:pt x="11" y="129"/>
                    </a:lnTo>
                    <a:lnTo>
                      <a:pt x="11" y="99"/>
                    </a:lnTo>
                    <a:lnTo>
                      <a:pt x="0" y="99"/>
                    </a:lnTo>
                    <a:lnTo>
                      <a:pt x="0" y="1088"/>
                    </a:lnTo>
                    <a:lnTo>
                      <a:pt x="535" y="1088"/>
                    </a:lnTo>
                    <a:lnTo>
                      <a:pt x="535" y="12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8" name="未知"/>
              <p:cNvSpPr/>
              <p:nvPr/>
            </p:nvSpPr>
            <p:spPr bwMode="auto">
              <a:xfrm>
                <a:off x="4400" y="260"/>
                <a:ext cx="87" cy="493"/>
              </a:xfrm>
              <a:custGeom>
                <a:avLst/>
                <a:gdLst/>
                <a:ahLst/>
                <a:cxnLst>
                  <a:cxn ang="0">
                    <a:pos x="534" y="183"/>
                  </a:cxn>
                  <a:cxn ang="0">
                    <a:pos x="444" y="89"/>
                  </a:cxn>
                  <a:cxn ang="0">
                    <a:pos x="402" y="89"/>
                  </a:cxn>
                  <a:cxn ang="0">
                    <a:pos x="402" y="26"/>
                  </a:cxn>
                  <a:cxn ang="0">
                    <a:pos x="368" y="0"/>
                  </a:cxn>
                  <a:cxn ang="0">
                    <a:pos x="339" y="0"/>
                  </a:cxn>
                  <a:cxn ang="0">
                    <a:pos x="307" y="30"/>
                  </a:cxn>
                  <a:cxn ang="0">
                    <a:pos x="154" y="30"/>
                  </a:cxn>
                  <a:cxn ang="0">
                    <a:pos x="154" y="56"/>
                  </a:cxn>
                  <a:cxn ang="0">
                    <a:pos x="122" y="56"/>
                  </a:cxn>
                  <a:cxn ang="0">
                    <a:pos x="122" y="179"/>
                  </a:cxn>
                  <a:cxn ang="0">
                    <a:pos x="94" y="179"/>
                  </a:cxn>
                  <a:cxn ang="0">
                    <a:pos x="94" y="1919"/>
                  </a:cxn>
                  <a:cxn ang="0">
                    <a:pos x="37" y="1919"/>
                  </a:cxn>
                  <a:cxn ang="0">
                    <a:pos x="37" y="2064"/>
                  </a:cxn>
                  <a:cxn ang="0">
                    <a:pos x="0" y="2064"/>
                  </a:cxn>
                  <a:cxn ang="0">
                    <a:pos x="0" y="2999"/>
                  </a:cxn>
                  <a:cxn ang="0">
                    <a:pos x="534" y="2999"/>
                  </a:cxn>
                  <a:cxn ang="0">
                    <a:pos x="534" y="183"/>
                  </a:cxn>
                </a:cxnLst>
                <a:rect l="0" t="0" r="r" b="b"/>
                <a:pathLst>
                  <a:path w="534" h="2999">
                    <a:moveTo>
                      <a:pt x="534" y="183"/>
                    </a:moveTo>
                    <a:lnTo>
                      <a:pt x="444" y="89"/>
                    </a:lnTo>
                    <a:lnTo>
                      <a:pt x="402" y="89"/>
                    </a:lnTo>
                    <a:lnTo>
                      <a:pt x="402" y="26"/>
                    </a:lnTo>
                    <a:lnTo>
                      <a:pt x="368" y="0"/>
                    </a:lnTo>
                    <a:lnTo>
                      <a:pt x="339" y="0"/>
                    </a:lnTo>
                    <a:lnTo>
                      <a:pt x="307" y="30"/>
                    </a:lnTo>
                    <a:lnTo>
                      <a:pt x="154" y="30"/>
                    </a:lnTo>
                    <a:lnTo>
                      <a:pt x="154" y="56"/>
                    </a:lnTo>
                    <a:lnTo>
                      <a:pt x="122" y="56"/>
                    </a:lnTo>
                    <a:lnTo>
                      <a:pt x="122" y="179"/>
                    </a:lnTo>
                    <a:lnTo>
                      <a:pt x="94" y="179"/>
                    </a:lnTo>
                    <a:lnTo>
                      <a:pt x="94" y="1919"/>
                    </a:lnTo>
                    <a:lnTo>
                      <a:pt x="37" y="1919"/>
                    </a:lnTo>
                    <a:lnTo>
                      <a:pt x="37" y="2064"/>
                    </a:lnTo>
                    <a:lnTo>
                      <a:pt x="0" y="2064"/>
                    </a:lnTo>
                    <a:lnTo>
                      <a:pt x="0" y="2999"/>
                    </a:lnTo>
                    <a:lnTo>
                      <a:pt x="534" y="2999"/>
                    </a:lnTo>
                    <a:lnTo>
                      <a:pt x="534" y="183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19" name="未知"/>
              <p:cNvSpPr/>
              <p:nvPr/>
            </p:nvSpPr>
            <p:spPr bwMode="auto">
              <a:xfrm>
                <a:off x="4513" y="574"/>
                <a:ext cx="87" cy="179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370" y="0"/>
                  </a:cxn>
                  <a:cxn ang="0">
                    <a:pos x="370" y="101"/>
                  </a:cxn>
                  <a:cxn ang="0">
                    <a:pos x="336" y="101"/>
                  </a:cxn>
                  <a:cxn ang="0">
                    <a:pos x="336" y="4"/>
                  </a:cxn>
                  <a:cxn ang="0">
                    <a:pos x="273" y="4"/>
                  </a:cxn>
                  <a:cxn ang="0">
                    <a:pos x="273" y="131"/>
                  </a:cxn>
                  <a:cxn ang="0">
                    <a:pos x="187" y="131"/>
                  </a:cxn>
                  <a:cxn ang="0">
                    <a:pos x="118" y="62"/>
                  </a:cxn>
                  <a:cxn ang="0">
                    <a:pos x="94" y="62"/>
                  </a:cxn>
                  <a:cxn ang="0">
                    <a:pos x="60" y="97"/>
                  </a:cxn>
                  <a:cxn ang="0">
                    <a:pos x="60" y="125"/>
                  </a:cxn>
                  <a:cxn ang="0">
                    <a:pos x="29" y="125"/>
                  </a:cxn>
                  <a:cxn ang="0">
                    <a:pos x="29" y="99"/>
                  </a:cxn>
                  <a:cxn ang="0">
                    <a:pos x="0" y="99"/>
                  </a:cxn>
                  <a:cxn ang="0">
                    <a:pos x="0" y="1090"/>
                  </a:cxn>
                  <a:cxn ang="0">
                    <a:pos x="535" y="1090"/>
                  </a:cxn>
                  <a:cxn ang="0">
                    <a:pos x="535" y="0"/>
                  </a:cxn>
                </a:cxnLst>
                <a:rect l="0" t="0" r="r" b="b"/>
                <a:pathLst>
                  <a:path w="535" h="1090">
                    <a:moveTo>
                      <a:pt x="535" y="0"/>
                    </a:moveTo>
                    <a:lnTo>
                      <a:pt x="370" y="0"/>
                    </a:lnTo>
                    <a:lnTo>
                      <a:pt x="370" y="101"/>
                    </a:lnTo>
                    <a:lnTo>
                      <a:pt x="336" y="101"/>
                    </a:lnTo>
                    <a:lnTo>
                      <a:pt x="336" y="4"/>
                    </a:lnTo>
                    <a:lnTo>
                      <a:pt x="273" y="4"/>
                    </a:lnTo>
                    <a:lnTo>
                      <a:pt x="273" y="131"/>
                    </a:lnTo>
                    <a:lnTo>
                      <a:pt x="187" y="131"/>
                    </a:lnTo>
                    <a:lnTo>
                      <a:pt x="118" y="62"/>
                    </a:lnTo>
                    <a:lnTo>
                      <a:pt x="94" y="62"/>
                    </a:lnTo>
                    <a:lnTo>
                      <a:pt x="60" y="97"/>
                    </a:lnTo>
                    <a:lnTo>
                      <a:pt x="60" y="125"/>
                    </a:lnTo>
                    <a:lnTo>
                      <a:pt x="29" y="125"/>
                    </a:lnTo>
                    <a:lnTo>
                      <a:pt x="29" y="99"/>
                    </a:lnTo>
                    <a:lnTo>
                      <a:pt x="0" y="99"/>
                    </a:lnTo>
                    <a:lnTo>
                      <a:pt x="0" y="1090"/>
                    </a:lnTo>
                    <a:lnTo>
                      <a:pt x="535" y="1090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0074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0" name="Rectangle 100"/>
              <p:cNvSpPr>
                <a:spLocks noChangeArrowheads="1"/>
              </p:cNvSpPr>
              <p:nvPr/>
            </p:nvSpPr>
            <p:spPr bwMode="auto">
              <a:xfrm>
                <a:off x="4588" y="544"/>
                <a:ext cx="12" cy="11"/>
              </a:xfrm>
              <a:prstGeom prst="rect">
                <a:avLst/>
              </a:prstGeom>
              <a:solidFill>
                <a:srgbClr val="DDDDDC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1" name="未知"/>
              <p:cNvSpPr/>
              <p:nvPr/>
            </p:nvSpPr>
            <p:spPr bwMode="auto">
              <a:xfrm>
                <a:off x="4625" y="494"/>
                <a:ext cx="88" cy="259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393" y="0"/>
                  </a:cxn>
                  <a:cxn ang="0">
                    <a:pos x="393" y="62"/>
                  </a:cxn>
                  <a:cxn ang="0">
                    <a:pos x="332" y="62"/>
                  </a:cxn>
                  <a:cxn ang="0">
                    <a:pos x="332" y="306"/>
                  </a:cxn>
                  <a:cxn ang="0">
                    <a:pos x="54" y="306"/>
                  </a:cxn>
                  <a:cxn ang="0">
                    <a:pos x="54" y="278"/>
                  </a:cxn>
                  <a:cxn ang="0">
                    <a:pos x="78" y="278"/>
                  </a:cxn>
                  <a:cxn ang="0">
                    <a:pos x="78" y="218"/>
                  </a:cxn>
                  <a:cxn ang="0">
                    <a:pos x="24" y="218"/>
                  </a:cxn>
                  <a:cxn ang="0">
                    <a:pos x="24" y="278"/>
                  </a:cxn>
                  <a:cxn ang="0">
                    <a:pos x="0" y="278"/>
                  </a:cxn>
                  <a:cxn ang="0">
                    <a:pos x="0" y="389"/>
                  </a:cxn>
                  <a:cxn ang="0">
                    <a:pos x="18" y="395"/>
                  </a:cxn>
                  <a:cxn ang="0">
                    <a:pos x="18" y="441"/>
                  </a:cxn>
                  <a:cxn ang="0">
                    <a:pos x="0" y="456"/>
                  </a:cxn>
                  <a:cxn ang="0">
                    <a:pos x="0" y="1578"/>
                  </a:cxn>
                  <a:cxn ang="0">
                    <a:pos x="535" y="1578"/>
                  </a:cxn>
                  <a:cxn ang="0">
                    <a:pos x="535" y="0"/>
                  </a:cxn>
                </a:cxnLst>
                <a:rect l="0" t="0" r="r" b="b"/>
                <a:pathLst>
                  <a:path w="535" h="1578">
                    <a:moveTo>
                      <a:pt x="535" y="0"/>
                    </a:moveTo>
                    <a:lnTo>
                      <a:pt x="393" y="0"/>
                    </a:lnTo>
                    <a:lnTo>
                      <a:pt x="393" y="62"/>
                    </a:lnTo>
                    <a:lnTo>
                      <a:pt x="332" y="62"/>
                    </a:lnTo>
                    <a:lnTo>
                      <a:pt x="332" y="306"/>
                    </a:lnTo>
                    <a:lnTo>
                      <a:pt x="54" y="306"/>
                    </a:lnTo>
                    <a:lnTo>
                      <a:pt x="54" y="278"/>
                    </a:lnTo>
                    <a:lnTo>
                      <a:pt x="78" y="278"/>
                    </a:lnTo>
                    <a:lnTo>
                      <a:pt x="78" y="218"/>
                    </a:lnTo>
                    <a:lnTo>
                      <a:pt x="24" y="218"/>
                    </a:lnTo>
                    <a:lnTo>
                      <a:pt x="24" y="278"/>
                    </a:lnTo>
                    <a:lnTo>
                      <a:pt x="0" y="278"/>
                    </a:lnTo>
                    <a:lnTo>
                      <a:pt x="0" y="389"/>
                    </a:lnTo>
                    <a:lnTo>
                      <a:pt x="18" y="395"/>
                    </a:lnTo>
                    <a:lnTo>
                      <a:pt x="18" y="441"/>
                    </a:lnTo>
                    <a:lnTo>
                      <a:pt x="0" y="456"/>
                    </a:lnTo>
                    <a:lnTo>
                      <a:pt x="0" y="1578"/>
                    </a:lnTo>
                    <a:lnTo>
                      <a:pt x="535" y="1578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2" name="未知"/>
              <p:cNvSpPr/>
              <p:nvPr/>
            </p:nvSpPr>
            <p:spPr bwMode="auto">
              <a:xfrm>
                <a:off x="4738" y="442"/>
                <a:ext cx="88" cy="311"/>
              </a:xfrm>
              <a:custGeom>
                <a:avLst/>
                <a:gdLst/>
                <a:ahLst/>
                <a:cxnLst>
                  <a:cxn ang="0">
                    <a:pos x="534" y="699"/>
                  </a:cxn>
                  <a:cxn ang="0">
                    <a:pos x="475" y="681"/>
                  </a:cxn>
                  <a:cxn ang="0">
                    <a:pos x="475" y="645"/>
                  </a:cxn>
                  <a:cxn ang="0">
                    <a:pos x="418" y="645"/>
                  </a:cxn>
                  <a:cxn ang="0">
                    <a:pos x="418" y="679"/>
                  </a:cxn>
                  <a:cxn ang="0">
                    <a:pos x="390" y="679"/>
                  </a:cxn>
                  <a:cxn ang="0">
                    <a:pos x="390" y="645"/>
                  </a:cxn>
                  <a:cxn ang="0">
                    <a:pos x="358" y="645"/>
                  </a:cxn>
                  <a:cxn ang="0">
                    <a:pos x="358" y="701"/>
                  </a:cxn>
                  <a:cxn ang="0">
                    <a:pos x="326" y="701"/>
                  </a:cxn>
                  <a:cxn ang="0">
                    <a:pos x="326" y="157"/>
                  </a:cxn>
                  <a:cxn ang="0">
                    <a:pos x="534" y="157"/>
                  </a:cxn>
                  <a:cxn ang="0">
                    <a:pos x="534" y="103"/>
                  </a:cxn>
                  <a:cxn ang="0">
                    <a:pos x="354" y="98"/>
                  </a:cxn>
                  <a:cxn ang="0">
                    <a:pos x="295" y="98"/>
                  </a:cxn>
                  <a:cxn ang="0">
                    <a:pos x="295" y="0"/>
                  </a:cxn>
                  <a:cxn ang="0">
                    <a:pos x="261" y="0"/>
                  </a:cxn>
                  <a:cxn ang="0">
                    <a:pos x="261" y="94"/>
                  </a:cxn>
                  <a:cxn ang="0">
                    <a:pos x="227" y="94"/>
                  </a:cxn>
                  <a:cxn ang="0">
                    <a:pos x="227" y="66"/>
                  </a:cxn>
                  <a:cxn ang="0">
                    <a:pos x="197" y="66"/>
                  </a:cxn>
                  <a:cxn ang="0">
                    <a:pos x="197" y="38"/>
                  </a:cxn>
                  <a:cxn ang="0">
                    <a:pos x="168" y="38"/>
                  </a:cxn>
                  <a:cxn ang="0">
                    <a:pos x="168" y="6"/>
                  </a:cxn>
                  <a:cxn ang="0">
                    <a:pos x="140" y="6"/>
                  </a:cxn>
                  <a:cxn ang="0">
                    <a:pos x="140" y="34"/>
                  </a:cxn>
                  <a:cxn ang="0">
                    <a:pos x="104" y="34"/>
                  </a:cxn>
                  <a:cxn ang="0">
                    <a:pos x="104" y="125"/>
                  </a:cxn>
                  <a:cxn ang="0">
                    <a:pos x="140" y="125"/>
                  </a:cxn>
                  <a:cxn ang="0">
                    <a:pos x="140" y="155"/>
                  </a:cxn>
                  <a:cxn ang="0">
                    <a:pos x="259" y="155"/>
                  </a:cxn>
                  <a:cxn ang="0">
                    <a:pos x="259" y="374"/>
                  </a:cxn>
                  <a:cxn ang="0">
                    <a:pos x="231" y="374"/>
                  </a:cxn>
                  <a:cxn ang="0">
                    <a:pos x="231" y="348"/>
                  </a:cxn>
                  <a:cxn ang="0">
                    <a:pos x="191" y="312"/>
                  </a:cxn>
                  <a:cxn ang="0">
                    <a:pos x="13" y="312"/>
                  </a:cxn>
                  <a:cxn ang="0">
                    <a:pos x="13" y="280"/>
                  </a:cxn>
                  <a:cxn ang="0">
                    <a:pos x="0" y="280"/>
                  </a:cxn>
                  <a:cxn ang="0">
                    <a:pos x="0" y="1890"/>
                  </a:cxn>
                  <a:cxn ang="0">
                    <a:pos x="534" y="1890"/>
                  </a:cxn>
                  <a:cxn ang="0">
                    <a:pos x="534" y="699"/>
                  </a:cxn>
                </a:cxnLst>
                <a:rect l="0" t="0" r="r" b="b"/>
                <a:pathLst>
                  <a:path w="534" h="1890">
                    <a:moveTo>
                      <a:pt x="534" y="699"/>
                    </a:moveTo>
                    <a:lnTo>
                      <a:pt x="475" y="681"/>
                    </a:lnTo>
                    <a:lnTo>
                      <a:pt x="475" y="645"/>
                    </a:lnTo>
                    <a:lnTo>
                      <a:pt x="418" y="645"/>
                    </a:lnTo>
                    <a:lnTo>
                      <a:pt x="418" y="679"/>
                    </a:lnTo>
                    <a:lnTo>
                      <a:pt x="390" y="679"/>
                    </a:lnTo>
                    <a:lnTo>
                      <a:pt x="390" y="645"/>
                    </a:lnTo>
                    <a:lnTo>
                      <a:pt x="358" y="645"/>
                    </a:lnTo>
                    <a:lnTo>
                      <a:pt x="358" y="701"/>
                    </a:lnTo>
                    <a:lnTo>
                      <a:pt x="326" y="701"/>
                    </a:lnTo>
                    <a:lnTo>
                      <a:pt x="326" y="157"/>
                    </a:lnTo>
                    <a:lnTo>
                      <a:pt x="534" y="157"/>
                    </a:lnTo>
                    <a:lnTo>
                      <a:pt x="534" y="103"/>
                    </a:lnTo>
                    <a:lnTo>
                      <a:pt x="354" y="98"/>
                    </a:lnTo>
                    <a:lnTo>
                      <a:pt x="295" y="98"/>
                    </a:lnTo>
                    <a:lnTo>
                      <a:pt x="295" y="0"/>
                    </a:lnTo>
                    <a:lnTo>
                      <a:pt x="261" y="0"/>
                    </a:lnTo>
                    <a:lnTo>
                      <a:pt x="261" y="94"/>
                    </a:lnTo>
                    <a:lnTo>
                      <a:pt x="227" y="94"/>
                    </a:lnTo>
                    <a:lnTo>
                      <a:pt x="227" y="66"/>
                    </a:lnTo>
                    <a:lnTo>
                      <a:pt x="197" y="66"/>
                    </a:lnTo>
                    <a:lnTo>
                      <a:pt x="197" y="38"/>
                    </a:lnTo>
                    <a:lnTo>
                      <a:pt x="168" y="38"/>
                    </a:lnTo>
                    <a:lnTo>
                      <a:pt x="168" y="6"/>
                    </a:lnTo>
                    <a:lnTo>
                      <a:pt x="140" y="6"/>
                    </a:lnTo>
                    <a:lnTo>
                      <a:pt x="140" y="34"/>
                    </a:lnTo>
                    <a:lnTo>
                      <a:pt x="104" y="34"/>
                    </a:lnTo>
                    <a:lnTo>
                      <a:pt x="104" y="125"/>
                    </a:lnTo>
                    <a:lnTo>
                      <a:pt x="140" y="125"/>
                    </a:lnTo>
                    <a:lnTo>
                      <a:pt x="140" y="155"/>
                    </a:lnTo>
                    <a:lnTo>
                      <a:pt x="259" y="155"/>
                    </a:lnTo>
                    <a:lnTo>
                      <a:pt x="259" y="374"/>
                    </a:lnTo>
                    <a:lnTo>
                      <a:pt x="231" y="374"/>
                    </a:lnTo>
                    <a:lnTo>
                      <a:pt x="231" y="348"/>
                    </a:lnTo>
                    <a:lnTo>
                      <a:pt x="191" y="312"/>
                    </a:lnTo>
                    <a:lnTo>
                      <a:pt x="13" y="312"/>
                    </a:lnTo>
                    <a:lnTo>
                      <a:pt x="13" y="280"/>
                    </a:lnTo>
                    <a:lnTo>
                      <a:pt x="0" y="280"/>
                    </a:lnTo>
                    <a:lnTo>
                      <a:pt x="0" y="1890"/>
                    </a:lnTo>
                    <a:lnTo>
                      <a:pt x="534" y="1890"/>
                    </a:lnTo>
                    <a:lnTo>
                      <a:pt x="534" y="69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3" name="未知"/>
              <p:cNvSpPr/>
              <p:nvPr/>
            </p:nvSpPr>
            <p:spPr bwMode="auto">
              <a:xfrm>
                <a:off x="4851" y="549"/>
                <a:ext cx="88" cy="204"/>
              </a:xfrm>
              <a:custGeom>
                <a:avLst/>
                <a:gdLst/>
                <a:ahLst/>
                <a:cxnLst>
                  <a:cxn ang="0">
                    <a:pos x="535" y="53"/>
                  </a:cxn>
                  <a:cxn ang="0">
                    <a:pos x="522" y="60"/>
                  </a:cxn>
                  <a:cxn ang="0">
                    <a:pos x="360" y="60"/>
                  </a:cxn>
                  <a:cxn ang="0">
                    <a:pos x="290" y="32"/>
                  </a:cxn>
                  <a:cxn ang="0">
                    <a:pos x="223" y="32"/>
                  </a:cxn>
                  <a:cxn ang="0">
                    <a:pos x="223" y="0"/>
                  </a:cxn>
                  <a:cxn ang="0">
                    <a:pos x="165" y="0"/>
                  </a:cxn>
                  <a:cxn ang="0">
                    <a:pos x="165" y="32"/>
                  </a:cxn>
                  <a:cxn ang="0">
                    <a:pos x="131" y="32"/>
                  </a:cxn>
                  <a:cxn ang="0">
                    <a:pos x="131" y="2"/>
                  </a:cxn>
                  <a:cxn ang="0">
                    <a:pos x="96" y="2"/>
                  </a:cxn>
                  <a:cxn ang="0">
                    <a:pos x="96" y="64"/>
                  </a:cxn>
                  <a:cxn ang="0">
                    <a:pos x="0" y="64"/>
                  </a:cxn>
                  <a:cxn ang="0">
                    <a:pos x="0" y="1241"/>
                  </a:cxn>
                  <a:cxn ang="0">
                    <a:pos x="535" y="1241"/>
                  </a:cxn>
                  <a:cxn ang="0">
                    <a:pos x="535" y="53"/>
                  </a:cxn>
                </a:cxnLst>
                <a:rect l="0" t="0" r="r" b="b"/>
                <a:pathLst>
                  <a:path w="535" h="1241">
                    <a:moveTo>
                      <a:pt x="535" y="53"/>
                    </a:moveTo>
                    <a:lnTo>
                      <a:pt x="522" y="60"/>
                    </a:lnTo>
                    <a:lnTo>
                      <a:pt x="360" y="60"/>
                    </a:lnTo>
                    <a:lnTo>
                      <a:pt x="290" y="32"/>
                    </a:lnTo>
                    <a:lnTo>
                      <a:pt x="223" y="32"/>
                    </a:lnTo>
                    <a:lnTo>
                      <a:pt x="223" y="0"/>
                    </a:lnTo>
                    <a:lnTo>
                      <a:pt x="165" y="0"/>
                    </a:lnTo>
                    <a:lnTo>
                      <a:pt x="165" y="32"/>
                    </a:lnTo>
                    <a:lnTo>
                      <a:pt x="131" y="32"/>
                    </a:lnTo>
                    <a:lnTo>
                      <a:pt x="131" y="2"/>
                    </a:lnTo>
                    <a:lnTo>
                      <a:pt x="96" y="2"/>
                    </a:lnTo>
                    <a:lnTo>
                      <a:pt x="96" y="64"/>
                    </a:lnTo>
                    <a:lnTo>
                      <a:pt x="0" y="64"/>
                    </a:lnTo>
                    <a:lnTo>
                      <a:pt x="0" y="1241"/>
                    </a:lnTo>
                    <a:lnTo>
                      <a:pt x="535" y="1241"/>
                    </a:lnTo>
                    <a:lnTo>
                      <a:pt x="535" y="5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4" name="未知"/>
              <p:cNvSpPr/>
              <p:nvPr/>
            </p:nvSpPr>
            <p:spPr bwMode="auto">
              <a:xfrm>
                <a:off x="4964" y="438"/>
                <a:ext cx="88" cy="315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530" y="0"/>
                  </a:cxn>
                  <a:cxn ang="0">
                    <a:pos x="530" y="151"/>
                  </a:cxn>
                  <a:cxn ang="0">
                    <a:pos x="439" y="151"/>
                  </a:cxn>
                  <a:cxn ang="0">
                    <a:pos x="439" y="123"/>
                  </a:cxn>
                  <a:cxn ang="0">
                    <a:pos x="405" y="123"/>
                  </a:cxn>
                  <a:cxn ang="0">
                    <a:pos x="405" y="156"/>
                  </a:cxn>
                  <a:cxn ang="0">
                    <a:pos x="312" y="156"/>
                  </a:cxn>
                  <a:cxn ang="0">
                    <a:pos x="312" y="212"/>
                  </a:cxn>
                  <a:cxn ang="0">
                    <a:pos x="183" y="212"/>
                  </a:cxn>
                  <a:cxn ang="0">
                    <a:pos x="183" y="281"/>
                  </a:cxn>
                  <a:cxn ang="0">
                    <a:pos x="218" y="281"/>
                  </a:cxn>
                  <a:cxn ang="0">
                    <a:pos x="218" y="367"/>
                  </a:cxn>
                  <a:cxn ang="0">
                    <a:pos x="181" y="367"/>
                  </a:cxn>
                  <a:cxn ang="0">
                    <a:pos x="181" y="403"/>
                  </a:cxn>
                  <a:cxn ang="0">
                    <a:pos x="222" y="403"/>
                  </a:cxn>
                  <a:cxn ang="0">
                    <a:pos x="222" y="534"/>
                  </a:cxn>
                  <a:cxn ang="0">
                    <a:pos x="189" y="534"/>
                  </a:cxn>
                  <a:cxn ang="0">
                    <a:pos x="189" y="742"/>
                  </a:cxn>
                  <a:cxn ang="0">
                    <a:pos x="133" y="742"/>
                  </a:cxn>
                  <a:cxn ang="0">
                    <a:pos x="0" y="700"/>
                  </a:cxn>
                  <a:cxn ang="0">
                    <a:pos x="0" y="1919"/>
                  </a:cxn>
                  <a:cxn ang="0">
                    <a:pos x="535" y="1919"/>
                  </a:cxn>
                  <a:cxn ang="0">
                    <a:pos x="535" y="0"/>
                  </a:cxn>
                </a:cxnLst>
                <a:rect l="0" t="0" r="r" b="b"/>
                <a:pathLst>
                  <a:path w="535" h="1919">
                    <a:moveTo>
                      <a:pt x="535" y="0"/>
                    </a:moveTo>
                    <a:lnTo>
                      <a:pt x="530" y="0"/>
                    </a:lnTo>
                    <a:lnTo>
                      <a:pt x="530" y="151"/>
                    </a:lnTo>
                    <a:lnTo>
                      <a:pt x="439" y="151"/>
                    </a:lnTo>
                    <a:lnTo>
                      <a:pt x="439" y="123"/>
                    </a:lnTo>
                    <a:lnTo>
                      <a:pt x="405" y="123"/>
                    </a:lnTo>
                    <a:lnTo>
                      <a:pt x="405" y="156"/>
                    </a:lnTo>
                    <a:lnTo>
                      <a:pt x="312" y="156"/>
                    </a:lnTo>
                    <a:lnTo>
                      <a:pt x="312" y="212"/>
                    </a:lnTo>
                    <a:lnTo>
                      <a:pt x="183" y="212"/>
                    </a:lnTo>
                    <a:lnTo>
                      <a:pt x="183" y="281"/>
                    </a:lnTo>
                    <a:lnTo>
                      <a:pt x="218" y="281"/>
                    </a:lnTo>
                    <a:lnTo>
                      <a:pt x="218" y="367"/>
                    </a:lnTo>
                    <a:lnTo>
                      <a:pt x="181" y="367"/>
                    </a:lnTo>
                    <a:lnTo>
                      <a:pt x="181" y="403"/>
                    </a:lnTo>
                    <a:lnTo>
                      <a:pt x="222" y="403"/>
                    </a:lnTo>
                    <a:lnTo>
                      <a:pt x="222" y="534"/>
                    </a:lnTo>
                    <a:lnTo>
                      <a:pt x="189" y="534"/>
                    </a:lnTo>
                    <a:lnTo>
                      <a:pt x="189" y="742"/>
                    </a:lnTo>
                    <a:lnTo>
                      <a:pt x="133" y="742"/>
                    </a:lnTo>
                    <a:lnTo>
                      <a:pt x="0" y="700"/>
                    </a:lnTo>
                    <a:lnTo>
                      <a:pt x="0" y="1919"/>
                    </a:lnTo>
                    <a:lnTo>
                      <a:pt x="535" y="1919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AB33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5" name="未知"/>
              <p:cNvSpPr/>
              <p:nvPr/>
            </p:nvSpPr>
            <p:spPr bwMode="auto">
              <a:xfrm>
                <a:off x="5016" y="378"/>
                <a:ext cx="36" cy="17"/>
              </a:xfrm>
              <a:custGeom>
                <a:avLst/>
                <a:gdLst/>
                <a:ahLst/>
                <a:cxnLst>
                  <a:cxn ang="0">
                    <a:pos x="217" y="21"/>
                  </a:cxn>
                  <a:cxn ang="0">
                    <a:pos x="83" y="21"/>
                  </a:cxn>
                  <a:cxn ang="0">
                    <a:pos x="83" y="0"/>
                  </a:cxn>
                  <a:cxn ang="0">
                    <a:pos x="23" y="0"/>
                  </a:cxn>
                  <a:cxn ang="0">
                    <a:pos x="23" y="33"/>
                  </a:cxn>
                  <a:cxn ang="0">
                    <a:pos x="0" y="33"/>
                  </a:cxn>
                  <a:cxn ang="0">
                    <a:pos x="0" y="88"/>
                  </a:cxn>
                  <a:cxn ang="0">
                    <a:pos x="18" y="88"/>
                  </a:cxn>
                  <a:cxn ang="0">
                    <a:pos x="35" y="105"/>
                  </a:cxn>
                  <a:cxn ang="0">
                    <a:pos x="83" y="105"/>
                  </a:cxn>
                  <a:cxn ang="0">
                    <a:pos x="103" y="85"/>
                  </a:cxn>
                  <a:cxn ang="0">
                    <a:pos x="160" y="85"/>
                  </a:cxn>
                  <a:cxn ang="0">
                    <a:pos x="214" y="59"/>
                  </a:cxn>
                  <a:cxn ang="0">
                    <a:pos x="217" y="59"/>
                  </a:cxn>
                  <a:cxn ang="0">
                    <a:pos x="217" y="21"/>
                  </a:cxn>
                </a:cxnLst>
                <a:rect l="0" t="0" r="r" b="b"/>
                <a:pathLst>
                  <a:path w="217" h="105">
                    <a:moveTo>
                      <a:pt x="217" y="21"/>
                    </a:moveTo>
                    <a:lnTo>
                      <a:pt x="83" y="21"/>
                    </a:lnTo>
                    <a:lnTo>
                      <a:pt x="83" y="0"/>
                    </a:lnTo>
                    <a:lnTo>
                      <a:pt x="23" y="0"/>
                    </a:lnTo>
                    <a:lnTo>
                      <a:pt x="23" y="33"/>
                    </a:lnTo>
                    <a:lnTo>
                      <a:pt x="0" y="33"/>
                    </a:lnTo>
                    <a:lnTo>
                      <a:pt x="0" y="88"/>
                    </a:lnTo>
                    <a:lnTo>
                      <a:pt x="18" y="88"/>
                    </a:lnTo>
                    <a:lnTo>
                      <a:pt x="35" y="105"/>
                    </a:lnTo>
                    <a:lnTo>
                      <a:pt x="83" y="105"/>
                    </a:lnTo>
                    <a:lnTo>
                      <a:pt x="103" y="85"/>
                    </a:lnTo>
                    <a:lnTo>
                      <a:pt x="160" y="85"/>
                    </a:lnTo>
                    <a:lnTo>
                      <a:pt x="214" y="59"/>
                    </a:lnTo>
                    <a:lnTo>
                      <a:pt x="217" y="59"/>
                    </a:lnTo>
                    <a:lnTo>
                      <a:pt x="217" y="2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6" name="未知"/>
              <p:cNvSpPr/>
              <p:nvPr/>
            </p:nvSpPr>
            <p:spPr bwMode="auto">
              <a:xfrm>
                <a:off x="5077" y="360"/>
                <a:ext cx="87" cy="393"/>
              </a:xfrm>
              <a:custGeom>
                <a:avLst/>
                <a:gdLst/>
                <a:ahLst/>
                <a:cxnLst>
                  <a:cxn ang="0">
                    <a:pos x="535" y="1302"/>
                  </a:cxn>
                  <a:cxn ang="0">
                    <a:pos x="408" y="1304"/>
                  </a:cxn>
                  <a:cxn ang="0">
                    <a:pos x="408" y="1336"/>
                  </a:cxn>
                  <a:cxn ang="0">
                    <a:pos x="373" y="1336"/>
                  </a:cxn>
                  <a:cxn ang="0">
                    <a:pos x="333" y="1312"/>
                  </a:cxn>
                  <a:cxn ang="0">
                    <a:pos x="333" y="1241"/>
                  </a:cxn>
                  <a:cxn ang="0">
                    <a:pos x="307" y="1241"/>
                  </a:cxn>
                  <a:cxn ang="0">
                    <a:pos x="307" y="1215"/>
                  </a:cxn>
                  <a:cxn ang="0">
                    <a:pos x="273" y="1215"/>
                  </a:cxn>
                  <a:cxn ang="0">
                    <a:pos x="273" y="935"/>
                  </a:cxn>
                  <a:cxn ang="0">
                    <a:pos x="246" y="935"/>
                  </a:cxn>
                  <a:cxn ang="0">
                    <a:pos x="246" y="907"/>
                  </a:cxn>
                  <a:cxn ang="0">
                    <a:pos x="216" y="907"/>
                  </a:cxn>
                  <a:cxn ang="0">
                    <a:pos x="216" y="935"/>
                  </a:cxn>
                  <a:cxn ang="0">
                    <a:pos x="182" y="935"/>
                  </a:cxn>
                  <a:cxn ang="0">
                    <a:pos x="182" y="844"/>
                  </a:cxn>
                  <a:cxn ang="0">
                    <a:pos x="218" y="844"/>
                  </a:cxn>
                  <a:cxn ang="0">
                    <a:pos x="218" y="788"/>
                  </a:cxn>
                  <a:cxn ang="0">
                    <a:pos x="156" y="788"/>
                  </a:cxn>
                  <a:cxn ang="0">
                    <a:pos x="156" y="733"/>
                  </a:cxn>
                  <a:cxn ang="0">
                    <a:pos x="188" y="733"/>
                  </a:cxn>
                  <a:cxn ang="0">
                    <a:pos x="188" y="683"/>
                  </a:cxn>
                  <a:cxn ang="0">
                    <a:pos x="65" y="683"/>
                  </a:cxn>
                  <a:cxn ang="0">
                    <a:pos x="65" y="167"/>
                  </a:cxn>
                  <a:cxn ang="0">
                    <a:pos x="535" y="128"/>
                  </a:cxn>
                  <a:cxn ang="0">
                    <a:pos x="535" y="90"/>
                  </a:cxn>
                  <a:cxn ang="0">
                    <a:pos x="27" y="108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2392"/>
                  </a:cxn>
                  <a:cxn ang="0">
                    <a:pos x="535" y="2392"/>
                  </a:cxn>
                  <a:cxn ang="0">
                    <a:pos x="535" y="1302"/>
                  </a:cxn>
                </a:cxnLst>
                <a:rect l="0" t="0" r="r" b="b"/>
                <a:pathLst>
                  <a:path w="535" h="2392">
                    <a:moveTo>
                      <a:pt x="535" y="1302"/>
                    </a:moveTo>
                    <a:lnTo>
                      <a:pt x="408" y="1304"/>
                    </a:lnTo>
                    <a:lnTo>
                      <a:pt x="408" y="1336"/>
                    </a:lnTo>
                    <a:lnTo>
                      <a:pt x="373" y="1336"/>
                    </a:lnTo>
                    <a:lnTo>
                      <a:pt x="333" y="1312"/>
                    </a:lnTo>
                    <a:lnTo>
                      <a:pt x="333" y="1241"/>
                    </a:lnTo>
                    <a:lnTo>
                      <a:pt x="307" y="1241"/>
                    </a:lnTo>
                    <a:lnTo>
                      <a:pt x="307" y="1215"/>
                    </a:lnTo>
                    <a:lnTo>
                      <a:pt x="273" y="1215"/>
                    </a:lnTo>
                    <a:lnTo>
                      <a:pt x="273" y="935"/>
                    </a:lnTo>
                    <a:lnTo>
                      <a:pt x="246" y="935"/>
                    </a:lnTo>
                    <a:lnTo>
                      <a:pt x="246" y="907"/>
                    </a:lnTo>
                    <a:lnTo>
                      <a:pt x="216" y="907"/>
                    </a:lnTo>
                    <a:lnTo>
                      <a:pt x="216" y="935"/>
                    </a:lnTo>
                    <a:lnTo>
                      <a:pt x="182" y="935"/>
                    </a:lnTo>
                    <a:lnTo>
                      <a:pt x="182" y="844"/>
                    </a:lnTo>
                    <a:lnTo>
                      <a:pt x="218" y="844"/>
                    </a:lnTo>
                    <a:lnTo>
                      <a:pt x="218" y="788"/>
                    </a:lnTo>
                    <a:lnTo>
                      <a:pt x="156" y="788"/>
                    </a:lnTo>
                    <a:lnTo>
                      <a:pt x="156" y="733"/>
                    </a:lnTo>
                    <a:lnTo>
                      <a:pt x="188" y="733"/>
                    </a:lnTo>
                    <a:lnTo>
                      <a:pt x="188" y="683"/>
                    </a:lnTo>
                    <a:lnTo>
                      <a:pt x="65" y="683"/>
                    </a:lnTo>
                    <a:lnTo>
                      <a:pt x="65" y="167"/>
                    </a:lnTo>
                    <a:lnTo>
                      <a:pt x="535" y="128"/>
                    </a:lnTo>
                    <a:lnTo>
                      <a:pt x="535" y="90"/>
                    </a:lnTo>
                    <a:lnTo>
                      <a:pt x="27" y="108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2392"/>
                    </a:lnTo>
                    <a:lnTo>
                      <a:pt x="535" y="2392"/>
                    </a:lnTo>
                    <a:lnTo>
                      <a:pt x="535" y="1302"/>
                    </a:lnTo>
                    <a:close/>
                  </a:path>
                </a:pathLst>
              </a:custGeom>
              <a:solidFill>
                <a:srgbClr val="0089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7" name="未知"/>
              <p:cNvSpPr/>
              <p:nvPr/>
            </p:nvSpPr>
            <p:spPr bwMode="auto">
              <a:xfrm>
                <a:off x="5189" y="514"/>
                <a:ext cx="88" cy="239"/>
              </a:xfrm>
              <a:custGeom>
                <a:avLst/>
                <a:gdLst/>
                <a:ahLst/>
                <a:cxnLst>
                  <a:cxn ang="0">
                    <a:pos x="534" y="56"/>
                  </a:cxn>
                  <a:cxn ang="0">
                    <a:pos x="449" y="56"/>
                  </a:cxn>
                  <a:cxn ang="0">
                    <a:pos x="449" y="20"/>
                  </a:cxn>
                  <a:cxn ang="0">
                    <a:pos x="395" y="20"/>
                  </a:cxn>
                  <a:cxn ang="0">
                    <a:pos x="395" y="0"/>
                  </a:cxn>
                  <a:cxn ang="0">
                    <a:pos x="361" y="0"/>
                  </a:cxn>
                  <a:cxn ang="0">
                    <a:pos x="361" y="26"/>
                  </a:cxn>
                  <a:cxn ang="0">
                    <a:pos x="302" y="26"/>
                  </a:cxn>
                  <a:cxn ang="0">
                    <a:pos x="302" y="58"/>
                  </a:cxn>
                  <a:cxn ang="0">
                    <a:pos x="242" y="58"/>
                  </a:cxn>
                  <a:cxn ang="0">
                    <a:pos x="242" y="22"/>
                  </a:cxn>
                  <a:cxn ang="0">
                    <a:pos x="199" y="22"/>
                  </a:cxn>
                  <a:cxn ang="0">
                    <a:pos x="199" y="117"/>
                  </a:cxn>
                  <a:cxn ang="0">
                    <a:pos x="240" y="117"/>
                  </a:cxn>
                  <a:cxn ang="0">
                    <a:pos x="240" y="395"/>
                  </a:cxn>
                  <a:cxn ang="0">
                    <a:pos x="205" y="395"/>
                  </a:cxn>
                  <a:cxn ang="0">
                    <a:pos x="205" y="369"/>
                  </a:cxn>
                  <a:cxn ang="0">
                    <a:pos x="74" y="369"/>
                  </a:cxn>
                  <a:cxn ang="0">
                    <a:pos x="74" y="393"/>
                  </a:cxn>
                  <a:cxn ang="0">
                    <a:pos x="48" y="393"/>
                  </a:cxn>
                  <a:cxn ang="0">
                    <a:pos x="0" y="337"/>
                  </a:cxn>
                  <a:cxn ang="0">
                    <a:pos x="0" y="1451"/>
                  </a:cxn>
                  <a:cxn ang="0">
                    <a:pos x="534" y="1451"/>
                  </a:cxn>
                  <a:cxn ang="0">
                    <a:pos x="534" y="56"/>
                  </a:cxn>
                </a:cxnLst>
                <a:rect l="0" t="0" r="r" b="b"/>
                <a:pathLst>
                  <a:path w="534" h="1451">
                    <a:moveTo>
                      <a:pt x="534" y="56"/>
                    </a:moveTo>
                    <a:lnTo>
                      <a:pt x="449" y="56"/>
                    </a:lnTo>
                    <a:lnTo>
                      <a:pt x="449" y="20"/>
                    </a:lnTo>
                    <a:lnTo>
                      <a:pt x="395" y="20"/>
                    </a:lnTo>
                    <a:lnTo>
                      <a:pt x="395" y="0"/>
                    </a:lnTo>
                    <a:lnTo>
                      <a:pt x="361" y="0"/>
                    </a:lnTo>
                    <a:lnTo>
                      <a:pt x="361" y="26"/>
                    </a:lnTo>
                    <a:lnTo>
                      <a:pt x="302" y="26"/>
                    </a:lnTo>
                    <a:lnTo>
                      <a:pt x="302" y="58"/>
                    </a:lnTo>
                    <a:lnTo>
                      <a:pt x="242" y="58"/>
                    </a:lnTo>
                    <a:lnTo>
                      <a:pt x="242" y="22"/>
                    </a:lnTo>
                    <a:lnTo>
                      <a:pt x="199" y="22"/>
                    </a:lnTo>
                    <a:lnTo>
                      <a:pt x="199" y="117"/>
                    </a:lnTo>
                    <a:lnTo>
                      <a:pt x="240" y="117"/>
                    </a:lnTo>
                    <a:lnTo>
                      <a:pt x="240" y="395"/>
                    </a:lnTo>
                    <a:lnTo>
                      <a:pt x="205" y="395"/>
                    </a:lnTo>
                    <a:lnTo>
                      <a:pt x="205" y="369"/>
                    </a:lnTo>
                    <a:lnTo>
                      <a:pt x="74" y="369"/>
                    </a:lnTo>
                    <a:lnTo>
                      <a:pt x="74" y="393"/>
                    </a:lnTo>
                    <a:lnTo>
                      <a:pt x="48" y="393"/>
                    </a:lnTo>
                    <a:lnTo>
                      <a:pt x="0" y="337"/>
                    </a:lnTo>
                    <a:lnTo>
                      <a:pt x="0" y="1451"/>
                    </a:lnTo>
                    <a:lnTo>
                      <a:pt x="534" y="1451"/>
                    </a:lnTo>
                    <a:lnTo>
                      <a:pt x="534" y="56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8" name="未知"/>
              <p:cNvSpPr/>
              <p:nvPr/>
            </p:nvSpPr>
            <p:spPr bwMode="auto">
              <a:xfrm>
                <a:off x="5302" y="503"/>
                <a:ext cx="88" cy="250"/>
              </a:xfrm>
              <a:custGeom>
                <a:avLst/>
                <a:gdLst/>
                <a:ahLst/>
                <a:cxnLst>
                  <a:cxn ang="0">
                    <a:pos x="535" y="67"/>
                  </a:cxn>
                  <a:cxn ang="0">
                    <a:pos x="510" y="67"/>
                  </a:cxn>
                  <a:cxn ang="0">
                    <a:pos x="444" y="0"/>
                  </a:cxn>
                  <a:cxn ang="0">
                    <a:pos x="230" y="0"/>
                  </a:cxn>
                  <a:cxn ang="0">
                    <a:pos x="230" y="65"/>
                  </a:cxn>
                  <a:cxn ang="0">
                    <a:pos x="87" y="65"/>
                  </a:cxn>
                  <a:cxn ang="0">
                    <a:pos x="37" y="127"/>
                  </a:cxn>
                  <a:cxn ang="0">
                    <a:pos x="0" y="127"/>
                  </a:cxn>
                  <a:cxn ang="0">
                    <a:pos x="0" y="1520"/>
                  </a:cxn>
                  <a:cxn ang="0">
                    <a:pos x="535" y="1520"/>
                  </a:cxn>
                  <a:cxn ang="0">
                    <a:pos x="535" y="67"/>
                  </a:cxn>
                </a:cxnLst>
                <a:rect l="0" t="0" r="r" b="b"/>
                <a:pathLst>
                  <a:path w="535" h="1520">
                    <a:moveTo>
                      <a:pt x="535" y="67"/>
                    </a:moveTo>
                    <a:lnTo>
                      <a:pt x="510" y="67"/>
                    </a:lnTo>
                    <a:lnTo>
                      <a:pt x="444" y="0"/>
                    </a:lnTo>
                    <a:lnTo>
                      <a:pt x="230" y="0"/>
                    </a:lnTo>
                    <a:lnTo>
                      <a:pt x="230" y="65"/>
                    </a:lnTo>
                    <a:lnTo>
                      <a:pt x="87" y="65"/>
                    </a:lnTo>
                    <a:lnTo>
                      <a:pt x="37" y="127"/>
                    </a:lnTo>
                    <a:lnTo>
                      <a:pt x="0" y="127"/>
                    </a:lnTo>
                    <a:lnTo>
                      <a:pt x="0" y="1520"/>
                    </a:lnTo>
                    <a:lnTo>
                      <a:pt x="535" y="1520"/>
                    </a:lnTo>
                    <a:lnTo>
                      <a:pt x="535" y="67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9" name="未知"/>
              <p:cNvSpPr/>
              <p:nvPr/>
            </p:nvSpPr>
            <p:spPr bwMode="auto">
              <a:xfrm>
                <a:off x="5415" y="503"/>
                <a:ext cx="88" cy="250"/>
              </a:xfrm>
              <a:custGeom>
                <a:avLst/>
                <a:gdLst/>
                <a:ahLst/>
                <a:cxnLst>
                  <a:cxn ang="0">
                    <a:pos x="535" y="343"/>
                  </a:cxn>
                  <a:cxn ang="0">
                    <a:pos x="509" y="343"/>
                  </a:cxn>
                  <a:cxn ang="0">
                    <a:pos x="509" y="373"/>
                  </a:cxn>
                  <a:cxn ang="0">
                    <a:pos x="378" y="373"/>
                  </a:cxn>
                  <a:cxn ang="0">
                    <a:pos x="378" y="406"/>
                  </a:cxn>
                  <a:cxn ang="0">
                    <a:pos x="323" y="434"/>
                  </a:cxn>
                  <a:cxn ang="0">
                    <a:pos x="287" y="434"/>
                  </a:cxn>
                  <a:cxn ang="0">
                    <a:pos x="287" y="190"/>
                  </a:cxn>
                  <a:cxn ang="0">
                    <a:pos x="380" y="190"/>
                  </a:cxn>
                  <a:cxn ang="0">
                    <a:pos x="380" y="281"/>
                  </a:cxn>
                  <a:cxn ang="0">
                    <a:pos x="414" y="281"/>
                  </a:cxn>
                  <a:cxn ang="0">
                    <a:pos x="414" y="180"/>
                  </a:cxn>
                  <a:cxn ang="0">
                    <a:pos x="503" y="182"/>
                  </a:cxn>
                  <a:cxn ang="0">
                    <a:pos x="535" y="182"/>
                  </a:cxn>
                  <a:cxn ang="0">
                    <a:pos x="535" y="127"/>
                  </a:cxn>
                  <a:cxn ang="0">
                    <a:pos x="440" y="127"/>
                  </a:cxn>
                  <a:cxn ang="0">
                    <a:pos x="255" y="152"/>
                  </a:cxn>
                  <a:cxn ang="0">
                    <a:pos x="255" y="0"/>
                  </a:cxn>
                  <a:cxn ang="0">
                    <a:pos x="190" y="0"/>
                  </a:cxn>
                  <a:cxn ang="0">
                    <a:pos x="190" y="61"/>
                  </a:cxn>
                  <a:cxn ang="0">
                    <a:pos x="226" y="61"/>
                  </a:cxn>
                  <a:cxn ang="0">
                    <a:pos x="226" y="150"/>
                  </a:cxn>
                  <a:cxn ang="0">
                    <a:pos x="9" y="150"/>
                  </a:cxn>
                  <a:cxn ang="0">
                    <a:pos x="9" y="123"/>
                  </a:cxn>
                  <a:cxn ang="0">
                    <a:pos x="0" y="123"/>
                  </a:cxn>
                  <a:cxn ang="0">
                    <a:pos x="0" y="1518"/>
                  </a:cxn>
                  <a:cxn ang="0">
                    <a:pos x="535" y="1518"/>
                  </a:cxn>
                  <a:cxn ang="0">
                    <a:pos x="535" y="343"/>
                  </a:cxn>
                </a:cxnLst>
                <a:rect l="0" t="0" r="r" b="b"/>
                <a:pathLst>
                  <a:path w="535" h="1518">
                    <a:moveTo>
                      <a:pt x="535" y="343"/>
                    </a:moveTo>
                    <a:lnTo>
                      <a:pt x="509" y="343"/>
                    </a:lnTo>
                    <a:lnTo>
                      <a:pt x="509" y="373"/>
                    </a:lnTo>
                    <a:lnTo>
                      <a:pt x="378" y="373"/>
                    </a:lnTo>
                    <a:lnTo>
                      <a:pt x="378" y="406"/>
                    </a:lnTo>
                    <a:lnTo>
                      <a:pt x="323" y="434"/>
                    </a:lnTo>
                    <a:lnTo>
                      <a:pt x="287" y="434"/>
                    </a:lnTo>
                    <a:lnTo>
                      <a:pt x="287" y="190"/>
                    </a:lnTo>
                    <a:lnTo>
                      <a:pt x="380" y="190"/>
                    </a:lnTo>
                    <a:lnTo>
                      <a:pt x="380" y="281"/>
                    </a:lnTo>
                    <a:lnTo>
                      <a:pt x="414" y="281"/>
                    </a:lnTo>
                    <a:lnTo>
                      <a:pt x="414" y="180"/>
                    </a:lnTo>
                    <a:lnTo>
                      <a:pt x="503" y="182"/>
                    </a:lnTo>
                    <a:lnTo>
                      <a:pt x="535" y="182"/>
                    </a:lnTo>
                    <a:lnTo>
                      <a:pt x="535" y="127"/>
                    </a:lnTo>
                    <a:lnTo>
                      <a:pt x="440" y="127"/>
                    </a:lnTo>
                    <a:lnTo>
                      <a:pt x="255" y="152"/>
                    </a:lnTo>
                    <a:lnTo>
                      <a:pt x="255" y="0"/>
                    </a:lnTo>
                    <a:lnTo>
                      <a:pt x="190" y="0"/>
                    </a:lnTo>
                    <a:lnTo>
                      <a:pt x="190" y="61"/>
                    </a:lnTo>
                    <a:lnTo>
                      <a:pt x="226" y="61"/>
                    </a:lnTo>
                    <a:lnTo>
                      <a:pt x="226" y="150"/>
                    </a:lnTo>
                    <a:lnTo>
                      <a:pt x="9" y="150"/>
                    </a:lnTo>
                    <a:lnTo>
                      <a:pt x="9" y="123"/>
                    </a:lnTo>
                    <a:lnTo>
                      <a:pt x="0" y="123"/>
                    </a:lnTo>
                    <a:lnTo>
                      <a:pt x="0" y="1518"/>
                    </a:lnTo>
                    <a:lnTo>
                      <a:pt x="535" y="1518"/>
                    </a:lnTo>
                    <a:lnTo>
                      <a:pt x="535" y="34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0" name="未知"/>
              <p:cNvSpPr/>
              <p:nvPr/>
            </p:nvSpPr>
            <p:spPr bwMode="auto">
              <a:xfrm>
                <a:off x="5528" y="561"/>
                <a:ext cx="88" cy="192"/>
              </a:xfrm>
              <a:custGeom>
                <a:avLst/>
                <a:gdLst/>
                <a:ahLst/>
                <a:cxnLst>
                  <a:cxn ang="0">
                    <a:pos x="534" y="259"/>
                  </a:cxn>
                  <a:cxn ang="0">
                    <a:pos x="528" y="268"/>
                  </a:cxn>
                  <a:cxn ang="0">
                    <a:pos x="498" y="268"/>
                  </a:cxn>
                  <a:cxn ang="0">
                    <a:pos x="498" y="246"/>
                  </a:cxn>
                  <a:cxn ang="0">
                    <a:pos x="434" y="204"/>
                  </a:cxn>
                  <a:cxn ang="0">
                    <a:pos x="403" y="204"/>
                  </a:cxn>
                  <a:cxn ang="0">
                    <a:pos x="403" y="238"/>
                  </a:cxn>
                  <a:cxn ang="0">
                    <a:pos x="375" y="238"/>
                  </a:cxn>
                  <a:cxn ang="0">
                    <a:pos x="375" y="206"/>
                  </a:cxn>
                  <a:cxn ang="0">
                    <a:pos x="218" y="206"/>
                  </a:cxn>
                  <a:cxn ang="0">
                    <a:pos x="218" y="172"/>
                  </a:cxn>
                  <a:cxn ang="0">
                    <a:pos x="202" y="155"/>
                  </a:cxn>
                  <a:cxn ang="0">
                    <a:pos x="202" y="141"/>
                  </a:cxn>
                  <a:cxn ang="0">
                    <a:pos x="182" y="141"/>
                  </a:cxn>
                  <a:cxn ang="0">
                    <a:pos x="167" y="79"/>
                  </a:cxn>
                  <a:cxn ang="0">
                    <a:pos x="81" y="79"/>
                  </a:cxn>
                  <a:cxn ang="0">
                    <a:pos x="34" y="55"/>
                  </a:cxn>
                  <a:cxn ang="0">
                    <a:pos x="34" y="16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165"/>
                  </a:cxn>
                  <a:cxn ang="0">
                    <a:pos x="534" y="1165"/>
                  </a:cxn>
                  <a:cxn ang="0">
                    <a:pos x="534" y="259"/>
                  </a:cxn>
                </a:cxnLst>
                <a:rect l="0" t="0" r="r" b="b"/>
                <a:pathLst>
                  <a:path w="534" h="1165">
                    <a:moveTo>
                      <a:pt x="534" y="259"/>
                    </a:moveTo>
                    <a:lnTo>
                      <a:pt x="528" y="268"/>
                    </a:lnTo>
                    <a:lnTo>
                      <a:pt x="498" y="268"/>
                    </a:lnTo>
                    <a:lnTo>
                      <a:pt x="498" y="246"/>
                    </a:lnTo>
                    <a:lnTo>
                      <a:pt x="434" y="204"/>
                    </a:lnTo>
                    <a:lnTo>
                      <a:pt x="403" y="204"/>
                    </a:lnTo>
                    <a:lnTo>
                      <a:pt x="403" y="238"/>
                    </a:lnTo>
                    <a:lnTo>
                      <a:pt x="375" y="238"/>
                    </a:lnTo>
                    <a:lnTo>
                      <a:pt x="375" y="206"/>
                    </a:lnTo>
                    <a:lnTo>
                      <a:pt x="218" y="206"/>
                    </a:lnTo>
                    <a:lnTo>
                      <a:pt x="218" y="172"/>
                    </a:lnTo>
                    <a:lnTo>
                      <a:pt x="202" y="155"/>
                    </a:lnTo>
                    <a:lnTo>
                      <a:pt x="202" y="141"/>
                    </a:lnTo>
                    <a:lnTo>
                      <a:pt x="182" y="141"/>
                    </a:lnTo>
                    <a:lnTo>
                      <a:pt x="167" y="79"/>
                    </a:lnTo>
                    <a:lnTo>
                      <a:pt x="81" y="79"/>
                    </a:lnTo>
                    <a:lnTo>
                      <a:pt x="34" y="55"/>
                    </a:lnTo>
                    <a:lnTo>
                      <a:pt x="34" y="1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165"/>
                    </a:lnTo>
                    <a:lnTo>
                      <a:pt x="534" y="1165"/>
                    </a:lnTo>
                    <a:lnTo>
                      <a:pt x="534" y="25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1" name="未知"/>
              <p:cNvSpPr/>
              <p:nvPr/>
            </p:nvSpPr>
            <p:spPr bwMode="auto">
              <a:xfrm>
                <a:off x="4639" y="549"/>
                <a:ext cx="41" cy="21"/>
              </a:xfrm>
              <a:custGeom>
                <a:avLst/>
                <a:gdLst/>
                <a:ahLst/>
                <a:cxnLst>
                  <a:cxn ang="0">
                    <a:pos x="250" y="131"/>
                  </a:cxn>
                  <a:cxn ang="0">
                    <a:pos x="193" y="131"/>
                  </a:cxn>
                  <a:cxn ang="0">
                    <a:pos x="193" y="69"/>
                  </a:cxn>
                  <a:cxn ang="0">
                    <a:pos x="153" y="69"/>
                  </a:cxn>
                  <a:cxn ang="0">
                    <a:pos x="153" y="129"/>
                  </a:cxn>
                  <a:cxn ang="0">
                    <a:pos x="126" y="129"/>
                  </a:cxn>
                  <a:cxn ang="0">
                    <a:pos x="126" y="94"/>
                  </a:cxn>
                  <a:cxn ang="0">
                    <a:pos x="32" y="94"/>
                  </a:cxn>
                  <a:cxn ang="0">
                    <a:pos x="32" y="121"/>
                  </a:cxn>
                  <a:cxn ang="0">
                    <a:pos x="0" y="121"/>
                  </a:cxn>
                  <a:cxn ang="0">
                    <a:pos x="3" y="24"/>
                  </a:cxn>
                  <a:cxn ang="0">
                    <a:pos x="46" y="2"/>
                  </a:cxn>
                  <a:cxn ang="0">
                    <a:pos x="250" y="0"/>
                  </a:cxn>
                  <a:cxn ang="0">
                    <a:pos x="250" y="131"/>
                  </a:cxn>
                </a:cxnLst>
                <a:rect l="0" t="0" r="r" b="b"/>
                <a:pathLst>
                  <a:path w="250" h="131">
                    <a:moveTo>
                      <a:pt x="250" y="131"/>
                    </a:moveTo>
                    <a:lnTo>
                      <a:pt x="193" y="131"/>
                    </a:lnTo>
                    <a:lnTo>
                      <a:pt x="193" y="69"/>
                    </a:lnTo>
                    <a:lnTo>
                      <a:pt x="153" y="69"/>
                    </a:lnTo>
                    <a:lnTo>
                      <a:pt x="153" y="129"/>
                    </a:lnTo>
                    <a:lnTo>
                      <a:pt x="126" y="129"/>
                    </a:lnTo>
                    <a:lnTo>
                      <a:pt x="126" y="94"/>
                    </a:lnTo>
                    <a:lnTo>
                      <a:pt x="32" y="94"/>
                    </a:lnTo>
                    <a:lnTo>
                      <a:pt x="32" y="121"/>
                    </a:lnTo>
                    <a:lnTo>
                      <a:pt x="0" y="121"/>
                    </a:lnTo>
                    <a:lnTo>
                      <a:pt x="3" y="24"/>
                    </a:lnTo>
                    <a:lnTo>
                      <a:pt x="46" y="2"/>
                    </a:lnTo>
                    <a:lnTo>
                      <a:pt x="250" y="0"/>
                    </a:lnTo>
                    <a:lnTo>
                      <a:pt x="250" y="13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2" name="Rectangle 112"/>
              <p:cNvSpPr>
                <a:spLocks noChangeArrowheads="1"/>
              </p:cNvSpPr>
              <p:nvPr/>
            </p:nvSpPr>
            <p:spPr bwMode="auto">
              <a:xfrm>
                <a:off x="5423" y="534"/>
                <a:ext cx="13" cy="4"/>
              </a:xfrm>
              <a:prstGeom prst="rect">
                <a:avLst/>
              </a:prstGeom>
              <a:solidFill>
                <a:srgbClr val="DDDDDC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3" name="未知"/>
              <p:cNvSpPr/>
              <p:nvPr/>
            </p:nvSpPr>
            <p:spPr bwMode="auto">
              <a:xfrm>
                <a:off x="5423" y="539"/>
                <a:ext cx="30" cy="40"/>
              </a:xfrm>
              <a:custGeom>
                <a:avLst/>
                <a:gdLst/>
                <a:ahLst/>
                <a:cxnLst>
                  <a:cxn ang="0">
                    <a:pos x="185" y="217"/>
                  </a:cxn>
                  <a:cxn ang="0">
                    <a:pos x="121" y="217"/>
                  </a:cxn>
                  <a:cxn ang="0">
                    <a:pos x="121" y="247"/>
                  </a:cxn>
                  <a:cxn ang="0">
                    <a:pos x="88" y="247"/>
                  </a:cxn>
                  <a:cxn ang="0">
                    <a:pos x="88" y="223"/>
                  </a:cxn>
                  <a:cxn ang="0">
                    <a:pos x="45" y="223"/>
                  </a:cxn>
                  <a:cxn ang="0">
                    <a:pos x="0" y="191"/>
                  </a:cxn>
                  <a:cxn ang="0">
                    <a:pos x="0" y="70"/>
                  </a:cxn>
                  <a:cxn ang="0">
                    <a:pos x="115" y="62"/>
                  </a:cxn>
                  <a:cxn ang="0">
                    <a:pos x="185" y="0"/>
                  </a:cxn>
                  <a:cxn ang="0">
                    <a:pos x="185" y="217"/>
                  </a:cxn>
                </a:cxnLst>
                <a:rect l="0" t="0" r="r" b="b"/>
                <a:pathLst>
                  <a:path w="185" h="247">
                    <a:moveTo>
                      <a:pt x="185" y="217"/>
                    </a:moveTo>
                    <a:lnTo>
                      <a:pt x="121" y="217"/>
                    </a:lnTo>
                    <a:lnTo>
                      <a:pt x="121" y="247"/>
                    </a:lnTo>
                    <a:lnTo>
                      <a:pt x="88" y="247"/>
                    </a:lnTo>
                    <a:lnTo>
                      <a:pt x="88" y="223"/>
                    </a:lnTo>
                    <a:lnTo>
                      <a:pt x="45" y="223"/>
                    </a:lnTo>
                    <a:lnTo>
                      <a:pt x="0" y="191"/>
                    </a:lnTo>
                    <a:lnTo>
                      <a:pt x="0" y="70"/>
                    </a:lnTo>
                    <a:lnTo>
                      <a:pt x="115" y="62"/>
                    </a:lnTo>
                    <a:lnTo>
                      <a:pt x="185" y="0"/>
                    </a:lnTo>
                    <a:lnTo>
                      <a:pt x="185" y="21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4" name="未知"/>
              <p:cNvSpPr/>
              <p:nvPr/>
            </p:nvSpPr>
            <p:spPr bwMode="auto">
              <a:xfrm>
                <a:off x="0" y="95"/>
                <a:ext cx="88" cy="658"/>
              </a:xfrm>
              <a:custGeom>
                <a:avLst/>
                <a:gdLst/>
                <a:ahLst/>
                <a:cxnLst>
                  <a:cxn ang="0">
                    <a:pos x="534" y="1618"/>
                  </a:cxn>
                  <a:cxn ang="0">
                    <a:pos x="491" y="1618"/>
                  </a:cxn>
                  <a:cxn ang="0">
                    <a:pos x="488" y="371"/>
                  </a:cxn>
                  <a:cxn ang="0">
                    <a:pos x="34" y="371"/>
                  </a:cxn>
                  <a:cxn ang="0">
                    <a:pos x="34" y="295"/>
                  </a:cxn>
                  <a:cxn ang="0">
                    <a:pos x="280" y="288"/>
                  </a:cxn>
                  <a:cxn ang="0">
                    <a:pos x="276" y="73"/>
                  </a:cxn>
                  <a:cxn ang="0">
                    <a:pos x="124" y="0"/>
                  </a:cxn>
                  <a:cxn ang="0">
                    <a:pos x="0" y="0"/>
                  </a:cxn>
                  <a:cxn ang="0">
                    <a:pos x="0" y="4005"/>
                  </a:cxn>
                  <a:cxn ang="0">
                    <a:pos x="534" y="4005"/>
                  </a:cxn>
                  <a:cxn ang="0">
                    <a:pos x="534" y="1618"/>
                  </a:cxn>
                </a:cxnLst>
                <a:rect l="0" t="0" r="r" b="b"/>
                <a:pathLst>
                  <a:path w="534" h="4005">
                    <a:moveTo>
                      <a:pt x="534" y="1618"/>
                    </a:moveTo>
                    <a:lnTo>
                      <a:pt x="491" y="1618"/>
                    </a:lnTo>
                    <a:lnTo>
                      <a:pt x="488" y="371"/>
                    </a:lnTo>
                    <a:lnTo>
                      <a:pt x="34" y="371"/>
                    </a:lnTo>
                    <a:lnTo>
                      <a:pt x="34" y="295"/>
                    </a:lnTo>
                    <a:lnTo>
                      <a:pt x="280" y="288"/>
                    </a:lnTo>
                    <a:lnTo>
                      <a:pt x="276" y="73"/>
                    </a:lnTo>
                    <a:lnTo>
                      <a:pt x="124" y="0"/>
                    </a:lnTo>
                    <a:lnTo>
                      <a:pt x="0" y="0"/>
                    </a:lnTo>
                    <a:lnTo>
                      <a:pt x="0" y="4005"/>
                    </a:lnTo>
                    <a:lnTo>
                      <a:pt x="534" y="4005"/>
                    </a:lnTo>
                    <a:lnTo>
                      <a:pt x="534" y="161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5" name="未知"/>
              <p:cNvSpPr/>
              <p:nvPr/>
            </p:nvSpPr>
            <p:spPr bwMode="auto">
              <a:xfrm>
                <a:off x="113" y="246"/>
                <a:ext cx="88" cy="507"/>
              </a:xfrm>
              <a:custGeom>
                <a:avLst/>
                <a:gdLst/>
                <a:ahLst/>
                <a:cxnLst>
                  <a:cxn ang="0">
                    <a:pos x="535" y="254"/>
                  </a:cxn>
                  <a:cxn ang="0">
                    <a:pos x="404" y="0"/>
                  </a:cxn>
                  <a:cxn ang="0">
                    <a:pos x="0" y="0"/>
                  </a:cxn>
                  <a:cxn ang="0">
                    <a:pos x="0" y="3087"/>
                  </a:cxn>
                  <a:cxn ang="0">
                    <a:pos x="535" y="3087"/>
                  </a:cxn>
                  <a:cxn ang="0">
                    <a:pos x="535" y="254"/>
                  </a:cxn>
                </a:cxnLst>
                <a:rect l="0" t="0" r="r" b="b"/>
                <a:pathLst>
                  <a:path w="535" h="3087">
                    <a:moveTo>
                      <a:pt x="535" y="254"/>
                    </a:moveTo>
                    <a:lnTo>
                      <a:pt x="404" y="0"/>
                    </a:lnTo>
                    <a:lnTo>
                      <a:pt x="0" y="0"/>
                    </a:lnTo>
                    <a:lnTo>
                      <a:pt x="0" y="3087"/>
                    </a:lnTo>
                    <a:lnTo>
                      <a:pt x="535" y="3087"/>
                    </a:lnTo>
                    <a:lnTo>
                      <a:pt x="535" y="254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6" name="未知"/>
              <p:cNvSpPr/>
              <p:nvPr/>
            </p:nvSpPr>
            <p:spPr bwMode="auto">
              <a:xfrm>
                <a:off x="226" y="245"/>
                <a:ext cx="88" cy="508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489" y="0"/>
                  </a:cxn>
                  <a:cxn ang="0">
                    <a:pos x="489" y="83"/>
                  </a:cxn>
                  <a:cxn ang="0">
                    <a:pos x="160" y="83"/>
                  </a:cxn>
                  <a:cxn ang="0">
                    <a:pos x="153" y="253"/>
                  </a:cxn>
                  <a:cxn ang="0">
                    <a:pos x="39" y="253"/>
                  </a:cxn>
                  <a:cxn ang="0">
                    <a:pos x="39" y="291"/>
                  </a:cxn>
                  <a:cxn ang="0">
                    <a:pos x="0" y="291"/>
                  </a:cxn>
                  <a:cxn ang="0">
                    <a:pos x="0" y="3090"/>
                  </a:cxn>
                  <a:cxn ang="0">
                    <a:pos x="535" y="3090"/>
                  </a:cxn>
                  <a:cxn ang="0">
                    <a:pos x="535" y="0"/>
                  </a:cxn>
                </a:cxnLst>
                <a:rect l="0" t="0" r="r" b="b"/>
                <a:pathLst>
                  <a:path w="535" h="3090">
                    <a:moveTo>
                      <a:pt x="535" y="0"/>
                    </a:moveTo>
                    <a:lnTo>
                      <a:pt x="489" y="0"/>
                    </a:lnTo>
                    <a:lnTo>
                      <a:pt x="489" y="83"/>
                    </a:lnTo>
                    <a:lnTo>
                      <a:pt x="160" y="83"/>
                    </a:lnTo>
                    <a:lnTo>
                      <a:pt x="153" y="253"/>
                    </a:lnTo>
                    <a:lnTo>
                      <a:pt x="39" y="253"/>
                    </a:lnTo>
                    <a:lnTo>
                      <a:pt x="39" y="291"/>
                    </a:lnTo>
                    <a:lnTo>
                      <a:pt x="0" y="291"/>
                    </a:lnTo>
                    <a:lnTo>
                      <a:pt x="0" y="3090"/>
                    </a:lnTo>
                    <a:lnTo>
                      <a:pt x="535" y="3090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7" name="未知"/>
              <p:cNvSpPr/>
              <p:nvPr/>
            </p:nvSpPr>
            <p:spPr bwMode="auto">
              <a:xfrm>
                <a:off x="339" y="231"/>
                <a:ext cx="87" cy="522"/>
              </a:xfrm>
              <a:custGeom>
                <a:avLst/>
                <a:gdLst/>
                <a:ahLst/>
                <a:cxnLst>
                  <a:cxn ang="0">
                    <a:pos x="534" y="336"/>
                  </a:cxn>
                  <a:cxn ang="0">
                    <a:pos x="512" y="336"/>
                  </a:cxn>
                  <a:cxn ang="0">
                    <a:pos x="512" y="170"/>
                  </a:cxn>
                  <a:cxn ang="0">
                    <a:pos x="304" y="170"/>
                  </a:cxn>
                  <a:cxn ang="0">
                    <a:pos x="304" y="0"/>
                  </a:cxn>
                  <a:cxn ang="0">
                    <a:pos x="0" y="0"/>
                  </a:cxn>
                  <a:cxn ang="0">
                    <a:pos x="0" y="3177"/>
                  </a:cxn>
                  <a:cxn ang="0">
                    <a:pos x="534" y="3177"/>
                  </a:cxn>
                  <a:cxn ang="0">
                    <a:pos x="534" y="336"/>
                  </a:cxn>
                </a:cxnLst>
                <a:rect l="0" t="0" r="r" b="b"/>
                <a:pathLst>
                  <a:path w="534" h="3177">
                    <a:moveTo>
                      <a:pt x="534" y="336"/>
                    </a:moveTo>
                    <a:lnTo>
                      <a:pt x="512" y="336"/>
                    </a:lnTo>
                    <a:lnTo>
                      <a:pt x="512" y="170"/>
                    </a:lnTo>
                    <a:lnTo>
                      <a:pt x="304" y="170"/>
                    </a:lnTo>
                    <a:lnTo>
                      <a:pt x="304" y="0"/>
                    </a:lnTo>
                    <a:lnTo>
                      <a:pt x="0" y="0"/>
                    </a:lnTo>
                    <a:lnTo>
                      <a:pt x="0" y="3177"/>
                    </a:lnTo>
                    <a:lnTo>
                      <a:pt x="534" y="3177"/>
                    </a:lnTo>
                    <a:lnTo>
                      <a:pt x="534" y="33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8" name="Rectangle 118"/>
              <p:cNvSpPr>
                <a:spLocks noChangeArrowheads="1"/>
              </p:cNvSpPr>
              <p:nvPr/>
            </p:nvSpPr>
            <p:spPr bwMode="auto">
              <a:xfrm>
                <a:off x="452" y="129"/>
                <a:ext cx="87" cy="624"/>
              </a:xfrm>
              <a:prstGeom prst="rect">
                <a:avLst/>
              </a:prstGeom>
              <a:solidFill>
                <a:srgbClr val="A14875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39" name="未知"/>
              <p:cNvSpPr/>
              <p:nvPr/>
            </p:nvSpPr>
            <p:spPr bwMode="auto">
              <a:xfrm>
                <a:off x="564" y="30"/>
                <a:ext cx="88" cy="723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14" y="31"/>
                  </a:cxn>
                  <a:cxn ang="0">
                    <a:pos x="14" y="613"/>
                  </a:cxn>
                  <a:cxn ang="0">
                    <a:pos x="0" y="613"/>
                  </a:cxn>
                  <a:cxn ang="0">
                    <a:pos x="0" y="4405"/>
                  </a:cxn>
                  <a:cxn ang="0">
                    <a:pos x="535" y="4405"/>
                  </a:cxn>
                  <a:cxn ang="0">
                    <a:pos x="535" y="0"/>
                  </a:cxn>
                </a:cxnLst>
                <a:rect l="0" t="0" r="r" b="b"/>
                <a:pathLst>
                  <a:path w="535" h="4405">
                    <a:moveTo>
                      <a:pt x="535" y="0"/>
                    </a:moveTo>
                    <a:lnTo>
                      <a:pt x="14" y="31"/>
                    </a:lnTo>
                    <a:lnTo>
                      <a:pt x="14" y="613"/>
                    </a:lnTo>
                    <a:lnTo>
                      <a:pt x="0" y="613"/>
                    </a:lnTo>
                    <a:lnTo>
                      <a:pt x="0" y="4405"/>
                    </a:lnTo>
                    <a:lnTo>
                      <a:pt x="535" y="4405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0" name="未知"/>
              <p:cNvSpPr/>
              <p:nvPr/>
            </p:nvSpPr>
            <p:spPr bwMode="auto">
              <a:xfrm>
                <a:off x="677" y="125"/>
                <a:ext cx="88" cy="628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363" y="0"/>
                  </a:cxn>
                  <a:cxn ang="0">
                    <a:pos x="363" y="69"/>
                  </a:cxn>
                  <a:cxn ang="0">
                    <a:pos x="249" y="69"/>
                  </a:cxn>
                  <a:cxn ang="0">
                    <a:pos x="249" y="104"/>
                  </a:cxn>
                  <a:cxn ang="0">
                    <a:pos x="0" y="104"/>
                  </a:cxn>
                  <a:cxn ang="0">
                    <a:pos x="0" y="3823"/>
                  </a:cxn>
                  <a:cxn ang="0">
                    <a:pos x="535" y="3823"/>
                  </a:cxn>
                  <a:cxn ang="0">
                    <a:pos x="535" y="0"/>
                  </a:cxn>
                </a:cxnLst>
                <a:rect l="0" t="0" r="r" b="b"/>
                <a:pathLst>
                  <a:path w="535" h="3823">
                    <a:moveTo>
                      <a:pt x="535" y="0"/>
                    </a:moveTo>
                    <a:lnTo>
                      <a:pt x="363" y="0"/>
                    </a:lnTo>
                    <a:lnTo>
                      <a:pt x="363" y="69"/>
                    </a:lnTo>
                    <a:lnTo>
                      <a:pt x="249" y="69"/>
                    </a:lnTo>
                    <a:lnTo>
                      <a:pt x="249" y="104"/>
                    </a:lnTo>
                    <a:lnTo>
                      <a:pt x="0" y="104"/>
                    </a:lnTo>
                    <a:lnTo>
                      <a:pt x="0" y="3823"/>
                    </a:lnTo>
                    <a:lnTo>
                      <a:pt x="535" y="3823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0089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1" name="未知"/>
              <p:cNvSpPr/>
              <p:nvPr/>
            </p:nvSpPr>
            <p:spPr bwMode="auto">
              <a:xfrm>
                <a:off x="790" y="0"/>
                <a:ext cx="88" cy="753"/>
              </a:xfrm>
              <a:custGeom>
                <a:avLst/>
                <a:gdLst/>
                <a:ahLst/>
                <a:cxnLst>
                  <a:cxn ang="0">
                    <a:pos x="534" y="29"/>
                  </a:cxn>
                  <a:cxn ang="0">
                    <a:pos x="469" y="0"/>
                  </a:cxn>
                  <a:cxn ang="0">
                    <a:pos x="0" y="0"/>
                  </a:cxn>
                  <a:cxn ang="0">
                    <a:pos x="0" y="4583"/>
                  </a:cxn>
                  <a:cxn ang="0">
                    <a:pos x="534" y="4583"/>
                  </a:cxn>
                  <a:cxn ang="0">
                    <a:pos x="534" y="29"/>
                  </a:cxn>
                </a:cxnLst>
                <a:rect l="0" t="0" r="r" b="b"/>
                <a:pathLst>
                  <a:path w="534" h="4583">
                    <a:moveTo>
                      <a:pt x="534" y="29"/>
                    </a:moveTo>
                    <a:lnTo>
                      <a:pt x="469" y="0"/>
                    </a:lnTo>
                    <a:lnTo>
                      <a:pt x="0" y="0"/>
                    </a:lnTo>
                    <a:lnTo>
                      <a:pt x="0" y="4583"/>
                    </a:lnTo>
                    <a:lnTo>
                      <a:pt x="534" y="4583"/>
                    </a:lnTo>
                    <a:lnTo>
                      <a:pt x="534" y="2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2" name="未知"/>
              <p:cNvSpPr/>
              <p:nvPr/>
            </p:nvSpPr>
            <p:spPr bwMode="auto">
              <a:xfrm>
                <a:off x="903" y="16"/>
                <a:ext cx="88" cy="737"/>
              </a:xfrm>
              <a:custGeom>
                <a:avLst/>
                <a:gdLst/>
                <a:ahLst/>
                <a:cxnLst>
                  <a:cxn ang="0">
                    <a:pos x="535" y="441"/>
                  </a:cxn>
                  <a:cxn ang="0">
                    <a:pos x="530" y="441"/>
                  </a:cxn>
                  <a:cxn ang="0">
                    <a:pos x="530" y="396"/>
                  </a:cxn>
                  <a:cxn ang="0">
                    <a:pos x="440" y="396"/>
                  </a:cxn>
                  <a:cxn ang="0">
                    <a:pos x="440" y="285"/>
                  </a:cxn>
                  <a:cxn ang="0">
                    <a:pos x="395" y="236"/>
                  </a:cxn>
                  <a:cxn ang="0">
                    <a:pos x="277" y="236"/>
                  </a:cxn>
                  <a:cxn ang="0">
                    <a:pos x="277" y="271"/>
                  </a:cxn>
                  <a:cxn ang="0">
                    <a:pos x="198" y="271"/>
                  </a:cxn>
                  <a:cxn ang="0">
                    <a:pos x="198" y="87"/>
                  </a:cxn>
                  <a:cxn ang="0">
                    <a:pos x="0" y="0"/>
                  </a:cxn>
                  <a:cxn ang="0">
                    <a:pos x="0" y="4487"/>
                  </a:cxn>
                  <a:cxn ang="0">
                    <a:pos x="535" y="4487"/>
                  </a:cxn>
                  <a:cxn ang="0">
                    <a:pos x="535" y="441"/>
                  </a:cxn>
                </a:cxnLst>
                <a:rect l="0" t="0" r="r" b="b"/>
                <a:pathLst>
                  <a:path w="535" h="4487">
                    <a:moveTo>
                      <a:pt x="535" y="441"/>
                    </a:moveTo>
                    <a:lnTo>
                      <a:pt x="530" y="441"/>
                    </a:lnTo>
                    <a:lnTo>
                      <a:pt x="530" y="396"/>
                    </a:lnTo>
                    <a:lnTo>
                      <a:pt x="440" y="396"/>
                    </a:lnTo>
                    <a:lnTo>
                      <a:pt x="440" y="285"/>
                    </a:lnTo>
                    <a:lnTo>
                      <a:pt x="395" y="236"/>
                    </a:lnTo>
                    <a:lnTo>
                      <a:pt x="277" y="236"/>
                    </a:lnTo>
                    <a:lnTo>
                      <a:pt x="277" y="271"/>
                    </a:lnTo>
                    <a:lnTo>
                      <a:pt x="198" y="271"/>
                    </a:lnTo>
                    <a:lnTo>
                      <a:pt x="198" y="87"/>
                    </a:lnTo>
                    <a:lnTo>
                      <a:pt x="0" y="0"/>
                    </a:lnTo>
                    <a:lnTo>
                      <a:pt x="0" y="4487"/>
                    </a:lnTo>
                    <a:lnTo>
                      <a:pt x="535" y="4487"/>
                    </a:lnTo>
                    <a:lnTo>
                      <a:pt x="535" y="44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3" name="未知"/>
              <p:cNvSpPr/>
              <p:nvPr/>
            </p:nvSpPr>
            <p:spPr bwMode="auto">
              <a:xfrm>
                <a:off x="1015" y="123"/>
                <a:ext cx="88" cy="630"/>
              </a:xfrm>
              <a:custGeom>
                <a:avLst/>
                <a:gdLst/>
                <a:ahLst/>
                <a:cxnLst>
                  <a:cxn ang="0">
                    <a:pos x="535" y="2686"/>
                  </a:cxn>
                  <a:cxn ang="0">
                    <a:pos x="510" y="2686"/>
                  </a:cxn>
                  <a:cxn ang="0">
                    <a:pos x="510" y="1865"/>
                  </a:cxn>
                  <a:cxn ang="0">
                    <a:pos x="535" y="1821"/>
                  </a:cxn>
                  <a:cxn ang="0">
                    <a:pos x="535" y="1652"/>
                  </a:cxn>
                  <a:cxn ang="0">
                    <a:pos x="500" y="1652"/>
                  </a:cxn>
                  <a:cxn ang="0">
                    <a:pos x="500" y="1699"/>
                  </a:cxn>
                  <a:cxn ang="0">
                    <a:pos x="183" y="1699"/>
                  </a:cxn>
                  <a:cxn ang="0">
                    <a:pos x="183" y="1657"/>
                  </a:cxn>
                  <a:cxn ang="0">
                    <a:pos x="136" y="1657"/>
                  </a:cxn>
                  <a:cxn ang="0">
                    <a:pos x="136" y="436"/>
                  </a:cxn>
                  <a:cxn ang="0">
                    <a:pos x="13" y="388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3838"/>
                  </a:cxn>
                  <a:cxn ang="0">
                    <a:pos x="535" y="3838"/>
                  </a:cxn>
                  <a:cxn ang="0">
                    <a:pos x="535" y="2686"/>
                  </a:cxn>
                </a:cxnLst>
                <a:rect l="0" t="0" r="r" b="b"/>
                <a:pathLst>
                  <a:path w="535" h="3838">
                    <a:moveTo>
                      <a:pt x="535" y="2686"/>
                    </a:moveTo>
                    <a:lnTo>
                      <a:pt x="510" y="2686"/>
                    </a:lnTo>
                    <a:lnTo>
                      <a:pt x="510" y="1865"/>
                    </a:lnTo>
                    <a:lnTo>
                      <a:pt x="535" y="1821"/>
                    </a:lnTo>
                    <a:lnTo>
                      <a:pt x="535" y="1652"/>
                    </a:lnTo>
                    <a:lnTo>
                      <a:pt x="500" y="1652"/>
                    </a:lnTo>
                    <a:lnTo>
                      <a:pt x="500" y="1699"/>
                    </a:lnTo>
                    <a:lnTo>
                      <a:pt x="183" y="1699"/>
                    </a:lnTo>
                    <a:lnTo>
                      <a:pt x="183" y="1657"/>
                    </a:lnTo>
                    <a:lnTo>
                      <a:pt x="136" y="1657"/>
                    </a:lnTo>
                    <a:lnTo>
                      <a:pt x="136" y="436"/>
                    </a:lnTo>
                    <a:lnTo>
                      <a:pt x="13" y="388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3838"/>
                    </a:lnTo>
                    <a:lnTo>
                      <a:pt x="535" y="3838"/>
                    </a:lnTo>
                    <a:lnTo>
                      <a:pt x="535" y="268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4" name="未知"/>
              <p:cNvSpPr/>
              <p:nvPr/>
            </p:nvSpPr>
            <p:spPr bwMode="auto">
              <a:xfrm>
                <a:off x="1128" y="505"/>
                <a:ext cx="88" cy="248"/>
              </a:xfrm>
              <a:custGeom>
                <a:avLst/>
                <a:gdLst/>
                <a:ahLst/>
                <a:cxnLst>
                  <a:cxn ang="0">
                    <a:pos x="534" y="308"/>
                  </a:cxn>
                  <a:cxn ang="0">
                    <a:pos x="441" y="284"/>
                  </a:cxn>
                  <a:cxn ang="0">
                    <a:pos x="441" y="213"/>
                  </a:cxn>
                  <a:cxn ang="0">
                    <a:pos x="399" y="187"/>
                  </a:cxn>
                  <a:cxn ang="0">
                    <a:pos x="389" y="125"/>
                  </a:cxn>
                  <a:cxn ang="0">
                    <a:pos x="435" y="130"/>
                  </a:cxn>
                  <a:cxn ang="0">
                    <a:pos x="446" y="52"/>
                  </a:cxn>
                  <a:cxn ang="0">
                    <a:pos x="399" y="5"/>
                  </a:cxn>
                  <a:cxn ang="0">
                    <a:pos x="358" y="0"/>
                  </a:cxn>
                  <a:cxn ang="0">
                    <a:pos x="358" y="171"/>
                  </a:cxn>
                  <a:cxn ang="0">
                    <a:pos x="326" y="171"/>
                  </a:cxn>
                  <a:cxn ang="0">
                    <a:pos x="326" y="203"/>
                  </a:cxn>
                  <a:cxn ang="0">
                    <a:pos x="394" y="203"/>
                  </a:cxn>
                  <a:cxn ang="0">
                    <a:pos x="394" y="306"/>
                  </a:cxn>
                  <a:cxn ang="0">
                    <a:pos x="259" y="358"/>
                  </a:cxn>
                  <a:cxn ang="0">
                    <a:pos x="0" y="358"/>
                  </a:cxn>
                  <a:cxn ang="0">
                    <a:pos x="0" y="1510"/>
                  </a:cxn>
                  <a:cxn ang="0">
                    <a:pos x="534" y="1510"/>
                  </a:cxn>
                  <a:cxn ang="0">
                    <a:pos x="534" y="308"/>
                  </a:cxn>
                </a:cxnLst>
                <a:rect l="0" t="0" r="r" b="b"/>
                <a:pathLst>
                  <a:path w="534" h="1510">
                    <a:moveTo>
                      <a:pt x="534" y="308"/>
                    </a:moveTo>
                    <a:lnTo>
                      <a:pt x="441" y="284"/>
                    </a:lnTo>
                    <a:lnTo>
                      <a:pt x="441" y="213"/>
                    </a:lnTo>
                    <a:lnTo>
                      <a:pt x="399" y="187"/>
                    </a:lnTo>
                    <a:lnTo>
                      <a:pt x="389" y="125"/>
                    </a:lnTo>
                    <a:lnTo>
                      <a:pt x="435" y="130"/>
                    </a:lnTo>
                    <a:lnTo>
                      <a:pt x="446" y="52"/>
                    </a:lnTo>
                    <a:lnTo>
                      <a:pt x="399" y="5"/>
                    </a:lnTo>
                    <a:lnTo>
                      <a:pt x="358" y="0"/>
                    </a:lnTo>
                    <a:lnTo>
                      <a:pt x="358" y="171"/>
                    </a:lnTo>
                    <a:cubicBezTo>
                      <a:pt x="358" y="171"/>
                      <a:pt x="326" y="161"/>
                      <a:pt x="326" y="171"/>
                    </a:cubicBezTo>
                    <a:cubicBezTo>
                      <a:pt x="326" y="182"/>
                      <a:pt x="326" y="203"/>
                      <a:pt x="326" y="203"/>
                    </a:cubicBezTo>
                    <a:lnTo>
                      <a:pt x="394" y="203"/>
                    </a:lnTo>
                    <a:cubicBezTo>
                      <a:pt x="394" y="203"/>
                      <a:pt x="394" y="280"/>
                      <a:pt x="394" y="306"/>
                    </a:cubicBezTo>
                    <a:cubicBezTo>
                      <a:pt x="394" y="332"/>
                      <a:pt x="259" y="358"/>
                      <a:pt x="259" y="358"/>
                    </a:cubicBezTo>
                    <a:lnTo>
                      <a:pt x="0" y="358"/>
                    </a:lnTo>
                    <a:lnTo>
                      <a:pt x="0" y="1510"/>
                    </a:lnTo>
                    <a:lnTo>
                      <a:pt x="534" y="1510"/>
                    </a:lnTo>
                    <a:lnTo>
                      <a:pt x="534" y="30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5" name="未知"/>
              <p:cNvSpPr/>
              <p:nvPr/>
            </p:nvSpPr>
            <p:spPr bwMode="auto">
              <a:xfrm>
                <a:off x="1241" y="562"/>
                <a:ext cx="74" cy="191"/>
              </a:xfrm>
              <a:custGeom>
                <a:avLst/>
                <a:gdLst/>
                <a:ahLst/>
                <a:cxnLst>
                  <a:cxn ang="0">
                    <a:pos x="447" y="116"/>
                  </a:cxn>
                  <a:cxn ang="0">
                    <a:pos x="0" y="0"/>
                  </a:cxn>
                  <a:cxn ang="0">
                    <a:pos x="0" y="1162"/>
                  </a:cxn>
                  <a:cxn ang="0">
                    <a:pos x="440" y="1162"/>
                  </a:cxn>
                  <a:cxn ang="0">
                    <a:pos x="447" y="116"/>
                  </a:cxn>
                </a:cxnLst>
                <a:rect l="0" t="0" r="r" b="b"/>
                <a:pathLst>
                  <a:path w="447" h="1162">
                    <a:moveTo>
                      <a:pt x="447" y="116"/>
                    </a:moveTo>
                    <a:lnTo>
                      <a:pt x="0" y="0"/>
                    </a:lnTo>
                    <a:lnTo>
                      <a:pt x="0" y="1162"/>
                    </a:lnTo>
                    <a:lnTo>
                      <a:pt x="440" y="1162"/>
                    </a:lnTo>
                    <a:lnTo>
                      <a:pt x="447" y="11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" name="Group 126"/>
            <p:cNvGrpSpPr/>
            <p:nvPr/>
          </p:nvGrpSpPr>
          <p:grpSpPr bwMode="auto">
            <a:xfrm>
              <a:off x="0" y="159"/>
              <a:ext cx="2326" cy="255"/>
              <a:chOff x="0" y="0"/>
              <a:chExt cx="5616" cy="753"/>
            </a:xfrm>
          </p:grpSpPr>
          <p:sp>
            <p:nvSpPr>
              <p:cNvPr id="5247" name="未知"/>
              <p:cNvSpPr/>
              <p:nvPr/>
            </p:nvSpPr>
            <p:spPr bwMode="auto">
              <a:xfrm>
                <a:off x="5528" y="524"/>
                <a:ext cx="56" cy="10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78" y="36"/>
                  </a:cxn>
                  <a:cxn ang="0">
                    <a:pos x="278" y="60"/>
                  </a:cxn>
                  <a:cxn ang="0">
                    <a:pos x="319" y="60"/>
                  </a:cxn>
                  <a:cxn ang="0">
                    <a:pos x="319" y="34"/>
                  </a:cxn>
                  <a:cxn ang="0">
                    <a:pos x="339" y="34"/>
                  </a:cxn>
                  <a:cxn ang="0">
                    <a:pos x="339" y="3"/>
                  </a:cxn>
                  <a:cxn ang="0">
                    <a:pos x="0" y="0"/>
                  </a:cxn>
                  <a:cxn ang="0">
                    <a:pos x="0" y="49"/>
                  </a:cxn>
                </a:cxnLst>
                <a:rect l="0" t="0" r="r" b="b"/>
                <a:pathLst>
                  <a:path w="339" h="60">
                    <a:moveTo>
                      <a:pt x="0" y="49"/>
                    </a:moveTo>
                    <a:lnTo>
                      <a:pt x="278" y="36"/>
                    </a:lnTo>
                    <a:lnTo>
                      <a:pt x="278" y="60"/>
                    </a:lnTo>
                    <a:lnTo>
                      <a:pt x="319" y="60"/>
                    </a:lnTo>
                    <a:lnTo>
                      <a:pt x="319" y="34"/>
                    </a:lnTo>
                    <a:lnTo>
                      <a:pt x="339" y="34"/>
                    </a:lnTo>
                    <a:lnTo>
                      <a:pt x="339" y="3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8" name="未知"/>
              <p:cNvSpPr/>
              <p:nvPr/>
            </p:nvSpPr>
            <p:spPr bwMode="auto">
              <a:xfrm>
                <a:off x="5189" y="366"/>
                <a:ext cx="49" cy="13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234" y="60"/>
                  </a:cxn>
                  <a:cxn ang="0">
                    <a:pos x="244" y="69"/>
                  </a:cxn>
                  <a:cxn ang="0">
                    <a:pos x="261" y="69"/>
                  </a:cxn>
                  <a:cxn ang="0">
                    <a:pos x="270" y="60"/>
                  </a:cxn>
                  <a:cxn ang="0">
                    <a:pos x="298" y="60"/>
                  </a:cxn>
                  <a:cxn ang="0">
                    <a:pos x="298" y="34"/>
                  </a:cxn>
                  <a:cxn ang="0">
                    <a:pos x="268" y="34"/>
                  </a:cxn>
                  <a:cxn ang="0">
                    <a:pos x="268" y="0"/>
                  </a:cxn>
                  <a:cxn ang="0">
                    <a:pos x="244" y="0"/>
                  </a:cxn>
                  <a:cxn ang="0">
                    <a:pos x="244" y="40"/>
                  </a:cxn>
                  <a:cxn ang="0">
                    <a:pos x="0" y="49"/>
                  </a:cxn>
                  <a:cxn ang="0">
                    <a:pos x="0" y="79"/>
                  </a:cxn>
                </a:cxnLst>
                <a:rect l="0" t="0" r="r" b="b"/>
                <a:pathLst>
                  <a:path w="298" h="79">
                    <a:moveTo>
                      <a:pt x="0" y="79"/>
                    </a:moveTo>
                    <a:lnTo>
                      <a:pt x="234" y="60"/>
                    </a:lnTo>
                    <a:lnTo>
                      <a:pt x="244" y="69"/>
                    </a:lnTo>
                    <a:lnTo>
                      <a:pt x="261" y="69"/>
                    </a:lnTo>
                    <a:lnTo>
                      <a:pt x="270" y="60"/>
                    </a:lnTo>
                    <a:lnTo>
                      <a:pt x="298" y="60"/>
                    </a:lnTo>
                    <a:lnTo>
                      <a:pt x="298" y="34"/>
                    </a:lnTo>
                    <a:lnTo>
                      <a:pt x="268" y="34"/>
                    </a:lnTo>
                    <a:lnTo>
                      <a:pt x="268" y="0"/>
                    </a:lnTo>
                    <a:lnTo>
                      <a:pt x="244" y="0"/>
                    </a:lnTo>
                    <a:lnTo>
                      <a:pt x="244" y="40"/>
                    </a:lnTo>
                    <a:lnTo>
                      <a:pt x="0" y="4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49" name="未知"/>
              <p:cNvSpPr/>
              <p:nvPr/>
            </p:nvSpPr>
            <p:spPr bwMode="auto">
              <a:xfrm>
                <a:off x="4851" y="458"/>
                <a:ext cx="7" cy="8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8" y="47"/>
                  </a:cxn>
                  <a:cxn ang="0">
                    <a:pos x="8" y="22"/>
                  </a:cxn>
                  <a:cxn ang="0">
                    <a:pos x="40" y="22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47"/>
                  </a:cxn>
                </a:cxnLst>
                <a:rect l="0" t="0" r="r" b="b"/>
                <a:pathLst>
                  <a:path w="40" h="47">
                    <a:moveTo>
                      <a:pt x="0" y="47"/>
                    </a:moveTo>
                    <a:lnTo>
                      <a:pt x="8" y="47"/>
                    </a:lnTo>
                    <a:lnTo>
                      <a:pt x="8" y="22"/>
                    </a:lnTo>
                    <a:lnTo>
                      <a:pt x="40" y="2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0" name="未知"/>
              <p:cNvSpPr/>
              <p:nvPr/>
            </p:nvSpPr>
            <p:spPr bwMode="auto">
              <a:xfrm>
                <a:off x="1313" y="599"/>
                <a:ext cx="16" cy="154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43" y="16"/>
                  </a:cxn>
                  <a:cxn ang="0">
                    <a:pos x="0" y="0"/>
                  </a:cxn>
                  <a:cxn ang="0">
                    <a:pos x="0" y="935"/>
                  </a:cxn>
                  <a:cxn ang="0">
                    <a:pos x="95" y="935"/>
                  </a:cxn>
                  <a:cxn ang="0">
                    <a:pos x="95" y="16"/>
                  </a:cxn>
                </a:cxnLst>
                <a:rect l="0" t="0" r="r" b="b"/>
                <a:pathLst>
                  <a:path w="95" h="935">
                    <a:moveTo>
                      <a:pt x="95" y="16"/>
                    </a:moveTo>
                    <a:lnTo>
                      <a:pt x="43" y="16"/>
                    </a:lnTo>
                    <a:lnTo>
                      <a:pt x="0" y="0"/>
                    </a:lnTo>
                    <a:lnTo>
                      <a:pt x="0" y="935"/>
                    </a:lnTo>
                    <a:lnTo>
                      <a:pt x="95" y="935"/>
                    </a:lnTo>
                    <a:lnTo>
                      <a:pt x="95" y="1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1" name="未知"/>
              <p:cNvSpPr/>
              <p:nvPr/>
            </p:nvSpPr>
            <p:spPr bwMode="auto">
              <a:xfrm>
                <a:off x="1354" y="590"/>
                <a:ext cx="88" cy="163"/>
              </a:xfrm>
              <a:custGeom>
                <a:avLst/>
                <a:gdLst/>
                <a:ahLst/>
                <a:cxnLst>
                  <a:cxn ang="0">
                    <a:pos x="535" y="12"/>
                  </a:cxn>
                  <a:cxn ang="0">
                    <a:pos x="511" y="0"/>
                  </a:cxn>
                  <a:cxn ang="0">
                    <a:pos x="441" y="56"/>
                  </a:cxn>
                  <a:cxn ang="0">
                    <a:pos x="414" y="61"/>
                  </a:cxn>
                  <a:cxn ang="0">
                    <a:pos x="406" y="35"/>
                  </a:cxn>
                  <a:cxn ang="0">
                    <a:pos x="323" y="43"/>
                  </a:cxn>
                  <a:cxn ang="0">
                    <a:pos x="320" y="0"/>
                  </a:cxn>
                  <a:cxn ang="0">
                    <a:pos x="108" y="0"/>
                  </a:cxn>
                  <a:cxn ang="0">
                    <a:pos x="100" y="35"/>
                  </a:cxn>
                  <a:cxn ang="0">
                    <a:pos x="51" y="35"/>
                  </a:cxn>
                  <a:cxn ang="0">
                    <a:pos x="51" y="2"/>
                  </a:cxn>
                  <a:cxn ang="0">
                    <a:pos x="0" y="2"/>
                  </a:cxn>
                  <a:cxn ang="0">
                    <a:pos x="0" y="991"/>
                  </a:cxn>
                  <a:cxn ang="0">
                    <a:pos x="535" y="991"/>
                  </a:cxn>
                  <a:cxn ang="0">
                    <a:pos x="535" y="12"/>
                  </a:cxn>
                </a:cxnLst>
                <a:rect l="0" t="0" r="r" b="b"/>
                <a:pathLst>
                  <a:path w="535" h="991">
                    <a:moveTo>
                      <a:pt x="535" y="12"/>
                    </a:moveTo>
                    <a:lnTo>
                      <a:pt x="511" y="0"/>
                    </a:lnTo>
                    <a:lnTo>
                      <a:pt x="441" y="56"/>
                    </a:lnTo>
                    <a:lnTo>
                      <a:pt x="414" y="61"/>
                    </a:lnTo>
                    <a:lnTo>
                      <a:pt x="406" y="35"/>
                    </a:lnTo>
                    <a:lnTo>
                      <a:pt x="323" y="43"/>
                    </a:lnTo>
                    <a:lnTo>
                      <a:pt x="320" y="0"/>
                    </a:lnTo>
                    <a:lnTo>
                      <a:pt x="108" y="0"/>
                    </a:lnTo>
                    <a:lnTo>
                      <a:pt x="100" y="35"/>
                    </a:lnTo>
                    <a:lnTo>
                      <a:pt x="51" y="35"/>
                    </a:lnTo>
                    <a:lnTo>
                      <a:pt x="51" y="2"/>
                    </a:lnTo>
                    <a:lnTo>
                      <a:pt x="0" y="2"/>
                    </a:lnTo>
                    <a:lnTo>
                      <a:pt x="0" y="991"/>
                    </a:lnTo>
                    <a:lnTo>
                      <a:pt x="535" y="991"/>
                    </a:lnTo>
                    <a:lnTo>
                      <a:pt x="535" y="12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2" name="未知"/>
              <p:cNvSpPr/>
              <p:nvPr/>
            </p:nvSpPr>
            <p:spPr bwMode="auto">
              <a:xfrm>
                <a:off x="1467" y="528"/>
                <a:ext cx="88" cy="225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415" y="95"/>
                  </a:cxn>
                  <a:cxn ang="0">
                    <a:pos x="415" y="444"/>
                  </a:cxn>
                  <a:cxn ang="0">
                    <a:pos x="375" y="447"/>
                  </a:cxn>
                  <a:cxn ang="0">
                    <a:pos x="375" y="417"/>
                  </a:cxn>
                  <a:cxn ang="0">
                    <a:pos x="343" y="417"/>
                  </a:cxn>
                  <a:cxn ang="0">
                    <a:pos x="345" y="382"/>
                  </a:cxn>
                  <a:cxn ang="0">
                    <a:pos x="254" y="380"/>
                  </a:cxn>
                  <a:cxn ang="0">
                    <a:pos x="251" y="444"/>
                  </a:cxn>
                  <a:cxn ang="0">
                    <a:pos x="214" y="444"/>
                  </a:cxn>
                  <a:cxn ang="0">
                    <a:pos x="211" y="417"/>
                  </a:cxn>
                  <a:cxn ang="0">
                    <a:pos x="168" y="415"/>
                  </a:cxn>
                  <a:cxn ang="0">
                    <a:pos x="101" y="471"/>
                  </a:cxn>
                  <a:cxn ang="0">
                    <a:pos x="60" y="474"/>
                  </a:cxn>
                  <a:cxn ang="0">
                    <a:pos x="60" y="447"/>
                  </a:cxn>
                  <a:cxn ang="0">
                    <a:pos x="36" y="441"/>
                  </a:cxn>
                  <a:cxn ang="0">
                    <a:pos x="31" y="476"/>
                  </a:cxn>
                  <a:cxn ang="0">
                    <a:pos x="4" y="474"/>
                  </a:cxn>
                  <a:cxn ang="0">
                    <a:pos x="1" y="415"/>
                  </a:cxn>
                  <a:cxn ang="0">
                    <a:pos x="0" y="415"/>
                  </a:cxn>
                  <a:cxn ang="0">
                    <a:pos x="0" y="1371"/>
                  </a:cxn>
                  <a:cxn ang="0">
                    <a:pos x="535" y="1371"/>
                  </a:cxn>
                  <a:cxn ang="0">
                    <a:pos x="535" y="0"/>
                  </a:cxn>
                </a:cxnLst>
                <a:rect l="0" t="0" r="r" b="b"/>
                <a:pathLst>
                  <a:path w="535" h="1371">
                    <a:moveTo>
                      <a:pt x="535" y="0"/>
                    </a:moveTo>
                    <a:lnTo>
                      <a:pt x="415" y="95"/>
                    </a:lnTo>
                    <a:lnTo>
                      <a:pt x="415" y="444"/>
                    </a:lnTo>
                    <a:lnTo>
                      <a:pt x="375" y="447"/>
                    </a:lnTo>
                    <a:lnTo>
                      <a:pt x="375" y="417"/>
                    </a:lnTo>
                    <a:lnTo>
                      <a:pt x="343" y="417"/>
                    </a:lnTo>
                    <a:lnTo>
                      <a:pt x="345" y="382"/>
                    </a:lnTo>
                    <a:lnTo>
                      <a:pt x="254" y="380"/>
                    </a:lnTo>
                    <a:lnTo>
                      <a:pt x="251" y="444"/>
                    </a:lnTo>
                    <a:lnTo>
                      <a:pt x="214" y="444"/>
                    </a:lnTo>
                    <a:lnTo>
                      <a:pt x="211" y="417"/>
                    </a:lnTo>
                    <a:lnTo>
                      <a:pt x="168" y="415"/>
                    </a:lnTo>
                    <a:lnTo>
                      <a:pt x="101" y="471"/>
                    </a:lnTo>
                    <a:lnTo>
                      <a:pt x="60" y="474"/>
                    </a:lnTo>
                    <a:lnTo>
                      <a:pt x="60" y="447"/>
                    </a:lnTo>
                    <a:lnTo>
                      <a:pt x="36" y="441"/>
                    </a:lnTo>
                    <a:lnTo>
                      <a:pt x="31" y="476"/>
                    </a:lnTo>
                    <a:lnTo>
                      <a:pt x="4" y="474"/>
                    </a:lnTo>
                    <a:lnTo>
                      <a:pt x="1" y="415"/>
                    </a:lnTo>
                    <a:lnTo>
                      <a:pt x="0" y="415"/>
                    </a:lnTo>
                    <a:lnTo>
                      <a:pt x="0" y="1371"/>
                    </a:lnTo>
                    <a:lnTo>
                      <a:pt x="535" y="1371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3" name="未知"/>
              <p:cNvSpPr/>
              <p:nvPr/>
            </p:nvSpPr>
            <p:spPr bwMode="auto">
              <a:xfrm>
                <a:off x="1580" y="403"/>
                <a:ext cx="87" cy="350"/>
              </a:xfrm>
              <a:custGeom>
                <a:avLst/>
                <a:gdLst/>
                <a:ahLst/>
                <a:cxnLst>
                  <a:cxn ang="0">
                    <a:pos x="534" y="5"/>
                  </a:cxn>
                  <a:cxn ang="0">
                    <a:pos x="407" y="5"/>
                  </a:cxn>
                  <a:cxn ang="0">
                    <a:pos x="407" y="21"/>
                  </a:cxn>
                  <a:cxn ang="0">
                    <a:pos x="372" y="21"/>
                  </a:cxn>
                  <a:cxn ang="0">
                    <a:pos x="372" y="0"/>
                  </a:cxn>
                  <a:cxn ang="0">
                    <a:pos x="184" y="0"/>
                  </a:cxn>
                  <a:cxn ang="0">
                    <a:pos x="184" y="704"/>
                  </a:cxn>
                  <a:cxn ang="0">
                    <a:pos x="63" y="704"/>
                  </a:cxn>
                  <a:cxn ang="0">
                    <a:pos x="63" y="731"/>
                  </a:cxn>
                  <a:cxn ang="0">
                    <a:pos x="0" y="731"/>
                  </a:cxn>
                  <a:cxn ang="0">
                    <a:pos x="0" y="2128"/>
                  </a:cxn>
                  <a:cxn ang="0">
                    <a:pos x="534" y="2128"/>
                  </a:cxn>
                  <a:cxn ang="0">
                    <a:pos x="534" y="5"/>
                  </a:cxn>
                </a:cxnLst>
                <a:rect l="0" t="0" r="r" b="b"/>
                <a:pathLst>
                  <a:path w="534" h="2128">
                    <a:moveTo>
                      <a:pt x="534" y="5"/>
                    </a:moveTo>
                    <a:lnTo>
                      <a:pt x="407" y="5"/>
                    </a:lnTo>
                    <a:lnTo>
                      <a:pt x="407" y="21"/>
                    </a:lnTo>
                    <a:lnTo>
                      <a:pt x="372" y="21"/>
                    </a:lnTo>
                    <a:lnTo>
                      <a:pt x="372" y="0"/>
                    </a:lnTo>
                    <a:lnTo>
                      <a:pt x="184" y="0"/>
                    </a:lnTo>
                    <a:lnTo>
                      <a:pt x="184" y="704"/>
                    </a:lnTo>
                    <a:lnTo>
                      <a:pt x="63" y="704"/>
                    </a:lnTo>
                    <a:lnTo>
                      <a:pt x="63" y="731"/>
                    </a:lnTo>
                    <a:lnTo>
                      <a:pt x="0" y="731"/>
                    </a:lnTo>
                    <a:lnTo>
                      <a:pt x="0" y="2128"/>
                    </a:lnTo>
                    <a:lnTo>
                      <a:pt x="534" y="2128"/>
                    </a:lnTo>
                    <a:lnTo>
                      <a:pt x="534" y="5"/>
                    </a:lnTo>
                    <a:close/>
                  </a:path>
                </a:pathLst>
              </a:custGeom>
              <a:solidFill>
                <a:srgbClr val="60BF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4" name="未知"/>
              <p:cNvSpPr/>
              <p:nvPr/>
            </p:nvSpPr>
            <p:spPr bwMode="auto">
              <a:xfrm>
                <a:off x="1692" y="411"/>
                <a:ext cx="88" cy="342"/>
              </a:xfrm>
              <a:custGeom>
                <a:avLst/>
                <a:gdLst/>
                <a:ahLst/>
                <a:cxnLst>
                  <a:cxn ang="0">
                    <a:pos x="535" y="1183"/>
                  </a:cxn>
                  <a:cxn ang="0">
                    <a:pos x="494" y="1183"/>
                  </a:cxn>
                  <a:cxn ang="0">
                    <a:pos x="494" y="1215"/>
                  </a:cxn>
                  <a:cxn ang="0">
                    <a:pos x="341" y="1215"/>
                  </a:cxn>
                  <a:cxn ang="0">
                    <a:pos x="341" y="1191"/>
                  </a:cxn>
                  <a:cxn ang="0">
                    <a:pos x="301" y="1191"/>
                  </a:cxn>
                  <a:cxn ang="0">
                    <a:pos x="301" y="871"/>
                  </a:cxn>
                  <a:cxn ang="0">
                    <a:pos x="274" y="871"/>
                  </a:cxn>
                  <a:cxn ang="0">
                    <a:pos x="274" y="844"/>
                  </a:cxn>
                  <a:cxn ang="0">
                    <a:pos x="242" y="844"/>
                  </a:cxn>
                  <a:cxn ang="0">
                    <a:pos x="242" y="809"/>
                  </a:cxn>
                  <a:cxn ang="0">
                    <a:pos x="210" y="809"/>
                  </a:cxn>
                  <a:cxn ang="0">
                    <a:pos x="210" y="777"/>
                  </a:cxn>
                  <a:cxn ang="0">
                    <a:pos x="177" y="777"/>
                  </a:cxn>
                  <a:cxn ang="0">
                    <a:pos x="177" y="742"/>
                  </a:cxn>
                  <a:cxn ang="0">
                    <a:pos x="142" y="742"/>
                  </a:cxn>
                  <a:cxn ang="0">
                    <a:pos x="142" y="293"/>
                  </a:cxn>
                  <a:cxn ang="0">
                    <a:pos x="86" y="293"/>
                  </a:cxn>
                  <a:cxn ang="0">
                    <a:pos x="86" y="261"/>
                  </a:cxn>
                  <a:cxn ang="0">
                    <a:pos x="51" y="261"/>
                  </a:cxn>
                  <a:cxn ang="0">
                    <a:pos x="51" y="0"/>
                  </a:cxn>
                  <a:cxn ang="0">
                    <a:pos x="0" y="0"/>
                  </a:cxn>
                  <a:cxn ang="0">
                    <a:pos x="0" y="2083"/>
                  </a:cxn>
                  <a:cxn ang="0">
                    <a:pos x="535" y="2083"/>
                  </a:cxn>
                  <a:cxn ang="0">
                    <a:pos x="535" y="1183"/>
                  </a:cxn>
                </a:cxnLst>
                <a:rect l="0" t="0" r="r" b="b"/>
                <a:pathLst>
                  <a:path w="535" h="2083">
                    <a:moveTo>
                      <a:pt x="535" y="1183"/>
                    </a:moveTo>
                    <a:lnTo>
                      <a:pt x="494" y="1183"/>
                    </a:lnTo>
                    <a:lnTo>
                      <a:pt x="494" y="1215"/>
                    </a:lnTo>
                    <a:lnTo>
                      <a:pt x="341" y="1215"/>
                    </a:lnTo>
                    <a:lnTo>
                      <a:pt x="341" y="1191"/>
                    </a:lnTo>
                    <a:lnTo>
                      <a:pt x="301" y="1191"/>
                    </a:lnTo>
                    <a:lnTo>
                      <a:pt x="301" y="871"/>
                    </a:lnTo>
                    <a:lnTo>
                      <a:pt x="274" y="871"/>
                    </a:lnTo>
                    <a:lnTo>
                      <a:pt x="274" y="844"/>
                    </a:lnTo>
                    <a:lnTo>
                      <a:pt x="242" y="844"/>
                    </a:lnTo>
                    <a:lnTo>
                      <a:pt x="242" y="809"/>
                    </a:lnTo>
                    <a:lnTo>
                      <a:pt x="210" y="809"/>
                    </a:lnTo>
                    <a:lnTo>
                      <a:pt x="210" y="777"/>
                    </a:lnTo>
                    <a:lnTo>
                      <a:pt x="177" y="777"/>
                    </a:lnTo>
                    <a:lnTo>
                      <a:pt x="177" y="742"/>
                    </a:lnTo>
                    <a:lnTo>
                      <a:pt x="142" y="742"/>
                    </a:lnTo>
                    <a:lnTo>
                      <a:pt x="142" y="293"/>
                    </a:lnTo>
                    <a:lnTo>
                      <a:pt x="86" y="293"/>
                    </a:lnTo>
                    <a:lnTo>
                      <a:pt x="86" y="261"/>
                    </a:lnTo>
                    <a:lnTo>
                      <a:pt x="51" y="261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2083"/>
                    </a:lnTo>
                    <a:lnTo>
                      <a:pt x="535" y="2083"/>
                    </a:lnTo>
                    <a:lnTo>
                      <a:pt x="535" y="118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5" name="未知"/>
              <p:cNvSpPr/>
              <p:nvPr/>
            </p:nvSpPr>
            <p:spPr bwMode="auto">
              <a:xfrm>
                <a:off x="1805" y="432"/>
                <a:ext cx="88" cy="321"/>
              </a:xfrm>
              <a:custGeom>
                <a:avLst/>
                <a:gdLst/>
                <a:ahLst/>
                <a:cxnLst>
                  <a:cxn ang="0">
                    <a:pos x="535" y="290"/>
                  </a:cxn>
                  <a:cxn ang="0">
                    <a:pos x="517" y="290"/>
                  </a:cxn>
                  <a:cxn ang="0">
                    <a:pos x="517" y="314"/>
                  </a:cxn>
                  <a:cxn ang="0">
                    <a:pos x="487" y="314"/>
                  </a:cxn>
                  <a:cxn ang="0">
                    <a:pos x="487" y="349"/>
                  </a:cxn>
                  <a:cxn ang="0">
                    <a:pos x="514" y="349"/>
                  </a:cxn>
                  <a:cxn ang="0">
                    <a:pos x="514" y="370"/>
                  </a:cxn>
                  <a:cxn ang="0">
                    <a:pos x="485" y="370"/>
                  </a:cxn>
                  <a:cxn ang="0">
                    <a:pos x="485" y="405"/>
                  </a:cxn>
                  <a:cxn ang="0">
                    <a:pos x="512" y="405"/>
                  </a:cxn>
                  <a:cxn ang="0">
                    <a:pos x="512" y="435"/>
                  </a:cxn>
                  <a:cxn ang="0">
                    <a:pos x="479" y="435"/>
                  </a:cxn>
                  <a:cxn ang="0">
                    <a:pos x="479" y="472"/>
                  </a:cxn>
                  <a:cxn ang="0">
                    <a:pos x="517" y="472"/>
                  </a:cxn>
                  <a:cxn ang="0">
                    <a:pos x="517" y="505"/>
                  </a:cxn>
                  <a:cxn ang="0">
                    <a:pos x="485" y="505"/>
                  </a:cxn>
                  <a:cxn ang="0">
                    <a:pos x="485" y="532"/>
                  </a:cxn>
                  <a:cxn ang="0">
                    <a:pos x="512" y="532"/>
                  </a:cxn>
                  <a:cxn ang="0">
                    <a:pos x="512" y="564"/>
                  </a:cxn>
                  <a:cxn ang="0">
                    <a:pos x="485" y="564"/>
                  </a:cxn>
                  <a:cxn ang="0">
                    <a:pos x="485" y="588"/>
                  </a:cxn>
                  <a:cxn ang="0">
                    <a:pos x="506" y="588"/>
                  </a:cxn>
                  <a:cxn ang="0">
                    <a:pos x="506" y="615"/>
                  </a:cxn>
                  <a:cxn ang="0">
                    <a:pos x="482" y="615"/>
                  </a:cxn>
                  <a:cxn ang="0">
                    <a:pos x="482" y="650"/>
                  </a:cxn>
                  <a:cxn ang="0">
                    <a:pos x="420" y="647"/>
                  </a:cxn>
                  <a:cxn ang="0">
                    <a:pos x="423" y="739"/>
                  </a:cxn>
                  <a:cxn ang="0">
                    <a:pos x="361" y="739"/>
                  </a:cxn>
                  <a:cxn ang="0">
                    <a:pos x="345" y="158"/>
                  </a:cxn>
                  <a:cxn ang="0">
                    <a:pos x="436" y="166"/>
                  </a:cxn>
                  <a:cxn ang="0">
                    <a:pos x="434" y="185"/>
                  </a:cxn>
                  <a:cxn ang="0">
                    <a:pos x="487" y="185"/>
                  </a:cxn>
                  <a:cxn ang="0">
                    <a:pos x="487" y="142"/>
                  </a:cxn>
                  <a:cxn ang="0">
                    <a:pos x="366" y="142"/>
                  </a:cxn>
                  <a:cxn ang="0">
                    <a:pos x="366" y="120"/>
                  </a:cxn>
                  <a:cxn ang="0">
                    <a:pos x="326" y="120"/>
                  </a:cxn>
                  <a:cxn ang="0">
                    <a:pos x="329" y="2"/>
                  </a:cxn>
                  <a:cxn ang="0">
                    <a:pos x="299" y="0"/>
                  </a:cxn>
                  <a:cxn ang="0">
                    <a:pos x="297" y="123"/>
                  </a:cxn>
                  <a:cxn ang="0">
                    <a:pos x="0" y="132"/>
                  </a:cxn>
                  <a:cxn ang="0">
                    <a:pos x="0" y="156"/>
                  </a:cxn>
                  <a:cxn ang="0">
                    <a:pos x="318" y="169"/>
                  </a:cxn>
                  <a:cxn ang="0">
                    <a:pos x="334" y="749"/>
                  </a:cxn>
                  <a:cxn ang="0">
                    <a:pos x="305" y="749"/>
                  </a:cxn>
                  <a:cxn ang="0">
                    <a:pos x="305" y="1058"/>
                  </a:cxn>
                  <a:cxn ang="0">
                    <a:pos x="240" y="1058"/>
                  </a:cxn>
                  <a:cxn ang="0">
                    <a:pos x="240" y="1021"/>
                  </a:cxn>
                  <a:cxn ang="0">
                    <a:pos x="173" y="1021"/>
                  </a:cxn>
                  <a:cxn ang="0">
                    <a:pos x="173" y="1053"/>
                  </a:cxn>
                  <a:cxn ang="0">
                    <a:pos x="114" y="1053"/>
                  </a:cxn>
                  <a:cxn ang="0">
                    <a:pos x="114" y="1088"/>
                  </a:cxn>
                  <a:cxn ang="0">
                    <a:pos x="87" y="1088"/>
                  </a:cxn>
                  <a:cxn ang="0">
                    <a:pos x="87" y="1048"/>
                  </a:cxn>
                  <a:cxn ang="0">
                    <a:pos x="0" y="1048"/>
                  </a:cxn>
                  <a:cxn ang="0">
                    <a:pos x="0" y="1953"/>
                  </a:cxn>
                  <a:cxn ang="0">
                    <a:pos x="535" y="1953"/>
                  </a:cxn>
                  <a:cxn ang="0">
                    <a:pos x="535" y="290"/>
                  </a:cxn>
                </a:cxnLst>
                <a:rect l="0" t="0" r="r" b="b"/>
                <a:pathLst>
                  <a:path w="535" h="1953">
                    <a:moveTo>
                      <a:pt x="535" y="290"/>
                    </a:moveTo>
                    <a:lnTo>
                      <a:pt x="517" y="290"/>
                    </a:lnTo>
                    <a:lnTo>
                      <a:pt x="517" y="314"/>
                    </a:lnTo>
                    <a:lnTo>
                      <a:pt x="487" y="314"/>
                    </a:lnTo>
                    <a:lnTo>
                      <a:pt x="487" y="349"/>
                    </a:lnTo>
                    <a:lnTo>
                      <a:pt x="514" y="349"/>
                    </a:lnTo>
                    <a:lnTo>
                      <a:pt x="514" y="370"/>
                    </a:lnTo>
                    <a:lnTo>
                      <a:pt x="485" y="370"/>
                    </a:lnTo>
                    <a:lnTo>
                      <a:pt x="485" y="405"/>
                    </a:lnTo>
                    <a:lnTo>
                      <a:pt x="512" y="405"/>
                    </a:lnTo>
                    <a:lnTo>
                      <a:pt x="512" y="435"/>
                    </a:lnTo>
                    <a:lnTo>
                      <a:pt x="479" y="435"/>
                    </a:lnTo>
                    <a:lnTo>
                      <a:pt x="479" y="472"/>
                    </a:lnTo>
                    <a:lnTo>
                      <a:pt x="517" y="472"/>
                    </a:lnTo>
                    <a:lnTo>
                      <a:pt x="517" y="505"/>
                    </a:lnTo>
                    <a:lnTo>
                      <a:pt x="485" y="505"/>
                    </a:lnTo>
                    <a:lnTo>
                      <a:pt x="485" y="532"/>
                    </a:lnTo>
                    <a:lnTo>
                      <a:pt x="512" y="532"/>
                    </a:lnTo>
                    <a:lnTo>
                      <a:pt x="512" y="564"/>
                    </a:lnTo>
                    <a:lnTo>
                      <a:pt x="485" y="564"/>
                    </a:lnTo>
                    <a:lnTo>
                      <a:pt x="485" y="588"/>
                    </a:lnTo>
                    <a:lnTo>
                      <a:pt x="506" y="588"/>
                    </a:lnTo>
                    <a:lnTo>
                      <a:pt x="506" y="615"/>
                    </a:lnTo>
                    <a:lnTo>
                      <a:pt x="482" y="615"/>
                    </a:lnTo>
                    <a:lnTo>
                      <a:pt x="482" y="650"/>
                    </a:lnTo>
                    <a:lnTo>
                      <a:pt x="420" y="647"/>
                    </a:lnTo>
                    <a:lnTo>
                      <a:pt x="423" y="739"/>
                    </a:lnTo>
                    <a:lnTo>
                      <a:pt x="361" y="739"/>
                    </a:lnTo>
                    <a:lnTo>
                      <a:pt x="345" y="158"/>
                    </a:lnTo>
                    <a:lnTo>
                      <a:pt x="436" y="166"/>
                    </a:lnTo>
                    <a:lnTo>
                      <a:pt x="434" y="185"/>
                    </a:lnTo>
                    <a:lnTo>
                      <a:pt x="487" y="185"/>
                    </a:lnTo>
                    <a:lnTo>
                      <a:pt x="487" y="142"/>
                    </a:lnTo>
                    <a:lnTo>
                      <a:pt x="366" y="142"/>
                    </a:lnTo>
                    <a:lnTo>
                      <a:pt x="366" y="120"/>
                    </a:lnTo>
                    <a:lnTo>
                      <a:pt x="326" y="120"/>
                    </a:lnTo>
                    <a:lnTo>
                      <a:pt x="329" y="2"/>
                    </a:lnTo>
                    <a:lnTo>
                      <a:pt x="299" y="0"/>
                    </a:lnTo>
                    <a:lnTo>
                      <a:pt x="297" y="123"/>
                    </a:lnTo>
                    <a:lnTo>
                      <a:pt x="0" y="132"/>
                    </a:lnTo>
                    <a:lnTo>
                      <a:pt x="0" y="156"/>
                    </a:lnTo>
                    <a:lnTo>
                      <a:pt x="318" y="169"/>
                    </a:lnTo>
                    <a:lnTo>
                      <a:pt x="334" y="749"/>
                    </a:lnTo>
                    <a:lnTo>
                      <a:pt x="305" y="749"/>
                    </a:lnTo>
                    <a:lnTo>
                      <a:pt x="305" y="1058"/>
                    </a:lnTo>
                    <a:lnTo>
                      <a:pt x="240" y="1058"/>
                    </a:lnTo>
                    <a:lnTo>
                      <a:pt x="240" y="1021"/>
                    </a:lnTo>
                    <a:lnTo>
                      <a:pt x="173" y="1021"/>
                    </a:lnTo>
                    <a:lnTo>
                      <a:pt x="173" y="1053"/>
                    </a:lnTo>
                    <a:lnTo>
                      <a:pt x="114" y="1053"/>
                    </a:lnTo>
                    <a:lnTo>
                      <a:pt x="114" y="1088"/>
                    </a:lnTo>
                    <a:lnTo>
                      <a:pt x="87" y="1088"/>
                    </a:lnTo>
                    <a:lnTo>
                      <a:pt x="87" y="1048"/>
                    </a:lnTo>
                    <a:lnTo>
                      <a:pt x="0" y="1048"/>
                    </a:lnTo>
                    <a:lnTo>
                      <a:pt x="0" y="1953"/>
                    </a:lnTo>
                    <a:lnTo>
                      <a:pt x="535" y="1953"/>
                    </a:lnTo>
                    <a:lnTo>
                      <a:pt x="535" y="29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6" name="未知"/>
              <p:cNvSpPr/>
              <p:nvPr/>
            </p:nvSpPr>
            <p:spPr bwMode="auto">
              <a:xfrm>
                <a:off x="1918" y="351"/>
                <a:ext cx="88" cy="402"/>
              </a:xfrm>
              <a:custGeom>
                <a:avLst/>
                <a:gdLst/>
                <a:ahLst/>
                <a:cxnLst>
                  <a:cxn ang="0">
                    <a:pos x="534" y="63"/>
                  </a:cxn>
                  <a:cxn ang="0">
                    <a:pos x="453" y="0"/>
                  </a:cxn>
                  <a:cxn ang="0">
                    <a:pos x="412" y="0"/>
                  </a:cxn>
                  <a:cxn ang="0">
                    <a:pos x="329" y="64"/>
                  </a:cxn>
                  <a:cxn ang="0">
                    <a:pos x="192" y="64"/>
                  </a:cxn>
                  <a:cxn ang="0">
                    <a:pos x="192" y="96"/>
                  </a:cxn>
                  <a:cxn ang="0">
                    <a:pos x="162" y="96"/>
                  </a:cxn>
                  <a:cxn ang="0">
                    <a:pos x="162" y="220"/>
                  </a:cxn>
                  <a:cxn ang="0">
                    <a:pos x="133" y="220"/>
                  </a:cxn>
                  <a:cxn ang="0">
                    <a:pos x="133" y="182"/>
                  </a:cxn>
                  <a:cxn ang="0">
                    <a:pos x="71" y="182"/>
                  </a:cxn>
                  <a:cxn ang="0">
                    <a:pos x="71" y="215"/>
                  </a:cxn>
                  <a:cxn ang="0">
                    <a:pos x="0" y="215"/>
                  </a:cxn>
                  <a:cxn ang="0">
                    <a:pos x="0" y="2445"/>
                  </a:cxn>
                  <a:cxn ang="0">
                    <a:pos x="534" y="2445"/>
                  </a:cxn>
                  <a:cxn ang="0">
                    <a:pos x="534" y="63"/>
                  </a:cxn>
                </a:cxnLst>
                <a:rect l="0" t="0" r="r" b="b"/>
                <a:pathLst>
                  <a:path w="534" h="2445">
                    <a:moveTo>
                      <a:pt x="534" y="63"/>
                    </a:moveTo>
                    <a:lnTo>
                      <a:pt x="453" y="0"/>
                    </a:lnTo>
                    <a:lnTo>
                      <a:pt x="412" y="0"/>
                    </a:lnTo>
                    <a:lnTo>
                      <a:pt x="329" y="64"/>
                    </a:lnTo>
                    <a:lnTo>
                      <a:pt x="192" y="64"/>
                    </a:lnTo>
                    <a:lnTo>
                      <a:pt x="192" y="96"/>
                    </a:lnTo>
                    <a:lnTo>
                      <a:pt x="162" y="96"/>
                    </a:lnTo>
                    <a:lnTo>
                      <a:pt x="162" y="220"/>
                    </a:lnTo>
                    <a:lnTo>
                      <a:pt x="133" y="220"/>
                    </a:lnTo>
                    <a:lnTo>
                      <a:pt x="133" y="182"/>
                    </a:lnTo>
                    <a:lnTo>
                      <a:pt x="71" y="182"/>
                    </a:lnTo>
                    <a:lnTo>
                      <a:pt x="71" y="215"/>
                    </a:lnTo>
                    <a:lnTo>
                      <a:pt x="0" y="215"/>
                    </a:lnTo>
                    <a:lnTo>
                      <a:pt x="0" y="2445"/>
                    </a:lnTo>
                    <a:lnTo>
                      <a:pt x="534" y="2445"/>
                    </a:lnTo>
                    <a:lnTo>
                      <a:pt x="534" y="63"/>
                    </a:lnTo>
                    <a:close/>
                  </a:path>
                </a:pathLst>
              </a:custGeom>
              <a:solidFill>
                <a:srgbClr val="9493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7" name="未知"/>
              <p:cNvSpPr/>
              <p:nvPr/>
            </p:nvSpPr>
            <p:spPr bwMode="auto">
              <a:xfrm>
                <a:off x="2031" y="342"/>
                <a:ext cx="88" cy="411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470" y="61"/>
                  </a:cxn>
                  <a:cxn ang="0">
                    <a:pos x="400" y="61"/>
                  </a:cxn>
                  <a:cxn ang="0">
                    <a:pos x="400" y="96"/>
                  </a:cxn>
                  <a:cxn ang="0">
                    <a:pos x="373" y="96"/>
                  </a:cxn>
                  <a:cxn ang="0">
                    <a:pos x="373" y="120"/>
                  </a:cxn>
                  <a:cxn ang="0">
                    <a:pos x="349" y="120"/>
                  </a:cxn>
                  <a:cxn ang="0">
                    <a:pos x="349" y="150"/>
                  </a:cxn>
                  <a:cxn ang="0">
                    <a:pos x="284" y="150"/>
                  </a:cxn>
                  <a:cxn ang="0">
                    <a:pos x="284" y="185"/>
                  </a:cxn>
                  <a:cxn ang="0">
                    <a:pos x="258" y="185"/>
                  </a:cxn>
                  <a:cxn ang="0">
                    <a:pos x="258" y="274"/>
                  </a:cxn>
                  <a:cxn ang="0">
                    <a:pos x="225" y="274"/>
                  </a:cxn>
                  <a:cxn ang="0">
                    <a:pos x="225" y="494"/>
                  </a:cxn>
                  <a:cxn ang="0">
                    <a:pos x="190" y="494"/>
                  </a:cxn>
                  <a:cxn ang="0">
                    <a:pos x="190" y="1139"/>
                  </a:cxn>
                  <a:cxn ang="0">
                    <a:pos x="166" y="1139"/>
                  </a:cxn>
                  <a:cxn ang="0">
                    <a:pos x="166" y="1271"/>
                  </a:cxn>
                  <a:cxn ang="0">
                    <a:pos x="145" y="1271"/>
                  </a:cxn>
                  <a:cxn ang="0">
                    <a:pos x="145" y="1636"/>
                  </a:cxn>
                  <a:cxn ang="0">
                    <a:pos x="102" y="1636"/>
                  </a:cxn>
                  <a:cxn ang="0">
                    <a:pos x="102" y="1669"/>
                  </a:cxn>
                  <a:cxn ang="0">
                    <a:pos x="69" y="1669"/>
                  </a:cxn>
                  <a:cxn ang="0">
                    <a:pos x="69" y="830"/>
                  </a:cxn>
                  <a:cxn ang="0">
                    <a:pos x="94" y="830"/>
                  </a:cxn>
                  <a:cxn ang="0">
                    <a:pos x="94" y="800"/>
                  </a:cxn>
                  <a:cxn ang="0">
                    <a:pos x="67" y="800"/>
                  </a:cxn>
                  <a:cxn ang="0">
                    <a:pos x="67" y="405"/>
                  </a:cxn>
                  <a:cxn ang="0">
                    <a:pos x="94" y="405"/>
                  </a:cxn>
                  <a:cxn ang="0">
                    <a:pos x="94" y="274"/>
                  </a:cxn>
                  <a:cxn ang="0">
                    <a:pos x="64" y="274"/>
                  </a:cxn>
                  <a:cxn ang="0">
                    <a:pos x="64" y="241"/>
                  </a:cxn>
                  <a:cxn ang="0">
                    <a:pos x="0" y="241"/>
                  </a:cxn>
                  <a:cxn ang="0">
                    <a:pos x="0" y="2504"/>
                  </a:cxn>
                  <a:cxn ang="0">
                    <a:pos x="535" y="2504"/>
                  </a:cxn>
                  <a:cxn ang="0">
                    <a:pos x="535" y="0"/>
                  </a:cxn>
                </a:cxnLst>
                <a:rect l="0" t="0" r="r" b="b"/>
                <a:pathLst>
                  <a:path w="535" h="2504">
                    <a:moveTo>
                      <a:pt x="535" y="0"/>
                    </a:moveTo>
                    <a:lnTo>
                      <a:pt x="470" y="61"/>
                    </a:lnTo>
                    <a:lnTo>
                      <a:pt x="400" y="61"/>
                    </a:lnTo>
                    <a:lnTo>
                      <a:pt x="400" y="96"/>
                    </a:lnTo>
                    <a:lnTo>
                      <a:pt x="373" y="96"/>
                    </a:lnTo>
                    <a:lnTo>
                      <a:pt x="373" y="120"/>
                    </a:lnTo>
                    <a:lnTo>
                      <a:pt x="349" y="120"/>
                    </a:lnTo>
                    <a:lnTo>
                      <a:pt x="349" y="150"/>
                    </a:lnTo>
                    <a:lnTo>
                      <a:pt x="284" y="150"/>
                    </a:lnTo>
                    <a:lnTo>
                      <a:pt x="284" y="185"/>
                    </a:lnTo>
                    <a:lnTo>
                      <a:pt x="258" y="185"/>
                    </a:lnTo>
                    <a:lnTo>
                      <a:pt x="258" y="274"/>
                    </a:lnTo>
                    <a:lnTo>
                      <a:pt x="225" y="274"/>
                    </a:lnTo>
                    <a:lnTo>
                      <a:pt x="225" y="494"/>
                    </a:lnTo>
                    <a:lnTo>
                      <a:pt x="190" y="494"/>
                    </a:lnTo>
                    <a:lnTo>
                      <a:pt x="190" y="1139"/>
                    </a:lnTo>
                    <a:lnTo>
                      <a:pt x="166" y="1139"/>
                    </a:lnTo>
                    <a:lnTo>
                      <a:pt x="166" y="1271"/>
                    </a:lnTo>
                    <a:lnTo>
                      <a:pt x="145" y="1271"/>
                    </a:lnTo>
                    <a:lnTo>
                      <a:pt x="145" y="1636"/>
                    </a:lnTo>
                    <a:lnTo>
                      <a:pt x="102" y="1636"/>
                    </a:lnTo>
                    <a:lnTo>
                      <a:pt x="102" y="1669"/>
                    </a:lnTo>
                    <a:lnTo>
                      <a:pt x="69" y="1669"/>
                    </a:lnTo>
                    <a:lnTo>
                      <a:pt x="69" y="830"/>
                    </a:lnTo>
                    <a:lnTo>
                      <a:pt x="94" y="830"/>
                    </a:lnTo>
                    <a:lnTo>
                      <a:pt x="94" y="800"/>
                    </a:lnTo>
                    <a:lnTo>
                      <a:pt x="67" y="800"/>
                    </a:lnTo>
                    <a:lnTo>
                      <a:pt x="67" y="405"/>
                    </a:lnTo>
                    <a:lnTo>
                      <a:pt x="94" y="405"/>
                    </a:lnTo>
                    <a:lnTo>
                      <a:pt x="94" y="274"/>
                    </a:lnTo>
                    <a:lnTo>
                      <a:pt x="64" y="274"/>
                    </a:lnTo>
                    <a:lnTo>
                      <a:pt x="64" y="241"/>
                    </a:lnTo>
                    <a:lnTo>
                      <a:pt x="0" y="241"/>
                    </a:lnTo>
                    <a:lnTo>
                      <a:pt x="0" y="2504"/>
                    </a:lnTo>
                    <a:lnTo>
                      <a:pt x="535" y="2504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8" name="未知"/>
              <p:cNvSpPr/>
              <p:nvPr/>
            </p:nvSpPr>
            <p:spPr bwMode="auto">
              <a:xfrm>
                <a:off x="2144" y="170"/>
                <a:ext cx="87" cy="583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525" y="0"/>
                  </a:cxn>
                  <a:cxn ang="0">
                    <a:pos x="525" y="53"/>
                  </a:cxn>
                  <a:cxn ang="0">
                    <a:pos x="498" y="53"/>
                  </a:cxn>
                  <a:cxn ang="0">
                    <a:pos x="498" y="113"/>
                  </a:cxn>
                  <a:cxn ang="0">
                    <a:pos x="267" y="583"/>
                  </a:cxn>
                  <a:cxn ang="0">
                    <a:pos x="243" y="583"/>
                  </a:cxn>
                  <a:cxn ang="0">
                    <a:pos x="243" y="642"/>
                  </a:cxn>
                  <a:cxn ang="0">
                    <a:pos x="183" y="642"/>
                  </a:cxn>
                  <a:cxn ang="0">
                    <a:pos x="183" y="1231"/>
                  </a:cxn>
                  <a:cxn ang="0">
                    <a:pos x="124" y="1231"/>
                  </a:cxn>
                  <a:cxn ang="0">
                    <a:pos x="124" y="1193"/>
                  </a:cxn>
                  <a:cxn ang="0">
                    <a:pos x="84" y="1193"/>
                  </a:cxn>
                  <a:cxn ang="0">
                    <a:pos x="84" y="1163"/>
                  </a:cxn>
                  <a:cxn ang="0">
                    <a:pos x="44" y="1163"/>
                  </a:cxn>
                  <a:cxn ang="0">
                    <a:pos x="44" y="1131"/>
                  </a:cxn>
                  <a:cxn ang="0">
                    <a:pos x="1" y="1131"/>
                  </a:cxn>
                  <a:cxn ang="0">
                    <a:pos x="1" y="1102"/>
                  </a:cxn>
                  <a:cxn ang="0">
                    <a:pos x="0" y="1102"/>
                  </a:cxn>
                  <a:cxn ang="0">
                    <a:pos x="0" y="3547"/>
                  </a:cxn>
                  <a:cxn ang="0">
                    <a:pos x="535" y="3547"/>
                  </a:cxn>
                  <a:cxn ang="0">
                    <a:pos x="535" y="0"/>
                  </a:cxn>
                </a:cxnLst>
                <a:rect l="0" t="0" r="r" b="b"/>
                <a:pathLst>
                  <a:path w="535" h="3547">
                    <a:moveTo>
                      <a:pt x="535" y="0"/>
                    </a:moveTo>
                    <a:lnTo>
                      <a:pt x="525" y="0"/>
                    </a:lnTo>
                    <a:lnTo>
                      <a:pt x="525" y="53"/>
                    </a:lnTo>
                    <a:cubicBezTo>
                      <a:pt x="525" y="53"/>
                      <a:pt x="498" y="62"/>
                      <a:pt x="498" y="53"/>
                    </a:cubicBezTo>
                    <a:cubicBezTo>
                      <a:pt x="498" y="45"/>
                      <a:pt x="498" y="113"/>
                      <a:pt x="498" y="113"/>
                    </a:cubicBezTo>
                    <a:lnTo>
                      <a:pt x="267" y="583"/>
                    </a:lnTo>
                    <a:lnTo>
                      <a:pt x="243" y="583"/>
                    </a:lnTo>
                    <a:lnTo>
                      <a:pt x="243" y="642"/>
                    </a:lnTo>
                    <a:lnTo>
                      <a:pt x="183" y="642"/>
                    </a:lnTo>
                    <a:lnTo>
                      <a:pt x="183" y="1231"/>
                    </a:lnTo>
                    <a:lnTo>
                      <a:pt x="124" y="1231"/>
                    </a:lnTo>
                    <a:lnTo>
                      <a:pt x="124" y="1193"/>
                    </a:lnTo>
                    <a:lnTo>
                      <a:pt x="84" y="1193"/>
                    </a:lnTo>
                    <a:lnTo>
                      <a:pt x="84" y="1163"/>
                    </a:lnTo>
                    <a:lnTo>
                      <a:pt x="44" y="1163"/>
                    </a:lnTo>
                    <a:lnTo>
                      <a:pt x="44" y="1131"/>
                    </a:lnTo>
                    <a:lnTo>
                      <a:pt x="1" y="1131"/>
                    </a:lnTo>
                    <a:lnTo>
                      <a:pt x="1" y="1102"/>
                    </a:lnTo>
                    <a:lnTo>
                      <a:pt x="0" y="1102"/>
                    </a:lnTo>
                    <a:lnTo>
                      <a:pt x="0" y="3547"/>
                    </a:lnTo>
                    <a:lnTo>
                      <a:pt x="535" y="3547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59" name="未知"/>
              <p:cNvSpPr/>
              <p:nvPr/>
            </p:nvSpPr>
            <p:spPr bwMode="auto">
              <a:xfrm>
                <a:off x="2256" y="186"/>
                <a:ext cx="88" cy="567"/>
              </a:xfrm>
              <a:custGeom>
                <a:avLst/>
                <a:gdLst/>
                <a:ahLst/>
                <a:cxnLst>
                  <a:cxn ang="0">
                    <a:pos x="535" y="360"/>
                  </a:cxn>
                  <a:cxn ang="0">
                    <a:pos x="445" y="173"/>
                  </a:cxn>
                  <a:cxn ang="0">
                    <a:pos x="445" y="96"/>
                  </a:cxn>
                  <a:cxn ang="0">
                    <a:pos x="424" y="96"/>
                  </a:cxn>
                  <a:cxn ang="0">
                    <a:pos x="424" y="61"/>
                  </a:cxn>
                  <a:cxn ang="0">
                    <a:pos x="400" y="61"/>
                  </a:cxn>
                  <a:cxn ang="0">
                    <a:pos x="400" y="106"/>
                  </a:cxn>
                  <a:cxn ang="0">
                    <a:pos x="0" y="0"/>
                  </a:cxn>
                  <a:cxn ang="0">
                    <a:pos x="0" y="3452"/>
                  </a:cxn>
                  <a:cxn ang="0">
                    <a:pos x="535" y="3452"/>
                  </a:cxn>
                  <a:cxn ang="0">
                    <a:pos x="535" y="360"/>
                  </a:cxn>
                </a:cxnLst>
                <a:rect l="0" t="0" r="r" b="b"/>
                <a:pathLst>
                  <a:path w="535" h="3452">
                    <a:moveTo>
                      <a:pt x="535" y="360"/>
                    </a:moveTo>
                    <a:lnTo>
                      <a:pt x="445" y="173"/>
                    </a:lnTo>
                    <a:lnTo>
                      <a:pt x="445" y="96"/>
                    </a:lnTo>
                    <a:lnTo>
                      <a:pt x="424" y="96"/>
                    </a:lnTo>
                    <a:lnTo>
                      <a:pt x="424" y="61"/>
                    </a:lnTo>
                    <a:lnTo>
                      <a:pt x="400" y="61"/>
                    </a:lnTo>
                    <a:lnTo>
                      <a:pt x="400" y="106"/>
                    </a:lnTo>
                    <a:lnTo>
                      <a:pt x="0" y="0"/>
                    </a:lnTo>
                    <a:lnTo>
                      <a:pt x="0" y="3452"/>
                    </a:lnTo>
                    <a:lnTo>
                      <a:pt x="535" y="3452"/>
                    </a:lnTo>
                    <a:lnTo>
                      <a:pt x="535" y="360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0" name="未知"/>
              <p:cNvSpPr/>
              <p:nvPr/>
            </p:nvSpPr>
            <p:spPr bwMode="auto">
              <a:xfrm>
                <a:off x="2369" y="294"/>
                <a:ext cx="88" cy="459"/>
              </a:xfrm>
              <a:custGeom>
                <a:avLst/>
                <a:gdLst/>
                <a:ahLst/>
                <a:cxnLst>
                  <a:cxn ang="0">
                    <a:pos x="534" y="737"/>
                  </a:cxn>
                  <a:cxn ang="0">
                    <a:pos x="533" y="735"/>
                  </a:cxn>
                  <a:cxn ang="0">
                    <a:pos x="523" y="726"/>
                  </a:cxn>
                  <a:cxn ang="0">
                    <a:pos x="523" y="691"/>
                  </a:cxn>
                  <a:cxn ang="0">
                    <a:pos x="483" y="691"/>
                  </a:cxn>
                  <a:cxn ang="0">
                    <a:pos x="483" y="997"/>
                  </a:cxn>
                  <a:cxn ang="0">
                    <a:pos x="453" y="1035"/>
                  </a:cxn>
                  <a:cxn ang="0">
                    <a:pos x="397" y="1035"/>
                  </a:cxn>
                  <a:cxn ang="0">
                    <a:pos x="397" y="1062"/>
                  </a:cxn>
                  <a:cxn ang="0">
                    <a:pos x="367" y="1062"/>
                  </a:cxn>
                  <a:cxn ang="0">
                    <a:pos x="367" y="1024"/>
                  </a:cxn>
                  <a:cxn ang="0">
                    <a:pos x="193" y="1024"/>
                  </a:cxn>
                  <a:cxn ang="0">
                    <a:pos x="128" y="1094"/>
                  </a:cxn>
                  <a:cxn ang="0">
                    <a:pos x="45" y="1094"/>
                  </a:cxn>
                  <a:cxn ang="0">
                    <a:pos x="45" y="43"/>
                  </a:cxn>
                  <a:cxn ang="0">
                    <a:pos x="18" y="43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2795"/>
                  </a:cxn>
                  <a:cxn ang="0">
                    <a:pos x="534" y="2795"/>
                  </a:cxn>
                  <a:cxn ang="0">
                    <a:pos x="534" y="737"/>
                  </a:cxn>
                </a:cxnLst>
                <a:rect l="0" t="0" r="r" b="b"/>
                <a:pathLst>
                  <a:path w="534" h="2795">
                    <a:moveTo>
                      <a:pt x="534" y="737"/>
                    </a:moveTo>
                    <a:lnTo>
                      <a:pt x="533" y="735"/>
                    </a:lnTo>
                    <a:lnTo>
                      <a:pt x="523" y="726"/>
                    </a:lnTo>
                    <a:lnTo>
                      <a:pt x="523" y="691"/>
                    </a:lnTo>
                    <a:lnTo>
                      <a:pt x="483" y="691"/>
                    </a:lnTo>
                    <a:lnTo>
                      <a:pt x="483" y="997"/>
                    </a:lnTo>
                    <a:lnTo>
                      <a:pt x="453" y="1035"/>
                    </a:lnTo>
                    <a:lnTo>
                      <a:pt x="397" y="1035"/>
                    </a:lnTo>
                    <a:lnTo>
                      <a:pt x="397" y="1062"/>
                    </a:lnTo>
                    <a:lnTo>
                      <a:pt x="367" y="1062"/>
                    </a:lnTo>
                    <a:lnTo>
                      <a:pt x="367" y="1024"/>
                    </a:lnTo>
                    <a:lnTo>
                      <a:pt x="193" y="1024"/>
                    </a:lnTo>
                    <a:lnTo>
                      <a:pt x="128" y="1094"/>
                    </a:lnTo>
                    <a:lnTo>
                      <a:pt x="45" y="1094"/>
                    </a:lnTo>
                    <a:lnTo>
                      <a:pt x="45" y="43"/>
                    </a:lnTo>
                    <a:lnTo>
                      <a:pt x="18" y="4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2795"/>
                    </a:lnTo>
                    <a:lnTo>
                      <a:pt x="534" y="2795"/>
                    </a:lnTo>
                    <a:lnTo>
                      <a:pt x="534" y="73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1" name="未知"/>
              <p:cNvSpPr/>
              <p:nvPr/>
            </p:nvSpPr>
            <p:spPr bwMode="auto">
              <a:xfrm>
                <a:off x="2482" y="132"/>
                <a:ext cx="88" cy="621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506" y="0"/>
                  </a:cxn>
                  <a:cxn ang="0">
                    <a:pos x="506" y="75"/>
                  </a:cxn>
                  <a:cxn ang="0">
                    <a:pos x="476" y="75"/>
                  </a:cxn>
                  <a:cxn ang="0">
                    <a:pos x="476" y="166"/>
                  </a:cxn>
                  <a:cxn ang="0">
                    <a:pos x="452" y="166"/>
                  </a:cxn>
                  <a:cxn ang="0">
                    <a:pos x="253" y="653"/>
                  </a:cxn>
                  <a:cxn ang="0">
                    <a:pos x="253" y="723"/>
                  </a:cxn>
                  <a:cxn ang="0">
                    <a:pos x="223" y="723"/>
                  </a:cxn>
                  <a:cxn ang="0">
                    <a:pos x="202" y="1677"/>
                  </a:cxn>
                  <a:cxn ang="0">
                    <a:pos x="135" y="1677"/>
                  </a:cxn>
                  <a:cxn ang="0">
                    <a:pos x="135" y="1706"/>
                  </a:cxn>
                  <a:cxn ang="0">
                    <a:pos x="102" y="1706"/>
                  </a:cxn>
                  <a:cxn ang="0">
                    <a:pos x="78" y="1736"/>
                  </a:cxn>
                  <a:cxn ang="0">
                    <a:pos x="78" y="1773"/>
                  </a:cxn>
                  <a:cxn ang="0">
                    <a:pos x="49" y="1773"/>
                  </a:cxn>
                  <a:cxn ang="0">
                    <a:pos x="49" y="1806"/>
                  </a:cxn>
                  <a:cxn ang="0">
                    <a:pos x="70" y="1806"/>
                  </a:cxn>
                  <a:cxn ang="0">
                    <a:pos x="70" y="1889"/>
                  </a:cxn>
                  <a:cxn ang="0">
                    <a:pos x="0" y="1889"/>
                  </a:cxn>
                  <a:cxn ang="0">
                    <a:pos x="0" y="3778"/>
                  </a:cxn>
                  <a:cxn ang="0">
                    <a:pos x="535" y="3778"/>
                  </a:cxn>
                  <a:cxn ang="0">
                    <a:pos x="535" y="0"/>
                  </a:cxn>
                </a:cxnLst>
                <a:rect l="0" t="0" r="r" b="b"/>
                <a:pathLst>
                  <a:path w="535" h="3778">
                    <a:moveTo>
                      <a:pt x="535" y="0"/>
                    </a:moveTo>
                    <a:lnTo>
                      <a:pt x="506" y="0"/>
                    </a:lnTo>
                    <a:lnTo>
                      <a:pt x="506" y="75"/>
                    </a:lnTo>
                    <a:lnTo>
                      <a:pt x="476" y="75"/>
                    </a:lnTo>
                    <a:lnTo>
                      <a:pt x="476" y="166"/>
                    </a:lnTo>
                    <a:lnTo>
                      <a:pt x="452" y="166"/>
                    </a:lnTo>
                    <a:lnTo>
                      <a:pt x="253" y="653"/>
                    </a:lnTo>
                    <a:lnTo>
                      <a:pt x="253" y="723"/>
                    </a:lnTo>
                    <a:lnTo>
                      <a:pt x="223" y="723"/>
                    </a:lnTo>
                    <a:lnTo>
                      <a:pt x="202" y="1677"/>
                    </a:lnTo>
                    <a:lnTo>
                      <a:pt x="135" y="1677"/>
                    </a:lnTo>
                    <a:lnTo>
                      <a:pt x="135" y="1706"/>
                    </a:lnTo>
                    <a:lnTo>
                      <a:pt x="102" y="1706"/>
                    </a:lnTo>
                    <a:lnTo>
                      <a:pt x="78" y="1736"/>
                    </a:lnTo>
                    <a:lnTo>
                      <a:pt x="78" y="1773"/>
                    </a:lnTo>
                    <a:lnTo>
                      <a:pt x="49" y="1773"/>
                    </a:lnTo>
                    <a:lnTo>
                      <a:pt x="49" y="1806"/>
                    </a:lnTo>
                    <a:lnTo>
                      <a:pt x="70" y="1806"/>
                    </a:lnTo>
                    <a:lnTo>
                      <a:pt x="70" y="1889"/>
                    </a:lnTo>
                    <a:lnTo>
                      <a:pt x="0" y="1889"/>
                    </a:lnTo>
                    <a:lnTo>
                      <a:pt x="0" y="3778"/>
                    </a:lnTo>
                    <a:lnTo>
                      <a:pt x="535" y="3778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2" name="未知"/>
              <p:cNvSpPr/>
              <p:nvPr/>
            </p:nvSpPr>
            <p:spPr bwMode="auto">
              <a:xfrm>
                <a:off x="2595" y="124"/>
                <a:ext cx="88" cy="629"/>
              </a:xfrm>
              <a:custGeom>
                <a:avLst/>
                <a:gdLst/>
                <a:ahLst/>
                <a:cxnLst>
                  <a:cxn ang="0">
                    <a:pos x="535" y="201"/>
                  </a:cxn>
                  <a:cxn ang="0">
                    <a:pos x="410" y="143"/>
                  </a:cxn>
                  <a:cxn ang="0">
                    <a:pos x="311" y="143"/>
                  </a:cxn>
                  <a:cxn ang="0">
                    <a:pos x="311" y="119"/>
                  </a:cxn>
                  <a:cxn ang="0">
                    <a:pos x="0" y="0"/>
                  </a:cxn>
                  <a:cxn ang="0">
                    <a:pos x="0" y="3830"/>
                  </a:cxn>
                  <a:cxn ang="0">
                    <a:pos x="535" y="3830"/>
                  </a:cxn>
                  <a:cxn ang="0">
                    <a:pos x="535" y="201"/>
                  </a:cxn>
                </a:cxnLst>
                <a:rect l="0" t="0" r="r" b="b"/>
                <a:pathLst>
                  <a:path w="535" h="3830">
                    <a:moveTo>
                      <a:pt x="535" y="201"/>
                    </a:moveTo>
                    <a:lnTo>
                      <a:pt x="410" y="143"/>
                    </a:lnTo>
                    <a:lnTo>
                      <a:pt x="311" y="143"/>
                    </a:lnTo>
                    <a:lnTo>
                      <a:pt x="311" y="119"/>
                    </a:lnTo>
                    <a:lnTo>
                      <a:pt x="0" y="0"/>
                    </a:lnTo>
                    <a:lnTo>
                      <a:pt x="0" y="3830"/>
                    </a:lnTo>
                    <a:lnTo>
                      <a:pt x="535" y="3830"/>
                    </a:lnTo>
                    <a:lnTo>
                      <a:pt x="535" y="201"/>
                    </a:lnTo>
                    <a:close/>
                  </a:path>
                </a:pathLst>
              </a:custGeom>
              <a:solidFill>
                <a:srgbClr val="A148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3" name="未知"/>
              <p:cNvSpPr/>
              <p:nvPr/>
            </p:nvSpPr>
            <p:spPr bwMode="auto">
              <a:xfrm>
                <a:off x="2708" y="223"/>
                <a:ext cx="87" cy="530"/>
              </a:xfrm>
              <a:custGeom>
                <a:avLst/>
                <a:gdLst/>
                <a:ahLst/>
                <a:cxnLst>
                  <a:cxn ang="0">
                    <a:pos x="535" y="1521"/>
                  </a:cxn>
                  <a:cxn ang="0">
                    <a:pos x="497" y="1521"/>
                  </a:cxn>
                  <a:cxn ang="0">
                    <a:pos x="497" y="1613"/>
                  </a:cxn>
                  <a:cxn ang="0">
                    <a:pos x="462" y="1613"/>
                  </a:cxn>
                  <a:cxn ang="0">
                    <a:pos x="462" y="2113"/>
                  </a:cxn>
                  <a:cxn ang="0">
                    <a:pos x="414" y="2113"/>
                  </a:cxn>
                  <a:cxn ang="0">
                    <a:pos x="414" y="2078"/>
                  </a:cxn>
                  <a:cxn ang="0">
                    <a:pos x="295" y="2078"/>
                  </a:cxn>
                  <a:cxn ang="0">
                    <a:pos x="295" y="1968"/>
                  </a:cxn>
                  <a:cxn ang="0">
                    <a:pos x="158" y="1968"/>
                  </a:cxn>
                  <a:cxn ang="0">
                    <a:pos x="158" y="1860"/>
                  </a:cxn>
                  <a:cxn ang="0">
                    <a:pos x="129" y="1860"/>
                  </a:cxn>
                  <a:cxn ang="0">
                    <a:pos x="158" y="344"/>
                  </a:cxn>
                  <a:cxn ang="0">
                    <a:pos x="123" y="344"/>
                  </a:cxn>
                  <a:cxn ang="0">
                    <a:pos x="123" y="247"/>
                  </a:cxn>
                  <a:cxn ang="0">
                    <a:pos x="89" y="247"/>
                  </a:cxn>
                  <a:cxn ang="0">
                    <a:pos x="89" y="175"/>
                  </a:cxn>
                  <a:cxn ang="0">
                    <a:pos x="62" y="175"/>
                  </a:cxn>
                  <a:cxn ang="0">
                    <a:pos x="62" y="92"/>
                  </a:cxn>
                  <a:cxn ang="0">
                    <a:pos x="32" y="92"/>
                  </a:cxn>
                  <a:cxn ang="0">
                    <a:pos x="32" y="0"/>
                  </a:cxn>
                  <a:cxn ang="0">
                    <a:pos x="0" y="0"/>
                  </a:cxn>
                  <a:cxn ang="0">
                    <a:pos x="0" y="3225"/>
                  </a:cxn>
                  <a:cxn ang="0">
                    <a:pos x="535" y="3225"/>
                  </a:cxn>
                  <a:cxn ang="0">
                    <a:pos x="535" y="1521"/>
                  </a:cxn>
                </a:cxnLst>
                <a:rect l="0" t="0" r="r" b="b"/>
                <a:pathLst>
                  <a:path w="535" h="3225">
                    <a:moveTo>
                      <a:pt x="535" y="1521"/>
                    </a:moveTo>
                    <a:lnTo>
                      <a:pt x="497" y="1521"/>
                    </a:lnTo>
                    <a:lnTo>
                      <a:pt x="497" y="1613"/>
                    </a:lnTo>
                    <a:lnTo>
                      <a:pt x="462" y="1613"/>
                    </a:lnTo>
                    <a:lnTo>
                      <a:pt x="462" y="2113"/>
                    </a:lnTo>
                    <a:lnTo>
                      <a:pt x="414" y="2113"/>
                    </a:lnTo>
                    <a:lnTo>
                      <a:pt x="414" y="2078"/>
                    </a:lnTo>
                    <a:lnTo>
                      <a:pt x="295" y="2078"/>
                    </a:lnTo>
                    <a:lnTo>
                      <a:pt x="295" y="1968"/>
                    </a:lnTo>
                    <a:lnTo>
                      <a:pt x="158" y="1968"/>
                    </a:lnTo>
                    <a:lnTo>
                      <a:pt x="158" y="1860"/>
                    </a:lnTo>
                    <a:lnTo>
                      <a:pt x="129" y="1860"/>
                    </a:lnTo>
                    <a:lnTo>
                      <a:pt x="158" y="344"/>
                    </a:lnTo>
                    <a:lnTo>
                      <a:pt x="123" y="344"/>
                    </a:lnTo>
                    <a:lnTo>
                      <a:pt x="123" y="247"/>
                    </a:lnTo>
                    <a:lnTo>
                      <a:pt x="89" y="247"/>
                    </a:lnTo>
                    <a:lnTo>
                      <a:pt x="89" y="175"/>
                    </a:lnTo>
                    <a:lnTo>
                      <a:pt x="62" y="175"/>
                    </a:lnTo>
                    <a:lnTo>
                      <a:pt x="62" y="92"/>
                    </a:lnTo>
                    <a:lnTo>
                      <a:pt x="32" y="92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3225"/>
                    </a:lnTo>
                    <a:lnTo>
                      <a:pt x="535" y="3225"/>
                    </a:lnTo>
                    <a:lnTo>
                      <a:pt x="535" y="1521"/>
                    </a:lnTo>
                    <a:close/>
                  </a:path>
                </a:pathLst>
              </a:custGeom>
              <a:solidFill>
                <a:srgbClr val="8281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4" name="未知"/>
              <p:cNvSpPr/>
              <p:nvPr/>
            </p:nvSpPr>
            <p:spPr bwMode="auto">
              <a:xfrm>
                <a:off x="2820" y="467"/>
                <a:ext cx="88" cy="286"/>
              </a:xfrm>
              <a:custGeom>
                <a:avLst/>
                <a:gdLst/>
                <a:ahLst/>
                <a:cxnLst>
                  <a:cxn ang="0">
                    <a:pos x="535" y="508"/>
                  </a:cxn>
                  <a:cxn ang="0">
                    <a:pos x="492" y="508"/>
                  </a:cxn>
                  <a:cxn ang="0">
                    <a:pos x="492" y="377"/>
                  </a:cxn>
                  <a:cxn ang="0">
                    <a:pos x="449" y="377"/>
                  </a:cxn>
                  <a:cxn ang="0">
                    <a:pos x="449" y="339"/>
                  </a:cxn>
                  <a:cxn ang="0">
                    <a:pos x="374" y="339"/>
                  </a:cxn>
                  <a:cxn ang="0">
                    <a:pos x="374" y="127"/>
                  </a:cxn>
                  <a:cxn ang="0">
                    <a:pos x="339" y="127"/>
                  </a:cxn>
                  <a:cxn ang="0">
                    <a:pos x="339" y="38"/>
                  </a:cxn>
                  <a:cxn ang="0">
                    <a:pos x="27" y="38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1739"/>
                  </a:cxn>
                  <a:cxn ang="0">
                    <a:pos x="535" y="1739"/>
                  </a:cxn>
                  <a:cxn ang="0">
                    <a:pos x="535" y="508"/>
                  </a:cxn>
                </a:cxnLst>
                <a:rect l="0" t="0" r="r" b="b"/>
                <a:pathLst>
                  <a:path w="535" h="1739">
                    <a:moveTo>
                      <a:pt x="535" y="508"/>
                    </a:moveTo>
                    <a:lnTo>
                      <a:pt x="492" y="508"/>
                    </a:lnTo>
                    <a:lnTo>
                      <a:pt x="492" y="377"/>
                    </a:lnTo>
                    <a:lnTo>
                      <a:pt x="449" y="377"/>
                    </a:lnTo>
                    <a:lnTo>
                      <a:pt x="449" y="339"/>
                    </a:lnTo>
                    <a:lnTo>
                      <a:pt x="374" y="339"/>
                    </a:lnTo>
                    <a:lnTo>
                      <a:pt x="374" y="127"/>
                    </a:lnTo>
                    <a:lnTo>
                      <a:pt x="339" y="127"/>
                    </a:lnTo>
                    <a:lnTo>
                      <a:pt x="339" y="38"/>
                    </a:lnTo>
                    <a:lnTo>
                      <a:pt x="27" y="38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1739"/>
                    </a:lnTo>
                    <a:lnTo>
                      <a:pt x="535" y="1739"/>
                    </a:lnTo>
                    <a:lnTo>
                      <a:pt x="535" y="50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5" name="未知"/>
              <p:cNvSpPr/>
              <p:nvPr/>
            </p:nvSpPr>
            <p:spPr bwMode="auto">
              <a:xfrm>
                <a:off x="2933" y="473"/>
                <a:ext cx="88" cy="280"/>
              </a:xfrm>
              <a:custGeom>
                <a:avLst/>
                <a:gdLst/>
                <a:ahLst/>
                <a:cxnLst>
                  <a:cxn ang="0">
                    <a:pos x="535" y="161"/>
                  </a:cxn>
                  <a:cxn ang="0">
                    <a:pos x="418" y="161"/>
                  </a:cxn>
                  <a:cxn ang="0">
                    <a:pos x="418" y="217"/>
                  </a:cxn>
                  <a:cxn ang="0">
                    <a:pos x="385" y="217"/>
                  </a:cxn>
                  <a:cxn ang="0">
                    <a:pos x="385" y="70"/>
                  </a:cxn>
                  <a:cxn ang="0">
                    <a:pos x="415" y="70"/>
                  </a:cxn>
                  <a:cxn ang="0">
                    <a:pos x="415" y="40"/>
                  </a:cxn>
                  <a:cxn ang="0">
                    <a:pos x="388" y="40"/>
                  </a:cxn>
                  <a:cxn ang="0">
                    <a:pos x="388" y="0"/>
                  </a:cxn>
                  <a:cxn ang="0">
                    <a:pos x="361" y="0"/>
                  </a:cxn>
                  <a:cxn ang="0">
                    <a:pos x="361" y="185"/>
                  </a:cxn>
                  <a:cxn ang="0">
                    <a:pos x="326" y="185"/>
                  </a:cxn>
                  <a:cxn ang="0">
                    <a:pos x="326" y="217"/>
                  </a:cxn>
                  <a:cxn ang="0">
                    <a:pos x="299" y="217"/>
                  </a:cxn>
                  <a:cxn ang="0">
                    <a:pos x="299" y="185"/>
                  </a:cxn>
                  <a:cxn ang="0">
                    <a:pos x="235" y="185"/>
                  </a:cxn>
                  <a:cxn ang="0">
                    <a:pos x="235" y="373"/>
                  </a:cxn>
                  <a:cxn ang="0">
                    <a:pos x="92" y="373"/>
                  </a:cxn>
                  <a:cxn ang="0">
                    <a:pos x="92" y="306"/>
                  </a:cxn>
                  <a:cxn ang="0">
                    <a:pos x="52" y="306"/>
                  </a:cxn>
                  <a:cxn ang="0">
                    <a:pos x="52" y="371"/>
                  </a:cxn>
                  <a:cxn ang="0">
                    <a:pos x="12" y="371"/>
                  </a:cxn>
                  <a:cxn ang="0">
                    <a:pos x="12" y="411"/>
                  </a:cxn>
                  <a:cxn ang="0">
                    <a:pos x="0" y="411"/>
                  </a:cxn>
                  <a:cxn ang="0">
                    <a:pos x="0" y="1706"/>
                  </a:cxn>
                  <a:cxn ang="0">
                    <a:pos x="535" y="1706"/>
                  </a:cxn>
                  <a:cxn ang="0">
                    <a:pos x="535" y="161"/>
                  </a:cxn>
                </a:cxnLst>
                <a:rect l="0" t="0" r="r" b="b"/>
                <a:pathLst>
                  <a:path w="535" h="1706">
                    <a:moveTo>
                      <a:pt x="535" y="161"/>
                    </a:moveTo>
                    <a:lnTo>
                      <a:pt x="418" y="161"/>
                    </a:lnTo>
                    <a:lnTo>
                      <a:pt x="418" y="217"/>
                    </a:lnTo>
                    <a:lnTo>
                      <a:pt x="385" y="217"/>
                    </a:lnTo>
                    <a:lnTo>
                      <a:pt x="385" y="70"/>
                    </a:lnTo>
                    <a:lnTo>
                      <a:pt x="415" y="70"/>
                    </a:lnTo>
                    <a:lnTo>
                      <a:pt x="415" y="40"/>
                    </a:lnTo>
                    <a:lnTo>
                      <a:pt x="388" y="40"/>
                    </a:lnTo>
                    <a:lnTo>
                      <a:pt x="388" y="0"/>
                    </a:lnTo>
                    <a:lnTo>
                      <a:pt x="361" y="0"/>
                    </a:lnTo>
                    <a:lnTo>
                      <a:pt x="361" y="185"/>
                    </a:lnTo>
                    <a:lnTo>
                      <a:pt x="326" y="185"/>
                    </a:lnTo>
                    <a:lnTo>
                      <a:pt x="326" y="217"/>
                    </a:lnTo>
                    <a:lnTo>
                      <a:pt x="299" y="217"/>
                    </a:lnTo>
                    <a:lnTo>
                      <a:pt x="299" y="185"/>
                    </a:lnTo>
                    <a:lnTo>
                      <a:pt x="235" y="185"/>
                    </a:lnTo>
                    <a:lnTo>
                      <a:pt x="235" y="373"/>
                    </a:lnTo>
                    <a:lnTo>
                      <a:pt x="92" y="373"/>
                    </a:lnTo>
                    <a:lnTo>
                      <a:pt x="92" y="306"/>
                    </a:lnTo>
                    <a:lnTo>
                      <a:pt x="52" y="306"/>
                    </a:lnTo>
                    <a:lnTo>
                      <a:pt x="52" y="371"/>
                    </a:lnTo>
                    <a:lnTo>
                      <a:pt x="12" y="371"/>
                    </a:lnTo>
                    <a:lnTo>
                      <a:pt x="12" y="411"/>
                    </a:lnTo>
                    <a:lnTo>
                      <a:pt x="0" y="411"/>
                    </a:lnTo>
                    <a:lnTo>
                      <a:pt x="0" y="1706"/>
                    </a:lnTo>
                    <a:lnTo>
                      <a:pt x="535" y="1706"/>
                    </a:lnTo>
                    <a:lnTo>
                      <a:pt x="535" y="16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6" name="未知"/>
              <p:cNvSpPr/>
              <p:nvPr/>
            </p:nvSpPr>
            <p:spPr bwMode="auto">
              <a:xfrm>
                <a:off x="3046" y="386"/>
                <a:ext cx="88" cy="367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166" y="0"/>
                  </a:cxn>
                  <a:cxn ang="0">
                    <a:pos x="166" y="35"/>
                  </a:cxn>
                  <a:cxn ang="0">
                    <a:pos x="137" y="35"/>
                  </a:cxn>
                  <a:cxn ang="0">
                    <a:pos x="137" y="97"/>
                  </a:cxn>
                  <a:cxn ang="0">
                    <a:pos x="0" y="97"/>
                  </a:cxn>
                  <a:cxn ang="0">
                    <a:pos x="0" y="2233"/>
                  </a:cxn>
                  <a:cxn ang="0">
                    <a:pos x="535" y="2233"/>
                  </a:cxn>
                  <a:cxn ang="0">
                    <a:pos x="535" y="0"/>
                  </a:cxn>
                </a:cxnLst>
                <a:rect l="0" t="0" r="r" b="b"/>
                <a:pathLst>
                  <a:path w="535" h="2233">
                    <a:moveTo>
                      <a:pt x="535" y="0"/>
                    </a:moveTo>
                    <a:lnTo>
                      <a:pt x="166" y="0"/>
                    </a:lnTo>
                    <a:lnTo>
                      <a:pt x="166" y="35"/>
                    </a:lnTo>
                    <a:lnTo>
                      <a:pt x="137" y="35"/>
                    </a:lnTo>
                    <a:lnTo>
                      <a:pt x="137" y="97"/>
                    </a:lnTo>
                    <a:lnTo>
                      <a:pt x="0" y="97"/>
                    </a:lnTo>
                    <a:lnTo>
                      <a:pt x="0" y="2233"/>
                    </a:lnTo>
                    <a:lnTo>
                      <a:pt x="535" y="2233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7" name="未知"/>
              <p:cNvSpPr/>
              <p:nvPr/>
            </p:nvSpPr>
            <p:spPr bwMode="auto">
              <a:xfrm>
                <a:off x="3159" y="351"/>
                <a:ext cx="88" cy="402"/>
              </a:xfrm>
              <a:custGeom>
                <a:avLst/>
                <a:gdLst/>
                <a:ahLst/>
                <a:cxnLst>
                  <a:cxn ang="0">
                    <a:pos x="534" y="0"/>
                  </a:cxn>
                  <a:cxn ang="0">
                    <a:pos x="533" y="0"/>
                  </a:cxn>
                  <a:cxn ang="0">
                    <a:pos x="533" y="32"/>
                  </a:cxn>
                  <a:cxn ang="0">
                    <a:pos x="501" y="32"/>
                  </a:cxn>
                  <a:cxn ang="0">
                    <a:pos x="501" y="59"/>
                  </a:cxn>
                  <a:cxn ang="0">
                    <a:pos x="475" y="59"/>
                  </a:cxn>
                  <a:cxn ang="0">
                    <a:pos x="475" y="151"/>
                  </a:cxn>
                  <a:cxn ang="0">
                    <a:pos x="499" y="151"/>
                  </a:cxn>
                  <a:cxn ang="0">
                    <a:pos x="499" y="182"/>
                  </a:cxn>
                  <a:cxn ang="0">
                    <a:pos x="471" y="182"/>
                  </a:cxn>
                  <a:cxn ang="0">
                    <a:pos x="471" y="274"/>
                  </a:cxn>
                  <a:cxn ang="0">
                    <a:pos x="501" y="274"/>
                  </a:cxn>
                  <a:cxn ang="0">
                    <a:pos x="501" y="313"/>
                  </a:cxn>
                  <a:cxn ang="0">
                    <a:pos x="475" y="313"/>
                  </a:cxn>
                  <a:cxn ang="0">
                    <a:pos x="475" y="341"/>
                  </a:cxn>
                  <a:cxn ang="0">
                    <a:pos x="497" y="341"/>
                  </a:cxn>
                  <a:cxn ang="0">
                    <a:pos x="497" y="371"/>
                  </a:cxn>
                  <a:cxn ang="0">
                    <a:pos x="473" y="371"/>
                  </a:cxn>
                  <a:cxn ang="0">
                    <a:pos x="473" y="403"/>
                  </a:cxn>
                  <a:cxn ang="0">
                    <a:pos x="503" y="403"/>
                  </a:cxn>
                  <a:cxn ang="0">
                    <a:pos x="503" y="434"/>
                  </a:cxn>
                  <a:cxn ang="0">
                    <a:pos x="477" y="434"/>
                  </a:cxn>
                  <a:cxn ang="0">
                    <a:pos x="477" y="466"/>
                  </a:cxn>
                  <a:cxn ang="0">
                    <a:pos x="499" y="466"/>
                  </a:cxn>
                  <a:cxn ang="0">
                    <a:pos x="499" y="498"/>
                  </a:cxn>
                  <a:cxn ang="0">
                    <a:pos x="475" y="498"/>
                  </a:cxn>
                  <a:cxn ang="0">
                    <a:pos x="475" y="526"/>
                  </a:cxn>
                  <a:cxn ang="0">
                    <a:pos x="501" y="526"/>
                  </a:cxn>
                  <a:cxn ang="0">
                    <a:pos x="501" y="559"/>
                  </a:cxn>
                  <a:cxn ang="0">
                    <a:pos x="475" y="559"/>
                  </a:cxn>
                  <a:cxn ang="0">
                    <a:pos x="475" y="585"/>
                  </a:cxn>
                  <a:cxn ang="0">
                    <a:pos x="499" y="585"/>
                  </a:cxn>
                  <a:cxn ang="0">
                    <a:pos x="499" y="619"/>
                  </a:cxn>
                  <a:cxn ang="0">
                    <a:pos x="477" y="619"/>
                  </a:cxn>
                  <a:cxn ang="0">
                    <a:pos x="477" y="649"/>
                  </a:cxn>
                  <a:cxn ang="0">
                    <a:pos x="503" y="649"/>
                  </a:cxn>
                  <a:cxn ang="0">
                    <a:pos x="503" y="682"/>
                  </a:cxn>
                  <a:cxn ang="0">
                    <a:pos x="477" y="682"/>
                  </a:cxn>
                  <a:cxn ang="0">
                    <a:pos x="477" y="712"/>
                  </a:cxn>
                  <a:cxn ang="0">
                    <a:pos x="497" y="712"/>
                  </a:cxn>
                  <a:cxn ang="0">
                    <a:pos x="497" y="744"/>
                  </a:cxn>
                  <a:cxn ang="0">
                    <a:pos x="471" y="744"/>
                  </a:cxn>
                  <a:cxn ang="0">
                    <a:pos x="471" y="771"/>
                  </a:cxn>
                  <a:cxn ang="0">
                    <a:pos x="408" y="771"/>
                  </a:cxn>
                  <a:cxn ang="0">
                    <a:pos x="408" y="1018"/>
                  </a:cxn>
                  <a:cxn ang="0">
                    <a:pos x="371" y="1018"/>
                  </a:cxn>
                  <a:cxn ang="0">
                    <a:pos x="371" y="986"/>
                  </a:cxn>
                  <a:cxn ang="0">
                    <a:pos x="244" y="986"/>
                  </a:cxn>
                  <a:cxn ang="0">
                    <a:pos x="244" y="255"/>
                  </a:cxn>
                  <a:cxn ang="0">
                    <a:pos x="217" y="255"/>
                  </a:cxn>
                  <a:cxn ang="0">
                    <a:pos x="217" y="309"/>
                  </a:cxn>
                  <a:cxn ang="0">
                    <a:pos x="129" y="309"/>
                  </a:cxn>
                  <a:cxn ang="0">
                    <a:pos x="129" y="247"/>
                  </a:cxn>
                  <a:cxn ang="0">
                    <a:pos x="61" y="247"/>
                  </a:cxn>
                  <a:cxn ang="0">
                    <a:pos x="61" y="212"/>
                  </a:cxn>
                  <a:cxn ang="0">
                    <a:pos x="0" y="212"/>
                  </a:cxn>
                  <a:cxn ang="0">
                    <a:pos x="0" y="2445"/>
                  </a:cxn>
                  <a:cxn ang="0">
                    <a:pos x="534" y="2445"/>
                  </a:cxn>
                  <a:cxn ang="0">
                    <a:pos x="534" y="0"/>
                  </a:cxn>
                </a:cxnLst>
                <a:rect l="0" t="0" r="r" b="b"/>
                <a:pathLst>
                  <a:path w="534" h="2445">
                    <a:moveTo>
                      <a:pt x="534" y="0"/>
                    </a:moveTo>
                    <a:lnTo>
                      <a:pt x="533" y="0"/>
                    </a:lnTo>
                    <a:lnTo>
                      <a:pt x="533" y="32"/>
                    </a:lnTo>
                    <a:lnTo>
                      <a:pt x="501" y="32"/>
                    </a:lnTo>
                    <a:lnTo>
                      <a:pt x="501" y="59"/>
                    </a:lnTo>
                    <a:lnTo>
                      <a:pt x="475" y="59"/>
                    </a:lnTo>
                    <a:lnTo>
                      <a:pt x="475" y="151"/>
                    </a:lnTo>
                    <a:lnTo>
                      <a:pt x="499" y="151"/>
                    </a:lnTo>
                    <a:lnTo>
                      <a:pt x="499" y="182"/>
                    </a:lnTo>
                    <a:lnTo>
                      <a:pt x="471" y="182"/>
                    </a:lnTo>
                    <a:lnTo>
                      <a:pt x="471" y="274"/>
                    </a:lnTo>
                    <a:lnTo>
                      <a:pt x="501" y="274"/>
                    </a:lnTo>
                    <a:lnTo>
                      <a:pt x="501" y="313"/>
                    </a:lnTo>
                    <a:lnTo>
                      <a:pt x="475" y="313"/>
                    </a:lnTo>
                    <a:lnTo>
                      <a:pt x="475" y="341"/>
                    </a:lnTo>
                    <a:lnTo>
                      <a:pt x="497" y="341"/>
                    </a:lnTo>
                    <a:lnTo>
                      <a:pt x="497" y="371"/>
                    </a:lnTo>
                    <a:lnTo>
                      <a:pt x="473" y="371"/>
                    </a:lnTo>
                    <a:lnTo>
                      <a:pt x="473" y="403"/>
                    </a:lnTo>
                    <a:lnTo>
                      <a:pt x="503" y="403"/>
                    </a:lnTo>
                    <a:lnTo>
                      <a:pt x="503" y="434"/>
                    </a:lnTo>
                    <a:lnTo>
                      <a:pt x="477" y="434"/>
                    </a:lnTo>
                    <a:lnTo>
                      <a:pt x="477" y="466"/>
                    </a:lnTo>
                    <a:lnTo>
                      <a:pt x="499" y="466"/>
                    </a:lnTo>
                    <a:lnTo>
                      <a:pt x="499" y="498"/>
                    </a:lnTo>
                    <a:lnTo>
                      <a:pt x="475" y="498"/>
                    </a:lnTo>
                    <a:lnTo>
                      <a:pt x="475" y="526"/>
                    </a:lnTo>
                    <a:lnTo>
                      <a:pt x="501" y="526"/>
                    </a:lnTo>
                    <a:lnTo>
                      <a:pt x="501" y="559"/>
                    </a:lnTo>
                    <a:lnTo>
                      <a:pt x="475" y="559"/>
                    </a:lnTo>
                    <a:lnTo>
                      <a:pt x="475" y="585"/>
                    </a:lnTo>
                    <a:lnTo>
                      <a:pt x="499" y="585"/>
                    </a:lnTo>
                    <a:lnTo>
                      <a:pt x="499" y="619"/>
                    </a:lnTo>
                    <a:lnTo>
                      <a:pt x="477" y="619"/>
                    </a:lnTo>
                    <a:lnTo>
                      <a:pt x="477" y="649"/>
                    </a:lnTo>
                    <a:lnTo>
                      <a:pt x="503" y="649"/>
                    </a:lnTo>
                    <a:lnTo>
                      <a:pt x="503" y="682"/>
                    </a:lnTo>
                    <a:lnTo>
                      <a:pt x="477" y="682"/>
                    </a:lnTo>
                    <a:lnTo>
                      <a:pt x="477" y="712"/>
                    </a:lnTo>
                    <a:lnTo>
                      <a:pt x="497" y="712"/>
                    </a:lnTo>
                    <a:lnTo>
                      <a:pt x="497" y="744"/>
                    </a:lnTo>
                    <a:lnTo>
                      <a:pt x="471" y="744"/>
                    </a:lnTo>
                    <a:lnTo>
                      <a:pt x="471" y="771"/>
                    </a:lnTo>
                    <a:lnTo>
                      <a:pt x="408" y="771"/>
                    </a:lnTo>
                    <a:lnTo>
                      <a:pt x="408" y="1018"/>
                    </a:lnTo>
                    <a:lnTo>
                      <a:pt x="371" y="1018"/>
                    </a:lnTo>
                    <a:lnTo>
                      <a:pt x="371" y="986"/>
                    </a:lnTo>
                    <a:lnTo>
                      <a:pt x="244" y="986"/>
                    </a:lnTo>
                    <a:lnTo>
                      <a:pt x="244" y="255"/>
                    </a:lnTo>
                    <a:lnTo>
                      <a:pt x="217" y="255"/>
                    </a:lnTo>
                    <a:lnTo>
                      <a:pt x="217" y="309"/>
                    </a:lnTo>
                    <a:lnTo>
                      <a:pt x="129" y="309"/>
                    </a:lnTo>
                    <a:lnTo>
                      <a:pt x="129" y="247"/>
                    </a:lnTo>
                    <a:lnTo>
                      <a:pt x="61" y="247"/>
                    </a:lnTo>
                    <a:lnTo>
                      <a:pt x="61" y="212"/>
                    </a:lnTo>
                    <a:lnTo>
                      <a:pt x="0" y="212"/>
                    </a:lnTo>
                    <a:lnTo>
                      <a:pt x="0" y="2445"/>
                    </a:lnTo>
                    <a:lnTo>
                      <a:pt x="534" y="2445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8" name="Rectangle 148"/>
              <p:cNvSpPr>
                <a:spLocks noChangeArrowheads="1"/>
              </p:cNvSpPr>
              <p:nvPr/>
            </p:nvSpPr>
            <p:spPr bwMode="auto">
              <a:xfrm>
                <a:off x="3246" y="330"/>
                <a:ext cx="1" cy="6"/>
              </a:xfrm>
              <a:prstGeom prst="rect">
                <a:avLst/>
              </a:prstGeom>
              <a:solidFill>
                <a:srgbClr val="DDDDDC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69" name="未知"/>
              <p:cNvSpPr/>
              <p:nvPr/>
            </p:nvSpPr>
            <p:spPr bwMode="auto">
              <a:xfrm>
                <a:off x="3272" y="280"/>
                <a:ext cx="87" cy="473"/>
              </a:xfrm>
              <a:custGeom>
                <a:avLst/>
                <a:gdLst/>
                <a:ahLst/>
                <a:cxnLst>
                  <a:cxn ang="0">
                    <a:pos x="535" y="1334"/>
                  </a:cxn>
                  <a:cxn ang="0">
                    <a:pos x="463" y="1334"/>
                  </a:cxn>
                  <a:cxn ang="0">
                    <a:pos x="463" y="437"/>
                  </a:cxn>
                  <a:cxn ang="0">
                    <a:pos x="435" y="437"/>
                  </a:cxn>
                  <a:cxn ang="0">
                    <a:pos x="435" y="347"/>
                  </a:cxn>
                  <a:cxn ang="0">
                    <a:pos x="465" y="347"/>
                  </a:cxn>
                  <a:cxn ang="0">
                    <a:pos x="465" y="308"/>
                  </a:cxn>
                  <a:cxn ang="0">
                    <a:pos x="435" y="308"/>
                  </a:cxn>
                  <a:cxn ang="0">
                    <a:pos x="435" y="278"/>
                  </a:cxn>
                  <a:cxn ang="0">
                    <a:pos x="465" y="278"/>
                  </a:cxn>
                  <a:cxn ang="0">
                    <a:pos x="465" y="217"/>
                  </a:cxn>
                  <a:cxn ang="0">
                    <a:pos x="431" y="217"/>
                  </a:cxn>
                  <a:cxn ang="0">
                    <a:pos x="431" y="147"/>
                  </a:cxn>
                  <a:cxn ang="0">
                    <a:pos x="407" y="147"/>
                  </a:cxn>
                  <a:cxn ang="0">
                    <a:pos x="407" y="211"/>
                  </a:cxn>
                  <a:cxn ang="0">
                    <a:pos x="342" y="211"/>
                  </a:cxn>
                  <a:cxn ang="0">
                    <a:pos x="342" y="30"/>
                  </a:cxn>
                  <a:cxn ang="0">
                    <a:pos x="318" y="30"/>
                  </a:cxn>
                  <a:cxn ang="0">
                    <a:pos x="318" y="0"/>
                  </a:cxn>
                  <a:cxn ang="0">
                    <a:pos x="155" y="0"/>
                  </a:cxn>
                  <a:cxn ang="0">
                    <a:pos x="155" y="36"/>
                  </a:cxn>
                  <a:cxn ang="0">
                    <a:pos x="122" y="36"/>
                  </a:cxn>
                  <a:cxn ang="0">
                    <a:pos x="0" y="130"/>
                  </a:cxn>
                  <a:cxn ang="0">
                    <a:pos x="0" y="2880"/>
                  </a:cxn>
                  <a:cxn ang="0">
                    <a:pos x="535" y="2880"/>
                  </a:cxn>
                  <a:cxn ang="0">
                    <a:pos x="535" y="1334"/>
                  </a:cxn>
                </a:cxnLst>
                <a:rect l="0" t="0" r="r" b="b"/>
                <a:pathLst>
                  <a:path w="535" h="2880">
                    <a:moveTo>
                      <a:pt x="535" y="1334"/>
                    </a:moveTo>
                    <a:lnTo>
                      <a:pt x="463" y="1334"/>
                    </a:lnTo>
                    <a:lnTo>
                      <a:pt x="463" y="437"/>
                    </a:lnTo>
                    <a:lnTo>
                      <a:pt x="435" y="437"/>
                    </a:lnTo>
                    <a:lnTo>
                      <a:pt x="435" y="347"/>
                    </a:lnTo>
                    <a:lnTo>
                      <a:pt x="465" y="347"/>
                    </a:lnTo>
                    <a:lnTo>
                      <a:pt x="465" y="308"/>
                    </a:lnTo>
                    <a:lnTo>
                      <a:pt x="435" y="308"/>
                    </a:lnTo>
                    <a:lnTo>
                      <a:pt x="435" y="278"/>
                    </a:lnTo>
                    <a:lnTo>
                      <a:pt x="465" y="278"/>
                    </a:lnTo>
                    <a:lnTo>
                      <a:pt x="465" y="217"/>
                    </a:lnTo>
                    <a:lnTo>
                      <a:pt x="431" y="217"/>
                    </a:lnTo>
                    <a:lnTo>
                      <a:pt x="431" y="147"/>
                    </a:lnTo>
                    <a:lnTo>
                      <a:pt x="407" y="147"/>
                    </a:lnTo>
                    <a:lnTo>
                      <a:pt x="407" y="211"/>
                    </a:lnTo>
                    <a:lnTo>
                      <a:pt x="342" y="211"/>
                    </a:lnTo>
                    <a:lnTo>
                      <a:pt x="342" y="30"/>
                    </a:lnTo>
                    <a:lnTo>
                      <a:pt x="318" y="30"/>
                    </a:lnTo>
                    <a:lnTo>
                      <a:pt x="318" y="0"/>
                    </a:lnTo>
                    <a:lnTo>
                      <a:pt x="155" y="0"/>
                    </a:lnTo>
                    <a:lnTo>
                      <a:pt x="155" y="36"/>
                    </a:lnTo>
                    <a:lnTo>
                      <a:pt x="122" y="36"/>
                    </a:lnTo>
                    <a:lnTo>
                      <a:pt x="0" y="130"/>
                    </a:lnTo>
                    <a:lnTo>
                      <a:pt x="0" y="2880"/>
                    </a:lnTo>
                    <a:lnTo>
                      <a:pt x="535" y="2880"/>
                    </a:lnTo>
                    <a:lnTo>
                      <a:pt x="535" y="1334"/>
                    </a:lnTo>
                    <a:close/>
                  </a:path>
                </a:pathLst>
              </a:custGeom>
              <a:solidFill>
                <a:srgbClr val="8281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0" name="未知"/>
              <p:cNvSpPr/>
              <p:nvPr/>
            </p:nvSpPr>
            <p:spPr bwMode="auto">
              <a:xfrm>
                <a:off x="3384" y="352"/>
                <a:ext cx="88" cy="401"/>
              </a:xfrm>
              <a:custGeom>
                <a:avLst/>
                <a:gdLst/>
                <a:ahLst/>
                <a:cxnLst>
                  <a:cxn ang="0">
                    <a:pos x="535" y="4"/>
                  </a:cxn>
                  <a:cxn ang="0">
                    <a:pos x="429" y="0"/>
                  </a:cxn>
                  <a:cxn ang="0">
                    <a:pos x="429" y="55"/>
                  </a:cxn>
                  <a:cxn ang="0">
                    <a:pos x="181" y="55"/>
                  </a:cxn>
                  <a:cxn ang="0">
                    <a:pos x="181" y="87"/>
                  </a:cxn>
                  <a:cxn ang="0">
                    <a:pos x="149" y="87"/>
                  </a:cxn>
                  <a:cxn ang="0">
                    <a:pos x="149" y="764"/>
                  </a:cxn>
                  <a:cxn ang="0">
                    <a:pos x="60" y="764"/>
                  </a:cxn>
                  <a:cxn ang="0">
                    <a:pos x="26" y="800"/>
                  </a:cxn>
                  <a:cxn ang="0">
                    <a:pos x="26" y="833"/>
                  </a:cxn>
                  <a:cxn ang="0">
                    <a:pos x="0" y="833"/>
                  </a:cxn>
                  <a:cxn ang="0">
                    <a:pos x="0" y="2441"/>
                  </a:cxn>
                  <a:cxn ang="0">
                    <a:pos x="535" y="2441"/>
                  </a:cxn>
                  <a:cxn ang="0">
                    <a:pos x="535" y="4"/>
                  </a:cxn>
                </a:cxnLst>
                <a:rect l="0" t="0" r="r" b="b"/>
                <a:pathLst>
                  <a:path w="535" h="2441">
                    <a:moveTo>
                      <a:pt x="535" y="4"/>
                    </a:moveTo>
                    <a:lnTo>
                      <a:pt x="429" y="0"/>
                    </a:lnTo>
                    <a:lnTo>
                      <a:pt x="429" y="55"/>
                    </a:lnTo>
                    <a:lnTo>
                      <a:pt x="181" y="55"/>
                    </a:lnTo>
                    <a:lnTo>
                      <a:pt x="181" y="87"/>
                    </a:lnTo>
                    <a:lnTo>
                      <a:pt x="149" y="87"/>
                    </a:lnTo>
                    <a:lnTo>
                      <a:pt x="149" y="764"/>
                    </a:lnTo>
                    <a:lnTo>
                      <a:pt x="60" y="764"/>
                    </a:lnTo>
                    <a:lnTo>
                      <a:pt x="26" y="800"/>
                    </a:lnTo>
                    <a:lnTo>
                      <a:pt x="26" y="833"/>
                    </a:lnTo>
                    <a:lnTo>
                      <a:pt x="0" y="833"/>
                    </a:lnTo>
                    <a:lnTo>
                      <a:pt x="0" y="2441"/>
                    </a:lnTo>
                    <a:lnTo>
                      <a:pt x="535" y="2441"/>
                    </a:lnTo>
                    <a:lnTo>
                      <a:pt x="535" y="4"/>
                    </a:lnTo>
                    <a:close/>
                  </a:path>
                </a:pathLst>
              </a:custGeom>
              <a:solidFill>
                <a:srgbClr val="949393"/>
              </a:solidFill>
              <a:ln w="9525" cmpd="sng">
                <a:solidFill>
                  <a:schemeClr val="bg2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1" name="未知"/>
              <p:cNvSpPr/>
              <p:nvPr/>
            </p:nvSpPr>
            <p:spPr bwMode="auto">
              <a:xfrm>
                <a:off x="3497" y="353"/>
                <a:ext cx="88" cy="400"/>
              </a:xfrm>
              <a:custGeom>
                <a:avLst/>
                <a:gdLst/>
                <a:ahLst/>
                <a:cxnLst>
                  <a:cxn ang="0">
                    <a:pos x="535" y="46"/>
                  </a:cxn>
                  <a:cxn ang="0">
                    <a:pos x="424" y="46"/>
                  </a:cxn>
                  <a:cxn ang="0">
                    <a:pos x="424" y="15"/>
                  </a:cxn>
                  <a:cxn ang="0">
                    <a:pos x="0" y="0"/>
                  </a:cxn>
                  <a:cxn ang="0">
                    <a:pos x="0" y="2432"/>
                  </a:cxn>
                  <a:cxn ang="0">
                    <a:pos x="535" y="2432"/>
                  </a:cxn>
                  <a:cxn ang="0">
                    <a:pos x="535" y="46"/>
                  </a:cxn>
                </a:cxnLst>
                <a:rect l="0" t="0" r="r" b="b"/>
                <a:pathLst>
                  <a:path w="535" h="2432">
                    <a:moveTo>
                      <a:pt x="535" y="46"/>
                    </a:moveTo>
                    <a:lnTo>
                      <a:pt x="424" y="46"/>
                    </a:lnTo>
                    <a:lnTo>
                      <a:pt x="424" y="15"/>
                    </a:lnTo>
                    <a:lnTo>
                      <a:pt x="0" y="0"/>
                    </a:lnTo>
                    <a:lnTo>
                      <a:pt x="0" y="2432"/>
                    </a:lnTo>
                    <a:lnTo>
                      <a:pt x="535" y="2432"/>
                    </a:lnTo>
                    <a:lnTo>
                      <a:pt x="535" y="4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2" name="未知"/>
              <p:cNvSpPr/>
              <p:nvPr/>
            </p:nvSpPr>
            <p:spPr bwMode="auto">
              <a:xfrm>
                <a:off x="3610" y="371"/>
                <a:ext cx="88" cy="382"/>
              </a:xfrm>
              <a:custGeom>
                <a:avLst/>
                <a:gdLst/>
                <a:ahLst/>
                <a:cxnLst>
                  <a:cxn ang="0">
                    <a:pos x="534" y="558"/>
                  </a:cxn>
                  <a:cxn ang="0">
                    <a:pos x="445" y="558"/>
                  </a:cxn>
                  <a:cxn ang="0">
                    <a:pos x="445" y="525"/>
                  </a:cxn>
                  <a:cxn ang="0">
                    <a:pos x="413" y="525"/>
                  </a:cxn>
                  <a:cxn ang="0">
                    <a:pos x="413" y="493"/>
                  </a:cxn>
                  <a:cxn ang="0">
                    <a:pos x="387" y="493"/>
                  </a:cxn>
                  <a:cxn ang="0">
                    <a:pos x="326" y="437"/>
                  </a:cxn>
                  <a:cxn ang="0">
                    <a:pos x="306" y="437"/>
                  </a:cxn>
                  <a:cxn ang="0">
                    <a:pos x="232" y="493"/>
                  </a:cxn>
                  <a:cxn ang="0">
                    <a:pos x="232" y="527"/>
                  </a:cxn>
                  <a:cxn ang="0">
                    <a:pos x="137" y="527"/>
                  </a:cxn>
                  <a:cxn ang="0">
                    <a:pos x="139" y="58"/>
                  </a:cxn>
                  <a:cxn ang="0">
                    <a:pos x="102" y="58"/>
                  </a:cxn>
                  <a:cxn ang="0">
                    <a:pos x="102" y="27"/>
                  </a:cxn>
                  <a:cxn ang="0">
                    <a:pos x="74" y="27"/>
                  </a:cxn>
                  <a:cxn ang="0">
                    <a:pos x="74" y="3"/>
                  </a:cxn>
                  <a:cxn ang="0">
                    <a:pos x="0" y="0"/>
                  </a:cxn>
                  <a:cxn ang="0">
                    <a:pos x="0" y="2323"/>
                  </a:cxn>
                  <a:cxn ang="0">
                    <a:pos x="534" y="2323"/>
                  </a:cxn>
                  <a:cxn ang="0">
                    <a:pos x="534" y="558"/>
                  </a:cxn>
                </a:cxnLst>
                <a:rect l="0" t="0" r="r" b="b"/>
                <a:pathLst>
                  <a:path w="534" h="2323">
                    <a:moveTo>
                      <a:pt x="534" y="558"/>
                    </a:moveTo>
                    <a:lnTo>
                      <a:pt x="445" y="558"/>
                    </a:lnTo>
                    <a:lnTo>
                      <a:pt x="445" y="525"/>
                    </a:lnTo>
                    <a:lnTo>
                      <a:pt x="413" y="525"/>
                    </a:lnTo>
                    <a:lnTo>
                      <a:pt x="413" y="493"/>
                    </a:lnTo>
                    <a:lnTo>
                      <a:pt x="387" y="493"/>
                    </a:lnTo>
                    <a:lnTo>
                      <a:pt x="326" y="437"/>
                    </a:lnTo>
                    <a:lnTo>
                      <a:pt x="306" y="437"/>
                    </a:lnTo>
                    <a:lnTo>
                      <a:pt x="232" y="493"/>
                    </a:lnTo>
                    <a:lnTo>
                      <a:pt x="232" y="527"/>
                    </a:lnTo>
                    <a:lnTo>
                      <a:pt x="137" y="527"/>
                    </a:lnTo>
                    <a:lnTo>
                      <a:pt x="139" y="58"/>
                    </a:lnTo>
                    <a:lnTo>
                      <a:pt x="102" y="58"/>
                    </a:lnTo>
                    <a:lnTo>
                      <a:pt x="102" y="27"/>
                    </a:lnTo>
                    <a:lnTo>
                      <a:pt x="74" y="27"/>
                    </a:lnTo>
                    <a:lnTo>
                      <a:pt x="74" y="3"/>
                    </a:lnTo>
                    <a:lnTo>
                      <a:pt x="0" y="0"/>
                    </a:lnTo>
                    <a:lnTo>
                      <a:pt x="0" y="2323"/>
                    </a:lnTo>
                    <a:lnTo>
                      <a:pt x="534" y="2323"/>
                    </a:lnTo>
                    <a:lnTo>
                      <a:pt x="534" y="55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3" name="未知"/>
              <p:cNvSpPr/>
              <p:nvPr/>
            </p:nvSpPr>
            <p:spPr bwMode="auto">
              <a:xfrm>
                <a:off x="3723" y="351"/>
                <a:ext cx="88" cy="402"/>
              </a:xfrm>
              <a:custGeom>
                <a:avLst/>
                <a:gdLst/>
                <a:ahLst/>
                <a:cxnLst>
                  <a:cxn ang="0">
                    <a:pos x="535" y="65"/>
                  </a:cxn>
                  <a:cxn ang="0">
                    <a:pos x="532" y="65"/>
                  </a:cxn>
                  <a:cxn ang="0">
                    <a:pos x="532" y="0"/>
                  </a:cxn>
                  <a:cxn ang="0">
                    <a:pos x="504" y="0"/>
                  </a:cxn>
                  <a:cxn ang="0">
                    <a:pos x="504" y="65"/>
                  </a:cxn>
                  <a:cxn ang="0">
                    <a:pos x="440" y="65"/>
                  </a:cxn>
                  <a:cxn ang="0">
                    <a:pos x="440" y="87"/>
                  </a:cxn>
                  <a:cxn ang="0">
                    <a:pos x="343" y="125"/>
                  </a:cxn>
                  <a:cxn ang="0">
                    <a:pos x="343" y="833"/>
                  </a:cxn>
                  <a:cxn ang="0">
                    <a:pos x="0" y="829"/>
                  </a:cxn>
                  <a:cxn ang="0">
                    <a:pos x="0" y="2445"/>
                  </a:cxn>
                  <a:cxn ang="0">
                    <a:pos x="535" y="2445"/>
                  </a:cxn>
                  <a:cxn ang="0">
                    <a:pos x="535" y="65"/>
                  </a:cxn>
                </a:cxnLst>
                <a:rect l="0" t="0" r="r" b="b"/>
                <a:pathLst>
                  <a:path w="535" h="2445">
                    <a:moveTo>
                      <a:pt x="535" y="65"/>
                    </a:moveTo>
                    <a:lnTo>
                      <a:pt x="532" y="65"/>
                    </a:lnTo>
                    <a:lnTo>
                      <a:pt x="532" y="0"/>
                    </a:lnTo>
                    <a:lnTo>
                      <a:pt x="504" y="0"/>
                    </a:lnTo>
                    <a:lnTo>
                      <a:pt x="504" y="65"/>
                    </a:lnTo>
                    <a:lnTo>
                      <a:pt x="440" y="65"/>
                    </a:lnTo>
                    <a:lnTo>
                      <a:pt x="440" y="87"/>
                    </a:lnTo>
                    <a:lnTo>
                      <a:pt x="343" y="125"/>
                    </a:lnTo>
                    <a:lnTo>
                      <a:pt x="343" y="833"/>
                    </a:lnTo>
                    <a:lnTo>
                      <a:pt x="0" y="829"/>
                    </a:lnTo>
                    <a:lnTo>
                      <a:pt x="0" y="2445"/>
                    </a:lnTo>
                    <a:lnTo>
                      <a:pt x="535" y="2445"/>
                    </a:lnTo>
                    <a:lnTo>
                      <a:pt x="535" y="65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4" name="未知"/>
              <p:cNvSpPr/>
              <p:nvPr/>
            </p:nvSpPr>
            <p:spPr bwMode="auto">
              <a:xfrm>
                <a:off x="3836" y="345"/>
                <a:ext cx="87" cy="408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521" y="11"/>
                  </a:cxn>
                  <a:cxn ang="0">
                    <a:pos x="436" y="11"/>
                  </a:cxn>
                  <a:cxn ang="0">
                    <a:pos x="436" y="71"/>
                  </a:cxn>
                  <a:cxn ang="0">
                    <a:pos x="218" y="71"/>
                  </a:cxn>
                  <a:cxn ang="0">
                    <a:pos x="186" y="106"/>
                  </a:cxn>
                  <a:cxn ang="0">
                    <a:pos x="152" y="106"/>
                  </a:cxn>
                  <a:cxn ang="0">
                    <a:pos x="119" y="130"/>
                  </a:cxn>
                  <a:cxn ang="0">
                    <a:pos x="35" y="130"/>
                  </a:cxn>
                  <a:cxn ang="0">
                    <a:pos x="3" y="104"/>
                  </a:cxn>
                  <a:cxn ang="0">
                    <a:pos x="0" y="104"/>
                  </a:cxn>
                  <a:cxn ang="0">
                    <a:pos x="0" y="2486"/>
                  </a:cxn>
                  <a:cxn ang="0">
                    <a:pos x="535" y="2486"/>
                  </a:cxn>
                  <a:cxn ang="0">
                    <a:pos x="535" y="0"/>
                  </a:cxn>
                </a:cxnLst>
                <a:rect l="0" t="0" r="r" b="b"/>
                <a:pathLst>
                  <a:path w="535" h="2486">
                    <a:moveTo>
                      <a:pt x="535" y="0"/>
                    </a:moveTo>
                    <a:lnTo>
                      <a:pt x="521" y="11"/>
                    </a:lnTo>
                    <a:lnTo>
                      <a:pt x="436" y="11"/>
                    </a:lnTo>
                    <a:lnTo>
                      <a:pt x="436" y="71"/>
                    </a:lnTo>
                    <a:lnTo>
                      <a:pt x="218" y="71"/>
                    </a:lnTo>
                    <a:lnTo>
                      <a:pt x="186" y="106"/>
                    </a:lnTo>
                    <a:lnTo>
                      <a:pt x="152" y="106"/>
                    </a:lnTo>
                    <a:lnTo>
                      <a:pt x="119" y="130"/>
                    </a:lnTo>
                    <a:lnTo>
                      <a:pt x="35" y="130"/>
                    </a:lnTo>
                    <a:lnTo>
                      <a:pt x="3" y="104"/>
                    </a:lnTo>
                    <a:lnTo>
                      <a:pt x="0" y="104"/>
                    </a:lnTo>
                    <a:lnTo>
                      <a:pt x="0" y="2486"/>
                    </a:lnTo>
                    <a:lnTo>
                      <a:pt x="535" y="2486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5" name="未知"/>
              <p:cNvSpPr/>
              <p:nvPr/>
            </p:nvSpPr>
            <p:spPr bwMode="auto">
              <a:xfrm>
                <a:off x="3949" y="332"/>
                <a:ext cx="87" cy="421"/>
              </a:xfrm>
              <a:custGeom>
                <a:avLst/>
                <a:gdLst/>
                <a:ahLst/>
                <a:cxnLst>
                  <a:cxn ang="0">
                    <a:pos x="534" y="891"/>
                  </a:cxn>
                  <a:cxn ang="0">
                    <a:pos x="462" y="891"/>
                  </a:cxn>
                  <a:cxn ang="0">
                    <a:pos x="429" y="924"/>
                  </a:cxn>
                  <a:cxn ang="0">
                    <a:pos x="365" y="924"/>
                  </a:cxn>
                  <a:cxn ang="0">
                    <a:pos x="365" y="706"/>
                  </a:cxn>
                  <a:cxn ang="0">
                    <a:pos x="335" y="676"/>
                  </a:cxn>
                  <a:cxn ang="0">
                    <a:pos x="214" y="676"/>
                  </a:cxn>
                  <a:cxn ang="0">
                    <a:pos x="214" y="119"/>
                  </a:cxn>
                  <a:cxn ang="0">
                    <a:pos x="153" y="119"/>
                  </a:cxn>
                  <a:cxn ang="0">
                    <a:pos x="153" y="53"/>
                  </a:cxn>
                  <a:cxn ang="0">
                    <a:pos x="117" y="53"/>
                  </a:cxn>
                  <a:cxn ang="0">
                    <a:pos x="117" y="0"/>
                  </a:cxn>
                  <a:cxn ang="0">
                    <a:pos x="89" y="0"/>
                  </a:cxn>
                  <a:cxn ang="0">
                    <a:pos x="89" y="51"/>
                  </a:cxn>
                  <a:cxn ang="0">
                    <a:pos x="0" y="51"/>
                  </a:cxn>
                  <a:cxn ang="0">
                    <a:pos x="0" y="2562"/>
                  </a:cxn>
                  <a:cxn ang="0">
                    <a:pos x="534" y="2562"/>
                  </a:cxn>
                  <a:cxn ang="0">
                    <a:pos x="534" y="891"/>
                  </a:cxn>
                </a:cxnLst>
                <a:rect l="0" t="0" r="r" b="b"/>
                <a:pathLst>
                  <a:path w="534" h="2562">
                    <a:moveTo>
                      <a:pt x="534" y="891"/>
                    </a:moveTo>
                    <a:lnTo>
                      <a:pt x="462" y="891"/>
                    </a:lnTo>
                    <a:lnTo>
                      <a:pt x="429" y="924"/>
                    </a:lnTo>
                    <a:lnTo>
                      <a:pt x="365" y="924"/>
                    </a:lnTo>
                    <a:lnTo>
                      <a:pt x="365" y="706"/>
                    </a:lnTo>
                    <a:lnTo>
                      <a:pt x="335" y="676"/>
                    </a:lnTo>
                    <a:lnTo>
                      <a:pt x="214" y="676"/>
                    </a:lnTo>
                    <a:lnTo>
                      <a:pt x="214" y="119"/>
                    </a:lnTo>
                    <a:lnTo>
                      <a:pt x="153" y="119"/>
                    </a:lnTo>
                    <a:lnTo>
                      <a:pt x="153" y="53"/>
                    </a:lnTo>
                    <a:lnTo>
                      <a:pt x="117" y="53"/>
                    </a:lnTo>
                    <a:lnTo>
                      <a:pt x="117" y="0"/>
                    </a:lnTo>
                    <a:lnTo>
                      <a:pt x="89" y="0"/>
                    </a:lnTo>
                    <a:lnTo>
                      <a:pt x="89" y="51"/>
                    </a:lnTo>
                    <a:lnTo>
                      <a:pt x="0" y="51"/>
                    </a:lnTo>
                    <a:lnTo>
                      <a:pt x="0" y="2562"/>
                    </a:lnTo>
                    <a:lnTo>
                      <a:pt x="534" y="2562"/>
                    </a:lnTo>
                    <a:lnTo>
                      <a:pt x="534" y="891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6" name="未知"/>
              <p:cNvSpPr/>
              <p:nvPr/>
            </p:nvSpPr>
            <p:spPr bwMode="auto">
              <a:xfrm>
                <a:off x="4061" y="523"/>
                <a:ext cx="88" cy="230"/>
              </a:xfrm>
              <a:custGeom>
                <a:avLst/>
                <a:gdLst/>
                <a:ahLst/>
                <a:cxnLst>
                  <a:cxn ang="0">
                    <a:pos x="535" y="129"/>
                  </a:cxn>
                  <a:cxn ang="0">
                    <a:pos x="470" y="129"/>
                  </a:cxn>
                  <a:cxn ang="0">
                    <a:pos x="470" y="113"/>
                  </a:cxn>
                  <a:cxn ang="0">
                    <a:pos x="387" y="0"/>
                  </a:cxn>
                  <a:cxn ang="0">
                    <a:pos x="337" y="0"/>
                  </a:cxn>
                  <a:cxn ang="0">
                    <a:pos x="263" y="127"/>
                  </a:cxn>
                  <a:cxn ang="0">
                    <a:pos x="176" y="67"/>
                  </a:cxn>
                  <a:cxn ang="0">
                    <a:pos x="115" y="67"/>
                  </a:cxn>
                  <a:cxn ang="0">
                    <a:pos x="21" y="131"/>
                  </a:cxn>
                  <a:cxn ang="0">
                    <a:pos x="21" y="162"/>
                  </a:cxn>
                  <a:cxn ang="0">
                    <a:pos x="0" y="162"/>
                  </a:cxn>
                  <a:cxn ang="0">
                    <a:pos x="0" y="1397"/>
                  </a:cxn>
                  <a:cxn ang="0">
                    <a:pos x="535" y="1397"/>
                  </a:cxn>
                  <a:cxn ang="0">
                    <a:pos x="535" y="129"/>
                  </a:cxn>
                </a:cxnLst>
                <a:rect l="0" t="0" r="r" b="b"/>
                <a:pathLst>
                  <a:path w="535" h="1397">
                    <a:moveTo>
                      <a:pt x="535" y="129"/>
                    </a:moveTo>
                    <a:lnTo>
                      <a:pt x="470" y="129"/>
                    </a:lnTo>
                    <a:lnTo>
                      <a:pt x="470" y="113"/>
                    </a:lnTo>
                    <a:lnTo>
                      <a:pt x="387" y="0"/>
                    </a:lnTo>
                    <a:lnTo>
                      <a:pt x="337" y="0"/>
                    </a:lnTo>
                    <a:lnTo>
                      <a:pt x="263" y="127"/>
                    </a:lnTo>
                    <a:lnTo>
                      <a:pt x="176" y="67"/>
                    </a:lnTo>
                    <a:lnTo>
                      <a:pt x="115" y="67"/>
                    </a:lnTo>
                    <a:lnTo>
                      <a:pt x="21" y="131"/>
                    </a:lnTo>
                    <a:lnTo>
                      <a:pt x="21" y="162"/>
                    </a:lnTo>
                    <a:lnTo>
                      <a:pt x="0" y="162"/>
                    </a:lnTo>
                    <a:lnTo>
                      <a:pt x="0" y="1397"/>
                    </a:lnTo>
                    <a:lnTo>
                      <a:pt x="535" y="1397"/>
                    </a:lnTo>
                    <a:lnTo>
                      <a:pt x="535" y="12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7" name="未知"/>
              <p:cNvSpPr/>
              <p:nvPr/>
            </p:nvSpPr>
            <p:spPr bwMode="auto">
              <a:xfrm>
                <a:off x="4174" y="265"/>
                <a:ext cx="88" cy="488"/>
              </a:xfrm>
              <a:custGeom>
                <a:avLst/>
                <a:gdLst/>
                <a:ahLst/>
                <a:cxnLst>
                  <a:cxn ang="0">
                    <a:pos x="535" y="32"/>
                  </a:cxn>
                  <a:cxn ang="0">
                    <a:pos x="479" y="32"/>
                  </a:cxn>
                  <a:cxn ang="0">
                    <a:pos x="446" y="0"/>
                  </a:cxn>
                  <a:cxn ang="0">
                    <a:pos x="418" y="0"/>
                  </a:cxn>
                  <a:cxn ang="0">
                    <a:pos x="388" y="38"/>
                  </a:cxn>
                  <a:cxn ang="0">
                    <a:pos x="321" y="38"/>
                  </a:cxn>
                  <a:cxn ang="0">
                    <a:pos x="321" y="127"/>
                  </a:cxn>
                  <a:cxn ang="0">
                    <a:pos x="295" y="127"/>
                  </a:cxn>
                  <a:cxn ang="0">
                    <a:pos x="295" y="163"/>
                  </a:cxn>
                  <a:cxn ang="0">
                    <a:pos x="231" y="163"/>
                  </a:cxn>
                  <a:cxn ang="0">
                    <a:pos x="231" y="186"/>
                  </a:cxn>
                  <a:cxn ang="0">
                    <a:pos x="196" y="186"/>
                  </a:cxn>
                  <a:cxn ang="0">
                    <a:pos x="196" y="250"/>
                  </a:cxn>
                  <a:cxn ang="0">
                    <a:pos x="172" y="250"/>
                  </a:cxn>
                  <a:cxn ang="0">
                    <a:pos x="172" y="1455"/>
                  </a:cxn>
                  <a:cxn ang="0">
                    <a:pos x="136" y="1478"/>
                  </a:cxn>
                  <a:cxn ang="0">
                    <a:pos x="136" y="1522"/>
                  </a:cxn>
                  <a:cxn ang="0">
                    <a:pos x="11" y="1522"/>
                  </a:cxn>
                  <a:cxn ang="0">
                    <a:pos x="11" y="1893"/>
                  </a:cxn>
                  <a:cxn ang="0">
                    <a:pos x="0" y="1898"/>
                  </a:cxn>
                  <a:cxn ang="0">
                    <a:pos x="0" y="2973"/>
                  </a:cxn>
                  <a:cxn ang="0">
                    <a:pos x="535" y="2973"/>
                  </a:cxn>
                  <a:cxn ang="0">
                    <a:pos x="535" y="32"/>
                  </a:cxn>
                </a:cxnLst>
                <a:rect l="0" t="0" r="r" b="b"/>
                <a:pathLst>
                  <a:path w="535" h="2973">
                    <a:moveTo>
                      <a:pt x="535" y="32"/>
                    </a:moveTo>
                    <a:lnTo>
                      <a:pt x="479" y="32"/>
                    </a:lnTo>
                    <a:lnTo>
                      <a:pt x="446" y="0"/>
                    </a:lnTo>
                    <a:lnTo>
                      <a:pt x="418" y="0"/>
                    </a:lnTo>
                    <a:lnTo>
                      <a:pt x="388" y="38"/>
                    </a:lnTo>
                    <a:lnTo>
                      <a:pt x="321" y="38"/>
                    </a:lnTo>
                    <a:lnTo>
                      <a:pt x="321" y="127"/>
                    </a:lnTo>
                    <a:lnTo>
                      <a:pt x="295" y="127"/>
                    </a:lnTo>
                    <a:lnTo>
                      <a:pt x="295" y="163"/>
                    </a:lnTo>
                    <a:lnTo>
                      <a:pt x="231" y="163"/>
                    </a:lnTo>
                    <a:lnTo>
                      <a:pt x="231" y="186"/>
                    </a:lnTo>
                    <a:lnTo>
                      <a:pt x="196" y="186"/>
                    </a:lnTo>
                    <a:lnTo>
                      <a:pt x="196" y="250"/>
                    </a:lnTo>
                    <a:lnTo>
                      <a:pt x="172" y="250"/>
                    </a:lnTo>
                    <a:lnTo>
                      <a:pt x="172" y="1455"/>
                    </a:lnTo>
                    <a:lnTo>
                      <a:pt x="136" y="1478"/>
                    </a:lnTo>
                    <a:lnTo>
                      <a:pt x="136" y="1522"/>
                    </a:lnTo>
                    <a:lnTo>
                      <a:pt x="11" y="1522"/>
                    </a:lnTo>
                    <a:lnTo>
                      <a:pt x="11" y="1893"/>
                    </a:lnTo>
                    <a:lnTo>
                      <a:pt x="0" y="1898"/>
                    </a:lnTo>
                    <a:lnTo>
                      <a:pt x="0" y="2973"/>
                    </a:lnTo>
                    <a:lnTo>
                      <a:pt x="535" y="2973"/>
                    </a:lnTo>
                    <a:lnTo>
                      <a:pt x="535" y="32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8" name="未知"/>
              <p:cNvSpPr/>
              <p:nvPr/>
            </p:nvSpPr>
            <p:spPr bwMode="auto">
              <a:xfrm>
                <a:off x="4287" y="574"/>
                <a:ext cx="88" cy="179"/>
              </a:xfrm>
              <a:custGeom>
                <a:avLst/>
                <a:gdLst/>
                <a:ahLst/>
                <a:cxnLst>
                  <a:cxn ang="0">
                    <a:pos x="535" y="123"/>
                  </a:cxn>
                  <a:cxn ang="0">
                    <a:pos x="503" y="123"/>
                  </a:cxn>
                  <a:cxn ang="0">
                    <a:pos x="503" y="97"/>
                  </a:cxn>
                  <a:cxn ang="0">
                    <a:pos x="394" y="97"/>
                  </a:cxn>
                  <a:cxn ang="0">
                    <a:pos x="324" y="129"/>
                  </a:cxn>
                  <a:cxn ang="0">
                    <a:pos x="324" y="0"/>
                  </a:cxn>
                  <a:cxn ang="0">
                    <a:pos x="284" y="0"/>
                  </a:cxn>
                  <a:cxn ang="0">
                    <a:pos x="284" y="129"/>
                  </a:cxn>
                  <a:cxn ang="0">
                    <a:pos x="255" y="129"/>
                  </a:cxn>
                  <a:cxn ang="0">
                    <a:pos x="255" y="66"/>
                  </a:cxn>
                  <a:cxn ang="0">
                    <a:pos x="197" y="66"/>
                  </a:cxn>
                  <a:cxn ang="0">
                    <a:pos x="197" y="127"/>
                  </a:cxn>
                  <a:cxn ang="0">
                    <a:pos x="169" y="127"/>
                  </a:cxn>
                  <a:cxn ang="0">
                    <a:pos x="169" y="101"/>
                  </a:cxn>
                  <a:cxn ang="0">
                    <a:pos x="42" y="101"/>
                  </a:cxn>
                  <a:cxn ang="0">
                    <a:pos x="42" y="129"/>
                  </a:cxn>
                  <a:cxn ang="0">
                    <a:pos x="11" y="129"/>
                  </a:cxn>
                  <a:cxn ang="0">
                    <a:pos x="11" y="99"/>
                  </a:cxn>
                  <a:cxn ang="0">
                    <a:pos x="0" y="99"/>
                  </a:cxn>
                  <a:cxn ang="0">
                    <a:pos x="0" y="1088"/>
                  </a:cxn>
                  <a:cxn ang="0">
                    <a:pos x="535" y="1088"/>
                  </a:cxn>
                  <a:cxn ang="0">
                    <a:pos x="535" y="123"/>
                  </a:cxn>
                </a:cxnLst>
                <a:rect l="0" t="0" r="r" b="b"/>
                <a:pathLst>
                  <a:path w="535" h="1088">
                    <a:moveTo>
                      <a:pt x="535" y="123"/>
                    </a:moveTo>
                    <a:lnTo>
                      <a:pt x="503" y="123"/>
                    </a:lnTo>
                    <a:lnTo>
                      <a:pt x="503" y="97"/>
                    </a:lnTo>
                    <a:lnTo>
                      <a:pt x="394" y="97"/>
                    </a:lnTo>
                    <a:lnTo>
                      <a:pt x="324" y="129"/>
                    </a:lnTo>
                    <a:lnTo>
                      <a:pt x="324" y="0"/>
                    </a:lnTo>
                    <a:lnTo>
                      <a:pt x="284" y="0"/>
                    </a:lnTo>
                    <a:lnTo>
                      <a:pt x="284" y="129"/>
                    </a:lnTo>
                    <a:lnTo>
                      <a:pt x="255" y="129"/>
                    </a:lnTo>
                    <a:lnTo>
                      <a:pt x="255" y="66"/>
                    </a:lnTo>
                    <a:lnTo>
                      <a:pt x="197" y="66"/>
                    </a:lnTo>
                    <a:lnTo>
                      <a:pt x="197" y="127"/>
                    </a:lnTo>
                    <a:lnTo>
                      <a:pt x="169" y="127"/>
                    </a:lnTo>
                    <a:lnTo>
                      <a:pt x="169" y="101"/>
                    </a:lnTo>
                    <a:lnTo>
                      <a:pt x="42" y="101"/>
                    </a:lnTo>
                    <a:lnTo>
                      <a:pt x="42" y="129"/>
                    </a:lnTo>
                    <a:lnTo>
                      <a:pt x="11" y="129"/>
                    </a:lnTo>
                    <a:lnTo>
                      <a:pt x="11" y="99"/>
                    </a:lnTo>
                    <a:lnTo>
                      <a:pt x="0" y="99"/>
                    </a:lnTo>
                    <a:lnTo>
                      <a:pt x="0" y="1088"/>
                    </a:lnTo>
                    <a:lnTo>
                      <a:pt x="535" y="1088"/>
                    </a:lnTo>
                    <a:lnTo>
                      <a:pt x="535" y="12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79" name="未知"/>
              <p:cNvSpPr/>
              <p:nvPr/>
            </p:nvSpPr>
            <p:spPr bwMode="auto">
              <a:xfrm>
                <a:off x="4400" y="260"/>
                <a:ext cx="87" cy="493"/>
              </a:xfrm>
              <a:custGeom>
                <a:avLst/>
                <a:gdLst/>
                <a:ahLst/>
                <a:cxnLst>
                  <a:cxn ang="0">
                    <a:pos x="534" y="183"/>
                  </a:cxn>
                  <a:cxn ang="0">
                    <a:pos x="444" y="89"/>
                  </a:cxn>
                  <a:cxn ang="0">
                    <a:pos x="402" y="89"/>
                  </a:cxn>
                  <a:cxn ang="0">
                    <a:pos x="402" y="26"/>
                  </a:cxn>
                  <a:cxn ang="0">
                    <a:pos x="368" y="0"/>
                  </a:cxn>
                  <a:cxn ang="0">
                    <a:pos x="339" y="0"/>
                  </a:cxn>
                  <a:cxn ang="0">
                    <a:pos x="307" y="30"/>
                  </a:cxn>
                  <a:cxn ang="0">
                    <a:pos x="154" y="30"/>
                  </a:cxn>
                  <a:cxn ang="0">
                    <a:pos x="154" y="56"/>
                  </a:cxn>
                  <a:cxn ang="0">
                    <a:pos x="122" y="56"/>
                  </a:cxn>
                  <a:cxn ang="0">
                    <a:pos x="122" y="179"/>
                  </a:cxn>
                  <a:cxn ang="0">
                    <a:pos x="94" y="179"/>
                  </a:cxn>
                  <a:cxn ang="0">
                    <a:pos x="94" y="1919"/>
                  </a:cxn>
                  <a:cxn ang="0">
                    <a:pos x="37" y="1919"/>
                  </a:cxn>
                  <a:cxn ang="0">
                    <a:pos x="37" y="2064"/>
                  </a:cxn>
                  <a:cxn ang="0">
                    <a:pos x="0" y="2064"/>
                  </a:cxn>
                  <a:cxn ang="0">
                    <a:pos x="0" y="2999"/>
                  </a:cxn>
                  <a:cxn ang="0">
                    <a:pos x="534" y="2999"/>
                  </a:cxn>
                  <a:cxn ang="0">
                    <a:pos x="534" y="183"/>
                  </a:cxn>
                </a:cxnLst>
                <a:rect l="0" t="0" r="r" b="b"/>
                <a:pathLst>
                  <a:path w="534" h="2999">
                    <a:moveTo>
                      <a:pt x="534" y="183"/>
                    </a:moveTo>
                    <a:lnTo>
                      <a:pt x="444" y="89"/>
                    </a:lnTo>
                    <a:lnTo>
                      <a:pt x="402" y="89"/>
                    </a:lnTo>
                    <a:lnTo>
                      <a:pt x="402" y="26"/>
                    </a:lnTo>
                    <a:lnTo>
                      <a:pt x="368" y="0"/>
                    </a:lnTo>
                    <a:lnTo>
                      <a:pt x="339" y="0"/>
                    </a:lnTo>
                    <a:lnTo>
                      <a:pt x="307" y="30"/>
                    </a:lnTo>
                    <a:lnTo>
                      <a:pt x="154" y="30"/>
                    </a:lnTo>
                    <a:lnTo>
                      <a:pt x="154" y="56"/>
                    </a:lnTo>
                    <a:lnTo>
                      <a:pt x="122" y="56"/>
                    </a:lnTo>
                    <a:lnTo>
                      <a:pt x="122" y="179"/>
                    </a:lnTo>
                    <a:lnTo>
                      <a:pt x="94" y="179"/>
                    </a:lnTo>
                    <a:lnTo>
                      <a:pt x="94" y="1919"/>
                    </a:lnTo>
                    <a:lnTo>
                      <a:pt x="37" y="1919"/>
                    </a:lnTo>
                    <a:lnTo>
                      <a:pt x="37" y="2064"/>
                    </a:lnTo>
                    <a:lnTo>
                      <a:pt x="0" y="2064"/>
                    </a:lnTo>
                    <a:lnTo>
                      <a:pt x="0" y="2999"/>
                    </a:lnTo>
                    <a:lnTo>
                      <a:pt x="534" y="2999"/>
                    </a:lnTo>
                    <a:lnTo>
                      <a:pt x="534" y="183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0" name="未知"/>
              <p:cNvSpPr/>
              <p:nvPr/>
            </p:nvSpPr>
            <p:spPr bwMode="auto">
              <a:xfrm>
                <a:off x="4513" y="574"/>
                <a:ext cx="87" cy="179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370" y="0"/>
                  </a:cxn>
                  <a:cxn ang="0">
                    <a:pos x="370" y="101"/>
                  </a:cxn>
                  <a:cxn ang="0">
                    <a:pos x="336" y="101"/>
                  </a:cxn>
                  <a:cxn ang="0">
                    <a:pos x="336" y="4"/>
                  </a:cxn>
                  <a:cxn ang="0">
                    <a:pos x="273" y="4"/>
                  </a:cxn>
                  <a:cxn ang="0">
                    <a:pos x="273" y="131"/>
                  </a:cxn>
                  <a:cxn ang="0">
                    <a:pos x="187" y="131"/>
                  </a:cxn>
                  <a:cxn ang="0">
                    <a:pos x="118" y="62"/>
                  </a:cxn>
                  <a:cxn ang="0">
                    <a:pos x="94" y="62"/>
                  </a:cxn>
                  <a:cxn ang="0">
                    <a:pos x="60" y="97"/>
                  </a:cxn>
                  <a:cxn ang="0">
                    <a:pos x="60" y="125"/>
                  </a:cxn>
                  <a:cxn ang="0">
                    <a:pos x="29" y="125"/>
                  </a:cxn>
                  <a:cxn ang="0">
                    <a:pos x="29" y="99"/>
                  </a:cxn>
                  <a:cxn ang="0">
                    <a:pos x="0" y="99"/>
                  </a:cxn>
                  <a:cxn ang="0">
                    <a:pos x="0" y="1090"/>
                  </a:cxn>
                  <a:cxn ang="0">
                    <a:pos x="535" y="1090"/>
                  </a:cxn>
                  <a:cxn ang="0">
                    <a:pos x="535" y="0"/>
                  </a:cxn>
                </a:cxnLst>
                <a:rect l="0" t="0" r="r" b="b"/>
                <a:pathLst>
                  <a:path w="535" h="1090">
                    <a:moveTo>
                      <a:pt x="535" y="0"/>
                    </a:moveTo>
                    <a:lnTo>
                      <a:pt x="370" y="0"/>
                    </a:lnTo>
                    <a:lnTo>
                      <a:pt x="370" y="101"/>
                    </a:lnTo>
                    <a:lnTo>
                      <a:pt x="336" y="101"/>
                    </a:lnTo>
                    <a:lnTo>
                      <a:pt x="336" y="4"/>
                    </a:lnTo>
                    <a:lnTo>
                      <a:pt x="273" y="4"/>
                    </a:lnTo>
                    <a:lnTo>
                      <a:pt x="273" y="131"/>
                    </a:lnTo>
                    <a:lnTo>
                      <a:pt x="187" y="131"/>
                    </a:lnTo>
                    <a:lnTo>
                      <a:pt x="118" y="62"/>
                    </a:lnTo>
                    <a:lnTo>
                      <a:pt x="94" y="62"/>
                    </a:lnTo>
                    <a:lnTo>
                      <a:pt x="60" y="97"/>
                    </a:lnTo>
                    <a:lnTo>
                      <a:pt x="60" y="125"/>
                    </a:lnTo>
                    <a:lnTo>
                      <a:pt x="29" y="125"/>
                    </a:lnTo>
                    <a:lnTo>
                      <a:pt x="29" y="99"/>
                    </a:lnTo>
                    <a:lnTo>
                      <a:pt x="0" y="99"/>
                    </a:lnTo>
                    <a:lnTo>
                      <a:pt x="0" y="1090"/>
                    </a:lnTo>
                    <a:lnTo>
                      <a:pt x="535" y="1090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0074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1" name="Rectangle 161"/>
              <p:cNvSpPr>
                <a:spLocks noChangeArrowheads="1"/>
              </p:cNvSpPr>
              <p:nvPr/>
            </p:nvSpPr>
            <p:spPr bwMode="auto">
              <a:xfrm>
                <a:off x="4588" y="544"/>
                <a:ext cx="12" cy="11"/>
              </a:xfrm>
              <a:prstGeom prst="rect">
                <a:avLst/>
              </a:prstGeom>
              <a:solidFill>
                <a:srgbClr val="DDDDDC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2" name="未知"/>
              <p:cNvSpPr/>
              <p:nvPr/>
            </p:nvSpPr>
            <p:spPr bwMode="auto">
              <a:xfrm>
                <a:off x="4625" y="494"/>
                <a:ext cx="88" cy="259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393" y="0"/>
                  </a:cxn>
                  <a:cxn ang="0">
                    <a:pos x="393" y="62"/>
                  </a:cxn>
                  <a:cxn ang="0">
                    <a:pos x="332" y="62"/>
                  </a:cxn>
                  <a:cxn ang="0">
                    <a:pos x="332" y="306"/>
                  </a:cxn>
                  <a:cxn ang="0">
                    <a:pos x="54" y="306"/>
                  </a:cxn>
                  <a:cxn ang="0">
                    <a:pos x="54" y="278"/>
                  </a:cxn>
                  <a:cxn ang="0">
                    <a:pos x="78" y="278"/>
                  </a:cxn>
                  <a:cxn ang="0">
                    <a:pos x="78" y="218"/>
                  </a:cxn>
                  <a:cxn ang="0">
                    <a:pos x="24" y="218"/>
                  </a:cxn>
                  <a:cxn ang="0">
                    <a:pos x="24" y="278"/>
                  </a:cxn>
                  <a:cxn ang="0">
                    <a:pos x="0" y="278"/>
                  </a:cxn>
                  <a:cxn ang="0">
                    <a:pos x="0" y="389"/>
                  </a:cxn>
                  <a:cxn ang="0">
                    <a:pos x="18" y="395"/>
                  </a:cxn>
                  <a:cxn ang="0">
                    <a:pos x="18" y="441"/>
                  </a:cxn>
                  <a:cxn ang="0">
                    <a:pos x="0" y="456"/>
                  </a:cxn>
                  <a:cxn ang="0">
                    <a:pos x="0" y="1578"/>
                  </a:cxn>
                  <a:cxn ang="0">
                    <a:pos x="535" y="1578"/>
                  </a:cxn>
                  <a:cxn ang="0">
                    <a:pos x="535" y="0"/>
                  </a:cxn>
                </a:cxnLst>
                <a:rect l="0" t="0" r="r" b="b"/>
                <a:pathLst>
                  <a:path w="535" h="1578">
                    <a:moveTo>
                      <a:pt x="535" y="0"/>
                    </a:moveTo>
                    <a:lnTo>
                      <a:pt x="393" y="0"/>
                    </a:lnTo>
                    <a:lnTo>
                      <a:pt x="393" y="62"/>
                    </a:lnTo>
                    <a:lnTo>
                      <a:pt x="332" y="62"/>
                    </a:lnTo>
                    <a:lnTo>
                      <a:pt x="332" y="306"/>
                    </a:lnTo>
                    <a:lnTo>
                      <a:pt x="54" y="306"/>
                    </a:lnTo>
                    <a:lnTo>
                      <a:pt x="54" y="278"/>
                    </a:lnTo>
                    <a:lnTo>
                      <a:pt x="78" y="278"/>
                    </a:lnTo>
                    <a:lnTo>
                      <a:pt x="78" y="218"/>
                    </a:lnTo>
                    <a:lnTo>
                      <a:pt x="24" y="218"/>
                    </a:lnTo>
                    <a:lnTo>
                      <a:pt x="24" y="278"/>
                    </a:lnTo>
                    <a:lnTo>
                      <a:pt x="0" y="278"/>
                    </a:lnTo>
                    <a:lnTo>
                      <a:pt x="0" y="389"/>
                    </a:lnTo>
                    <a:lnTo>
                      <a:pt x="18" y="395"/>
                    </a:lnTo>
                    <a:lnTo>
                      <a:pt x="18" y="441"/>
                    </a:lnTo>
                    <a:lnTo>
                      <a:pt x="0" y="456"/>
                    </a:lnTo>
                    <a:lnTo>
                      <a:pt x="0" y="1578"/>
                    </a:lnTo>
                    <a:lnTo>
                      <a:pt x="535" y="1578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3" name="未知"/>
              <p:cNvSpPr/>
              <p:nvPr/>
            </p:nvSpPr>
            <p:spPr bwMode="auto">
              <a:xfrm>
                <a:off x="4738" y="442"/>
                <a:ext cx="88" cy="311"/>
              </a:xfrm>
              <a:custGeom>
                <a:avLst/>
                <a:gdLst/>
                <a:ahLst/>
                <a:cxnLst>
                  <a:cxn ang="0">
                    <a:pos x="534" y="699"/>
                  </a:cxn>
                  <a:cxn ang="0">
                    <a:pos x="475" y="681"/>
                  </a:cxn>
                  <a:cxn ang="0">
                    <a:pos x="475" y="645"/>
                  </a:cxn>
                  <a:cxn ang="0">
                    <a:pos x="418" y="645"/>
                  </a:cxn>
                  <a:cxn ang="0">
                    <a:pos x="418" y="679"/>
                  </a:cxn>
                  <a:cxn ang="0">
                    <a:pos x="390" y="679"/>
                  </a:cxn>
                  <a:cxn ang="0">
                    <a:pos x="390" y="645"/>
                  </a:cxn>
                  <a:cxn ang="0">
                    <a:pos x="358" y="645"/>
                  </a:cxn>
                  <a:cxn ang="0">
                    <a:pos x="358" y="701"/>
                  </a:cxn>
                  <a:cxn ang="0">
                    <a:pos x="326" y="701"/>
                  </a:cxn>
                  <a:cxn ang="0">
                    <a:pos x="326" y="157"/>
                  </a:cxn>
                  <a:cxn ang="0">
                    <a:pos x="534" y="157"/>
                  </a:cxn>
                  <a:cxn ang="0">
                    <a:pos x="534" y="103"/>
                  </a:cxn>
                  <a:cxn ang="0">
                    <a:pos x="354" y="98"/>
                  </a:cxn>
                  <a:cxn ang="0">
                    <a:pos x="295" y="98"/>
                  </a:cxn>
                  <a:cxn ang="0">
                    <a:pos x="295" y="0"/>
                  </a:cxn>
                  <a:cxn ang="0">
                    <a:pos x="261" y="0"/>
                  </a:cxn>
                  <a:cxn ang="0">
                    <a:pos x="261" y="94"/>
                  </a:cxn>
                  <a:cxn ang="0">
                    <a:pos x="227" y="94"/>
                  </a:cxn>
                  <a:cxn ang="0">
                    <a:pos x="227" y="66"/>
                  </a:cxn>
                  <a:cxn ang="0">
                    <a:pos x="197" y="66"/>
                  </a:cxn>
                  <a:cxn ang="0">
                    <a:pos x="197" y="38"/>
                  </a:cxn>
                  <a:cxn ang="0">
                    <a:pos x="168" y="38"/>
                  </a:cxn>
                  <a:cxn ang="0">
                    <a:pos x="168" y="6"/>
                  </a:cxn>
                  <a:cxn ang="0">
                    <a:pos x="140" y="6"/>
                  </a:cxn>
                  <a:cxn ang="0">
                    <a:pos x="140" y="34"/>
                  </a:cxn>
                  <a:cxn ang="0">
                    <a:pos x="104" y="34"/>
                  </a:cxn>
                  <a:cxn ang="0">
                    <a:pos x="104" y="125"/>
                  </a:cxn>
                  <a:cxn ang="0">
                    <a:pos x="140" y="125"/>
                  </a:cxn>
                  <a:cxn ang="0">
                    <a:pos x="140" y="155"/>
                  </a:cxn>
                  <a:cxn ang="0">
                    <a:pos x="259" y="155"/>
                  </a:cxn>
                  <a:cxn ang="0">
                    <a:pos x="259" y="374"/>
                  </a:cxn>
                  <a:cxn ang="0">
                    <a:pos x="231" y="374"/>
                  </a:cxn>
                  <a:cxn ang="0">
                    <a:pos x="231" y="348"/>
                  </a:cxn>
                  <a:cxn ang="0">
                    <a:pos x="191" y="312"/>
                  </a:cxn>
                  <a:cxn ang="0">
                    <a:pos x="13" y="312"/>
                  </a:cxn>
                  <a:cxn ang="0">
                    <a:pos x="13" y="280"/>
                  </a:cxn>
                  <a:cxn ang="0">
                    <a:pos x="0" y="280"/>
                  </a:cxn>
                  <a:cxn ang="0">
                    <a:pos x="0" y="1890"/>
                  </a:cxn>
                  <a:cxn ang="0">
                    <a:pos x="534" y="1890"/>
                  </a:cxn>
                  <a:cxn ang="0">
                    <a:pos x="534" y="699"/>
                  </a:cxn>
                </a:cxnLst>
                <a:rect l="0" t="0" r="r" b="b"/>
                <a:pathLst>
                  <a:path w="534" h="1890">
                    <a:moveTo>
                      <a:pt x="534" y="699"/>
                    </a:moveTo>
                    <a:lnTo>
                      <a:pt x="475" y="681"/>
                    </a:lnTo>
                    <a:lnTo>
                      <a:pt x="475" y="645"/>
                    </a:lnTo>
                    <a:lnTo>
                      <a:pt x="418" y="645"/>
                    </a:lnTo>
                    <a:lnTo>
                      <a:pt x="418" y="679"/>
                    </a:lnTo>
                    <a:lnTo>
                      <a:pt x="390" y="679"/>
                    </a:lnTo>
                    <a:lnTo>
                      <a:pt x="390" y="645"/>
                    </a:lnTo>
                    <a:lnTo>
                      <a:pt x="358" y="645"/>
                    </a:lnTo>
                    <a:lnTo>
                      <a:pt x="358" y="701"/>
                    </a:lnTo>
                    <a:lnTo>
                      <a:pt x="326" y="701"/>
                    </a:lnTo>
                    <a:lnTo>
                      <a:pt x="326" y="157"/>
                    </a:lnTo>
                    <a:lnTo>
                      <a:pt x="534" y="157"/>
                    </a:lnTo>
                    <a:lnTo>
                      <a:pt x="534" y="103"/>
                    </a:lnTo>
                    <a:lnTo>
                      <a:pt x="354" y="98"/>
                    </a:lnTo>
                    <a:lnTo>
                      <a:pt x="295" y="98"/>
                    </a:lnTo>
                    <a:lnTo>
                      <a:pt x="295" y="0"/>
                    </a:lnTo>
                    <a:lnTo>
                      <a:pt x="261" y="0"/>
                    </a:lnTo>
                    <a:lnTo>
                      <a:pt x="261" y="94"/>
                    </a:lnTo>
                    <a:lnTo>
                      <a:pt x="227" y="94"/>
                    </a:lnTo>
                    <a:lnTo>
                      <a:pt x="227" y="66"/>
                    </a:lnTo>
                    <a:lnTo>
                      <a:pt x="197" y="66"/>
                    </a:lnTo>
                    <a:lnTo>
                      <a:pt x="197" y="38"/>
                    </a:lnTo>
                    <a:lnTo>
                      <a:pt x="168" y="38"/>
                    </a:lnTo>
                    <a:lnTo>
                      <a:pt x="168" y="6"/>
                    </a:lnTo>
                    <a:lnTo>
                      <a:pt x="140" y="6"/>
                    </a:lnTo>
                    <a:lnTo>
                      <a:pt x="140" y="34"/>
                    </a:lnTo>
                    <a:lnTo>
                      <a:pt x="104" y="34"/>
                    </a:lnTo>
                    <a:lnTo>
                      <a:pt x="104" y="125"/>
                    </a:lnTo>
                    <a:lnTo>
                      <a:pt x="140" y="125"/>
                    </a:lnTo>
                    <a:lnTo>
                      <a:pt x="140" y="155"/>
                    </a:lnTo>
                    <a:lnTo>
                      <a:pt x="259" y="155"/>
                    </a:lnTo>
                    <a:lnTo>
                      <a:pt x="259" y="374"/>
                    </a:lnTo>
                    <a:lnTo>
                      <a:pt x="231" y="374"/>
                    </a:lnTo>
                    <a:lnTo>
                      <a:pt x="231" y="348"/>
                    </a:lnTo>
                    <a:lnTo>
                      <a:pt x="191" y="312"/>
                    </a:lnTo>
                    <a:lnTo>
                      <a:pt x="13" y="312"/>
                    </a:lnTo>
                    <a:lnTo>
                      <a:pt x="13" y="280"/>
                    </a:lnTo>
                    <a:lnTo>
                      <a:pt x="0" y="280"/>
                    </a:lnTo>
                    <a:lnTo>
                      <a:pt x="0" y="1890"/>
                    </a:lnTo>
                    <a:lnTo>
                      <a:pt x="534" y="1890"/>
                    </a:lnTo>
                    <a:lnTo>
                      <a:pt x="534" y="69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4" name="未知"/>
              <p:cNvSpPr/>
              <p:nvPr/>
            </p:nvSpPr>
            <p:spPr bwMode="auto">
              <a:xfrm>
                <a:off x="4851" y="549"/>
                <a:ext cx="88" cy="204"/>
              </a:xfrm>
              <a:custGeom>
                <a:avLst/>
                <a:gdLst/>
                <a:ahLst/>
                <a:cxnLst>
                  <a:cxn ang="0">
                    <a:pos x="535" y="53"/>
                  </a:cxn>
                  <a:cxn ang="0">
                    <a:pos x="522" y="60"/>
                  </a:cxn>
                  <a:cxn ang="0">
                    <a:pos x="360" y="60"/>
                  </a:cxn>
                  <a:cxn ang="0">
                    <a:pos x="290" y="32"/>
                  </a:cxn>
                  <a:cxn ang="0">
                    <a:pos x="223" y="32"/>
                  </a:cxn>
                  <a:cxn ang="0">
                    <a:pos x="223" y="0"/>
                  </a:cxn>
                  <a:cxn ang="0">
                    <a:pos x="165" y="0"/>
                  </a:cxn>
                  <a:cxn ang="0">
                    <a:pos x="165" y="32"/>
                  </a:cxn>
                  <a:cxn ang="0">
                    <a:pos x="131" y="32"/>
                  </a:cxn>
                  <a:cxn ang="0">
                    <a:pos x="131" y="2"/>
                  </a:cxn>
                  <a:cxn ang="0">
                    <a:pos x="96" y="2"/>
                  </a:cxn>
                  <a:cxn ang="0">
                    <a:pos x="96" y="64"/>
                  </a:cxn>
                  <a:cxn ang="0">
                    <a:pos x="0" y="64"/>
                  </a:cxn>
                  <a:cxn ang="0">
                    <a:pos x="0" y="1241"/>
                  </a:cxn>
                  <a:cxn ang="0">
                    <a:pos x="535" y="1241"/>
                  </a:cxn>
                  <a:cxn ang="0">
                    <a:pos x="535" y="53"/>
                  </a:cxn>
                </a:cxnLst>
                <a:rect l="0" t="0" r="r" b="b"/>
                <a:pathLst>
                  <a:path w="535" h="1241">
                    <a:moveTo>
                      <a:pt x="535" y="53"/>
                    </a:moveTo>
                    <a:lnTo>
                      <a:pt x="522" y="60"/>
                    </a:lnTo>
                    <a:lnTo>
                      <a:pt x="360" y="60"/>
                    </a:lnTo>
                    <a:lnTo>
                      <a:pt x="290" y="32"/>
                    </a:lnTo>
                    <a:lnTo>
                      <a:pt x="223" y="32"/>
                    </a:lnTo>
                    <a:lnTo>
                      <a:pt x="223" y="0"/>
                    </a:lnTo>
                    <a:lnTo>
                      <a:pt x="165" y="0"/>
                    </a:lnTo>
                    <a:lnTo>
                      <a:pt x="165" y="32"/>
                    </a:lnTo>
                    <a:lnTo>
                      <a:pt x="131" y="32"/>
                    </a:lnTo>
                    <a:lnTo>
                      <a:pt x="131" y="2"/>
                    </a:lnTo>
                    <a:lnTo>
                      <a:pt x="96" y="2"/>
                    </a:lnTo>
                    <a:lnTo>
                      <a:pt x="96" y="64"/>
                    </a:lnTo>
                    <a:lnTo>
                      <a:pt x="0" y="64"/>
                    </a:lnTo>
                    <a:lnTo>
                      <a:pt x="0" y="1241"/>
                    </a:lnTo>
                    <a:lnTo>
                      <a:pt x="535" y="1241"/>
                    </a:lnTo>
                    <a:lnTo>
                      <a:pt x="535" y="5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5" name="未知"/>
              <p:cNvSpPr/>
              <p:nvPr/>
            </p:nvSpPr>
            <p:spPr bwMode="auto">
              <a:xfrm>
                <a:off x="4964" y="438"/>
                <a:ext cx="88" cy="315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530" y="0"/>
                  </a:cxn>
                  <a:cxn ang="0">
                    <a:pos x="530" y="151"/>
                  </a:cxn>
                  <a:cxn ang="0">
                    <a:pos x="439" y="151"/>
                  </a:cxn>
                  <a:cxn ang="0">
                    <a:pos x="439" y="123"/>
                  </a:cxn>
                  <a:cxn ang="0">
                    <a:pos x="405" y="123"/>
                  </a:cxn>
                  <a:cxn ang="0">
                    <a:pos x="405" y="156"/>
                  </a:cxn>
                  <a:cxn ang="0">
                    <a:pos x="312" y="156"/>
                  </a:cxn>
                  <a:cxn ang="0">
                    <a:pos x="312" y="212"/>
                  </a:cxn>
                  <a:cxn ang="0">
                    <a:pos x="183" y="212"/>
                  </a:cxn>
                  <a:cxn ang="0">
                    <a:pos x="183" y="281"/>
                  </a:cxn>
                  <a:cxn ang="0">
                    <a:pos x="218" y="281"/>
                  </a:cxn>
                  <a:cxn ang="0">
                    <a:pos x="218" y="367"/>
                  </a:cxn>
                  <a:cxn ang="0">
                    <a:pos x="181" y="367"/>
                  </a:cxn>
                  <a:cxn ang="0">
                    <a:pos x="181" y="403"/>
                  </a:cxn>
                  <a:cxn ang="0">
                    <a:pos x="222" y="403"/>
                  </a:cxn>
                  <a:cxn ang="0">
                    <a:pos x="222" y="534"/>
                  </a:cxn>
                  <a:cxn ang="0">
                    <a:pos x="189" y="534"/>
                  </a:cxn>
                  <a:cxn ang="0">
                    <a:pos x="189" y="742"/>
                  </a:cxn>
                  <a:cxn ang="0">
                    <a:pos x="133" y="742"/>
                  </a:cxn>
                  <a:cxn ang="0">
                    <a:pos x="0" y="700"/>
                  </a:cxn>
                  <a:cxn ang="0">
                    <a:pos x="0" y="1919"/>
                  </a:cxn>
                  <a:cxn ang="0">
                    <a:pos x="535" y="1919"/>
                  </a:cxn>
                  <a:cxn ang="0">
                    <a:pos x="535" y="0"/>
                  </a:cxn>
                </a:cxnLst>
                <a:rect l="0" t="0" r="r" b="b"/>
                <a:pathLst>
                  <a:path w="535" h="1919">
                    <a:moveTo>
                      <a:pt x="535" y="0"/>
                    </a:moveTo>
                    <a:lnTo>
                      <a:pt x="530" y="0"/>
                    </a:lnTo>
                    <a:lnTo>
                      <a:pt x="530" y="151"/>
                    </a:lnTo>
                    <a:lnTo>
                      <a:pt x="439" y="151"/>
                    </a:lnTo>
                    <a:lnTo>
                      <a:pt x="439" y="123"/>
                    </a:lnTo>
                    <a:lnTo>
                      <a:pt x="405" y="123"/>
                    </a:lnTo>
                    <a:lnTo>
                      <a:pt x="405" y="156"/>
                    </a:lnTo>
                    <a:lnTo>
                      <a:pt x="312" y="156"/>
                    </a:lnTo>
                    <a:lnTo>
                      <a:pt x="312" y="212"/>
                    </a:lnTo>
                    <a:lnTo>
                      <a:pt x="183" y="212"/>
                    </a:lnTo>
                    <a:lnTo>
                      <a:pt x="183" y="281"/>
                    </a:lnTo>
                    <a:lnTo>
                      <a:pt x="218" y="281"/>
                    </a:lnTo>
                    <a:lnTo>
                      <a:pt x="218" y="367"/>
                    </a:lnTo>
                    <a:lnTo>
                      <a:pt x="181" y="367"/>
                    </a:lnTo>
                    <a:lnTo>
                      <a:pt x="181" y="403"/>
                    </a:lnTo>
                    <a:lnTo>
                      <a:pt x="222" y="403"/>
                    </a:lnTo>
                    <a:lnTo>
                      <a:pt x="222" y="534"/>
                    </a:lnTo>
                    <a:lnTo>
                      <a:pt x="189" y="534"/>
                    </a:lnTo>
                    <a:lnTo>
                      <a:pt x="189" y="742"/>
                    </a:lnTo>
                    <a:lnTo>
                      <a:pt x="133" y="742"/>
                    </a:lnTo>
                    <a:lnTo>
                      <a:pt x="0" y="700"/>
                    </a:lnTo>
                    <a:lnTo>
                      <a:pt x="0" y="1919"/>
                    </a:lnTo>
                    <a:lnTo>
                      <a:pt x="535" y="1919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AB33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6" name="未知"/>
              <p:cNvSpPr/>
              <p:nvPr/>
            </p:nvSpPr>
            <p:spPr bwMode="auto">
              <a:xfrm>
                <a:off x="5016" y="378"/>
                <a:ext cx="36" cy="17"/>
              </a:xfrm>
              <a:custGeom>
                <a:avLst/>
                <a:gdLst/>
                <a:ahLst/>
                <a:cxnLst>
                  <a:cxn ang="0">
                    <a:pos x="217" y="21"/>
                  </a:cxn>
                  <a:cxn ang="0">
                    <a:pos x="83" y="21"/>
                  </a:cxn>
                  <a:cxn ang="0">
                    <a:pos x="83" y="0"/>
                  </a:cxn>
                  <a:cxn ang="0">
                    <a:pos x="23" y="0"/>
                  </a:cxn>
                  <a:cxn ang="0">
                    <a:pos x="23" y="33"/>
                  </a:cxn>
                  <a:cxn ang="0">
                    <a:pos x="0" y="33"/>
                  </a:cxn>
                  <a:cxn ang="0">
                    <a:pos x="0" y="88"/>
                  </a:cxn>
                  <a:cxn ang="0">
                    <a:pos x="18" y="88"/>
                  </a:cxn>
                  <a:cxn ang="0">
                    <a:pos x="35" y="105"/>
                  </a:cxn>
                  <a:cxn ang="0">
                    <a:pos x="83" y="105"/>
                  </a:cxn>
                  <a:cxn ang="0">
                    <a:pos x="103" y="85"/>
                  </a:cxn>
                  <a:cxn ang="0">
                    <a:pos x="160" y="85"/>
                  </a:cxn>
                  <a:cxn ang="0">
                    <a:pos x="214" y="59"/>
                  </a:cxn>
                  <a:cxn ang="0">
                    <a:pos x="217" y="59"/>
                  </a:cxn>
                  <a:cxn ang="0">
                    <a:pos x="217" y="21"/>
                  </a:cxn>
                </a:cxnLst>
                <a:rect l="0" t="0" r="r" b="b"/>
                <a:pathLst>
                  <a:path w="217" h="105">
                    <a:moveTo>
                      <a:pt x="217" y="21"/>
                    </a:moveTo>
                    <a:lnTo>
                      <a:pt x="83" y="21"/>
                    </a:lnTo>
                    <a:lnTo>
                      <a:pt x="83" y="0"/>
                    </a:lnTo>
                    <a:lnTo>
                      <a:pt x="23" y="0"/>
                    </a:lnTo>
                    <a:lnTo>
                      <a:pt x="23" y="33"/>
                    </a:lnTo>
                    <a:lnTo>
                      <a:pt x="0" y="33"/>
                    </a:lnTo>
                    <a:lnTo>
                      <a:pt x="0" y="88"/>
                    </a:lnTo>
                    <a:lnTo>
                      <a:pt x="18" y="88"/>
                    </a:lnTo>
                    <a:lnTo>
                      <a:pt x="35" y="105"/>
                    </a:lnTo>
                    <a:lnTo>
                      <a:pt x="83" y="105"/>
                    </a:lnTo>
                    <a:lnTo>
                      <a:pt x="103" y="85"/>
                    </a:lnTo>
                    <a:lnTo>
                      <a:pt x="160" y="85"/>
                    </a:lnTo>
                    <a:lnTo>
                      <a:pt x="214" y="59"/>
                    </a:lnTo>
                    <a:lnTo>
                      <a:pt x="217" y="59"/>
                    </a:lnTo>
                    <a:lnTo>
                      <a:pt x="217" y="2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7" name="未知"/>
              <p:cNvSpPr/>
              <p:nvPr/>
            </p:nvSpPr>
            <p:spPr bwMode="auto">
              <a:xfrm>
                <a:off x="5077" y="360"/>
                <a:ext cx="87" cy="393"/>
              </a:xfrm>
              <a:custGeom>
                <a:avLst/>
                <a:gdLst/>
                <a:ahLst/>
                <a:cxnLst>
                  <a:cxn ang="0">
                    <a:pos x="535" y="1302"/>
                  </a:cxn>
                  <a:cxn ang="0">
                    <a:pos x="408" y="1304"/>
                  </a:cxn>
                  <a:cxn ang="0">
                    <a:pos x="408" y="1336"/>
                  </a:cxn>
                  <a:cxn ang="0">
                    <a:pos x="373" y="1336"/>
                  </a:cxn>
                  <a:cxn ang="0">
                    <a:pos x="333" y="1312"/>
                  </a:cxn>
                  <a:cxn ang="0">
                    <a:pos x="333" y="1241"/>
                  </a:cxn>
                  <a:cxn ang="0">
                    <a:pos x="307" y="1241"/>
                  </a:cxn>
                  <a:cxn ang="0">
                    <a:pos x="307" y="1215"/>
                  </a:cxn>
                  <a:cxn ang="0">
                    <a:pos x="273" y="1215"/>
                  </a:cxn>
                  <a:cxn ang="0">
                    <a:pos x="273" y="935"/>
                  </a:cxn>
                  <a:cxn ang="0">
                    <a:pos x="246" y="935"/>
                  </a:cxn>
                  <a:cxn ang="0">
                    <a:pos x="246" y="907"/>
                  </a:cxn>
                  <a:cxn ang="0">
                    <a:pos x="216" y="907"/>
                  </a:cxn>
                  <a:cxn ang="0">
                    <a:pos x="216" y="935"/>
                  </a:cxn>
                  <a:cxn ang="0">
                    <a:pos x="182" y="935"/>
                  </a:cxn>
                  <a:cxn ang="0">
                    <a:pos x="182" y="844"/>
                  </a:cxn>
                  <a:cxn ang="0">
                    <a:pos x="218" y="844"/>
                  </a:cxn>
                  <a:cxn ang="0">
                    <a:pos x="218" y="788"/>
                  </a:cxn>
                  <a:cxn ang="0">
                    <a:pos x="156" y="788"/>
                  </a:cxn>
                  <a:cxn ang="0">
                    <a:pos x="156" y="733"/>
                  </a:cxn>
                  <a:cxn ang="0">
                    <a:pos x="188" y="733"/>
                  </a:cxn>
                  <a:cxn ang="0">
                    <a:pos x="188" y="683"/>
                  </a:cxn>
                  <a:cxn ang="0">
                    <a:pos x="65" y="683"/>
                  </a:cxn>
                  <a:cxn ang="0">
                    <a:pos x="65" y="167"/>
                  </a:cxn>
                  <a:cxn ang="0">
                    <a:pos x="535" y="128"/>
                  </a:cxn>
                  <a:cxn ang="0">
                    <a:pos x="535" y="90"/>
                  </a:cxn>
                  <a:cxn ang="0">
                    <a:pos x="27" y="108"/>
                  </a:cxn>
                  <a:cxn ang="0">
                    <a:pos x="27" y="0"/>
                  </a:cxn>
                  <a:cxn ang="0">
                    <a:pos x="0" y="0"/>
                  </a:cxn>
                  <a:cxn ang="0">
                    <a:pos x="0" y="2392"/>
                  </a:cxn>
                  <a:cxn ang="0">
                    <a:pos x="535" y="2392"/>
                  </a:cxn>
                  <a:cxn ang="0">
                    <a:pos x="535" y="1302"/>
                  </a:cxn>
                </a:cxnLst>
                <a:rect l="0" t="0" r="r" b="b"/>
                <a:pathLst>
                  <a:path w="535" h="2392">
                    <a:moveTo>
                      <a:pt x="535" y="1302"/>
                    </a:moveTo>
                    <a:lnTo>
                      <a:pt x="408" y="1304"/>
                    </a:lnTo>
                    <a:lnTo>
                      <a:pt x="408" y="1336"/>
                    </a:lnTo>
                    <a:lnTo>
                      <a:pt x="373" y="1336"/>
                    </a:lnTo>
                    <a:lnTo>
                      <a:pt x="333" y="1312"/>
                    </a:lnTo>
                    <a:lnTo>
                      <a:pt x="333" y="1241"/>
                    </a:lnTo>
                    <a:lnTo>
                      <a:pt x="307" y="1241"/>
                    </a:lnTo>
                    <a:lnTo>
                      <a:pt x="307" y="1215"/>
                    </a:lnTo>
                    <a:lnTo>
                      <a:pt x="273" y="1215"/>
                    </a:lnTo>
                    <a:lnTo>
                      <a:pt x="273" y="935"/>
                    </a:lnTo>
                    <a:lnTo>
                      <a:pt x="246" y="935"/>
                    </a:lnTo>
                    <a:lnTo>
                      <a:pt x="246" y="907"/>
                    </a:lnTo>
                    <a:lnTo>
                      <a:pt x="216" y="907"/>
                    </a:lnTo>
                    <a:lnTo>
                      <a:pt x="216" y="935"/>
                    </a:lnTo>
                    <a:lnTo>
                      <a:pt x="182" y="935"/>
                    </a:lnTo>
                    <a:lnTo>
                      <a:pt x="182" y="844"/>
                    </a:lnTo>
                    <a:lnTo>
                      <a:pt x="218" y="844"/>
                    </a:lnTo>
                    <a:lnTo>
                      <a:pt x="218" y="788"/>
                    </a:lnTo>
                    <a:lnTo>
                      <a:pt x="156" y="788"/>
                    </a:lnTo>
                    <a:lnTo>
                      <a:pt x="156" y="733"/>
                    </a:lnTo>
                    <a:lnTo>
                      <a:pt x="188" y="733"/>
                    </a:lnTo>
                    <a:lnTo>
                      <a:pt x="188" y="683"/>
                    </a:lnTo>
                    <a:lnTo>
                      <a:pt x="65" y="683"/>
                    </a:lnTo>
                    <a:lnTo>
                      <a:pt x="65" y="167"/>
                    </a:lnTo>
                    <a:lnTo>
                      <a:pt x="535" y="128"/>
                    </a:lnTo>
                    <a:lnTo>
                      <a:pt x="535" y="90"/>
                    </a:lnTo>
                    <a:lnTo>
                      <a:pt x="27" y="108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0" y="2392"/>
                    </a:lnTo>
                    <a:lnTo>
                      <a:pt x="535" y="2392"/>
                    </a:lnTo>
                    <a:lnTo>
                      <a:pt x="535" y="1302"/>
                    </a:lnTo>
                    <a:close/>
                  </a:path>
                </a:pathLst>
              </a:custGeom>
              <a:solidFill>
                <a:srgbClr val="0089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8" name="未知"/>
              <p:cNvSpPr/>
              <p:nvPr/>
            </p:nvSpPr>
            <p:spPr bwMode="auto">
              <a:xfrm>
                <a:off x="5189" y="514"/>
                <a:ext cx="88" cy="239"/>
              </a:xfrm>
              <a:custGeom>
                <a:avLst/>
                <a:gdLst/>
                <a:ahLst/>
                <a:cxnLst>
                  <a:cxn ang="0">
                    <a:pos x="534" y="56"/>
                  </a:cxn>
                  <a:cxn ang="0">
                    <a:pos x="449" y="56"/>
                  </a:cxn>
                  <a:cxn ang="0">
                    <a:pos x="449" y="20"/>
                  </a:cxn>
                  <a:cxn ang="0">
                    <a:pos x="395" y="20"/>
                  </a:cxn>
                  <a:cxn ang="0">
                    <a:pos x="395" y="0"/>
                  </a:cxn>
                  <a:cxn ang="0">
                    <a:pos x="361" y="0"/>
                  </a:cxn>
                  <a:cxn ang="0">
                    <a:pos x="361" y="26"/>
                  </a:cxn>
                  <a:cxn ang="0">
                    <a:pos x="302" y="26"/>
                  </a:cxn>
                  <a:cxn ang="0">
                    <a:pos x="302" y="58"/>
                  </a:cxn>
                  <a:cxn ang="0">
                    <a:pos x="242" y="58"/>
                  </a:cxn>
                  <a:cxn ang="0">
                    <a:pos x="242" y="22"/>
                  </a:cxn>
                  <a:cxn ang="0">
                    <a:pos x="199" y="22"/>
                  </a:cxn>
                  <a:cxn ang="0">
                    <a:pos x="199" y="117"/>
                  </a:cxn>
                  <a:cxn ang="0">
                    <a:pos x="240" y="117"/>
                  </a:cxn>
                  <a:cxn ang="0">
                    <a:pos x="240" y="395"/>
                  </a:cxn>
                  <a:cxn ang="0">
                    <a:pos x="205" y="395"/>
                  </a:cxn>
                  <a:cxn ang="0">
                    <a:pos x="205" y="369"/>
                  </a:cxn>
                  <a:cxn ang="0">
                    <a:pos x="74" y="369"/>
                  </a:cxn>
                  <a:cxn ang="0">
                    <a:pos x="74" y="393"/>
                  </a:cxn>
                  <a:cxn ang="0">
                    <a:pos x="48" y="393"/>
                  </a:cxn>
                  <a:cxn ang="0">
                    <a:pos x="0" y="337"/>
                  </a:cxn>
                  <a:cxn ang="0">
                    <a:pos x="0" y="1451"/>
                  </a:cxn>
                  <a:cxn ang="0">
                    <a:pos x="534" y="1451"/>
                  </a:cxn>
                  <a:cxn ang="0">
                    <a:pos x="534" y="56"/>
                  </a:cxn>
                </a:cxnLst>
                <a:rect l="0" t="0" r="r" b="b"/>
                <a:pathLst>
                  <a:path w="534" h="1451">
                    <a:moveTo>
                      <a:pt x="534" y="56"/>
                    </a:moveTo>
                    <a:lnTo>
                      <a:pt x="449" y="56"/>
                    </a:lnTo>
                    <a:lnTo>
                      <a:pt x="449" y="20"/>
                    </a:lnTo>
                    <a:lnTo>
                      <a:pt x="395" y="20"/>
                    </a:lnTo>
                    <a:lnTo>
                      <a:pt x="395" y="0"/>
                    </a:lnTo>
                    <a:lnTo>
                      <a:pt x="361" y="0"/>
                    </a:lnTo>
                    <a:lnTo>
                      <a:pt x="361" y="26"/>
                    </a:lnTo>
                    <a:lnTo>
                      <a:pt x="302" y="26"/>
                    </a:lnTo>
                    <a:lnTo>
                      <a:pt x="302" y="58"/>
                    </a:lnTo>
                    <a:lnTo>
                      <a:pt x="242" y="58"/>
                    </a:lnTo>
                    <a:lnTo>
                      <a:pt x="242" y="22"/>
                    </a:lnTo>
                    <a:lnTo>
                      <a:pt x="199" y="22"/>
                    </a:lnTo>
                    <a:lnTo>
                      <a:pt x="199" y="117"/>
                    </a:lnTo>
                    <a:lnTo>
                      <a:pt x="240" y="117"/>
                    </a:lnTo>
                    <a:lnTo>
                      <a:pt x="240" y="395"/>
                    </a:lnTo>
                    <a:lnTo>
                      <a:pt x="205" y="395"/>
                    </a:lnTo>
                    <a:lnTo>
                      <a:pt x="205" y="369"/>
                    </a:lnTo>
                    <a:lnTo>
                      <a:pt x="74" y="369"/>
                    </a:lnTo>
                    <a:lnTo>
                      <a:pt x="74" y="393"/>
                    </a:lnTo>
                    <a:lnTo>
                      <a:pt x="48" y="393"/>
                    </a:lnTo>
                    <a:lnTo>
                      <a:pt x="0" y="337"/>
                    </a:lnTo>
                    <a:lnTo>
                      <a:pt x="0" y="1451"/>
                    </a:lnTo>
                    <a:lnTo>
                      <a:pt x="534" y="1451"/>
                    </a:lnTo>
                    <a:lnTo>
                      <a:pt x="534" y="56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89" name="未知"/>
              <p:cNvSpPr/>
              <p:nvPr/>
            </p:nvSpPr>
            <p:spPr bwMode="auto">
              <a:xfrm>
                <a:off x="5302" y="503"/>
                <a:ext cx="88" cy="250"/>
              </a:xfrm>
              <a:custGeom>
                <a:avLst/>
                <a:gdLst/>
                <a:ahLst/>
                <a:cxnLst>
                  <a:cxn ang="0">
                    <a:pos x="535" y="67"/>
                  </a:cxn>
                  <a:cxn ang="0">
                    <a:pos x="510" y="67"/>
                  </a:cxn>
                  <a:cxn ang="0">
                    <a:pos x="444" y="0"/>
                  </a:cxn>
                  <a:cxn ang="0">
                    <a:pos x="230" y="0"/>
                  </a:cxn>
                  <a:cxn ang="0">
                    <a:pos x="230" y="65"/>
                  </a:cxn>
                  <a:cxn ang="0">
                    <a:pos x="87" y="65"/>
                  </a:cxn>
                  <a:cxn ang="0">
                    <a:pos x="37" y="127"/>
                  </a:cxn>
                  <a:cxn ang="0">
                    <a:pos x="0" y="127"/>
                  </a:cxn>
                  <a:cxn ang="0">
                    <a:pos x="0" y="1520"/>
                  </a:cxn>
                  <a:cxn ang="0">
                    <a:pos x="535" y="1520"/>
                  </a:cxn>
                  <a:cxn ang="0">
                    <a:pos x="535" y="67"/>
                  </a:cxn>
                </a:cxnLst>
                <a:rect l="0" t="0" r="r" b="b"/>
                <a:pathLst>
                  <a:path w="535" h="1520">
                    <a:moveTo>
                      <a:pt x="535" y="67"/>
                    </a:moveTo>
                    <a:lnTo>
                      <a:pt x="510" y="67"/>
                    </a:lnTo>
                    <a:lnTo>
                      <a:pt x="444" y="0"/>
                    </a:lnTo>
                    <a:lnTo>
                      <a:pt x="230" y="0"/>
                    </a:lnTo>
                    <a:lnTo>
                      <a:pt x="230" y="65"/>
                    </a:lnTo>
                    <a:lnTo>
                      <a:pt x="87" y="65"/>
                    </a:lnTo>
                    <a:lnTo>
                      <a:pt x="37" y="127"/>
                    </a:lnTo>
                    <a:lnTo>
                      <a:pt x="0" y="127"/>
                    </a:lnTo>
                    <a:lnTo>
                      <a:pt x="0" y="1520"/>
                    </a:lnTo>
                    <a:lnTo>
                      <a:pt x="535" y="1520"/>
                    </a:lnTo>
                    <a:lnTo>
                      <a:pt x="535" y="67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0" name="未知"/>
              <p:cNvSpPr/>
              <p:nvPr/>
            </p:nvSpPr>
            <p:spPr bwMode="auto">
              <a:xfrm>
                <a:off x="5415" y="503"/>
                <a:ext cx="88" cy="250"/>
              </a:xfrm>
              <a:custGeom>
                <a:avLst/>
                <a:gdLst/>
                <a:ahLst/>
                <a:cxnLst>
                  <a:cxn ang="0">
                    <a:pos x="535" y="343"/>
                  </a:cxn>
                  <a:cxn ang="0">
                    <a:pos x="509" y="343"/>
                  </a:cxn>
                  <a:cxn ang="0">
                    <a:pos x="509" y="373"/>
                  </a:cxn>
                  <a:cxn ang="0">
                    <a:pos x="378" y="373"/>
                  </a:cxn>
                  <a:cxn ang="0">
                    <a:pos x="378" y="406"/>
                  </a:cxn>
                  <a:cxn ang="0">
                    <a:pos x="323" y="434"/>
                  </a:cxn>
                  <a:cxn ang="0">
                    <a:pos x="287" y="434"/>
                  </a:cxn>
                  <a:cxn ang="0">
                    <a:pos x="287" y="190"/>
                  </a:cxn>
                  <a:cxn ang="0">
                    <a:pos x="380" y="190"/>
                  </a:cxn>
                  <a:cxn ang="0">
                    <a:pos x="380" y="281"/>
                  </a:cxn>
                  <a:cxn ang="0">
                    <a:pos x="414" y="281"/>
                  </a:cxn>
                  <a:cxn ang="0">
                    <a:pos x="414" y="180"/>
                  </a:cxn>
                  <a:cxn ang="0">
                    <a:pos x="503" y="182"/>
                  </a:cxn>
                  <a:cxn ang="0">
                    <a:pos x="535" y="182"/>
                  </a:cxn>
                  <a:cxn ang="0">
                    <a:pos x="535" y="127"/>
                  </a:cxn>
                  <a:cxn ang="0">
                    <a:pos x="440" y="127"/>
                  </a:cxn>
                  <a:cxn ang="0">
                    <a:pos x="255" y="152"/>
                  </a:cxn>
                  <a:cxn ang="0">
                    <a:pos x="255" y="0"/>
                  </a:cxn>
                  <a:cxn ang="0">
                    <a:pos x="190" y="0"/>
                  </a:cxn>
                  <a:cxn ang="0">
                    <a:pos x="190" y="61"/>
                  </a:cxn>
                  <a:cxn ang="0">
                    <a:pos x="226" y="61"/>
                  </a:cxn>
                  <a:cxn ang="0">
                    <a:pos x="226" y="150"/>
                  </a:cxn>
                  <a:cxn ang="0">
                    <a:pos x="9" y="150"/>
                  </a:cxn>
                  <a:cxn ang="0">
                    <a:pos x="9" y="123"/>
                  </a:cxn>
                  <a:cxn ang="0">
                    <a:pos x="0" y="123"/>
                  </a:cxn>
                  <a:cxn ang="0">
                    <a:pos x="0" y="1518"/>
                  </a:cxn>
                  <a:cxn ang="0">
                    <a:pos x="535" y="1518"/>
                  </a:cxn>
                  <a:cxn ang="0">
                    <a:pos x="535" y="343"/>
                  </a:cxn>
                </a:cxnLst>
                <a:rect l="0" t="0" r="r" b="b"/>
                <a:pathLst>
                  <a:path w="535" h="1518">
                    <a:moveTo>
                      <a:pt x="535" y="343"/>
                    </a:moveTo>
                    <a:lnTo>
                      <a:pt x="509" y="343"/>
                    </a:lnTo>
                    <a:lnTo>
                      <a:pt x="509" y="373"/>
                    </a:lnTo>
                    <a:lnTo>
                      <a:pt x="378" y="373"/>
                    </a:lnTo>
                    <a:lnTo>
                      <a:pt x="378" y="406"/>
                    </a:lnTo>
                    <a:lnTo>
                      <a:pt x="323" y="434"/>
                    </a:lnTo>
                    <a:lnTo>
                      <a:pt x="287" y="434"/>
                    </a:lnTo>
                    <a:lnTo>
                      <a:pt x="287" y="190"/>
                    </a:lnTo>
                    <a:lnTo>
                      <a:pt x="380" y="190"/>
                    </a:lnTo>
                    <a:lnTo>
                      <a:pt x="380" y="281"/>
                    </a:lnTo>
                    <a:lnTo>
                      <a:pt x="414" y="281"/>
                    </a:lnTo>
                    <a:lnTo>
                      <a:pt x="414" y="180"/>
                    </a:lnTo>
                    <a:lnTo>
                      <a:pt x="503" y="182"/>
                    </a:lnTo>
                    <a:lnTo>
                      <a:pt x="535" y="182"/>
                    </a:lnTo>
                    <a:lnTo>
                      <a:pt x="535" y="127"/>
                    </a:lnTo>
                    <a:lnTo>
                      <a:pt x="440" y="127"/>
                    </a:lnTo>
                    <a:lnTo>
                      <a:pt x="255" y="152"/>
                    </a:lnTo>
                    <a:lnTo>
                      <a:pt x="255" y="0"/>
                    </a:lnTo>
                    <a:lnTo>
                      <a:pt x="190" y="0"/>
                    </a:lnTo>
                    <a:lnTo>
                      <a:pt x="190" y="61"/>
                    </a:lnTo>
                    <a:lnTo>
                      <a:pt x="226" y="61"/>
                    </a:lnTo>
                    <a:lnTo>
                      <a:pt x="226" y="150"/>
                    </a:lnTo>
                    <a:lnTo>
                      <a:pt x="9" y="150"/>
                    </a:lnTo>
                    <a:lnTo>
                      <a:pt x="9" y="123"/>
                    </a:lnTo>
                    <a:lnTo>
                      <a:pt x="0" y="123"/>
                    </a:lnTo>
                    <a:lnTo>
                      <a:pt x="0" y="1518"/>
                    </a:lnTo>
                    <a:lnTo>
                      <a:pt x="535" y="1518"/>
                    </a:lnTo>
                    <a:lnTo>
                      <a:pt x="535" y="343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1" name="未知"/>
              <p:cNvSpPr/>
              <p:nvPr/>
            </p:nvSpPr>
            <p:spPr bwMode="auto">
              <a:xfrm>
                <a:off x="5528" y="561"/>
                <a:ext cx="88" cy="192"/>
              </a:xfrm>
              <a:custGeom>
                <a:avLst/>
                <a:gdLst/>
                <a:ahLst/>
                <a:cxnLst>
                  <a:cxn ang="0">
                    <a:pos x="534" y="259"/>
                  </a:cxn>
                  <a:cxn ang="0">
                    <a:pos x="528" y="268"/>
                  </a:cxn>
                  <a:cxn ang="0">
                    <a:pos x="498" y="268"/>
                  </a:cxn>
                  <a:cxn ang="0">
                    <a:pos x="498" y="246"/>
                  </a:cxn>
                  <a:cxn ang="0">
                    <a:pos x="434" y="204"/>
                  </a:cxn>
                  <a:cxn ang="0">
                    <a:pos x="403" y="204"/>
                  </a:cxn>
                  <a:cxn ang="0">
                    <a:pos x="403" y="238"/>
                  </a:cxn>
                  <a:cxn ang="0">
                    <a:pos x="375" y="238"/>
                  </a:cxn>
                  <a:cxn ang="0">
                    <a:pos x="375" y="206"/>
                  </a:cxn>
                  <a:cxn ang="0">
                    <a:pos x="218" y="206"/>
                  </a:cxn>
                  <a:cxn ang="0">
                    <a:pos x="218" y="172"/>
                  </a:cxn>
                  <a:cxn ang="0">
                    <a:pos x="202" y="155"/>
                  </a:cxn>
                  <a:cxn ang="0">
                    <a:pos x="202" y="141"/>
                  </a:cxn>
                  <a:cxn ang="0">
                    <a:pos x="182" y="141"/>
                  </a:cxn>
                  <a:cxn ang="0">
                    <a:pos x="167" y="79"/>
                  </a:cxn>
                  <a:cxn ang="0">
                    <a:pos x="81" y="79"/>
                  </a:cxn>
                  <a:cxn ang="0">
                    <a:pos x="34" y="55"/>
                  </a:cxn>
                  <a:cxn ang="0">
                    <a:pos x="34" y="16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165"/>
                  </a:cxn>
                  <a:cxn ang="0">
                    <a:pos x="534" y="1165"/>
                  </a:cxn>
                  <a:cxn ang="0">
                    <a:pos x="534" y="259"/>
                  </a:cxn>
                </a:cxnLst>
                <a:rect l="0" t="0" r="r" b="b"/>
                <a:pathLst>
                  <a:path w="534" h="1165">
                    <a:moveTo>
                      <a:pt x="534" y="259"/>
                    </a:moveTo>
                    <a:lnTo>
                      <a:pt x="528" y="268"/>
                    </a:lnTo>
                    <a:lnTo>
                      <a:pt x="498" y="268"/>
                    </a:lnTo>
                    <a:lnTo>
                      <a:pt x="498" y="246"/>
                    </a:lnTo>
                    <a:lnTo>
                      <a:pt x="434" y="204"/>
                    </a:lnTo>
                    <a:lnTo>
                      <a:pt x="403" y="204"/>
                    </a:lnTo>
                    <a:lnTo>
                      <a:pt x="403" y="238"/>
                    </a:lnTo>
                    <a:lnTo>
                      <a:pt x="375" y="238"/>
                    </a:lnTo>
                    <a:lnTo>
                      <a:pt x="375" y="206"/>
                    </a:lnTo>
                    <a:lnTo>
                      <a:pt x="218" y="206"/>
                    </a:lnTo>
                    <a:lnTo>
                      <a:pt x="218" y="172"/>
                    </a:lnTo>
                    <a:lnTo>
                      <a:pt x="202" y="155"/>
                    </a:lnTo>
                    <a:lnTo>
                      <a:pt x="202" y="141"/>
                    </a:lnTo>
                    <a:lnTo>
                      <a:pt x="182" y="141"/>
                    </a:lnTo>
                    <a:lnTo>
                      <a:pt x="167" y="79"/>
                    </a:lnTo>
                    <a:lnTo>
                      <a:pt x="81" y="79"/>
                    </a:lnTo>
                    <a:lnTo>
                      <a:pt x="34" y="55"/>
                    </a:lnTo>
                    <a:lnTo>
                      <a:pt x="34" y="1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165"/>
                    </a:lnTo>
                    <a:lnTo>
                      <a:pt x="534" y="1165"/>
                    </a:lnTo>
                    <a:lnTo>
                      <a:pt x="534" y="25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2" name="未知"/>
              <p:cNvSpPr/>
              <p:nvPr/>
            </p:nvSpPr>
            <p:spPr bwMode="auto">
              <a:xfrm>
                <a:off x="4639" y="549"/>
                <a:ext cx="41" cy="21"/>
              </a:xfrm>
              <a:custGeom>
                <a:avLst/>
                <a:gdLst/>
                <a:ahLst/>
                <a:cxnLst>
                  <a:cxn ang="0">
                    <a:pos x="250" y="131"/>
                  </a:cxn>
                  <a:cxn ang="0">
                    <a:pos x="193" y="131"/>
                  </a:cxn>
                  <a:cxn ang="0">
                    <a:pos x="193" y="69"/>
                  </a:cxn>
                  <a:cxn ang="0">
                    <a:pos x="153" y="69"/>
                  </a:cxn>
                  <a:cxn ang="0">
                    <a:pos x="153" y="129"/>
                  </a:cxn>
                  <a:cxn ang="0">
                    <a:pos x="126" y="129"/>
                  </a:cxn>
                  <a:cxn ang="0">
                    <a:pos x="126" y="94"/>
                  </a:cxn>
                  <a:cxn ang="0">
                    <a:pos x="32" y="94"/>
                  </a:cxn>
                  <a:cxn ang="0">
                    <a:pos x="32" y="121"/>
                  </a:cxn>
                  <a:cxn ang="0">
                    <a:pos x="0" y="121"/>
                  </a:cxn>
                  <a:cxn ang="0">
                    <a:pos x="3" y="24"/>
                  </a:cxn>
                  <a:cxn ang="0">
                    <a:pos x="46" y="2"/>
                  </a:cxn>
                  <a:cxn ang="0">
                    <a:pos x="250" y="0"/>
                  </a:cxn>
                  <a:cxn ang="0">
                    <a:pos x="250" y="131"/>
                  </a:cxn>
                </a:cxnLst>
                <a:rect l="0" t="0" r="r" b="b"/>
                <a:pathLst>
                  <a:path w="250" h="131">
                    <a:moveTo>
                      <a:pt x="250" y="131"/>
                    </a:moveTo>
                    <a:lnTo>
                      <a:pt x="193" y="131"/>
                    </a:lnTo>
                    <a:lnTo>
                      <a:pt x="193" y="69"/>
                    </a:lnTo>
                    <a:lnTo>
                      <a:pt x="153" y="69"/>
                    </a:lnTo>
                    <a:lnTo>
                      <a:pt x="153" y="129"/>
                    </a:lnTo>
                    <a:lnTo>
                      <a:pt x="126" y="129"/>
                    </a:lnTo>
                    <a:lnTo>
                      <a:pt x="126" y="94"/>
                    </a:lnTo>
                    <a:lnTo>
                      <a:pt x="32" y="94"/>
                    </a:lnTo>
                    <a:lnTo>
                      <a:pt x="32" y="121"/>
                    </a:lnTo>
                    <a:lnTo>
                      <a:pt x="0" y="121"/>
                    </a:lnTo>
                    <a:lnTo>
                      <a:pt x="3" y="24"/>
                    </a:lnTo>
                    <a:lnTo>
                      <a:pt x="46" y="2"/>
                    </a:lnTo>
                    <a:lnTo>
                      <a:pt x="250" y="0"/>
                    </a:lnTo>
                    <a:lnTo>
                      <a:pt x="250" y="13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3" name="Rectangle 173"/>
              <p:cNvSpPr>
                <a:spLocks noChangeArrowheads="1"/>
              </p:cNvSpPr>
              <p:nvPr/>
            </p:nvSpPr>
            <p:spPr bwMode="auto">
              <a:xfrm>
                <a:off x="5423" y="534"/>
                <a:ext cx="13" cy="4"/>
              </a:xfrm>
              <a:prstGeom prst="rect">
                <a:avLst/>
              </a:prstGeom>
              <a:solidFill>
                <a:srgbClr val="DDDDDC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4" name="未知"/>
              <p:cNvSpPr/>
              <p:nvPr/>
            </p:nvSpPr>
            <p:spPr bwMode="auto">
              <a:xfrm>
                <a:off x="5423" y="539"/>
                <a:ext cx="30" cy="40"/>
              </a:xfrm>
              <a:custGeom>
                <a:avLst/>
                <a:gdLst/>
                <a:ahLst/>
                <a:cxnLst>
                  <a:cxn ang="0">
                    <a:pos x="185" y="217"/>
                  </a:cxn>
                  <a:cxn ang="0">
                    <a:pos x="121" y="217"/>
                  </a:cxn>
                  <a:cxn ang="0">
                    <a:pos x="121" y="247"/>
                  </a:cxn>
                  <a:cxn ang="0">
                    <a:pos x="88" y="247"/>
                  </a:cxn>
                  <a:cxn ang="0">
                    <a:pos x="88" y="223"/>
                  </a:cxn>
                  <a:cxn ang="0">
                    <a:pos x="45" y="223"/>
                  </a:cxn>
                  <a:cxn ang="0">
                    <a:pos x="0" y="191"/>
                  </a:cxn>
                  <a:cxn ang="0">
                    <a:pos x="0" y="70"/>
                  </a:cxn>
                  <a:cxn ang="0">
                    <a:pos x="115" y="62"/>
                  </a:cxn>
                  <a:cxn ang="0">
                    <a:pos x="185" y="0"/>
                  </a:cxn>
                  <a:cxn ang="0">
                    <a:pos x="185" y="217"/>
                  </a:cxn>
                </a:cxnLst>
                <a:rect l="0" t="0" r="r" b="b"/>
                <a:pathLst>
                  <a:path w="185" h="247">
                    <a:moveTo>
                      <a:pt x="185" y="217"/>
                    </a:moveTo>
                    <a:lnTo>
                      <a:pt x="121" y="217"/>
                    </a:lnTo>
                    <a:lnTo>
                      <a:pt x="121" y="247"/>
                    </a:lnTo>
                    <a:lnTo>
                      <a:pt x="88" y="247"/>
                    </a:lnTo>
                    <a:lnTo>
                      <a:pt x="88" y="223"/>
                    </a:lnTo>
                    <a:lnTo>
                      <a:pt x="45" y="223"/>
                    </a:lnTo>
                    <a:lnTo>
                      <a:pt x="0" y="191"/>
                    </a:lnTo>
                    <a:lnTo>
                      <a:pt x="0" y="70"/>
                    </a:lnTo>
                    <a:lnTo>
                      <a:pt x="115" y="62"/>
                    </a:lnTo>
                    <a:lnTo>
                      <a:pt x="185" y="0"/>
                    </a:lnTo>
                    <a:lnTo>
                      <a:pt x="185" y="217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5" name="未知"/>
              <p:cNvSpPr/>
              <p:nvPr/>
            </p:nvSpPr>
            <p:spPr bwMode="auto">
              <a:xfrm>
                <a:off x="0" y="95"/>
                <a:ext cx="88" cy="658"/>
              </a:xfrm>
              <a:custGeom>
                <a:avLst/>
                <a:gdLst/>
                <a:ahLst/>
                <a:cxnLst>
                  <a:cxn ang="0">
                    <a:pos x="534" y="1618"/>
                  </a:cxn>
                  <a:cxn ang="0">
                    <a:pos x="491" y="1618"/>
                  </a:cxn>
                  <a:cxn ang="0">
                    <a:pos x="488" y="371"/>
                  </a:cxn>
                  <a:cxn ang="0">
                    <a:pos x="34" y="371"/>
                  </a:cxn>
                  <a:cxn ang="0">
                    <a:pos x="34" y="295"/>
                  </a:cxn>
                  <a:cxn ang="0">
                    <a:pos x="280" y="288"/>
                  </a:cxn>
                  <a:cxn ang="0">
                    <a:pos x="276" y="73"/>
                  </a:cxn>
                  <a:cxn ang="0">
                    <a:pos x="124" y="0"/>
                  </a:cxn>
                  <a:cxn ang="0">
                    <a:pos x="0" y="0"/>
                  </a:cxn>
                  <a:cxn ang="0">
                    <a:pos x="0" y="4005"/>
                  </a:cxn>
                  <a:cxn ang="0">
                    <a:pos x="534" y="4005"/>
                  </a:cxn>
                  <a:cxn ang="0">
                    <a:pos x="534" y="1618"/>
                  </a:cxn>
                </a:cxnLst>
                <a:rect l="0" t="0" r="r" b="b"/>
                <a:pathLst>
                  <a:path w="534" h="4005">
                    <a:moveTo>
                      <a:pt x="534" y="1618"/>
                    </a:moveTo>
                    <a:lnTo>
                      <a:pt x="491" y="1618"/>
                    </a:lnTo>
                    <a:lnTo>
                      <a:pt x="488" y="371"/>
                    </a:lnTo>
                    <a:lnTo>
                      <a:pt x="34" y="371"/>
                    </a:lnTo>
                    <a:lnTo>
                      <a:pt x="34" y="295"/>
                    </a:lnTo>
                    <a:lnTo>
                      <a:pt x="280" y="288"/>
                    </a:lnTo>
                    <a:lnTo>
                      <a:pt x="276" y="73"/>
                    </a:lnTo>
                    <a:lnTo>
                      <a:pt x="124" y="0"/>
                    </a:lnTo>
                    <a:lnTo>
                      <a:pt x="0" y="0"/>
                    </a:lnTo>
                    <a:lnTo>
                      <a:pt x="0" y="4005"/>
                    </a:lnTo>
                    <a:lnTo>
                      <a:pt x="534" y="4005"/>
                    </a:lnTo>
                    <a:lnTo>
                      <a:pt x="534" y="161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6" name="未知"/>
              <p:cNvSpPr/>
              <p:nvPr/>
            </p:nvSpPr>
            <p:spPr bwMode="auto">
              <a:xfrm>
                <a:off x="113" y="246"/>
                <a:ext cx="88" cy="507"/>
              </a:xfrm>
              <a:custGeom>
                <a:avLst/>
                <a:gdLst/>
                <a:ahLst/>
                <a:cxnLst>
                  <a:cxn ang="0">
                    <a:pos x="535" y="254"/>
                  </a:cxn>
                  <a:cxn ang="0">
                    <a:pos x="404" y="0"/>
                  </a:cxn>
                  <a:cxn ang="0">
                    <a:pos x="0" y="0"/>
                  </a:cxn>
                  <a:cxn ang="0">
                    <a:pos x="0" y="3087"/>
                  </a:cxn>
                  <a:cxn ang="0">
                    <a:pos x="535" y="3087"/>
                  </a:cxn>
                  <a:cxn ang="0">
                    <a:pos x="535" y="254"/>
                  </a:cxn>
                </a:cxnLst>
                <a:rect l="0" t="0" r="r" b="b"/>
                <a:pathLst>
                  <a:path w="535" h="3087">
                    <a:moveTo>
                      <a:pt x="535" y="254"/>
                    </a:moveTo>
                    <a:lnTo>
                      <a:pt x="404" y="0"/>
                    </a:lnTo>
                    <a:lnTo>
                      <a:pt x="0" y="0"/>
                    </a:lnTo>
                    <a:lnTo>
                      <a:pt x="0" y="3087"/>
                    </a:lnTo>
                    <a:lnTo>
                      <a:pt x="535" y="3087"/>
                    </a:lnTo>
                    <a:lnTo>
                      <a:pt x="535" y="254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7" name="未知"/>
              <p:cNvSpPr/>
              <p:nvPr/>
            </p:nvSpPr>
            <p:spPr bwMode="auto">
              <a:xfrm>
                <a:off x="226" y="245"/>
                <a:ext cx="88" cy="508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489" y="0"/>
                  </a:cxn>
                  <a:cxn ang="0">
                    <a:pos x="489" y="83"/>
                  </a:cxn>
                  <a:cxn ang="0">
                    <a:pos x="160" y="83"/>
                  </a:cxn>
                  <a:cxn ang="0">
                    <a:pos x="153" y="253"/>
                  </a:cxn>
                  <a:cxn ang="0">
                    <a:pos x="39" y="253"/>
                  </a:cxn>
                  <a:cxn ang="0">
                    <a:pos x="39" y="291"/>
                  </a:cxn>
                  <a:cxn ang="0">
                    <a:pos x="0" y="291"/>
                  </a:cxn>
                  <a:cxn ang="0">
                    <a:pos x="0" y="3090"/>
                  </a:cxn>
                  <a:cxn ang="0">
                    <a:pos x="535" y="3090"/>
                  </a:cxn>
                  <a:cxn ang="0">
                    <a:pos x="535" y="0"/>
                  </a:cxn>
                </a:cxnLst>
                <a:rect l="0" t="0" r="r" b="b"/>
                <a:pathLst>
                  <a:path w="535" h="3090">
                    <a:moveTo>
                      <a:pt x="535" y="0"/>
                    </a:moveTo>
                    <a:lnTo>
                      <a:pt x="489" y="0"/>
                    </a:lnTo>
                    <a:lnTo>
                      <a:pt x="489" y="83"/>
                    </a:lnTo>
                    <a:lnTo>
                      <a:pt x="160" y="83"/>
                    </a:lnTo>
                    <a:lnTo>
                      <a:pt x="153" y="253"/>
                    </a:lnTo>
                    <a:lnTo>
                      <a:pt x="39" y="253"/>
                    </a:lnTo>
                    <a:lnTo>
                      <a:pt x="39" y="291"/>
                    </a:lnTo>
                    <a:lnTo>
                      <a:pt x="0" y="291"/>
                    </a:lnTo>
                    <a:lnTo>
                      <a:pt x="0" y="3090"/>
                    </a:lnTo>
                    <a:lnTo>
                      <a:pt x="535" y="3090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8" name="未知"/>
              <p:cNvSpPr/>
              <p:nvPr/>
            </p:nvSpPr>
            <p:spPr bwMode="auto">
              <a:xfrm>
                <a:off x="339" y="231"/>
                <a:ext cx="87" cy="522"/>
              </a:xfrm>
              <a:custGeom>
                <a:avLst/>
                <a:gdLst/>
                <a:ahLst/>
                <a:cxnLst>
                  <a:cxn ang="0">
                    <a:pos x="534" y="336"/>
                  </a:cxn>
                  <a:cxn ang="0">
                    <a:pos x="512" y="336"/>
                  </a:cxn>
                  <a:cxn ang="0">
                    <a:pos x="512" y="170"/>
                  </a:cxn>
                  <a:cxn ang="0">
                    <a:pos x="304" y="170"/>
                  </a:cxn>
                  <a:cxn ang="0">
                    <a:pos x="304" y="0"/>
                  </a:cxn>
                  <a:cxn ang="0">
                    <a:pos x="0" y="0"/>
                  </a:cxn>
                  <a:cxn ang="0">
                    <a:pos x="0" y="3177"/>
                  </a:cxn>
                  <a:cxn ang="0">
                    <a:pos x="534" y="3177"/>
                  </a:cxn>
                  <a:cxn ang="0">
                    <a:pos x="534" y="336"/>
                  </a:cxn>
                </a:cxnLst>
                <a:rect l="0" t="0" r="r" b="b"/>
                <a:pathLst>
                  <a:path w="534" h="3177">
                    <a:moveTo>
                      <a:pt x="534" y="336"/>
                    </a:moveTo>
                    <a:lnTo>
                      <a:pt x="512" y="336"/>
                    </a:lnTo>
                    <a:lnTo>
                      <a:pt x="512" y="170"/>
                    </a:lnTo>
                    <a:lnTo>
                      <a:pt x="304" y="170"/>
                    </a:lnTo>
                    <a:lnTo>
                      <a:pt x="304" y="0"/>
                    </a:lnTo>
                    <a:lnTo>
                      <a:pt x="0" y="0"/>
                    </a:lnTo>
                    <a:lnTo>
                      <a:pt x="0" y="3177"/>
                    </a:lnTo>
                    <a:lnTo>
                      <a:pt x="534" y="3177"/>
                    </a:lnTo>
                    <a:lnTo>
                      <a:pt x="534" y="33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99" name="Rectangle 179"/>
              <p:cNvSpPr>
                <a:spLocks noChangeArrowheads="1"/>
              </p:cNvSpPr>
              <p:nvPr/>
            </p:nvSpPr>
            <p:spPr bwMode="auto">
              <a:xfrm>
                <a:off x="452" y="129"/>
                <a:ext cx="87" cy="624"/>
              </a:xfrm>
              <a:prstGeom prst="rect">
                <a:avLst/>
              </a:prstGeom>
              <a:solidFill>
                <a:srgbClr val="A14875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0" name="未知"/>
              <p:cNvSpPr/>
              <p:nvPr/>
            </p:nvSpPr>
            <p:spPr bwMode="auto">
              <a:xfrm>
                <a:off x="564" y="30"/>
                <a:ext cx="88" cy="723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14" y="31"/>
                  </a:cxn>
                  <a:cxn ang="0">
                    <a:pos x="14" y="613"/>
                  </a:cxn>
                  <a:cxn ang="0">
                    <a:pos x="0" y="613"/>
                  </a:cxn>
                  <a:cxn ang="0">
                    <a:pos x="0" y="4405"/>
                  </a:cxn>
                  <a:cxn ang="0">
                    <a:pos x="535" y="4405"/>
                  </a:cxn>
                  <a:cxn ang="0">
                    <a:pos x="535" y="0"/>
                  </a:cxn>
                </a:cxnLst>
                <a:rect l="0" t="0" r="r" b="b"/>
                <a:pathLst>
                  <a:path w="535" h="4405">
                    <a:moveTo>
                      <a:pt x="535" y="0"/>
                    </a:moveTo>
                    <a:lnTo>
                      <a:pt x="14" y="31"/>
                    </a:lnTo>
                    <a:lnTo>
                      <a:pt x="14" y="613"/>
                    </a:lnTo>
                    <a:lnTo>
                      <a:pt x="0" y="613"/>
                    </a:lnTo>
                    <a:lnTo>
                      <a:pt x="0" y="4405"/>
                    </a:lnTo>
                    <a:lnTo>
                      <a:pt x="535" y="4405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CD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1" name="未知"/>
              <p:cNvSpPr/>
              <p:nvPr/>
            </p:nvSpPr>
            <p:spPr bwMode="auto">
              <a:xfrm>
                <a:off x="677" y="125"/>
                <a:ext cx="88" cy="628"/>
              </a:xfrm>
              <a:custGeom>
                <a:avLst/>
                <a:gdLst/>
                <a:ahLst/>
                <a:cxnLst>
                  <a:cxn ang="0">
                    <a:pos x="535" y="0"/>
                  </a:cxn>
                  <a:cxn ang="0">
                    <a:pos x="363" y="0"/>
                  </a:cxn>
                  <a:cxn ang="0">
                    <a:pos x="363" y="69"/>
                  </a:cxn>
                  <a:cxn ang="0">
                    <a:pos x="249" y="69"/>
                  </a:cxn>
                  <a:cxn ang="0">
                    <a:pos x="249" y="104"/>
                  </a:cxn>
                  <a:cxn ang="0">
                    <a:pos x="0" y="104"/>
                  </a:cxn>
                  <a:cxn ang="0">
                    <a:pos x="0" y="3823"/>
                  </a:cxn>
                  <a:cxn ang="0">
                    <a:pos x="535" y="3823"/>
                  </a:cxn>
                  <a:cxn ang="0">
                    <a:pos x="535" y="0"/>
                  </a:cxn>
                </a:cxnLst>
                <a:rect l="0" t="0" r="r" b="b"/>
                <a:pathLst>
                  <a:path w="535" h="3823">
                    <a:moveTo>
                      <a:pt x="535" y="0"/>
                    </a:moveTo>
                    <a:lnTo>
                      <a:pt x="363" y="0"/>
                    </a:lnTo>
                    <a:lnTo>
                      <a:pt x="363" y="69"/>
                    </a:lnTo>
                    <a:lnTo>
                      <a:pt x="249" y="69"/>
                    </a:lnTo>
                    <a:lnTo>
                      <a:pt x="249" y="104"/>
                    </a:lnTo>
                    <a:lnTo>
                      <a:pt x="0" y="104"/>
                    </a:lnTo>
                    <a:lnTo>
                      <a:pt x="0" y="3823"/>
                    </a:lnTo>
                    <a:lnTo>
                      <a:pt x="535" y="3823"/>
                    </a:lnTo>
                    <a:lnTo>
                      <a:pt x="535" y="0"/>
                    </a:lnTo>
                    <a:close/>
                  </a:path>
                </a:pathLst>
              </a:custGeom>
              <a:solidFill>
                <a:srgbClr val="0089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2" name="未知"/>
              <p:cNvSpPr/>
              <p:nvPr/>
            </p:nvSpPr>
            <p:spPr bwMode="auto">
              <a:xfrm>
                <a:off x="790" y="0"/>
                <a:ext cx="88" cy="753"/>
              </a:xfrm>
              <a:custGeom>
                <a:avLst/>
                <a:gdLst/>
                <a:ahLst/>
                <a:cxnLst>
                  <a:cxn ang="0">
                    <a:pos x="534" y="29"/>
                  </a:cxn>
                  <a:cxn ang="0">
                    <a:pos x="469" y="0"/>
                  </a:cxn>
                  <a:cxn ang="0">
                    <a:pos x="0" y="0"/>
                  </a:cxn>
                  <a:cxn ang="0">
                    <a:pos x="0" y="4583"/>
                  </a:cxn>
                  <a:cxn ang="0">
                    <a:pos x="534" y="4583"/>
                  </a:cxn>
                  <a:cxn ang="0">
                    <a:pos x="534" y="29"/>
                  </a:cxn>
                </a:cxnLst>
                <a:rect l="0" t="0" r="r" b="b"/>
                <a:pathLst>
                  <a:path w="534" h="4583">
                    <a:moveTo>
                      <a:pt x="534" y="29"/>
                    </a:moveTo>
                    <a:lnTo>
                      <a:pt x="469" y="0"/>
                    </a:lnTo>
                    <a:lnTo>
                      <a:pt x="0" y="0"/>
                    </a:lnTo>
                    <a:lnTo>
                      <a:pt x="0" y="4583"/>
                    </a:lnTo>
                    <a:lnTo>
                      <a:pt x="534" y="4583"/>
                    </a:lnTo>
                    <a:lnTo>
                      <a:pt x="534" y="29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3" name="未知"/>
              <p:cNvSpPr/>
              <p:nvPr/>
            </p:nvSpPr>
            <p:spPr bwMode="auto">
              <a:xfrm>
                <a:off x="903" y="16"/>
                <a:ext cx="88" cy="737"/>
              </a:xfrm>
              <a:custGeom>
                <a:avLst/>
                <a:gdLst/>
                <a:ahLst/>
                <a:cxnLst>
                  <a:cxn ang="0">
                    <a:pos x="535" y="441"/>
                  </a:cxn>
                  <a:cxn ang="0">
                    <a:pos x="530" y="441"/>
                  </a:cxn>
                  <a:cxn ang="0">
                    <a:pos x="530" y="396"/>
                  </a:cxn>
                  <a:cxn ang="0">
                    <a:pos x="440" y="396"/>
                  </a:cxn>
                  <a:cxn ang="0">
                    <a:pos x="440" y="285"/>
                  </a:cxn>
                  <a:cxn ang="0">
                    <a:pos x="395" y="236"/>
                  </a:cxn>
                  <a:cxn ang="0">
                    <a:pos x="277" y="236"/>
                  </a:cxn>
                  <a:cxn ang="0">
                    <a:pos x="277" y="271"/>
                  </a:cxn>
                  <a:cxn ang="0">
                    <a:pos x="198" y="271"/>
                  </a:cxn>
                  <a:cxn ang="0">
                    <a:pos x="198" y="87"/>
                  </a:cxn>
                  <a:cxn ang="0">
                    <a:pos x="0" y="0"/>
                  </a:cxn>
                  <a:cxn ang="0">
                    <a:pos x="0" y="4487"/>
                  </a:cxn>
                  <a:cxn ang="0">
                    <a:pos x="535" y="4487"/>
                  </a:cxn>
                  <a:cxn ang="0">
                    <a:pos x="535" y="441"/>
                  </a:cxn>
                </a:cxnLst>
                <a:rect l="0" t="0" r="r" b="b"/>
                <a:pathLst>
                  <a:path w="535" h="4487">
                    <a:moveTo>
                      <a:pt x="535" y="441"/>
                    </a:moveTo>
                    <a:lnTo>
                      <a:pt x="530" y="441"/>
                    </a:lnTo>
                    <a:lnTo>
                      <a:pt x="530" y="396"/>
                    </a:lnTo>
                    <a:lnTo>
                      <a:pt x="440" y="396"/>
                    </a:lnTo>
                    <a:lnTo>
                      <a:pt x="440" y="285"/>
                    </a:lnTo>
                    <a:lnTo>
                      <a:pt x="395" y="236"/>
                    </a:lnTo>
                    <a:lnTo>
                      <a:pt x="277" y="236"/>
                    </a:lnTo>
                    <a:lnTo>
                      <a:pt x="277" y="271"/>
                    </a:lnTo>
                    <a:lnTo>
                      <a:pt x="198" y="271"/>
                    </a:lnTo>
                    <a:lnTo>
                      <a:pt x="198" y="87"/>
                    </a:lnTo>
                    <a:lnTo>
                      <a:pt x="0" y="0"/>
                    </a:lnTo>
                    <a:lnTo>
                      <a:pt x="0" y="4487"/>
                    </a:lnTo>
                    <a:lnTo>
                      <a:pt x="535" y="4487"/>
                    </a:lnTo>
                    <a:lnTo>
                      <a:pt x="535" y="441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4" name="未知"/>
              <p:cNvSpPr/>
              <p:nvPr/>
            </p:nvSpPr>
            <p:spPr bwMode="auto">
              <a:xfrm>
                <a:off x="1015" y="123"/>
                <a:ext cx="88" cy="630"/>
              </a:xfrm>
              <a:custGeom>
                <a:avLst/>
                <a:gdLst/>
                <a:ahLst/>
                <a:cxnLst>
                  <a:cxn ang="0">
                    <a:pos x="535" y="2686"/>
                  </a:cxn>
                  <a:cxn ang="0">
                    <a:pos x="510" y="2686"/>
                  </a:cxn>
                  <a:cxn ang="0">
                    <a:pos x="510" y="1865"/>
                  </a:cxn>
                  <a:cxn ang="0">
                    <a:pos x="535" y="1821"/>
                  </a:cxn>
                  <a:cxn ang="0">
                    <a:pos x="535" y="1652"/>
                  </a:cxn>
                  <a:cxn ang="0">
                    <a:pos x="500" y="1652"/>
                  </a:cxn>
                  <a:cxn ang="0">
                    <a:pos x="500" y="1699"/>
                  </a:cxn>
                  <a:cxn ang="0">
                    <a:pos x="183" y="1699"/>
                  </a:cxn>
                  <a:cxn ang="0">
                    <a:pos x="183" y="1657"/>
                  </a:cxn>
                  <a:cxn ang="0">
                    <a:pos x="136" y="1657"/>
                  </a:cxn>
                  <a:cxn ang="0">
                    <a:pos x="136" y="436"/>
                  </a:cxn>
                  <a:cxn ang="0">
                    <a:pos x="13" y="388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3838"/>
                  </a:cxn>
                  <a:cxn ang="0">
                    <a:pos x="535" y="3838"/>
                  </a:cxn>
                  <a:cxn ang="0">
                    <a:pos x="535" y="2686"/>
                  </a:cxn>
                </a:cxnLst>
                <a:rect l="0" t="0" r="r" b="b"/>
                <a:pathLst>
                  <a:path w="535" h="3838">
                    <a:moveTo>
                      <a:pt x="535" y="2686"/>
                    </a:moveTo>
                    <a:lnTo>
                      <a:pt x="510" y="2686"/>
                    </a:lnTo>
                    <a:lnTo>
                      <a:pt x="510" y="1865"/>
                    </a:lnTo>
                    <a:lnTo>
                      <a:pt x="535" y="1821"/>
                    </a:lnTo>
                    <a:lnTo>
                      <a:pt x="535" y="1652"/>
                    </a:lnTo>
                    <a:lnTo>
                      <a:pt x="500" y="1652"/>
                    </a:lnTo>
                    <a:lnTo>
                      <a:pt x="500" y="1699"/>
                    </a:lnTo>
                    <a:lnTo>
                      <a:pt x="183" y="1699"/>
                    </a:lnTo>
                    <a:lnTo>
                      <a:pt x="183" y="1657"/>
                    </a:lnTo>
                    <a:lnTo>
                      <a:pt x="136" y="1657"/>
                    </a:lnTo>
                    <a:lnTo>
                      <a:pt x="136" y="436"/>
                    </a:lnTo>
                    <a:lnTo>
                      <a:pt x="13" y="388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3838"/>
                    </a:lnTo>
                    <a:lnTo>
                      <a:pt x="535" y="3838"/>
                    </a:lnTo>
                    <a:lnTo>
                      <a:pt x="535" y="268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5" name="未知"/>
              <p:cNvSpPr/>
              <p:nvPr/>
            </p:nvSpPr>
            <p:spPr bwMode="auto">
              <a:xfrm>
                <a:off x="1128" y="505"/>
                <a:ext cx="88" cy="248"/>
              </a:xfrm>
              <a:custGeom>
                <a:avLst/>
                <a:gdLst/>
                <a:ahLst/>
                <a:cxnLst>
                  <a:cxn ang="0">
                    <a:pos x="534" y="308"/>
                  </a:cxn>
                  <a:cxn ang="0">
                    <a:pos x="441" y="284"/>
                  </a:cxn>
                  <a:cxn ang="0">
                    <a:pos x="441" y="213"/>
                  </a:cxn>
                  <a:cxn ang="0">
                    <a:pos x="399" y="187"/>
                  </a:cxn>
                  <a:cxn ang="0">
                    <a:pos x="389" y="125"/>
                  </a:cxn>
                  <a:cxn ang="0">
                    <a:pos x="435" y="130"/>
                  </a:cxn>
                  <a:cxn ang="0">
                    <a:pos x="446" y="52"/>
                  </a:cxn>
                  <a:cxn ang="0">
                    <a:pos x="399" y="5"/>
                  </a:cxn>
                  <a:cxn ang="0">
                    <a:pos x="358" y="0"/>
                  </a:cxn>
                  <a:cxn ang="0">
                    <a:pos x="358" y="171"/>
                  </a:cxn>
                  <a:cxn ang="0">
                    <a:pos x="326" y="171"/>
                  </a:cxn>
                  <a:cxn ang="0">
                    <a:pos x="326" y="203"/>
                  </a:cxn>
                  <a:cxn ang="0">
                    <a:pos x="394" y="203"/>
                  </a:cxn>
                  <a:cxn ang="0">
                    <a:pos x="394" y="306"/>
                  </a:cxn>
                  <a:cxn ang="0">
                    <a:pos x="259" y="358"/>
                  </a:cxn>
                  <a:cxn ang="0">
                    <a:pos x="0" y="358"/>
                  </a:cxn>
                  <a:cxn ang="0">
                    <a:pos x="0" y="1510"/>
                  </a:cxn>
                  <a:cxn ang="0">
                    <a:pos x="534" y="1510"/>
                  </a:cxn>
                  <a:cxn ang="0">
                    <a:pos x="534" y="308"/>
                  </a:cxn>
                </a:cxnLst>
                <a:rect l="0" t="0" r="r" b="b"/>
                <a:pathLst>
                  <a:path w="534" h="1510">
                    <a:moveTo>
                      <a:pt x="534" y="308"/>
                    </a:moveTo>
                    <a:lnTo>
                      <a:pt x="441" y="284"/>
                    </a:lnTo>
                    <a:lnTo>
                      <a:pt x="441" y="213"/>
                    </a:lnTo>
                    <a:lnTo>
                      <a:pt x="399" y="187"/>
                    </a:lnTo>
                    <a:lnTo>
                      <a:pt x="389" y="125"/>
                    </a:lnTo>
                    <a:lnTo>
                      <a:pt x="435" y="130"/>
                    </a:lnTo>
                    <a:lnTo>
                      <a:pt x="446" y="52"/>
                    </a:lnTo>
                    <a:lnTo>
                      <a:pt x="399" y="5"/>
                    </a:lnTo>
                    <a:lnTo>
                      <a:pt x="358" y="0"/>
                    </a:lnTo>
                    <a:lnTo>
                      <a:pt x="358" y="171"/>
                    </a:lnTo>
                    <a:cubicBezTo>
                      <a:pt x="358" y="171"/>
                      <a:pt x="326" y="161"/>
                      <a:pt x="326" y="171"/>
                    </a:cubicBezTo>
                    <a:cubicBezTo>
                      <a:pt x="326" y="182"/>
                      <a:pt x="326" y="203"/>
                      <a:pt x="326" y="203"/>
                    </a:cubicBezTo>
                    <a:lnTo>
                      <a:pt x="394" y="203"/>
                    </a:lnTo>
                    <a:cubicBezTo>
                      <a:pt x="394" y="203"/>
                      <a:pt x="394" y="280"/>
                      <a:pt x="394" y="306"/>
                    </a:cubicBezTo>
                    <a:cubicBezTo>
                      <a:pt x="394" y="332"/>
                      <a:pt x="259" y="358"/>
                      <a:pt x="259" y="358"/>
                    </a:cubicBezTo>
                    <a:lnTo>
                      <a:pt x="0" y="358"/>
                    </a:lnTo>
                    <a:lnTo>
                      <a:pt x="0" y="1510"/>
                    </a:lnTo>
                    <a:lnTo>
                      <a:pt x="534" y="1510"/>
                    </a:lnTo>
                    <a:lnTo>
                      <a:pt x="534" y="308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06" name="未知"/>
              <p:cNvSpPr/>
              <p:nvPr/>
            </p:nvSpPr>
            <p:spPr bwMode="auto">
              <a:xfrm>
                <a:off x="1241" y="562"/>
                <a:ext cx="74" cy="191"/>
              </a:xfrm>
              <a:custGeom>
                <a:avLst/>
                <a:gdLst/>
                <a:ahLst/>
                <a:cxnLst>
                  <a:cxn ang="0">
                    <a:pos x="447" y="116"/>
                  </a:cxn>
                  <a:cxn ang="0">
                    <a:pos x="0" y="0"/>
                  </a:cxn>
                  <a:cxn ang="0">
                    <a:pos x="0" y="1162"/>
                  </a:cxn>
                  <a:cxn ang="0">
                    <a:pos x="440" y="1162"/>
                  </a:cxn>
                  <a:cxn ang="0">
                    <a:pos x="447" y="116"/>
                  </a:cxn>
                </a:cxnLst>
                <a:rect l="0" t="0" r="r" b="b"/>
                <a:pathLst>
                  <a:path w="447" h="1162">
                    <a:moveTo>
                      <a:pt x="447" y="116"/>
                    </a:moveTo>
                    <a:lnTo>
                      <a:pt x="0" y="0"/>
                    </a:lnTo>
                    <a:lnTo>
                      <a:pt x="0" y="1162"/>
                    </a:lnTo>
                    <a:lnTo>
                      <a:pt x="440" y="1162"/>
                    </a:lnTo>
                    <a:lnTo>
                      <a:pt x="447" y="116"/>
                    </a:lnTo>
                    <a:close/>
                  </a:path>
                </a:pathLst>
              </a:custGeom>
              <a:solidFill>
                <a:srgbClr val="DDDD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308" name="Rectangle 188"/>
          <p:cNvSpPr>
            <a:spLocks noChangeArrowheads="1"/>
          </p:cNvSpPr>
          <p:nvPr/>
        </p:nvSpPr>
        <p:spPr bwMode="auto">
          <a:xfrm>
            <a:off x="-2880" y="0"/>
            <a:ext cx="9146880" cy="452144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</a:ln>
          <a:effectLst/>
        </p:spPr>
        <p:txBody>
          <a:bodyPr wrap="none" lIns="105308" tIns="52653" rIns="105308" bIns="52653"/>
          <a:lstStyle/>
          <a:p>
            <a:pPr algn="ctr" defTabSz="1475105" fontAlgn="base">
              <a:spcBef>
                <a:spcPct val="0"/>
              </a:spcBef>
              <a:spcAft>
                <a:spcPct val="0"/>
              </a:spcAft>
            </a:pPr>
            <a:endParaRPr lang="zh-CN" altLang="en-US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汉鼎繁细隶" pitchFamily="1" charset="-122"/>
            </a:endParaRPr>
          </a:p>
        </p:txBody>
      </p:sp>
      <p:sp>
        <p:nvSpPr>
          <p:cNvPr id="5309" name="AutoShape 189"/>
          <p:cNvSpPr>
            <a:spLocks noChangeArrowheads="1"/>
          </p:cNvSpPr>
          <p:nvPr/>
        </p:nvSpPr>
        <p:spPr bwMode="auto">
          <a:xfrm>
            <a:off x="395536" y="1747842"/>
            <a:ext cx="8424936" cy="2113206"/>
          </a:xfrm>
          <a:prstGeom prst="roundRect">
            <a:avLst>
              <a:gd name="adj" fmla="val 16667"/>
            </a:avLst>
          </a:prstGeom>
          <a:noFill/>
          <a:ln w="47625" cap="rnd" cmpd="thickThin">
            <a:solidFill>
              <a:schemeClr val="bg2">
                <a:lumMod val="50000"/>
              </a:schemeClr>
            </a:solidFill>
            <a:round/>
          </a:ln>
          <a:effectLst/>
        </p:spPr>
        <p:txBody>
          <a:bodyPr wrap="square" lIns="63889" tIns="128483" rIns="63889" bIns="25698">
            <a:spAutoFit/>
          </a:bodyPr>
          <a:lstStyle/>
          <a:p>
            <a:pPr algn="ctr" defTabSz="1092200"/>
            <a:r>
              <a:rPr lang="zh-CN" altLang="en-US" sz="4800" b="1" dirty="0" smtClean="0">
                <a:solidFill>
                  <a:srgbClr val="0070C0"/>
                </a:solidFill>
                <a:latin typeface="华文琥珀" pitchFamily="2" charset="-122"/>
                <a:ea typeface="华文琥珀" pitchFamily="2" charset="-122"/>
              </a:rPr>
              <a:t>员  工  入  职</a:t>
            </a:r>
            <a:endParaRPr lang="en-US" altLang="zh-CN" sz="4800" b="1" dirty="0" smtClean="0">
              <a:solidFill>
                <a:srgbClr val="0070C0"/>
              </a:solidFill>
              <a:latin typeface="华文琥珀" pitchFamily="2" charset="-122"/>
              <a:ea typeface="华文琥珀" pitchFamily="2" charset="-122"/>
            </a:endParaRPr>
          </a:p>
          <a:p>
            <a:pPr algn="ctr" defTabSz="1092200"/>
            <a:r>
              <a:rPr lang="zh-CN" altLang="en-US" sz="6600" b="1" dirty="0" smtClean="0">
                <a:solidFill>
                  <a:srgbClr val="C00000"/>
                </a:solidFill>
                <a:latin typeface="华文行楷" pitchFamily="2" charset="-122"/>
                <a:ea typeface="华文行楷" pitchFamily="2" charset="-122"/>
              </a:rPr>
              <a:t>三级安全教育培训</a:t>
            </a:r>
            <a:endParaRPr lang="zh-CN" altLang="en-US" sz="6600" b="1" dirty="0">
              <a:solidFill>
                <a:srgbClr val="C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5322" name="Rectangle 202"/>
          <p:cNvSpPr>
            <a:spLocks noChangeArrowheads="1"/>
          </p:cNvSpPr>
          <p:nvPr/>
        </p:nvSpPr>
        <p:spPr bwMode="auto">
          <a:xfrm>
            <a:off x="5032752" y="2890419"/>
            <a:ext cx="202347" cy="3736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5270" tIns="32634" rIns="65270" bIns="32634">
            <a:spAutoFit/>
          </a:bodyPr>
          <a:lstStyle/>
          <a:p>
            <a:pPr defTabSz="913765"/>
            <a:r>
              <a:rPr lang="zh-CN" altLang="en-US" sz="2000" i="1" dirty="0">
                <a:latin typeface="Arial" panose="020B0604020202020204" pitchFamily="34" charset="0"/>
                <a:ea typeface="汉鼎繁细隶" pitchFamily="1" charset="-122"/>
              </a:rPr>
              <a:t> </a:t>
            </a:r>
            <a:endParaRPr lang="zh-CN" altLang="en-US" sz="2000" i="1" dirty="0">
              <a:latin typeface="Arial" panose="020B0604020202020204" pitchFamily="34" charset="0"/>
              <a:ea typeface="汉鼎繁细隶" pitchFamily="1" charset="-122"/>
            </a:endParaRPr>
          </a:p>
        </p:txBody>
      </p:sp>
      <p:sp>
        <p:nvSpPr>
          <p:cNvPr id="5323" name="Rectangle 203"/>
          <p:cNvSpPr>
            <a:spLocks noChangeArrowheads="1"/>
          </p:cNvSpPr>
          <p:nvPr/>
        </p:nvSpPr>
        <p:spPr bwMode="auto">
          <a:xfrm>
            <a:off x="8995216" y="3770068"/>
            <a:ext cx="131879" cy="5583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5270" tIns="32634" rIns="65270" bIns="32634">
            <a:spAutoFit/>
          </a:bodyPr>
          <a:lstStyle/>
          <a:p>
            <a:pPr defTabSz="913765"/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327" name="Text Box 207"/>
          <p:cNvSpPr txBox="1">
            <a:spLocks noChangeArrowheads="1"/>
          </p:cNvSpPr>
          <p:nvPr/>
        </p:nvSpPr>
        <p:spPr bwMode="auto">
          <a:xfrm>
            <a:off x="3547788" y="3142911"/>
            <a:ext cx="114457" cy="3341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56643" tIns="28321" rIns="56643" bIns="28321">
            <a:spAutoFit/>
          </a:bodyPr>
          <a:lstStyle/>
          <a:p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328" name="AutoShape 208"/>
          <p:cNvSpPr>
            <a:spLocks noChangeArrowheads="1"/>
          </p:cNvSpPr>
          <p:nvPr/>
        </p:nvSpPr>
        <p:spPr bwMode="auto">
          <a:xfrm>
            <a:off x="6368932" y="1961902"/>
            <a:ext cx="1997550" cy="504983"/>
          </a:xfrm>
          <a:prstGeom prst="flowChartAlternateProcess">
            <a:avLst/>
          </a:prstGeom>
          <a:noFill/>
          <a:ln w="9525">
            <a:noFill/>
            <a:miter lim="800000"/>
          </a:ln>
          <a:effectLst/>
        </p:spPr>
        <p:txBody>
          <a:bodyPr wrap="none" lIns="84912" tIns="42456" rIns="84912" bIns="42456" anchor="ctr"/>
          <a:lstStyle/>
          <a:p>
            <a:pPr defTabSz="850900"/>
            <a:endParaRPr lang="en-US" altLang="zh-CN" sz="1200" b="1" dirty="0">
              <a:latin typeface="Antique Olive Compact" pitchFamily="2" charset="0"/>
              <a:ea typeface="GulimChe" pitchFamily="49" charset="-127"/>
            </a:endParaRPr>
          </a:p>
        </p:txBody>
      </p:sp>
      <p:sp>
        <p:nvSpPr>
          <p:cNvPr id="6" name="文本框 5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6201569" y="407707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864069" y="501302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6796405" y="501348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7728741" y="501302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331946"/>
            <a:ext cx="898096" cy="4535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728" y="1643050"/>
            <a:ext cx="7498080" cy="4800600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altLang="zh-CN" sz="3600" b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“预防为主” 的含义：</a:t>
            </a:r>
            <a:endParaRPr lang="zh-CN" altLang="en-US" sz="2800" b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ts val="3500"/>
              </a:lnSpc>
              <a:buNone/>
            </a:pP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  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以预防事故的发生，防患于未然为重点，把事故消灭在萌芽状态，把职业病杜绝在发病之前；</a:t>
            </a:r>
            <a:endParaRPr lang="zh-CN" altLang="en-US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ts val="3500"/>
              </a:lnSpc>
              <a:buNone/>
            </a:pPr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　　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树立事故是可以预防的观念，建立健全安全保障体系；</a:t>
            </a:r>
            <a:endParaRPr lang="zh-CN" altLang="en-US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ts val="3500"/>
              </a:lnSpc>
              <a:buNone/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　　　防范胜于救灾，安全生产工作，重在防范。</a:t>
            </a:r>
            <a:endParaRPr lang="zh-CN" altLang="en-US" sz="2400" b="1" dirty="0" smtClean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       </a:t>
            </a:r>
            <a:r>
              <a:rPr lang="zh-CN" altLang="en-US" b="1" dirty="0" smtClean="0">
                <a:solidFill>
                  <a:schemeClr val="accent1"/>
                </a:solidFill>
                <a:latin typeface="华文中宋" pitchFamily="2" charset="-122"/>
                <a:ea typeface="华文中宋" pitchFamily="2" charset="-122"/>
              </a:rPr>
              <a:t>安全第一   预防为主</a:t>
            </a:r>
            <a:endParaRPr lang="zh-CN" altLang="en-US" b="1" dirty="0">
              <a:solidFill>
                <a:schemeClr val="accent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848872" cy="89535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zh-CN" altLang="en-US" b="1" dirty="0">
                <a:solidFill>
                  <a:srgbClr val="00B050"/>
                </a:solidFill>
              </a:rPr>
              <a:t>安全生产的定义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206521"/>
            <a:ext cx="7943880" cy="5222875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安全生产</a:t>
            </a:r>
            <a:r>
              <a:rPr lang="zh-CN" altLang="en-US" sz="28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的定义：</a:t>
            </a:r>
            <a:endParaRPr lang="zh-CN" altLang="en-US" sz="28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dirty="0"/>
              <a:t>　</a:t>
            </a:r>
            <a:r>
              <a:rPr lang="zh-CN" altLang="en-US" sz="2800" dirty="0"/>
              <a:t>　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是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为了使生产过程在</a:t>
            </a:r>
            <a:r>
              <a:rPr lang="zh-CN" altLang="en-US" sz="28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符合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物质条件和工作秩序下进行，</a:t>
            </a:r>
            <a:r>
              <a:rPr lang="zh-CN" altLang="en-US" sz="28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防止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发生人身伤亡和财产损失等生产事故，</a:t>
            </a:r>
            <a:r>
              <a:rPr lang="zh-CN" altLang="en-US" sz="28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消除或控制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危险、有害因素，</a:t>
            </a:r>
            <a:r>
              <a:rPr lang="zh-CN" altLang="en-US" sz="28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保障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人身安全与健康、设备和设施免受损坏、环境免遭破坏的总称。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　　安全生产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工作：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指为了</a:t>
            </a:r>
            <a:r>
              <a:rPr lang="zh-CN" altLang="en-US" sz="28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达到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安全生产的</a:t>
            </a:r>
            <a:r>
              <a:rPr lang="zh-CN" altLang="en-US" sz="28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目的，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所</a:t>
            </a:r>
            <a:r>
              <a:rPr lang="zh-CN" altLang="en-US" sz="28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采取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的各种</a:t>
            </a:r>
            <a:r>
              <a:rPr lang="zh-CN" altLang="en-US" sz="28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措施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和开展的一系列活动的统称。</a:t>
            </a: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43608" y="188640"/>
            <a:ext cx="7920880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04800"/>
            <a:ext cx="7776864" cy="103596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zh-CN" altLang="en-US" b="1" dirty="0" smtClean="0">
                <a:solidFill>
                  <a:srgbClr val="00B050"/>
                </a:solidFill>
              </a:rPr>
              <a:t>安全生产管理的概念</a:t>
            </a:r>
            <a:endParaRPr lang="zh-CN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844824"/>
            <a:ext cx="3933080" cy="3888432"/>
          </a:xfr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eaLnBrk="1" hangingPunct="1">
              <a:lnSpc>
                <a:spcPts val="4500"/>
              </a:lnSpc>
              <a:buNone/>
            </a:pPr>
            <a:r>
              <a:rPr lang="zh-CN" altLang="en-US" sz="3600" dirty="0" smtClean="0">
                <a:solidFill>
                  <a:srgbClr val="800000"/>
                </a:solidFill>
                <a:ea typeface="隶书" pitchFamily="49" charset="-122"/>
              </a:rPr>
              <a:t>           </a:t>
            </a:r>
            <a:r>
              <a:rPr lang="zh-CN" altLang="en-US" sz="2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指公司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主要负责人</a:t>
            </a:r>
            <a:r>
              <a:rPr lang="zh-CN" altLang="en-US" sz="2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生产管理者</a:t>
            </a:r>
            <a:r>
              <a:rPr lang="zh-CN" altLang="en-US" sz="2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zh-CN" altLang="en-US" sz="2800" b="1" dirty="0" smtClean="0">
                <a:solidFill>
                  <a:schemeClr val="accent1">
                    <a:lumMod val="50000"/>
                  </a:schemeClr>
                </a:solidFill>
                <a:latin typeface="楷体_GB2312" pitchFamily="49" charset="-122"/>
                <a:ea typeface="楷体_GB2312" pitchFamily="49" charset="-122"/>
              </a:rPr>
              <a:t>全体员工</a:t>
            </a:r>
            <a:r>
              <a:rPr lang="zh-CN" altLang="en-US" sz="2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，为实现安全生产目标，按照一定的安全生产管理原则，科学的组织、协调全体员工进行安全生产的活动。</a:t>
            </a:r>
            <a:endParaRPr lang="zh-CN" altLang="en-US" sz="28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76056" y="1916832"/>
            <a:ext cx="379095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332656"/>
            <a:ext cx="7488832" cy="11430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zh-CN" altLang="en-US" b="1" dirty="0" smtClean="0">
                <a:solidFill>
                  <a:srgbClr val="00B050"/>
                </a:solidFill>
              </a:rPr>
              <a:t>员工的权利</a:t>
            </a:r>
            <a:endParaRPr lang="zh-CN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628800"/>
            <a:ext cx="7553348" cy="4877734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220000"/>
              </a:lnSpc>
              <a:buNone/>
            </a:pPr>
            <a:r>
              <a:rPr lang="en-US" altLang="zh-CN" sz="3300" b="1" dirty="0" smtClean="0">
                <a:latin typeface="楷体_GB2312" pitchFamily="49" charset="-122"/>
                <a:ea typeface="楷体_GB2312" pitchFamily="49" charset="-122"/>
              </a:rPr>
              <a:t>     1</a:t>
            </a:r>
            <a:r>
              <a:rPr lang="zh-CN" altLang="en-US" sz="3300" b="1" dirty="0" smtClean="0">
                <a:latin typeface="楷体_GB2312" pitchFamily="49" charset="-122"/>
                <a:ea typeface="楷体_GB2312" pitchFamily="49" charset="-122"/>
              </a:rPr>
              <a:t>、知情权</a:t>
            </a:r>
            <a:endParaRPr lang="zh-CN" altLang="en-US" sz="33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20000"/>
              </a:lnSpc>
              <a:buNone/>
            </a:pPr>
            <a:r>
              <a:rPr lang="en-US" altLang="zh-CN" sz="3300" b="1" dirty="0" smtClean="0">
                <a:latin typeface="楷体_GB2312" pitchFamily="49" charset="-122"/>
                <a:ea typeface="楷体_GB2312" pitchFamily="49" charset="-122"/>
              </a:rPr>
              <a:t>     2</a:t>
            </a:r>
            <a:r>
              <a:rPr lang="zh-CN" altLang="en-US" sz="3300" b="1" dirty="0" smtClean="0">
                <a:latin typeface="楷体_GB2312" pitchFamily="49" charset="-122"/>
                <a:ea typeface="楷体_GB2312" pitchFamily="49" charset="-122"/>
              </a:rPr>
              <a:t>、建议权</a:t>
            </a:r>
            <a:endParaRPr lang="en-US" altLang="zh-CN" sz="33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20000"/>
              </a:lnSpc>
              <a:buNone/>
            </a:pPr>
            <a:r>
              <a:rPr lang="en-US" altLang="zh-CN" sz="3300" b="1" dirty="0" smtClean="0">
                <a:latin typeface="楷体_GB2312" pitchFamily="49" charset="-122"/>
                <a:ea typeface="楷体_GB2312" pitchFamily="49" charset="-122"/>
              </a:rPr>
              <a:t>     3</a:t>
            </a:r>
            <a:r>
              <a:rPr lang="zh-CN" altLang="en-US" sz="3300" b="1" dirty="0" smtClean="0">
                <a:latin typeface="楷体_GB2312" pitchFamily="49" charset="-122"/>
                <a:ea typeface="楷体_GB2312" pitchFamily="49" charset="-122"/>
              </a:rPr>
              <a:t>、批评权、检举权、控告权</a:t>
            </a:r>
            <a:endParaRPr lang="zh-CN" altLang="en-US" sz="33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20000"/>
              </a:lnSpc>
              <a:buNone/>
            </a:pPr>
            <a:r>
              <a:rPr lang="en-US" altLang="zh-CN" sz="3300" b="1" dirty="0" smtClean="0">
                <a:latin typeface="楷体_GB2312" pitchFamily="49" charset="-122"/>
                <a:ea typeface="楷体_GB2312" pitchFamily="49" charset="-122"/>
              </a:rPr>
              <a:t>     4</a:t>
            </a:r>
            <a:r>
              <a:rPr lang="zh-CN" altLang="en-US" sz="3300" b="1" dirty="0" smtClean="0">
                <a:latin typeface="楷体_GB2312" pitchFamily="49" charset="-122"/>
                <a:ea typeface="楷体_GB2312" pitchFamily="49" charset="-122"/>
              </a:rPr>
              <a:t>、拒绝权</a:t>
            </a:r>
            <a:endParaRPr lang="zh-CN" altLang="en-US" sz="33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20000"/>
              </a:lnSpc>
              <a:buNone/>
            </a:pPr>
            <a:r>
              <a:rPr lang="zh-CN" altLang="en-US" sz="2500" b="1" dirty="0" smtClean="0">
                <a:latin typeface="楷体_GB2312" pitchFamily="49" charset="-122"/>
                <a:ea typeface="楷体_GB2312" pitchFamily="49" charset="-122"/>
              </a:rPr>
              <a:t>    </a:t>
            </a:r>
            <a:endParaRPr lang="zh-CN" altLang="en-US" sz="2500" b="1" dirty="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zh-CN" altLang="en-US" dirty="0" smtClean="0">
              <a:latin typeface="隶书" pitchFamily="49" charset="-122"/>
              <a:ea typeface="隶书" pitchFamily="49" charset="-12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CN" dirty="0" smtClean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zh-CN" sz="3100" b="1" dirty="0" smtClean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3100" b="1" dirty="0" smtClean="0">
                <a:latin typeface="楷体_GB2312" pitchFamily="49" charset="-122"/>
                <a:ea typeface="楷体_GB2312" pitchFamily="49" charset="-122"/>
              </a:rPr>
              <a:t>、紧急避险权</a:t>
            </a:r>
            <a:endParaRPr lang="zh-CN" altLang="en-US" sz="31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CN" sz="3100" b="1" dirty="0" smtClean="0"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3100" b="1" dirty="0" smtClean="0">
                <a:latin typeface="楷体_GB2312" pitchFamily="49" charset="-122"/>
                <a:ea typeface="楷体_GB2312" pitchFamily="49" charset="-122"/>
              </a:rPr>
              <a:t>、依法向本单位提出要求赔偿的权利；</a:t>
            </a:r>
            <a:endParaRPr lang="zh-CN" altLang="en-US" sz="31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CN" sz="3100" b="1" dirty="0" smtClean="0"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3100" b="1" dirty="0" smtClean="0">
                <a:latin typeface="楷体_GB2312" pitchFamily="49" charset="-122"/>
                <a:ea typeface="楷体_GB2312" pitchFamily="49" charset="-122"/>
              </a:rPr>
              <a:t>、获得符合国家标准或行业标准劳动防护用品的权利；</a:t>
            </a:r>
            <a:endParaRPr lang="zh-CN" altLang="en-US" sz="31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CN" sz="3100" b="1" dirty="0" smtClean="0"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3100" b="1" dirty="0" smtClean="0">
                <a:latin typeface="楷体_GB2312" pitchFamily="49" charset="-122"/>
                <a:ea typeface="楷体_GB2312" pitchFamily="49" charset="-122"/>
              </a:rPr>
              <a:t>、获得符合安全生产教育和培训的权利；</a:t>
            </a:r>
            <a:endParaRPr lang="zh-CN" altLang="en-US" sz="3100" b="1" dirty="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dirty="0" smtClean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7416824" cy="11430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zh-CN" altLang="en-US" b="1" dirty="0" smtClean="0">
                <a:solidFill>
                  <a:srgbClr val="00B050"/>
                </a:solidFill>
              </a:rPr>
              <a:t>员工的权利</a:t>
            </a:r>
            <a:endParaRPr lang="zh-CN" altLang="en-US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85856" y="1447800"/>
            <a:ext cx="7843862" cy="5124472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zh-CN" sz="2900" b="1" dirty="0" smtClean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900" b="1" dirty="0" smtClean="0">
                <a:latin typeface="楷体_GB2312" pitchFamily="49" charset="-122"/>
                <a:ea typeface="楷体_GB2312" pitchFamily="49" charset="-122"/>
              </a:rPr>
              <a:t>、自律遵规的义务。</a:t>
            </a:r>
            <a:endParaRPr lang="zh-CN" altLang="en-US" sz="29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CN" sz="2900" b="1" dirty="0" smtClean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900" b="1" dirty="0" smtClean="0">
                <a:latin typeface="楷体_GB2312" pitchFamily="49" charset="-122"/>
                <a:ea typeface="楷体_GB2312" pitchFamily="49" charset="-122"/>
              </a:rPr>
              <a:t>、自觉学习安全生产知识的义务。</a:t>
            </a:r>
            <a:endParaRPr lang="zh-CN" altLang="en-US" sz="29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CN" sz="2900" b="1" dirty="0" smtClean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900" b="1" dirty="0" smtClean="0">
                <a:latin typeface="楷体_GB2312" pitchFamily="49" charset="-122"/>
                <a:ea typeface="楷体_GB2312" pitchFamily="49" charset="-122"/>
              </a:rPr>
              <a:t>、危险报告义务。</a:t>
            </a:r>
            <a:endParaRPr lang="zh-CN" altLang="en-US" sz="2900" b="1" dirty="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</a:pPr>
            <a:endParaRPr lang="en-US" altLang="zh-CN" dirty="0" smtClean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7776864" cy="11430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zh-CN" altLang="en-US" b="1" dirty="0" smtClean="0">
                <a:solidFill>
                  <a:srgbClr val="00B050"/>
                </a:solidFill>
              </a:rPr>
              <a:t>员工的义务</a:t>
            </a:r>
            <a:endParaRPr lang="zh-CN" altLang="en-US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1714500"/>
            <a:ext cx="5704840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56" y="33194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76" y="142852"/>
            <a:ext cx="7764312" cy="837876"/>
          </a:xfr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zh-CN" altLang="en-US" sz="4800" b="1" dirty="0" smtClean="0">
                <a:solidFill>
                  <a:srgbClr val="FF6600"/>
                </a:solidFill>
                <a:ea typeface="隶书" pitchFamily="49" charset="-122"/>
              </a:rPr>
              <a:t>     </a:t>
            </a:r>
            <a:r>
              <a:rPr lang="zh-CN" altLang="en-US" sz="4800" b="1" dirty="0" smtClean="0">
                <a:solidFill>
                  <a:schemeClr val="tx1"/>
                </a:solidFill>
              </a:rPr>
              <a:t>安全生产的</a:t>
            </a:r>
            <a:r>
              <a:rPr lang="zh-CN" altLang="en-US" sz="4800" b="1" dirty="0" smtClean="0">
                <a:solidFill>
                  <a:srgbClr val="00B050"/>
                </a:solidFill>
              </a:rPr>
              <a:t>四不伤害</a:t>
            </a:r>
            <a:r>
              <a:rPr lang="zh-CN" altLang="en-US" sz="4800" b="1" dirty="0" smtClean="0">
                <a:solidFill>
                  <a:schemeClr val="tx1"/>
                </a:solidFill>
              </a:rPr>
              <a:t>原则</a:t>
            </a:r>
            <a:endParaRPr lang="zh-CN" altLang="en-US" sz="4800" b="1" dirty="0" smtClean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1428736"/>
            <a:ext cx="3717056" cy="3929090"/>
          </a:xfr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zh-CN" sz="2900" b="1" dirty="0" smtClean="0">
                <a:solidFill>
                  <a:schemeClr val="dk1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900" b="1" dirty="0" smtClean="0">
                <a:solidFill>
                  <a:schemeClr val="dk1"/>
                </a:solidFill>
                <a:latin typeface="楷体_GB2312" pitchFamily="49" charset="-122"/>
                <a:ea typeface="楷体_GB2312" pitchFamily="49" charset="-122"/>
              </a:rPr>
              <a:t>不伤害自己</a:t>
            </a:r>
            <a:endParaRPr lang="zh-CN" altLang="en-US" sz="2900" b="1" dirty="0" smtClean="0">
              <a:solidFill>
                <a:schemeClr val="dk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CN" sz="2900" b="1" dirty="0" smtClean="0">
                <a:solidFill>
                  <a:schemeClr val="dk1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900" b="1" dirty="0" smtClean="0">
                <a:solidFill>
                  <a:schemeClr val="dk1"/>
                </a:solidFill>
                <a:latin typeface="楷体_GB2312" pitchFamily="49" charset="-122"/>
                <a:ea typeface="楷体_GB2312" pitchFamily="49" charset="-122"/>
              </a:rPr>
              <a:t>不伤害他人</a:t>
            </a:r>
            <a:endParaRPr lang="zh-CN" altLang="en-US" sz="2900" b="1" dirty="0" smtClean="0">
              <a:solidFill>
                <a:schemeClr val="dk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CN" sz="2900" b="1" dirty="0" smtClean="0">
                <a:solidFill>
                  <a:schemeClr val="dk1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900" b="1" dirty="0" smtClean="0">
                <a:solidFill>
                  <a:schemeClr val="dk1"/>
                </a:solidFill>
                <a:latin typeface="楷体_GB2312" pitchFamily="49" charset="-122"/>
                <a:ea typeface="楷体_GB2312" pitchFamily="49" charset="-122"/>
              </a:rPr>
              <a:t>不被他人伤害</a:t>
            </a:r>
            <a:endParaRPr lang="en-US" altLang="zh-CN" sz="2900" b="1" dirty="0" smtClean="0">
              <a:solidFill>
                <a:schemeClr val="dk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CN" sz="2900" b="1" dirty="0" smtClean="0">
                <a:solidFill>
                  <a:schemeClr val="dk1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900" b="1" dirty="0" smtClean="0">
                <a:solidFill>
                  <a:schemeClr val="dk1"/>
                </a:solidFill>
                <a:latin typeface="楷体_GB2312" pitchFamily="49" charset="-122"/>
                <a:ea typeface="楷体_GB2312" pitchFamily="49" charset="-122"/>
              </a:rPr>
              <a:t>保护他人不受伤害</a:t>
            </a:r>
            <a:endParaRPr lang="zh-CN" altLang="en-US" sz="2900" b="1" dirty="0" smtClean="0">
              <a:solidFill>
                <a:schemeClr val="dk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" name="Picture 4" descr="lijia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04048" y="1500174"/>
            <a:ext cx="4108778" cy="3901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  <a:latin typeface="+mn-ea"/>
                <a:cs typeface="+mj-cs"/>
              </a:rPr>
              <a:t>1</a:t>
            </a:r>
            <a:r>
              <a:rPr lang="en-US" altLang="zh-CN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r>
              <a:rPr lang="zh-CN" alt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不伤害</a:t>
            </a:r>
            <a:r>
              <a:rPr lang="zh-CN" altLang="en-US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自己</a:t>
            </a:r>
            <a:r>
              <a:rPr lang="zh-CN" alt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（行为规范）</a:t>
            </a:r>
            <a:endParaRPr lang="zh-CN" altLang="en-US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844824"/>
            <a:ext cx="7884368" cy="4680520"/>
          </a:xfr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保持正确的工作状态，是自己健康和生命不受伤害；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掌握自己操作的设备或过程中的危险因素及控制方法；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遵守安全规则，使用必要的防护用品，绝不违章作业；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任何操作和设备都可能是危险的，应确认无伤害威胁后再实施操作；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杜绝侥幸和理所当然心理，莫以患小而为之；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积极参加安全教育训练，提高识别和处理危险的能力；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7.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虚心接受他人对自己不安全行为的的纠正。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sz="2800" dirty="0" smtClean="0">
              <a:solidFill>
                <a:srgbClr val="800000"/>
              </a:solidFill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772816"/>
            <a:ext cx="7668344" cy="4349080"/>
          </a:xfr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自己言行随时会影响他人的安全，不制造安全隐患；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多听、多看、多问，随时与人沟通协商；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启动、操作、维修、清洁、保养设备时，要确保他人免受影响；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对安全规定、标示或指令、认真理解后才执行；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不默许、纵容他人违规行为，及时提醒。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sz="2800" dirty="0" smtClean="0">
              <a:solidFill>
                <a:srgbClr val="800000"/>
              </a:solidFill>
              <a:ea typeface="隶书" pitchFamily="49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  <a:latin typeface="+mn-ea"/>
                <a:cs typeface="+mj-cs"/>
              </a:rPr>
              <a:t>2</a:t>
            </a:r>
            <a:r>
              <a:rPr lang="en-US" altLang="zh-CN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r>
              <a:rPr lang="zh-CN" alt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不伤害</a:t>
            </a:r>
            <a:r>
              <a:rPr lang="zh-CN" altLang="en-US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他人</a:t>
            </a:r>
            <a:r>
              <a:rPr lang="zh-CN" alt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（行为规范）</a:t>
            </a:r>
            <a:endParaRPr lang="zh-CN" altLang="en-US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</a:t>
            </a:r>
            <a:r>
              <a:rPr lang="zh-CN" alt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不</a:t>
            </a:r>
            <a:r>
              <a:rPr lang="zh-CN" altLang="en-US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被别人</a:t>
            </a:r>
            <a:r>
              <a:rPr lang="zh-CN" alt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伤害（行为规范）</a:t>
            </a:r>
            <a:endParaRPr lang="zh-CN" altLang="en-US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772816"/>
            <a:ext cx="7812360" cy="3773016"/>
          </a:xfr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提高自我保护意识，提高警惕，及时发现并报告危险；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用自己的安全知识经验，帮助他人提高事故预防技能；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不忽视已标示的潜在危险并远离之；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及时纠正他人可能危害自己的不安全行为；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冷静处理所遇到的突发事件；</a:t>
            </a:r>
            <a:endParaRPr lang="en-US" altLang="zh-CN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正确应用所掌握的安全技能；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7.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敢于拒绝他人的违章指挥。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4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44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保护他人</a:t>
            </a:r>
            <a:r>
              <a:rPr lang="zh-CN" altLang="en-US" sz="4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不受伤害</a:t>
            </a:r>
            <a:r>
              <a:rPr lang="zh-CN" alt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（行为规范）</a:t>
            </a:r>
            <a:endParaRPr lang="zh-CN" altLang="en-US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1997839"/>
            <a:ext cx="7056784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、任何人在任何地方发现任何事故隐患都要主动告知或提示他人；</a:t>
            </a: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、提示他人遵守各项规章制度和安全操作规范；</a:t>
            </a: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、提出安全建议，互相交流，向他人传递有用的信息；</a:t>
            </a: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、视安全为集体的荣誉，为团队贡献安全知识，与他人分享经验；</a:t>
            </a: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、关注他人身体、精神状况等异常变化；</a:t>
            </a: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indent="-28321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altLang="zh-CN" sz="2400" b="1" dirty="0" smtClean="0"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、一旦发生事故，在保护自己的同时，要主动帮助身边的人摆脱困境。</a:t>
            </a:r>
            <a:endParaRPr lang="zh-CN" altLang="en-US" sz="2400" b="1" dirty="0" smtClean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85728"/>
            <a:ext cx="7604348" cy="767008"/>
          </a:xfrm>
          <a:solidFill>
            <a:srgbClr val="C00000"/>
          </a:solidFill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 smtClean="0">
                <a:solidFill>
                  <a:schemeClr val="tx1"/>
                </a:solidFill>
              </a:rPr>
              <a:t>生产过程中的</a:t>
            </a:r>
            <a:r>
              <a:rPr lang="zh-CN" altLang="en-US" b="1" dirty="0" smtClean="0">
                <a:solidFill>
                  <a:srgbClr val="00B050"/>
                </a:solidFill>
              </a:rPr>
              <a:t>“三违”</a:t>
            </a:r>
            <a:endParaRPr lang="zh-CN" altLang="en-US" b="1" dirty="0" smtClean="0">
              <a:solidFill>
                <a:srgbClr val="00B05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12776"/>
            <a:ext cx="7498080" cy="4800600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zh-CN" altLang="en-US" sz="2900" b="1" dirty="0" smtClean="0">
                <a:latin typeface="楷体_GB2312" pitchFamily="49" charset="-122"/>
                <a:ea typeface="楷体_GB2312" pitchFamily="49" charset="-122"/>
              </a:rPr>
              <a:t>一、违章指挥</a:t>
            </a:r>
            <a:endParaRPr lang="zh-CN" altLang="en-US" sz="29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sz="2900" b="1" dirty="0" smtClean="0">
                <a:latin typeface="楷体_GB2312" pitchFamily="49" charset="-122"/>
                <a:ea typeface="楷体_GB2312" pitchFamily="49" charset="-122"/>
              </a:rPr>
              <a:t>二、违章作业</a:t>
            </a:r>
            <a:endParaRPr lang="zh-CN" altLang="en-US" sz="29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00000"/>
              </a:lnSpc>
              <a:buNone/>
            </a:pPr>
            <a:r>
              <a:rPr lang="zh-CN" altLang="en-US" sz="2900" b="1" dirty="0" smtClean="0">
                <a:latin typeface="楷体_GB2312" pitchFamily="49" charset="-122"/>
                <a:ea typeface="楷体_GB2312" pitchFamily="49" charset="-122"/>
              </a:rPr>
              <a:t>三、违反劳动纪律</a:t>
            </a:r>
            <a:endParaRPr lang="zh-CN" altLang="en-US" sz="2900" b="1" dirty="0" smtClean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85728"/>
            <a:ext cx="7416824" cy="839016"/>
          </a:xfr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不安全的</a:t>
            </a:r>
            <a:r>
              <a:rPr lang="zh-CN" altLang="en-US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心理状态</a:t>
            </a:r>
            <a:endParaRPr lang="zh-CN" altLang="en-US" b="1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412776"/>
            <a:ext cx="7388894" cy="4752528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1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、骄傲自大、争强好胜；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2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、情绪波动、思想不集中；</a:t>
            </a:r>
            <a:endParaRPr lang="en-US" altLang="zh-CN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3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、技术不熟练、遇险惊慌；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4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、盲目自信、思想麻痹；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5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、盲目从众、逆反心理；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6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、侥幸心理。</a:t>
            </a:r>
            <a:endParaRPr lang="en-US" altLang="zh-CN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    “违章不一定出事，出事不一定伤人，伤人不一定伤我”。</a:t>
            </a:r>
            <a:endParaRPr lang="en-US" altLang="zh-CN" sz="2400" b="1" dirty="0" smtClean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7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、惰性心理（“节能心理”）；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endParaRPr lang="zh-CN" altLang="en-US" sz="2400" b="1" dirty="0" smtClean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None/>
            </a:pPr>
            <a:endParaRPr lang="en-US" altLang="zh-CN" sz="2800" dirty="0" smtClean="0">
              <a:solidFill>
                <a:srgbClr val="80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196752"/>
            <a:ext cx="7848872" cy="5400600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、无所谓心理；无所谓心理常表现为违章或心不在焉、满不在乎。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①是根本没有意识到危险的存在，认为什么乱七八糟规章制度，都是领导拿来卡人的；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②是对安全问题谈起来重要，干起来次要，比起来不要，在行为中根本不把安全条例放在眼里；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③是认为违章是必要的，不违章就干不成活。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9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、好奇心理（尤其是刚进厂的新员工）。</a:t>
            </a:r>
            <a:endParaRPr lang="en-US" altLang="zh-CN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、工作枯燥、厌倦心理；</a:t>
            </a:r>
            <a:endParaRPr lang="en-US" altLang="zh-CN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11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、错觉、下意识的心理（把实际存在的危险区域错误的感觉为安全区域，结果导致事故发生。）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12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、环境干扰、判断错误。</a:t>
            </a: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0000"/>
              </a:lnSpc>
              <a:buNone/>
            </a:pP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10000"/>
              </a:lnSpc>
              <a:buNone/>
            </a:pPr>
            <a:endParaRPr lang="zh-CN" altLang="en-US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85728"/>
            <a:ext cx="7776864" cy="839016"/>
          </a:xfr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不安全的</a:t>
            </a:r>
            <a:r>
              <a:rPr lang="zh-CN" altLang="en-US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心理状态</a:t>
            </a:r>
            <a:endParaRPr lang="zh-CN" altLang="en-US" b="1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560840" cy="792088"/>
          </a:xfr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什么是</a:t>
            </a:r>
            <a:r>
              <a:rPr lang="zh-CN" altLang="en-US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危险因素</a:t>
            </a:r>
            <a:endParaRPr lang="zh-CN" altLang="en-US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204864"/>
            <a:ext cx="7498080" cy="2989312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危险因素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：指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能对人造成伤亡或对物造成突发性损害的因素。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危险</a:t>
            </a:r>
            <a:r>
              <a:rPr lang="zh-CN" altLang="en-US" sz="2400" b="1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因素产生原因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：存在能量、有害物质和能量、有害物质失去控制两方面综合作用。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生产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过程中危险因素是客观存在的，关键是能否控制。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115616" y="928670"/>
            <a:ext cx="7776864" cy="5624530"/>
          </a:xfr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190500" lvl="1" indent="3175">
              <a:spcBef>
                <a:spcPct val="0"/>
              </a:spcBef>
              <a:buNone/>
            </a:pPr>
            <a:r>
              <a:rPr lang="zh-CN" altLang="en-US" sz="43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发生安全事故的主要原因是</a:t>
            </a:r>
            <a:r>
              <a:rPr lang="en-US" altLang="zh-CN" sz="43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en-US" altLang="zh-CN" sz="4300" b="1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90500" lvl="1" indent="3175">
              <a:buFont typeface="Wingdings 2" pitchFamily="18" charset="2"/>
              <a:buNone/>
            </a:pPr>
            <a:endParaRPr lang="en-US" altLang="zh-CN" sz="3600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 marL="365760" lvl="1" indent="-283210">
              <a:spcBef>
                <a:spcPts val="600"/>
              </a:spcBef>
              <a:buSzPct val="80000"/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、人的不安全行为；</a:t>
            </a:r>
            <a:endParaRPr lang="zh-CN" altLang="en-US" sz="36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spcBef>
                <a:spcPts val="600"/>
              </a:spcBef>
              <a:buSzPct val="80000"/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、物的不安全状态；</a:t>
            </a:r>
            <a:endParaRPr lang="zh-CN" altLang="en-US" sz="36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spcBef>
                <a:spcPts val="600"/>
              </a:spcBef>
              <a:buSzPct val="80000"/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、管理上的缺陷。</a:t>
            </a:r>
            <a:endParaRPr lang="zh-CN" altLang="en-US" sz="36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190500" lvl="1" indent="3175" algn="ctr">
              <a:buFont typeface="Wingdings 2" pitchFamily="18" charset="2"/>
              <a:buNone/>
            </a:pPr>
            <a:endParaRPr lang="en-US" altLang="zh-CN" sz="2400" dirty="0">
              <a:solidFill>
                <a:schemeClr val="accent2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16216" y="4221088"/>
            <a:ext cx="26277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87624" y="2924944"/>
            <a:ext cx="661985" cy="28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82015" y="2996952"/>
            <a:ext cx="661985" cy="28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142976" y="571480"/>
            <a:ext cx="7848600" cy="57912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190500" lvl="1" indent="3175">
              <a:spcBef>
                <a:spcPct val="0"/>
              </a:spcBef>
              <a:buNone/>
            </a:pPr>
            <a:r>
              <a:rPr lang="zh-CN" altLang="en-US" sz="43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人的不安全行为：	</a:t>
            </a:r>
            <a:endParaRPr lang="zh-CN" altLang="en-US" sz="4300" b="1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90500" lvl="1" indent="3175">
              <a:buFont typeface="Wingdings 2" pitchFamily="18" charset="2"/>
              <a:buNone/>
            </a:pPr>
            <a:endParaRPr lang="zh-CN" altLang="en-US" sz="2400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 marL="365760" lvl="1" indent="-283210">
              <a:spcBef>
                <a:spcPts val="600"/>
              </a:spcBef>
              <a:buSzPct val="8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、麻痹侥幸心理，工作蛮干，在“不可能意识”的行为中，发生了安全事故。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spcBef>
                <a:spcPts val="600"/>
              </a:spcBef>
              <a:buSzPct val="8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、不正确佩戴或使用安全防护用品。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spcBef>
                <a:spcPts val="600"/>
              </a:spcBef>
              <a:buSzPct val="8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、机器在运转时进行检修、调整，清扫等作业。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spcBef>
                <a:spcPts val="600"/>
              </a:spcBef>
              <a:buSzPct val="8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、在有可能发生坠落物、吊装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物下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冒险通过、停留。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spcBef>
                <a:spcPts val="600"/>
              </a:spcBef>
              <a:buSzPct val="8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、在作业和危险场所随意走、攀、坐、靠的不规范行为。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spcBef>
                <a:spcPts val="600"/>
              </a:spcBef>
              <a:buSzPct val="8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、操作和作业，违反安全规章制度和安全操作规程、未制定相应的安全防护措施，如动用明火、进入有限空间、上锁挂牌、化学品使用等。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spcBef>
                <a:spcPts val="600"/>
              </a:spcBef>
              <a:buSzPct val="80000"/>
              <a:buNone/>
            </a:pPr>
            <a:endParaRPr lang="en-US" altLang="zh-CN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142976" y="571480"/>
            <a:ext cx="7848600" cy="57912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65760" lvl="1" indent="-283210">
              <a:spcBef>
                <a:spcPts val="600"/>
              </a:spcBef>
              <a:buSzPct val="80000"/>
              <a:buNone/>
            </a:pPr>
            <a:endParaRPr lang="en-US" altLang="zh-CN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spcBef>
                <a:spcPts val="600"/>
              </a:spcBef>
              <a:buSzPct val="80000"/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、违规擅自进入消防重地等。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spcBef>
                <a:spcPts val="600"/>
              </a:spcBef>
              <a:buSzPct val="8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、违规使用非专用工具、设备或用手代替工具作业。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spcBef>
                <a:spcPts val="600"/>
              </a:spcBef>
              <a:buSzPct val="80000"/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9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精神疲惫、酒后上班、睡岗、擅自离岗、干与本质工作无关的事，以及工作时注意力不集中，思想麻痹。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spcBef>
                <a:spcPts val="600"/>
              </a:spcBef>
              <a:buSzPct val="8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、管理者思想上安全意识淡薄，安全法律责任观念不强；在行动上不学习、不贯彻落实公司各种安全规章制度，尤其是安全检查、安全教育制度，这是最大的不安全行为。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043608" y="714356"/>
            <a:ext cx="8100392" cy="57912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90500" lvl="1" indent="3175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43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物的不安全状态：</a:t>
            </a:r>
            <a:endParaRPr lang="zh-CN" altLang="en-US" sz="4300" b="1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90500" lvl="1" indent="3175">
              <a:buFont typeface="Wingdings 2" pitchFamily="18" charset="2"/>
              <a:buNone/>
            </a:pPr>
            <a:r>
              <a:rPr lang="zh-CN" altLang="en-US" sz="3200" dirty="0">
                <a:solidFill>
                  <a:schemeClr val="accent2"/>
                </a:solidFill>
                <a:latin typeface="Arial" panose="020B0604020202020204"/>
              </a:rPr>
              <a:t> </a:t>
            </a:r>
            <a:endParaRPr lang="zh-CN" altLang="en-US" sz="3200" dirty="0">
              <a:solidFill>
                <a:schemeClr val="accent2"/>
              </a:solidFill>
              <a:latin typeface="宋体" panose="02010600030101010101" pitchFamily="2" charset="-122"/>
            </a:endParaRPr>
          </a:p>
          <a:p>
            <a:pPr marL="365760" lvl="1" indent="-283210">
              <a:lnSpc>
                <a:spcPct val="110000"/>
              </a:lnSpc>
              <a:spcBef>
                <a:spcPts val="600"/>
              </a:spcBef>
              <a:buSzPct val="8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、机械、电气设备带“病”作业。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10000"/>
              </a:lnSpc>
              <a:spcBef>
                <a:spcPts val="600"/>
              </a:spcBef>
              <a:buSzPct val="8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、机械、电气等设备在设计上不科学，形成安全隐患。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10000"/>
              </a:lnSpc>
              <a:spcBef>
                <a:spcPts val="600"/>
              </a:spcBef>
              <a:buSzPct val="8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、防护、保险、警示等装置缺乏或有缺陷。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10000"/>
              </a:lnSpc>
              <a:spcBef>
                <a:spcPts val="600"/>
              </a:spcBef>
              <a:buSzPct val="8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、物体的固有性质和建造设计使其存在不安全状态。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10000"/>
              </a:lnSpc>
              <a:spcBef>
                <a:spcPts val="600"/>
              </a:spcBef>
              <a:buSzPct val="8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、设备安装不规范、维修保养不标准、使用超期、老化。 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35608" y="274638"/>
            <a:ext cx="7498080" cy="778098"/>
          </a:xfr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190500" lvl="1" indent="3175" algn="l" rtl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zh-CN" altLang="en-US" sz="4300" b="1" kern="1200" dirty="0"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事故调查处理</a:t>
            </a:r>
            <a:endParaRPr lang="zh-CN" altLang="en-US" sz="4300" b="1" kern="1200" dirty="0">
              <a:solidFill>
                <a:srgbClr val="00B05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idx="1"/>
          </p:nvPr>
        </p:nvSpPr>
        <p:spPr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lvl="1" indent="-283210">
              <a:lnSpc>
                <a:spcPct val="110000"/>
              </a:lnSpc>
              <a:spcBef>
                <a:spcPts val="600"/>
              </a:spcBef>
              <a:buSzPct val="80000"/>
              <a:buNone/>
            </a:pPr>
            <a:endParaRPr lang="en-US" altLang="zh-CN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10000"/>
              </a:lnSpc>
              <a:spcBef>
                <a:spcPts val="600"/>
              </a:spcBef>
              <a:buSzPct val="80000"/>
              <a:buNone/>
            </a:pPr>
            <a:r>
              <a:rPr lang="zh-CN" altLang="en-US" sz="40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坚持</a:t>
            </a:r>
            <a:r>
              <a:rPr lang="zh-CN" altLang="en-US" sz="40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“四不放过的原则”</a:t>
            </a:r>
            <a:endParaRPr lang="zh-CN" altLang="en-US" sz="40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65760" lvl="1" indent="-283210">
              <a:lnSpc>
                <a:spcPct val="110000"/>
              </a:lnSpc>
              <a:spcBef>
                <a:spcPts val="600"/>
              </a:spcBef>
              <a:buSzPct val="8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、事故原因不查清不放过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10000"/>
              </a:lnSpc>
              <a:spcBef>
                <a:spcPts val="600"/>
              </a:spcBef>
              <a:buSzPct val="8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、事故责任者得不到处理不放过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10000"/>
              </a:lnSpc>
              <a:spcBef>
                <a:spcPts val="600"/>
              </a:spcBef>
              <a:buSzPct val="8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、整改措施不落实不放过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10000"/>
              </a:lnSpc>
              <a:spcBef>
                <a:spcPts val="600"/>
              </a:spcBef>
              <a:buSzPct val="8000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、事故责任者和群众不受到教育不放过”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971600" y="980728"/>
            <a:ext cx="8001024" cy="5689302"/>
          </a:xfr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760" lvl="1" indent="-283210">
              <a:lnSpc>
                <a:spcPct val="120000"/>
              </a:lnSpc>
              <a:spcBef>
                <a:spcPts val="600"/>
              </a:spcBef>
              <a:buSzPct val="80000"/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任何生产过程都要进行标准化，严格按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标准化操作规程进行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操作。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20000"/>
              </a:lnSpc>
              <a:spcBef>
                <a:spcPts val="600"/>
              </a:spcBef>
              <a:buSzPct val="80000"/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. 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根据生产程序的可能性，列出每一个程序可能发生的事故，以及发生事故的先兆，培养员工对事故先兆的敏感性。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20000"/>
              </a:lnSpc>
              <a:spcBef>
                <a:spcPts val="600"/>
              </a:spcBef>
              <a:buSzPct val="80000"/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认识到安全生产的重要性，以及安全事故带来的巨大危害性。 </a:t>
            </a:r>
            <a:endParaRPr lang="en-US" altLang="zh-CN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20000"/>
              </a:lnSpc>
              <a:spcBef>
                <a:spcPts val="600"/>
              </a:spcBef>
              <a:buSzPct val="80000"/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en-US" altLang="zh-CN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在任何程序上一旦发现生产安全事故的隐患，要及时的报告，要及时的排除。即使有一些小事故发生，可能是避免不了或者经常发生，也应引起足够的重视，要及时排除。当事人即使不能排除，也应该向安全负责人报告，以便找出这些小事故的隐患，及时排除，避免安全事故的发生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14480" y="214290"/>
            <a:ext cx="2036762" cy="57943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endParaRPr lang="zh-CN" altLang="zh-CN" sz="32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15616" y="188640"/>
            <a:ext cx="5543550" cy="76963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190500" lvl="1" indent="3175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zh-CN" altLang="en-US" sz="43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安全生产管理要求</a:t>
            </a:r>
            <a:endParaRPr lang="zh-CN" altLang="en-US" sz="4300" b="1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1571604" y="285728"/>
            <a:ext cx="5286412" cy="6038872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endParaRPr lang="en-US" altLang="zh-CN" sz="20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宁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为安全憔悴       不为事故流泪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心中多一点警惕     家里少一分担忧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严为安全之本       松为事故之源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生命与安全一线牵   安全与幸福两相连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安全警钟长鸣       幸福伴君同行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无情于违章惩处     有情于家庭幸福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宁流一身汗         不流一滴血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实现安全生产是职工最大的福利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安全像只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弓，不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拉它就松 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         要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想保安全，常把弓弦绷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条条规章血写成     人人必须严执行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违章作业等于自杀   违章指挥等于杀人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当你违章作业之际   正是灾难降临之时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安全是无形的节约   事故是有形的浪费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严是爱，松是害     严中自有真情在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无人故意出事故     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事故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出于无意中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严是爱，松是害    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搞好安全利三代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防事故年年平安福滿门  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                                 讲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安全人人健康乐万家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>
              <a:lnSpc>
                <a:spcPct val="80000"/>
              </a:lnSpc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安全是朵幸福花   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 众人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浇筑美如画。           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9395" name="Picture 3" descr="aa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15206" y="2643182"/>
            <a:ext cx="1655763" cy="2133600"/>
          </a:xfrm>
          <a:prstGeom prst="rect">
            <a:avLst/>
          </a:prstGeom>
          <a:noFill/>
        </p:spPr>
      </p:pic>
      <p:pic>
        <p:nvPicPr>
          <p:cNvPr id="59396" name="Picture 4" descr="tu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85728"/>
            <a:ext cx="1706563" cy="2133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90500" lvl="1" indent="3175" algn="l" rtl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zh-CN" altLang="en-US" sz="4300" b="1" kern="1200" dirty="0"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员工安全生产岗位职责</a:t>
            </a:r>
            <a:endParaRPr lang="zh-CN" altLang="en-US" sz="4300" b="1" kern="1200" dirty="0">
              <a:solidFill>
                <a:srgbClr val="00B05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728" y="1428736"/>
            <a:ext cx="7498080" cy="4800600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lvl="1" indent="-283210">
              <a:lnSpc>
                <a:spcPct val="140000"/>
              </a:lnSpc>
              <a:spcBef>
                <a:spcPts val="600"/>
              </a:spcBef>
              <a:buSzPct val="80000"/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1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安全生产人人有责，我们自愿履行各自的岗位安全职责，对本职范围内的安全生产负直接责任。并对本职范围内的安全工作承担相应的经济处罚和行政 、法律责任。</a:t>
            </a:r>
            <a:endParaRPr lang="zh-CN" altLang="en-US" sz="18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40000"/>
              </a:lnSpc>
              <a:spcBef>
                <a:spcPts val="600"/>
              </a:spcBef>
              <a:buSzPct val="80000"/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1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严格遵守安全生产操作规程，严格遵守劳动、操作、工艺、施工要求和工作纪律。服从管理，正确佩戴和使用劳动防护用品。</a:t>
            </a:r>
            <a:endParaRPr lang="zh-CN" altLang="en-US" sz="18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40000"/>
              </a:lnSpc>
              <a:spcBef>
                <a:spcPts val="600"/>
              </a:spcBef>
              <a:buSzPct val="80000"/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(3)</a:t>
            </a:r>
            <a:r>
              <a:rPr lang="zh-CN" altLang="en-US" sz="1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认真执行安全用电、安全检修、安全操作等作业岗位的安全管理制度和规定，不违章作业</a:t>
            </a:r>
            <a:r>
              <a:rPr lang="en-US" altLang="en-US" sz="1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1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不违章指挥</a:t>
            </a:r>
            <a:r>
              <a:rPr lang="en-US" altLang="en-US" sz="1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1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不违反劳动纪律。严格遵守“三不伤害”原则。</a:t>
            </a:r>
            <a:endParaRPr lang="zh-CN" altLang="en-US" sz="18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40000"/>
              </a:lnSpc>
              <a:spcBef>
                <a:spcPts val="600"/>
              </a:spcBef>
              <a:buSzPct val="80000"/>
              <a:buNone/>
            </a:pPr>
            <a:r>
              <a:rPr lang="en-US" altLang="en-US" sz="1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(4)</a:t>
            </a:r>
            <a:r>
              <a:rPr lang="zh-CN" altLang="en-US" sz="18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在发现事故隐患或不安全因素时，及时如实向上级报告，把事故消灭在萌芽状态。发生事故时及时正确参与抢险救援，并保护现场，配合和协助事故调查。</a:t>
            </a:r>
            <a:endParaRPr lang="zh-CN" altLang="en-US" sz="18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778098"/>
          </a:xfr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90500" lvl="1" indent="3175" algn="l" rtl="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zh-CN" altLang="en-US" sz="4300" b="1" kern="1200" dirty="0">
                <a:solidFill>
                  <a:srgbClr val="00B05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员工安全生产岗位职责</a:t>
            </a:r>
            <a:endParaRPr lang="zh-CN" altLang="en-US" sz="4300" b="1" kern="1200" dirty="0">
              <a:solidFill>
                <a:srgbClr val="00B05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1484784"/>
            <a:ext cx="7818072" cy="4800600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65760" lvl="1" indent="-283210">
              <a:lnSpc>
                <a:spcPct val="160000"/>
              </a:lnSpc>
              <a:spcBef>
                <a:spcPts val="600"/>
              </a:spcBef>
              <a:buSzPct val="80000"/>
              <a:buNone/>
            </a:pPr>
            <a:r>
              <a:rPr lang="en-US" altLang="en-US" sz="21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(5)</a:t>
            </a:r>
            <a:r>
              <a:rPr lang="zh-CN" altLang="en-US" sz="21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正确操作、精心维护设备，妥善保管、正确使用各种防护器具和消防器材，保持作业环境整洁，搞好文明生产。</a:t>
            </a:r>
            <a:endParaRPr lang="zh-CN" altLang="en-US" sz="21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60000"/>
              </a:lnSpc>
              <a:spcBef>
                <a:spcPts val="600"/>
              </a:spcBef>
              <a:buSzPct val="80000"/>
              <a:buNone/>
            </a:pPr>
            <a:r>
              <a:rPr lang="en-US" altLang="en-US" sz="21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(6)</a:t>
            </a:r>
            <a:r>
              <a:rPr lang="zh-CN" altLang="en-US" sz="21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积极参加各种安全培训教育活动、岗位技术练兵和事故预案演练。掌握本职工作所需的安全生产知识，提高安全生产技能、增强事故预防能力和应急处理能力</a:t>
            </a:r>
            <a:endParaRPr lang="zh-CN" altLang="en-US" sz="21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60000"/>
              </a:lnSpc>
              <a:spcBef>
                <a:spcPts val="600"/>
              </a:spcBef>
              <a:buSzPct val="80000"/>
              <a:buNone/>
            </a:pPr>
            <a:r>
              <a:rPr lang="en-US" altLang="en-US" sz="21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(7)</a:t>
            </a:r>
            <a:r>
              <a:rPr lang="zh-CN" altLang="en-US" sz="21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拒绝违章指挥，对他人违章作业加以劝阻和制止，并及时报告。</a:t>
            </a:r>
            <a:endParaRPr lang="zh-CN" altLang="en-US" sz="21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60000"/>
              </a:lnSpc>
              <a:spcBef>
                <a:spcPts val="600"/>
              </a:spcBef>
              <a:buSzPct val="80000"/>
              <a:buNone/>
            </a:pPr>
            <a:r>
              <a:rPr lang="en-US" altLang="en-US" sz="21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(8)</a:t>
            </a:r>
            <a:r>
              <a:rPr lang="zh-CN" altLang="en-US" sz="21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服从管理、服从指挥、遵守制度、爱岗敬业。</a:t>
            </a:r>
            <a:endParaRPr lang="zh-CN" altLang="en-US" sz="21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60000"/>
              </a:lnSpc>
              <a:spcBef>
                <a:spcPts val="600"/>
              </a:spcBef>
              <a:buSzPct val="80000"/>
              <a:buNone/>
            </a:pPr>
            <a:r>
              <a:rPr lang="en-US" altLang="en-US" sz="21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(9)</a:t>
            </a:r>
            <a:r>
              <a:rPr lang="zh-CN" altLang="en-US" sz="21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及时、认真履行</a:t>
            </a:r>
            <a:r>
              <a:rPr lang="en-US" altLang="zh-CN" sz="21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sz="21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岗位说明书</a:t>
            </a:r>
            <a:r>
              <a:rPr lang="en-US" altLang="zh-CN" sz="21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sz="21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中关于安全管理和操作的各项职责。</a:t>
            </a:r>
            <a:endParaRPr lang="zh-CN" altLang="en-US" sz="21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</a:t>
            </a:r>
            <a:r>
              <a:rPr lang="zh-CN" altLang="en-US" b="1" dirty="0" smtClean="0">
                <a:solidFill>
                  <a:srgbClr val="C00000"/>
                </a:solidFill>
              </a:rPr>
              <a:t>公司通用规章制度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1900" b="1" dirty="0" smtClean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1900" b="1" dirty="0" smtClean="0">
                <a:latin typeface="楷体_GB2312" pitchFamily="49" charset="-122"/>
                <a:ea typeface="楷体_GB2312" pitchFamily="49" charset="-122"/>
              </a:rPr>
              <a:t>不准在公司造谣生事，惹是生非做影响损坏公司声誉和利益的事。</a:t>
            </a:r>
            <a:endParaRPr lang="zh-CN" altLang="en-US" sz="19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1900" b="1" dirty="0" smtClean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1900" b="1" dirty="0" smtClean="0">
                <a:latin typeface="楷体_GB2312" pitchFamily="49" charset="-122"/>
                <a:ea typeface="楷体_GB2312" pitchFamily="49" charset="-122"/>
              </a:rPr>
              <a:t>进入公司生产区域正确佩戴和使用劳动防护用品。</a:t>
            </a:r>
            <a:endParaRPr lang="zh-CN" altLang="en-US" sz="19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1900" b="1" dirty="0" smtClean="0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1900" b="1" dirty="0" smtClean="0">
                <a:latin typeface="楷体_GB2312" pitchFamily="49" charset="-122"/>
                <a:ea typeface="楷体_GB2312" pitchFamily="49" charset="-122"/>
              </a:rPr>
              <a:t>不准在公司打架斗殴。</a:t>
            </a:r>
            <a:endParaRPr lang="zh-CN" altLang="en-US" sz="19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1900" b="1" dirty="0" smtClean="0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1900" b="1" dirty="0" smtClean="0">
                <a:latin typeface="楷体_GB2312" pitchFamily="49" charset="-122"/>
                <a:ea typeface="楷体_GB2312" pitchFamily="49" charset="-122"/>
              </a:rPr>
              <a:t>不准在厂区私自乱拉乱接电源线，不准在宿舍及办公区域使用高功率电器。</a:t>
            </a:r>
            <a:endParaRPr lang="zh-CN" altLang="en-US" sz="19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1900" b="1" dirty="0" smtClean="0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1900" b="1" dirty="0" smtClean="0">
                <a:latin typeface="楷体_GB2312" pitchFamily="49" charset="-122"/>
                <a:ea typeface="楷体_GB2312" pitchFamily="49" charset="-122"/>
              </a:rPr>
              <a:t>不得破坏公司消防器材和消防设备，不得在厂区点明火。</a:t>
            </a:r>
            <a:endParaRPr lang="zh-CN" altLang="en-US" sz="19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1900" b="1" dirty="0" smtClean="0"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1900" b="1" dirty="0" smtClean="0">
                <a:latin typeface="楷体_GB2312" pitchFamily="49" charset="-122"/>
                <a:ea typeface="楷体_GB2312" pitchFamily="49" charset="-122"/>
              </a:rPr>
              <a:t>未经允许不得进入禁止区域（如搅拌楼、配料室、高压电房、仓库、领导办公室、特种设备控制室、技术部实验室等）。</a:t>
            </a:r>
            <a:endParaRPr lang="zh-CN" altLang="en-US" sz="19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1900" b="1" dirty="0" smtClean="0">
                <a:latin typeface="楷体_GB2312" pitchFamily="49" charset="-122"/>
                <a:ea typeface="楷体_GB2312" pitchFamily="49" charset="-122"/>
              </a:rPr>
              <a:t>7.</a:t>
            </a:r>
            <a:r>
              <a:rPr lang="zh-CN" altLang="en-US" sz="1900" b="1" dirty="0" smtClean="0">
                <a:latin typeface="楷体_GB2312" pitchFamily="49" charset="-122"/>
                <a:ea typeface="楷体_GB2312" pitchFamily="49" charset="-122"/>
              </a:rPr>
              <a:t>上下班在厂区注意避让车辆，注意交通安全。</a:t>
            </a:r>
            <a:endParaRPr lang="zh-CN" altLang="en-US" sz="19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1900" b="1" dirty="0" smtClean="0">
                <a:latin typeface="楷体_GB2312" pitchFamily="49" charset="-122"/>
                <a:ea typeface="楷体_GB2312" pitchFamily="49" charset="-122"/>
              </a:rPr>
              <a:t>8.</a:t>
            </a:r>
            <a:r>
              <a:rPr lang="zh-CN" altLang="en-US" sz="1900" b="1" dirty="0" smtClean="0">
                <a:latin typeface="楷体_GB2312" pitchFamily="49" charset="-122"/>
                <a:ea typeface="楷体_GB2312" pitchFamily="49" charset="-122"/>
              </a:rPr>
              <a:t>不准带小孩出入生产区域。</a:t>
            </a:r>
            <a:endParaRPr lang="zh-CN" altLang="en-US" sz="19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1900" b="1" dirty="0" smtClean="0">
                <a:latin typeface="楷体_GB2312" pitchFamily="49" charset="-122"/>
                <a:ea typeface="楷体_GB2312" pitchFamily="49" charset="-122"/>
              </a:rPr>
              <a:t>9.</a:t>
            </a:r>
            <a:r>
              <a:rPr lang="zh-CN" altLang="en-US" sz="1900" b="1" dirty="0" smtClean="0">
                <a:latin typeface="楷体_GB2312" pitchFamily="49" charset="-122"/>
                <a:ea typeface="楷体_GB2312" pitchFamily="49" charset="-122"/>
              </a:rPr>
              <a:t>不准在宿舍区域及办公区域大声喧哗，影响他人休息或工作。</a:t>
            </a:r>
            <a:endParaRPr lang="zh-CN" altLang="en-US" sz="19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1900" b="1" dirty="0" smtClean="0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1900" b="1" dirty="0" smtClean="0">
                <a:latin typeface="楷体_GB2312" pitchFamily="49" charset="-122"/>
                <a:ea typeface="楷体_GB2312" pitchFamily="49" charset="-122"/>
              </a:rPr>
              <a:t>未经批准不得私自带外来人员进入生产现场参观及拍照。</a:t>
            </a:r>
            <a:endParaRPr lang="zh-CN" altLang="en-US" sz="19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ct val="180000"/>
              </a:lnSpc>
              <a:spcBef>
                <a:spcPts val="600"/>
              </a:spcBef>
              <a:buSzPct val="80000"/>
              <a:buNone/>
            </a:pPr>
            <a:endParaRPr lang="zh-CN" altLang="en-US" sz="19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88640"/>
            <a:ext cx="7776864" cy="1071570"/>
          </a:xfrm>
          <a:solidFill>
            <a:srgbClr val="C0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CN" altLang="en-US" sz="3600" b="1" dirty="0" smtClean="0">
                <a:solidFill>
                  <a:srgbClr val="FF3300"/>
                </a:solidFill>
              </a:rPr>
              <a:t>                      </a:t>
            </a:r>
            <a:br>
              <a:rPr lang="en-US" altLang="zh-CN" sz="3600" b="1" dirty="0" smtClean="0">
                <a:solidFill>
                  <a:srgbClr val="FF3300"/>
                </a:solidFill>
              </a:rPr>
            </a:br>
            <a:r>
              <a:rPr lang="zh-CN" altLang="en-US" sz="2400" b="1" dirty="0" smtClean="0">
                <a:solidFill>
                  <a:schemeClr val="tx1"/>
                </a:solidFill>
              </a:rPr>
              <a:t>案例</a:t>
            </a:r>
            <a:r>
              <a:rPr lang="en-US" altLang="zh-CN" sz="2400" b="1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zh-CN" altLang="en-US" sz="3200" b="1" dirty="0" smtClean="0">
                <a:solidFill>
                  <a:schemeClr val="accent1"/>
                </a:solidFill>
              </a:rPr>
              <a:t>昆山 “</a:t>
            </a:r>
            <a:r>
              <a:rPr lang="en-US" altLang="zh-CN" sz="3200" b="1" dirty="0" smtClean="0">
                <a:solidFill>
                  <a:schemeClr val="accent1"/>
                </a:solidFill>
              </a:rPr>
              <a:t>8·2”</a:t>
            </a:r>
            <a:r>
              <a:rPr lang="zh-CN" altLang="en-US" sz="3200" b="1" dirty="0" smtClean="0">
                <a:solidFill>
                  <a:schemeClr val="accent1"/>
                </a:solidFill>
              </a:rPr>
              <a:t>特别重大铝粉尘爆炸事故</a:t>
            </a:r>
            <a:br>
              <a:rPr lang="zh-CN" altLang="en-US" sz="3600" b="1" dirty="0" smtClean="0">
                <a:solidFill>
                  <a:srgbClr val="C00000"/>
                </a:solidFill>
              </a:rPr>
            </a:br>
            <a:endParaRPr lang="zh-CN" altLang="en-US" sz="3600" dirty="0">
              <a:solidFill>
                <a:srgbClr val="FF3300"/>
              </a:solidFill>
            </a:endParaRPr>
          </a:p>
        </p:txBody>
      </p:sp>
      <p:pic>
        <p:nvPicPr>
          <p:cNvPr id="6" name="图片 5" descr="H:\合肥员工入职安全培训\8.2事故.pn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03648" y="1556792"/>
            <a:ext cx="3938191" cy="31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H:\合肥员工入职安全培训\8.2事故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68960"/>
            <a:ext cx="3674542" cy="27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403648" y="4869160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2014</a:t>
            </a:r>
            <a:r>
              <a:rPr lang="zh-CN" altLang="zh-CN" b="1" dirty="0" smtClean="0"/>
              <a:t>年</a:t>
            </a:r>
            <a:r>
              <a:rPr lang="en-US" altLang="zh-CN" b="1" dirty="0" smtClean="0"/>
              <a:t>8</a:t>
            </a:r>
            <a:r>
              <a:rPr lang="zh-CN" altLang="zh-CN" b="1" dirty="0" smtClean="0"/>
              <a:t>月</a:t>
            </a:r>
            <a:r>
              <a:rPr lang="en-US" altLang="zh-CN" b="1" dirty="0" smtClean="0"/>
              <a:t>2</a:t>
            </a:r>
            <a:r>
              <a:rPr lang="zh-CN" altLang="zh-CN" b="1" dirty="0" smtClean="0"/>
              <a:t>日</a:t>
            </a:r>
            <a:r>
              <a:rPr lang="zh-CN" altLang="en-US" b="1" dirty="0" smtClean="0"/>
              <a:t>昆山金属制造厂</a:t>
            </a:r>
            <a:r>
              <a:rPr lang="en-US" altLang="zh-CN" b="1" dirty="0" smtClean="0"/>
              <a:t>  </a:t>
            </a:r>
            <a:r>
              <a:rPr lang="zh-CN" altLang="zh-CN" b="1" dirty="0" smtClean="0"/>
              <a:t>死亡</a:t>
            </a:r>
            <a:r>
              <a:rPr lang="en-US" altLang="zh-CN" b="1" dirty="0" smtClean="0"/>
              <a:t>97</a:t>
            </a:r>
            <a:r>
              <a:rPr lang="zh-CN" altLang="zh-CN" b="1" dirty="0" smtClean="0"/>
              <a:t>人，受伤</a:t>
            </a:r>
            <a:r>
              <a:rPr lang="en-US" altLang="zh-CN" b="1" dirty="0" smtClean="0"/>
              <a:t>185</a:t>
            </a:r>
            <a:r>
              <a:rPr lang="zh-CN" altLang="zh-CN" b="1" dirty="0" smtClean="0"/>
              <a:t>人</a:t>
            </a:r>
            <a:r>
              <a:rPr lang="en-US" altLang="zh-CN" b="1" dirty="0" smtClean="0"/>
              <a:t>  </a:t>
            </a:r>
            <a:r>
              <a:rPr lang="zh-CN" altLang="zh-CN" b="1" dirty="0" smtClean="0"/>
              <a:t>直接经济损失</a:t>
            </a:r>
            <a:r>
              <a:rPr lang="en-US" altLang="zh-CN" b="1" dirty="0" smtClean="0"/>
              <a:t>3.51</a:t>
            </a:r>
            <a:r>
              <a:rPr lang="zh-CN" altLang="zh-CN" b="1" dirty="0" smtClean="0"/>
              <a:t>亿元</a:t>
            </a:r>
            <a:endParaRPr lang="zh-CN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332656"/>
            <a:ext cx="7812360" cy="4800600"/>
          </a:xfrm>
        </p:spPr>
        <p:txBody>
          <a:bodyPr>
            <a:normAutofit fontScale="25000" lnSpcReduction="20000"/>
          </a:bodyPr>
          <a:lstStyle/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7600" b="1" dirty="0" smtClean="0">
                <a:latin typeface="楷体_GB2312" pitchFamily="49" charset="-122"/>
                <a:ea typeface="楷体_GB2312" pitchFamily="49" charset="-122"/>
              </a:rPr>
              <a:t>11.</a:t>
            </a:r>
            <a:r>
              <a:rPr lang="zh-CN" altLang="en-US" sz="7600" b="1" dirty="0" smtClean="0">
                <a:latin typeface="楷体_GB2312" pitchFamily="49" charset="-122"/>
                <a:ea typeface="楷体_GB2312" pitchFamily="49" charset="-122"/>
              </a:rPr>
              <a:t>上班要着装规范，男同志不准打赤膊、赤脚，穿拖鞋短裤进入生产区域；女同志不准穿高跟鞋、裙子及长发披肩进入生产区域。</a:t>
            </a:r>
            <a:endParaRPr lang="zh-CN" altLang="en-US" sz="76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7600" b="1" dirty="0" smtClean="0">
                <a:latin typeface="楷体_GB2312" pitchFamily="49" charset="-122"/>
                <a:ea typeface="楷体_GB2312" pitchFamily="49" charset="-122"/>
              </a:rPr>
              <a:t>12.</a:t>
            </a:r>
            <a:r>
              <a:rPr lang="zh-CN" altLang="en-US" sz="7600" b="1" dirty="0" smtClean="0">
                <a:latin typeface="楷体_GB2312" pitchFamily="49" charset="-122"/>
                <a:ea typeface="楷体_GB2312" pitchFamily="49" charset="-122"/>
              </a:rPr>
              <a:t>不准在生产现场嬉戏打闹。</a:t>
            </a:r>
            <a:endParaRPr lang="zh-CN" altLang="en-US" sz="76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7600" b="1" dirty="0" smtClean="0">
                <a:latin typeface="楷体_GB2312" pitchFamily="49" charset="-122"/>
                <a:ea typeface="楷体_GB2312" pitchFamily="49" charset="-122"/>
              </a:rPr>
              <a:t>13.</a:t>
            </a:r>
            <a:r>
              <a:rPr lang="zh-CN" altLang="en-US" sz="7600" b="1" dirty="0" smtClean="0">
                <a:latin typeface="楷体_GB2312" pitchFamily="49" charset="-122"/>
                <a:ea typeface="楷体_GB2312" pitchFamily="49" charset="-122"/>
              </a:rPr>
              <a:t>在生产现场及时避让行车及其他传动设备。</a:t>
            </a:r>
            <a:endParaRPr lang="zh-CN" altLang="en-US" sz="76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7600" b="1" dirty="0" smtClean="0">
                <a:latin typeface="楷体_GB2312" pitchFamily="49" charset="-122"/>
                <a:ea typeface="楷体_GB2312" pitchFamily="49" charset="-122"/>
              </a:rPr>
              <a:t>14.</a:t>
            </a:r>
            <a:r>
              <a:rPr lang="zh-CN" altLang="en-US" sz="7600" b="1" dirty="0" smtClean="0">
                <a:latin typeface="楷体_GB2312" pitchFamily="49" charset="-122"/>
                <a:ea typeface="楷体_GB2312" pitchFamily="49" charset="-122"/>
              </a:rPr>
              <a:t>严禁班前班中饮酒上岗作业，饮酒不得进入生产现场。</a:t>
            </a:r>
            <a:endParaRPr lang="zh-CN" altLang="en-US" sz="76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7600" b="1" dirty="0" smtClean="0">
                <a:latin typeface="楷体_GB2312" pitchFamily="49" charset="-122"/>
                <a:ea typeface="楷体_GB2312" pitchFamily="49" charset="-122"/>
              </a:rPr>
              <a:t>15.</a:t>
            </a:r>
            <a:r>
              <a:rPr lang="zh-CN" altLang="en-US" sz="7600" b="1" dirty="0" smtClean="0">
                <a:latin typeface="楷体_GB2312" pitchFamily="49" charset="-122"/>
                <a:ea typeface="楷体_GB2312" pitchFamily="49" charset="-122"/>
              </a:rPr>
              <a:t>严禁睡眠不足、带病、带情绪上岗。</a:t>
            </a:r>
            <a:endParaRPr lang="zh-CN" altLang="en-US" sz="76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7600" b="1" dirty="0" smtClean="0">
                <a:latin typeface="楷体_GB2312" pitchFamily="49" charset="-122"/>
                <a:ea typeface="楷体_GB2312" pitchFamily="49" charset="-122"/>
              </a:rPr>
              <a:t>16.</a:t>
            </a:r>
            <a:r>
              <a:rPr lang="zh-CN" altLang="en-US" sz="7600" b="1" dirty="0" smtClean="0">
                <a:latin typeface="楷体_GB2312" pitchFamily="49" charset="-122"/>
                <a:ea typeface="楷体_GB2312" pitchFamily="49" charset="-122"/>
              </a:rPr>
              <a:t>高空作业必须系好安全带，高空作业要在地面设置警示牌。</a:t>
            </a:r>
            <a:endParaRPr lang="zh-CN" altLang="en-US" sz="76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7600" b="1" dirty="0" smtClean="0">
                <a:latin typeface="楷体_GB2312" pitchFamily="49" charset="-122"/>
                <a:ea typeface="楷体_GB2312" pitchFamily="49" charset="-122"/>
              </a:rPr>
              <a:t>17.</a:t>
            </a:r>
            <a:r>
              <a:rPr lang="zh-CN" altLang="en-US" sz="7600" b="1" dirty="0" smtClean="0">
                <a:latin typeface="楷体_GB2312" pitchFamily="49" charset="-122"/>
                <a:ea typeface="楷体_GB2312" pitchFamily="49" charset="-122"/>
              </a:rPr>
              <a:t>维修设备必须断电，挂牌上锁，任何人不得擅自摘取他人挂的警示牌，撬锁送电启动设备。</a:t>
            </a:r>
            <a:endParaRPr lang="zh-CN" altLang="en-US" sz="76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7600" b="1" dirty="0" smtClean="0">
                <a:latin typeface="楷体_GB2312" pitchFamily="49" charset="-122"/>
                <a:ea typeface="楷体_GB2312" pitchFamily="49" charset="-122"/>
              </a:rPr>
              <a:t>18.</a:t>
            </a:r>
            <a:r>
              <a:rPr lang="zh-CN" altLang="en-US" sz="7600" b="1" dirty="0" smtClean="0">
                <a:latin typeface="楷体_GB2312" pitchFamily="49" charset="-122"/>
                <a:ea typeface="楷体_GB2312" pitchFamily="49" charset="-122"/>
              </a:rPr>
              <a:t>不得私自动用他人设备。</a:t>
            </a:r>
            <a:endParaRPr lang="zh-CN" altLang="en-US" sz="76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7600" b="1" dirty="0" smtClean="0">
                <a:latin typeface="楷体_GB2312" pitchFamily="49" charset="-122"/>
                <a:ea typeface="楷体_GB2312" pitchFamily="49" charset="-122"/>
              </a:rPr>
              <a:t>19.</a:t>
            </a:r>
            <a:r>
              <a:rPr lang="zh-CN" altLang="en-US" sz="7600" b="1" dirty="0" smtClean="0">
                <a:latin typeface="楷体_GB2312" pitchFamily="49" charset="-122"/>
                <a:ea typeface="楷体_GB2312" pitchFamily="49" charset="-122"/>
              </a:rPr>
              <a:t>新员工禁止挂钩、卸钩作业。</a:t>
            </a:r>
            <a:endParaRPr lang="zh-CN" altLang="en-US" sz="76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7600" b="1" dirty="0" smtClean="0">
                <a:latin typeface="楷体_GB2312" pitchFamily="49" charset="-122"/>
                <a:ea typeface="楷体_GB2312" pitchFamily="49" charset="-122"/>
              </a:rPr>
              <a:t>20.</a:t>
            </a:r>
            <a:r>
              <a:rPr lang="zh-CN" altLang="en-US" sz="7600" b="1" dirty="0" smtClean="0">
                <a:latin typeface="楷体_GB2312" pitchFamily="49" charset="-122"/>
                <a:ea typeface="楷体_GB2312" pitchFamily="49" charset="-122"/>
              </a:rPr>
              <a:t>禁止在桩堆边休息或逗留。</a:t>
            </a:r>
            <a:endParaRPr lang="zh-CN" altLang="en-US" sz="76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7600" b="1" dirty="0" smtClean="0">
                <a:latin typeface="楷体_GB2312" pitchFamily="49" charset="-122"/>
                <a:ea typeface="楷体_GB2312" pitchFamily="49" charset="-122"/>
              </a:rPr>
              <a:t>21.</a:t>
            </a:r>
            <a:r>
              <a:rPr lang="zh-CN" altLang="en-US" sz="7600" b="1" dirty="0" smtClean="0">
                <a:latin typeface="楷体_GB2312" pitchFamily="49" charset="-122"/>
                <a:ea typeface="楷体_GB2312" pitchFamily="49" charset="-122"/>
              </a:rPr>
              <a:t>特种工必须持证上岗（如电工、焊工、司炉、行车工、驾驶员等）。</a:t>
            </a:r>
            <a:endParaRPr lang="zh-CN" altLang="en-US" sz="76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7600" b="1" dirty="0" smtClean="0">
                <a:latin typeface="楷体_GB2312" pitchFamily="49" charset="-122"/>
                <a:ea typeface="楷体_GB2312" pitchFamily="49" charset="-122"/>
              </a:rPr>
              <a:t>22.</a:t>
            </a:r>
            <a:r>
              <a:rPr lang="zh-CN" altLang="en-US" sz="7600" b="1" dirty="0" smtClean="0">
                <a:latin typeface="楷体_GB2312" pitchFamily="49" charset="-122"/>
                <a:ea typeface="楷体_GB2312" pitchFamily="49" charset="-122"/>
              </a:rPr>
              <a:t>不自作主张，服从管理。</a:t>
            </a:r>
            <a:endParaRPr lang="zh-CN" altLang="en-US" sz="76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7600" b="1" dirty="0" smtClean="0">
                <a:latin typeface="楷体_GB2312" pitchFamily="49" charset="-122"/>
                <a:ea typeface="楷体_GB2312" pitchFamily="49" charset="-122"/>
              </a:rPr>
              <a:t>23.</a:t>
            </a:r>
            <a:r>
              <a:rPr lang="zh-CN" altLang="en-US" sz="7600" b="1" dirty="0" smtClean="0">
                <a:latin typeface="楷体_GB2312" pitchFamily="49" charset="-122"/>
                <a:ea typeface="楷体_GB2312" pitchFamily="49" charset="-122"/>
              </a:rPr>
              <a:t>虚心好学，多想多问多沟通，提高自身安全自我保护意识。</a:t>
            </a:r>
            <a:endParaRPr lang="zh-CN" altLang="en-US" sz="7600" b="1" dirty="0" smtClean="0">
              <a:latin typeface="楷体_GB2312" pitchFamily="49" charset="-122"/>
              <a:ea typeface="楷体_GB2312" pitchFamily="49" charset="-122"/>
            </a:endParaRPr>
          </a:p>
          <a:p>
            <a:pPr marL="365760" lvl="1" indent="-283210">
              <a:lnSpc>
                <a:spcPts val="2500"/>
              </a:lnSpc>
              <a:spcBef>
                <a:spcPts val="600"/>
              </a:spcBef>
              <a:buSzPct val="80000"/>
              <a:buNone/>
            </a:pPr>
            <a:r>
              <a:rPr lang="en-US" altLang="zh-CN" sz="7600" b="1" dirty="0" smtClean="0">
                <a:latin typeface="楷体_GB2312" pitchFamily="49" charset="-122"/>
                <a:ea typeface="楷体_GB2312" pitchFamily="49" charset="-122"/>
              </a:rPr>
              <a:t>24.</a:t>
            </a:r>
            <a:r>
              <a:rPr lang="zh-CN" altLang="en-US" sz="7600" b="1" dirty="0" smtClean="0">
                <a:latin typeface="楷体_GB2312" pitchFamily="49" charset="-122"/>
                <a:ea typeface="楷体_GB2312" pitchFamily="49" charset="-122"/>
              </a:rPr>
              <a:t>不在公司区域做违法乱纪的事情，违者移交司法机关处理。</a:t>
            </a:r>
            <a:endParaRPr lang="zh-CN" altLang="en-US" sz="7600" b="1" dirty="0" smtClean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95010" y="3968750"/>
            <a:ext cx="303403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60415" y="4231005"/>
            <a:ext cx="101092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600" y="0"/>
            <a:ext cx="8172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1601" y="0"/>
            <a:ext cx="81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60648"/>
            <a:ext cx="7488832" cy="1143000"/>
          </a:xfr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5400" dirty="0" smtClean="0">
                <a:solidFill>
                  <a:schemeClr val="accent1"/>
                </a:solidFill>
                <a:latin typeface="华文行楷" pitchFamily="2" charset="-122"/>
                <a:ea typeface="华文行楷" pitchFamily="2" charset="-122"/>
              </a:rPr>
              <a:t>什么是“安全”</a:t>
            </a:r>
            <a:endParaRPr lang="zh-CN" altLang="en-US" sz="5400" dirty="0">
              <a:solidFill>
                <a:schemeClr val="accent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916832"/>
            <a:ext cx="7498080" cy="4357464"/>
          </a:xfr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sz="7200" dirty="0" smtClean="0">
                <a:solidFill>
                  <a:srgbClr val="FF3300"/>
                </a:solidFill>
              </a:rPr>
              <a:t>       </a:t>
            </a:r>
            <a:r>
              <a:rPr lang="zh-CN" altLang="en-US" sz="8800" b="1" dirty="0" smtClean="0">
                <a:solidFill>
                  <a:srgbClr val="0070C0"/>
                </a:solidFill>
              </a:rPr>
              <a:t>安</a:t>
            </a:r>
            <a:r>
              <a:rPr lang="en-US" altLang="zh-CN" sz="8800" b="1" dirty="0" smtClean="0">
                <a:solidFill>
                  <a:srgbClr val="0070C0"/>
                </a:solidFill>
              </a:rPr>
              <a:t>     </a:t>
            </a:r>
            <a:r>
              <a:rPr lang="zh-CN" altLang="en-US" sz="8800" b="1" dirty="0" smtClean="0">
                <a:solidFill>
                  <a:srgbClr val="0070C0"/>
                </a:solidFill>
              </a:rPr>
              <a:t>全</a:t>
            </a:r>
            <a:endParaRPr lang="en-US" altLang="zh-CN" sz="8800" dirty="0" smtClean="0">
              <a:solidFill>
                <a:srgbClr val="0070C0"/>
              </a:solidFill>
            </a:endParaRPr>
          </a:p>
          <a:p>
            <a:pPr>
              <a:lnSpc>
                <a:spcPct val="140000"/>
              </a:lnSpc>
              <a:buNone/>
            </a:pPr>
            <a:r>
              <a:rPr lang="en-US" altLang="zh-CN" sz="2800" dirty="0" smtClean="0"/>
              <a:t>        </a:t>
            </a:r>
            <a:r>
              <a:rPr lang="zh-CN" altLang="en-US" sz="2800" dirty="0" smtClean="0"/>
              <a:t>“安全”</a:t>
            </a:r>
            <a:r>
              <a:rPr lang="zh-CN" altLang="en-US" sz="2800" dirty="0"/>
              <a:t>安在前，先做到安才能保证全，做到</a:t>
            </a:r>
            <a:r>
              <a:rPr lang="zh-CN" altLang="en-US" sz="5200" b="1" dirty="0">
                <a:solidFill>
                  <a:srgbClr val="00B050"/>
                </a:solidFill>
                <a:latin typeface="华文隶书" pitchFamily="2" charset="-122"/>
                <a:ea typeface="华文隶书" pitchFamily="2" charset="-122"/>
              </a:rPr>
              <a:t>人安、物安、环境</a:t>
            </a:r>
            <a:r>
              <a:rPr lang="zh-CN" altLang="en-US" sz="5200" b="1" dirty="0" smtClean="0">
                <a:solidFill>
                  <a:srgbClr val="00B050"/>
                </a:solidFill>
                <a:latin typeface="华文隶书" pitchFamily="2" charset="-122"/>
                <a:ea typeface="华文隶书" pitchFamily="2" charset="-122"/>
              </a:rPr>
              <a:t>安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en-US" altLang="zh-CN" sz="2800" b="1" dirty="0" smtClean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</a:rPr>
              <a:t>思考</a:t>
            </a:r>
            <a:r>
              <a:rPr lang="zh-CN" altLang="en-US" sz="2800" b="1" dirty="0">
                <a:solidFill>
                  <a:srgbClr val="0070C0"/>
                </a:solidFill>
              </a:rPr>
              <a:t>：</a:t>
            </a:r>
            <a:r>
              <a:rPr lang="zh-CN" altLang="en-US" sz="2800" b="1" dirty="0">
                <a:solidFill>
                  <a:srgbClr val="002060"/>
                </a:solidFill>
              </a:rPr>
              <a:t>什么是幸福？什么叫安全？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14290"/>
            <a:ext cx="7498080" cy="1143000"/>
          </a:xfr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</a:rPr>
              <a:t>本次培训</a:t>
            </a:r>
            <a:r>
              <a:rPr lang="zh-CN" altLang="en-US" b="1" dirty="0">
                <a:solidFill>
                  <a:schemeClr val="accent1"/>
                </a:solidFill>
              </a:rPr>
              <a:t>的目的和意义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988840"/>
            <a:ext cx="7532910" cy="4089066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CN" sz="2700" b="1" dirty="0" smtClean="0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700" b="1" dirty="0" smtClean="0">
                <a:latin typeface="楷体_GB2312" pitchFamily="49" charset="-122"/>
                <a:ea typeface="楷体_GB2312" pitchFamily="49" charset="-122"/>
              </a:rPr>
              <a:t>贯彻</a:t>
            </a:r>
            <a:r>
              <a:rPr lang="zh-CN" altLang="en-US" sz="2700" b="1" dirty="0">
                <a:latin typeface="楷体_GB2312" pitchFamily="49" charset="-122"/>
                <a:ea typeface="楷体_GB2312" pitchFamily="49" charset="-122"/>
              </a:rPr>
              <a:t>“安全第一、预防为主、综合治理”</a:t>
            </a:r>
            <a:r>
              <a:rPr lang="zh-CN" altLang="en-US" sz="2700" b="1" dirty="0" smtClean="0">
                <a:latin typeface="楷体_GB2312" pitchFamily="49" charset="-122"/>
                <a:ea typeface="楷体_GB2312" pitchFamily="49" charset="-122"/>
              </a:rPr>
              <a:t>安全  </a:t>
            </a:r>
            <a:endParaRPr lang="en-US" altLang="zh-CN" sz="27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700" b="1" dirty="0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700" b="1" dirty="0" smtClean="0">
                <a:latin typeface="楷体_GB2312" pitchFamily="49" charset="-122"/>
                <a:ea typeface="楷体_GB2312" pitchFamily="49" charset="-122"/>
              </a:rPr>
              <a:t>生产方针；</a:t>
            </a:r>
            <a:endParaRPr lang="en-US" altLang="zh-CN" sz="27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700" b="1" dirty="0" smtClean="0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700" b="1" dirty="0" smtClean="0">
                <a:latin typeface="楷体_GB2312" pitchFamily="49" charset="-122"/>
                <a:ea typeface="楷体_GB2312" pitchFamily="49" charset="-122"/>
              </a:rPr>
              <a:t>实现</a:t>
            </a:r>
            <a:r>
              <a:rPr lang="zh-CN" altLang="en-US" sz="2700" b="1" dirty="0">
                <a:latin typeface="楷体_GB2312" pitchFamily="49" charset="-122"/>
                <a:ea typeface="楷体_GB2312" pitchFamily="49" charset="-122"/>
              </a:rPr>
              <a:t>安全生产、文明生产，提高员工安全意识和安全素质，防止产生不安全行为，减少人为失误的重要途径</a:t>
            </a:r>
            <a:r>
              <a:rPr lang="zh-CN" altLang="en-US" sz="2700" b="1" dirty="0" smtClean="0">
                <a:latin typeface="楷体_GB2312" pitchFamily="49" charset="-122"/>
                <a:ea typeface="楷体_GB2312" pitchFamily="49" charset="-122"/>
              </a:rPr>
              <a:t>；</a:t>
            </a:r>
            <a:endParaRPr lang="en-US" altLang="zh-CN" sz="27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700" b="1" dirty="0" smtClean="0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700" b="1" dirty="0" smtClean="0">
                <a:latin typeface="楷体_GB2312" pitchFamily="49" charset="-122"/>
                <a:ea typeface="楷体_GB2312" pitchFamily="49" charset="-122"/>
              </a:rPr>
              <a:t>防范</a:t>
            </a:r>
            <a:r>
              <a:rPr lang="zh-CN" altLang="en-US" sz="2700" b="1" dirty="0">
                <a:latin typeface="楷体_GB2312" pitchFamily="49" charset="-122"/>
                <a:ea typeface="楷体_GB2312" pitchFamily="49" charset="-122"/>
              </a:rPr>
              <a:t>事故，减轻职业危害，保护员工的身心健康；</a:t>
            </a:r>
            <a:endParaRPr lang="zh-CN" altLang="en-US" sz="27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700" b="1" dirty="0" smtClean="0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700" b="1" dirty="0" smtClean="0">
                <a:latin typeface="楷体_GB2312" pitchFamily="49" charset="-122"/>
                <a:ea typeface="楷体_GB2312" pitchFamily="49" charset="-122"/>
              </a:rPr>
              <a:t>普及</a:t>
            </a:r>
            <a:r>
              <a:rPr lang="zh-CN" altLang="en-US" sz="2700" b="1" dirty="0">
                <a:latin typeface="楷体_GB2312" pitchFamily="49" charset="-122"/>
                <a:ea typeface="楷体_GB2312" pitchFamily="49" charset="-122"/>
              </a:rPr>
              <a:t>安全技术知识，增强安全操作技能，规范（员工的）安全行为，强化安全意识，</a:t>
            </a:r>
            <a:r>
              <a:rPr lang="zh-CN" altLang="en-US" sz="2700" b="1" dirty="0" smtClean="0">
                <a:latin typeface="楷体_GB2312" pitchFamily="49" charset="-122"/>
                <a:ea typeface="楷体_GB2312" pitchFamily="49" charset="-122"/>
              </a:rPr>
              <a:t>是生命</a:t>
            </a:r>
            <a:r>
              <a:rPr lang="zh-CN" altLang="en-US" sz="2700" b="1" dirty="0">
                <a:latin typeface="楷体_GB2312" pitchFamily="49" charset="-122"/>
                <a:ea typeface="楷体_GB2312" pitchFamily="49" charset="-122"/>
              </a:rPr>
              <a:t>财产安全的重要保证；</a:t>
            </a:r>
            <a:endParaRPr lang="zh-CN" altLang="en-US" sz="27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700" b="1" dirty="0" smtClean="0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700" b="1" dirty="0" smtClean="0">
                <a:latin typeface="楷体_GB2312" pitchFamily="49" charset="-122"/>
                <a:ea typeface="楷体_GB2312" pitchFamily="49" charset="-122"/>
              </a:rPr>
              <a:t>企业履行经济、政治和社会责任，增强市场竞争力的重要基础。</a:t>
            </a:r>
            <a:endParaRPr lang="zh-CN" altLang="en-US" sz="27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2700" dirty="0"/>
          </a:p>
          <a:p>
            <a:pPr>
              <a:lnSpc>
                <a:spcPct val="90000"/>
              </a:lnSpc>
            </a:pPr>
            <a:endParaRPr lang="en-US" altLang="zh-CN" sz="2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072362" cy="1143000"/>
          </a:xfr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       </a:t>
            </a:r>
            <a:r>
              <a:rPr lang="zh-CN" altLang="en-US" b="1" dirty="0" smtClean="0">
                <a:solidFill>
                  <a:schemeClr val="accent1"/>
                </a:solidFill>
                <a:latin typeface="华文中宋" pitchFamily="2" charset="-122"/>
                <a:ea typeface="华文中宋" pitchFamily="2" charset="-122"/>
              </a:rPr>
              <a:t>安全第一   预防为主</a:t>
            </a:r>
            <a:endParaRPr lang="zh-CN" altLang="en-US" b="1" dirty="0">
              <a:solidFill>
                <a:schemeClr val="accent1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5852" y="1714488"/>
            <a:ext cx="7498080" cy="4800600"/>
          </a:xfr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altLang="zh-CN" sz="2800" b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“安全第一”的含义：</a:t>
            </a:r>
            <a:endParaRPr lang="zh-CN" altLang="en-US" sz="2800" b="1" dirty="0" smtClean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220000"/>
              </a:lnSpc>
              <a:buNone/>
            </a:pPr>
            <a:r>
              <a:rPr lang="zh-CN" altLang="en-US" sz="2800" b="1" dirty="0" smtClean="0">
                <a:latin typeface="仿宋_GB2312" pitchFamily="49" charset="-122"/>
                <a:ea typeface="仿宋_GB2312" pitchFamily="49" charset="-122"/>
              </a:rPr>
              <a:t>　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      </a:t>
            </a:r>
            <a:r>
              <a:rPr lang="zh-CN" altLang="en-US" sz="2500" b="1" dirty="0" smtClean="0">
                <a:latin typeface="楷体_GB2312" pitchFamily="49" charset="-122"/>
                <a:ea typeface="楷体_GB2312" pitchFamily="49" charset="-122"/>
              </a:rPr>
              <a:t>一要以人为本。</a:t>
            </a:r>
            <a:endParaRPr lang="zh-CN" altLang="en-US" sz="25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20000"/>
              </a:lnSpc>
              <a:buNone/>
            </a:pPr>
            <a:r>
              <a:rPr lang="zh-CN" altLang="en-US" sz="2500" b="1" dirty="0" smtClean="0">
                <a:latin typeface="楷体_GB2312" pitchFamily="49" charset="-122"/>
                <a:ea typeface="楷体_GB2312" pitchFamily="49" charset="-122"/>
              </a:rPr>
              <a:t>　　          二要安全优先。</a:t>
            </a:r>
            <a:endParaRPr lang="zh-CN" altLang="en-US" sz="2500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220000"/>
              </a:lnSpc>
              <a:buNone/>
            </a:pPr>
            <a:r>
              <a:rPr lang="zh-CN" altLang="en-US" sz="2500" b="1" dirty="0" smtClean="0">
                <a:latin typeface="楷体_GB2312" pitchFamily="49" charset="-122"/>
                <a:ea typeface="楷体_GB2312" pitchFamily="49" charset="-122"/>
              </a:rPr>
              <a:t>　　          三要安全发展。</a:t>
            </a:r>
            <a:endParaRPr lang="zh-CN" altLang="en-US" sz="25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1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夏至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4978</Words>
  <Application>WPS 演示</Application>
  <PresentationFormat>全屏显示(4:3)</PresentationFormat>
  <Paragraphs>303</Paragraphs>
  <Slides>42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73" baseType="lpstr">
      <vt:lpstr>Arial</vt:lpstr>
      <vt:lpstr>宋体</vt:lpstr>
      <vt:lpstr>Wingdings</vt:lpstr>
      <vt:lpstr>Wingdings 2</vt:lpstr>
      <vt:lpstr>Wingdings</vt:lpstr>
      <vt:lpstr>Verdana</vt:lpstr>
      <vt:lpstr>汉鼎繁细隶</vt:lpstr>
      <vt:lpstr>华文琥珀</vt:lpstr>
      <vt:lpstr>华文行楷</vt:lpstr>
      <vt:lpstr>黑体</vt:lpstr>
      <vt:lpstr>楷体_GB2312</vt:lpstr>
      <vt:lpstr>Antique Olive Compact</vt:lpstr>
      <vt:lpstr>GulimChe</vt:lpstr>
      <vt:lpstr>微软雅黑</vt:lpstr>
      <vt:lpstr>华文隶书</vt:lpstr>
      <vt:lpstr>新宋体</vt:lpstr>
      <vt:lpstr>华文中宋</vt:lpstr>
      <vt:lpstr>仿宋_GB2312</vt:lpstr>
      <vt:lpstr>ksdb</vt:lpstr>
      <vt:lpstr>Gill Sans MT</vt:lpstr>
      <vt:lpstr>Arial Unicode MS</vt:lpstr>
      <vt:lpstr>Calibri</vt:lpstr>
      <vt:lpstr>隶书</vt:lpstr>
      <vt:lpstr>Wingdings 2</vt:lpstr>
      <vt:lpstr>Arial</vt:lpstr>
      <vt:lpstr>Malgun Gothic</vt:lpstr>
      <vt:lpstr>仿宋</vt:lpstr>
      <vt:lpstr>楷体</vt:lpstr>
      <vt:lpstr>汉仪旗黑-85S</vt:lpstr>
      <vt:lpstr>华文中宋</vt:lpstr>
      <vt:lpstr>夏至</vt:lpstr>
      <vt:lpstr>PowerPoint 演示文稿</vt:lpstr>
      <vt:lpstr>PowerPoint 演示文稿</vt:lpstr>
      <vt:lpstr>PowerPoint 演示文稿</vt:lpstr>
      <vt:lpstr>                       案例1昆山 “8·2”特别重大铝粉尘爆炸事故 </vt:lpstr>
      <vt:lpstr>PowerPoint 演示文稿</vt:lpstr>
      <vt:lpstr>PowerPoint 演示文稿</vt:lpstr>
      <vt:lpstr>什么是“安全”</vt:lpstr>
      <vt:lpstr>本次培训的目的和意义</vt:lpstr>
      <vt:lpstr>       安全第一   预防为主</vt:lpstr>
      <vt:lpstr>       安全第一   预防为主</vt:lpstr>
      <vt:lpstr>安全生产的定义</vt:lpstr>
      <vt:lpstr>PowerPoint 演示文稿</vt:lpstr>
      <vt:lpstr>PowerPoint 演示文稿</vt:lpstr>
      <vt:lpstr>PowerPoint 演示文稿</vt:lpstr>
      <vt:lpstr>PowerPoint 演示文稿</vt:lpstr>
      <vt:lpstr>安全生产管理的概念</vt:lpstr>
      <vt:lpstr>员工的权利</vt:lpstr>
      <vt:lpstr>员工的权利</vt:lpstr>
      <vt:lpstr>员工的义务</vt:lpstr>
      <vt:lpstr>     安全生产的四不伤害原则</vt:lpstr>
      <vt:lpstr>1.不伤害自己（行为规范）</vt:lpstr>
      <vt:lpstr>2.不伤害他人（行为规范）</vt:lpstr>
      <vt:lpstr>3.不被别人伤害（行为规范）</vt:lpstr>
      <vt:lpstr>4.保护他人不受伤害（行为规范）</vt:lpstr>
      <vt:lpstr>生产过程中的“三违”</vt:lpstr>
      <vt:lpstr>不安全的心理状态</vt:lpstr>
      <vt:lpstr>不安全的心理状态</vt:lpstr>
      <vt:lpstr>什么是危险因素</vt:lpstr>
      <vt:lpstr>PowerPoint 演示文稿</vt:lpstr>
      <vt:lpstr>PowerPoint 演示文稿</vt:lpstr>
      <vt:lpstr>PowerPoint 演示文稿</vt:lpstr>
      <vt:lpstr>PowerPoint 演示文稿</vt:lpstr>
      <vt:lpstr>事故调查处理</vt:lpstr>
      <vt:lpstr>PowerPoint 演示文稿</vt:lpstr>
      <vt:lpstr>PowerPoint 演示文稿</vt:lpstr>
      <vt:lpstr>PowerPoint 演示文稿</vt:lpstr>
      <vt:lpstr>员工安全生产岗位职责</vt:lpstr>
      <vt:lpstr>员工安全生产岗位职责</vt:lpstr>
      <vt:lpstr>         公司通用规章制度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国家有关生产安全的法律、法规</dc:title>
  <dc:creator/>
  <cp:lastModifiedBy>little fairy</cp:lastModifiedBy>
  <cp:revision>192</cp:revision>
  <dcterms:created xsi:type="dcterms:W3CDTF">2023-11-20T09:01:14Z</dcterms:created>
  <dcterms:modified xsi:type="dcterms:W3CDTF">2023-11-20T09:03:06Z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05B8A9C03F8F4CDAA3A15D0177B55D18_13</vt:lpwstr>
  </property>
  <property fmtid="{D5CDD505-2E9C-101B-9397-08002B2CF9AE}" pid="3" name="KSOProductBuildVer">
    <vt:lpwstr>2052-12.1.0.15990</vt:lpwstr>
  </property>
</Properties>
</file>