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png" ContentType="image/png"/>
  <Default Extension="jpeg" ContentType="image/jpeg"/>
  <Default Extension="JPG" ContentType="image/.jp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69" r:id="rId3"/>
    <p:sldId id="327" r:id="rId4"/>
    <p:sldId id="257" r:id="rId5"/>
    <p:sldId id="286" r:id="rId7"/>
    <p:sldId id="272" r:id="rId8"/>
    <p:sldId id="277" r:id="rId9"/>
    <p:sldId id="276" r:id="rId10"/>
    <p:sldId id="302" r:id="rId11"/>
    <p:sldId id="280" r:id="rId12"/>
    <p:sldId id="281" r:id="rId13"/>
    <p:sldId id="282" r:id="rId14"/>
    <p:sldId id="294" r:id="rId15"/>
    <p:sldId id="295" r:id="rId16"/>
    <p:sldId id="296" r:id="rId17"/>
    <p:sldId id="279" r:id="rId18"/>
    <p:sldId id="283" r:id="rId19"/>
    <p:sldId id="284" r:id="rId20"/>
    <p:sldId id="273" r:id="rId21"/>
    <p:sldId id="289" r:id="rId22"/>
    <p:sldId id="288" r:id="rId23"/>
    <p:sldId id="291" r:id="rId24"/>
    <p:sldId id="287" r:id="rId25"/>
    <p:sldId id="285" r:id="rId26"/>
    <p:sldId id="290" r:id="rId27"/>
    <p:sldId id="297" r:id="rId28"/>
    <p:sldId id="301" r:id="rId29"/>
    <p:sldId id="299" r:id="rId30"/>
    <p:sldId id="300" r:id="rId31"/>
    <p:sldId id="298" r:id="rId32"/>
    <p:sldId id="292" r:id="rId33"/>
    <p:sldId id="293" r:id="rId34"/>
    <p:sldId id="329" r:id="rId35"/>
  </p:sldIdLst>
  <p:sldSz cx="12192000" cy="6858000"/>
  <p:notesSz cx="6858000" cy="9144000"/>
  <p:custDataLst>
    <p:tags r:id="rId40"/>
  </p:custDataLst>
  <p:defaultTextStyle>
    <a:defPPr>
      <a:defRPr lang="en-US"/>
    </a:defPPr>
    <a:lvl1pPr marL="0" lvl="0"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1pPr>
    <a:lvl2pPr marL="457200" lvl="1" indent="0" algn="l" defTabSz="4572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FontTx/>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FontTx/>
      <a:buNone/>
      <a:defRPr b="0" i="0" u="none" kern="1200" baseline="0">
        <a:solidFill>
          <a:schemeClr val="tx1"/>
        </a:solidFill>
        <a:latin typeface="Calibri" panose="020F0502020204030204" pitchFamily="34" charset="0"/>
        <a:ea typeface="+mn-ea"/>
        <a:cs typeface="+mn-cs"/>
      </a:defRPr>
    </a:lvl5pPr>
    <a:lvl6pPr marL="2286000" lvl="5" indent="0" algn="l" defTabSz="457200" rtl="0" eaLnBrk="1" fontAlgn="base" latinLnBrk="0" hangingPunct="1">
      <a:lnSpc>
        <a:spcPct val="100000"/>
      </a:lnSpc>
      <a:spcBef>
        <a:spcPct val="0"/>
      </a:spcBef>
      <a:spcAft>
        <a:spcPct val="0"/>
      </a:spcAft>
      <a:buFontTx/>
      <a:buNone/>
      <a:defRPr b="0" i="0" u="none" kern="1200" baseline="0">
        <a:solidFill>
          <a:schemeClr val="tx1"/>
        </a:solidFill>
        <a:latin typeface="Calibri" panose="020F0502020204030204" pitchFamily="34" charset="0"/>
        <a:ea typeface="+mn-ea"/>
        <a:cs typeface="+mn-cs"/>
      </a:defRPr>
    </a:lvl6pPr>
    <a:lvl7pPr marL="2743200" lvl="6" indent="0" algn="l" defTabSz="457200" rtl="0" eaLnBrk="1" fontAlgn="base" latinLnBrk="0" hangingPunct="1">
      <a:lnSpc>
        <a:spcPct val="100000"/>
      </a:lnSpc>
      <a:spcBef>
        <a:spcPct val="0"/>
      </a:spcBef>
      <a:spcAft>
        <a:spcPct val="0"/>
      </a:spcAft>
      <a:buFontTx/>
      <a:buNone/>
      <a:defRPr b="0" i="0" u="none" kern="1200" baseline="0">
        <a:solidFill>
          <a:schemeClr val="tx1"/>
        </a:solidFill>
        <a:latin typeface="Calibri" panose="020F0502020204030204" pitchFamily="34" charset="0"/>
        <a:ea typeface="+mn-ea"/>
        <a:cs typeface="+mn-cs"/>
      </a:defRPr>
    </a:lvl7pPr>
    <a:lvl8pPr marL="3200400" lvl="7" indent="0" algn="l" defTabSz="457200" rtl="0" eaLnBrk="1" fontAlgn="base" latinLnBrk="0" hangingPunct="1">
      <a:lnSpc>
        <a:spcPct val="100000"/>
      </a:lnSpc>
      <a:spcBef>
        <a:spcPct val="0"/>
      </a:spcBef>
      <a:spcAft>
        <a:spcPct val="0"/>
      </a:spcAft>
      <a:buFontTx/>
      <a:buNone/>
      <a:defRPr b="0" i="0" u="none" kern="1200" baseline="0">
        <a:solidFill>
          <a:schemeClr val="tx1"/>
        </a:solidFill>
        <a:latin typeface="Calibri" panose="020F0502020204030204" pitchFamily="34" charset="0"/>
        <a:ea typeface="+mn-ea"/>
        <a:cs typeface="+mn-cs"/>
      </a:defRPr>
    </a:lvl8pPr>
    <a:lvl9pPr marL="3657600" lvl="8" indent="0" algn="l" defTabSz="457200" rtl="0" eaLnBrk="1" fontAlgn="base" latinLnBrk="0" hangingPunct="1">
      <a:lnSpc>
        <a:spcPct val="100000"/>
      </a:lnSpc>
      <a:spcBef>
        <a:spcPct val="0"/>
      </a:spcBef>
      <a:spcAft>
        <a:spcPct val="0"/>
      </a:spcAft>
      <a:buFontTx/>
      <a:buNone/>
      <a:defRPr b="0" i="0" u="none" kern="1200" baseline="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4546A"/>
    <a:srgbClr val="FFCC00"/>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17"/>
    <p:restoredTop sz="94645"/>
  </p:normalViewPr>
  <p:slideViewPr>
    <p:cSldViewPr showGuides="1">
      <p:cViewPr varScale="1">
        <p:scale>
          <a:sx n="60" d="100"/>
          <a:sy n="60" d="100"/>
        </p:scale>
        <p:origin x="884" y="4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0" Type="http://schemas.openxmlformats.org/officeDocument/2006/relationships/tags" Target="tags/tag20.xml"/><Relationship Id="rId4" Type="http://schemas.openxmlformats.org/officeDocument/2006/relationships/slide" Target="slides/slide2.xml"/><Relationship Id="rId39" Type="http://schemas.openxmlformats.org/officeDocument/2006/relationships/commentAuthors" Target="commentAuthors.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spcBef>
                <a:spcPct val="0"/>
              </a:spcBef>
              <a:defRPr sz="1200" b="0">
                <a:latin typeface="Arial" panose="020B0604020202020204" pitchFamily="34" charset="0"/>
                <a:ea typeface="微软雅黑" panose="020B0503020204020204" charset="-122"/>
              </a:defRPr>
            </a:lvl1pPr>
          </a:lstStyle>
          <a:p>
            <a:pPr marL="0" marR="0" lvl="0" indent="0" algn="l" defTabSz="457200" rtl="0" eaLnBrk="1" fontAlgn="auto" latinLnBrk="0" hangingPunct="1">
              <a:lnSpc>
                <a:spcPct val="100000"/>
              </a:lnSpc>
              <a:spcBef>
                <a:spcPct val="0"/>
              </a:spcBef>
              <a:spcAft>
                <a:spcPts val="0"/>
              </a:spcAft>
              <a:buClrTx/>
              <a:buSzTx/>
              <a:buFontTx/>
              <a:buNone/>
              <a:defRPr/>
            </a:pPr>
            <a:endParaRPr kumimoji="0" lang="en-US" altLang="zh-CN" sz="12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endParaRP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spcBef>
                <a:spcPct val="0"/>
              </a:spcBef>
              <a:defRPr sz="1200" b="0">
                <a:latin typeface="Arial" panose="020B0604020202020204" pitchFamily="34" charset="0"/>
                <a:ea typeface="微软雅黑" panose="020B0503020204020204" charset="-122"/>
              </a:defRPr>
            </a:lvl1pPr>
          </a:lstStyle>
          <a:p>
            <a:pPr marL="0" marR="0" lvl="0" indent="0" algn="r" defTabSz="457200" rtl="0" eaLnBrk="1" fontAlgn="auto" latinLnBrk="0" hangingPunct="1">
              <a:lnSpc>
                <a:spcPct val="100000"/>
              </a:lnSpc>
              <a:spcBef>
                <a:spcPct val="0"/>
              </a:spcBef>
              <a:spcAft>
                <a:spcPts val="0"/>
              </a:spcAft>
              <a:buClrTx/>
              <a:buSzTx/>
              <a:buFontTx/>
              <a:buNone/>
              <a:defRPr/>
            </a:pPr>
            <a:endParaRPr kumimoji="0" lang="en-US" altLang="zh-CN" sz="12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endParaRPr>
          </a:p>
        </p:txBody>
      </p:sp>
      <p:sp>
        <p:nvSpPr>
          <p:cNvPr id="3076" name="Rectangle 4"/>
          <p:cNvSpPr>
            <a:spLocks noRot="1" noTextEdit="1"/>
          </p:cNvSpPr>
          <p:nvPr>
            <p:ph type="sldImg"/>
          </p:nvPr>
        </p:nvSpPr>
        <p:spPr>
          <a:xfrm>
            <a:off x="381000" y="685800"/>
            <a:ext cx="6096000" cy="3429000"/>
          </a:xfrm>
          <a:prstGeom prst="rect">
            <a:avLst/>
          </a:prstGeom>
          <a:noFill/>
          <a:ln w="9525" cap="flat" cmpd="sng">
            <a:solidFill>
              <a:srgbClr val="000000"/>
            </a:solidFill>
            <a:prstDash val="solid"/>
            <a:miter/>
            <a:headEnd type="none" w="med" len="med"/>
            <a:tailEnd type="none" w="med" len="med"/>
          </a:ln>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rPr>
              <a:t>单击此处编辑母版文本样式</a:t>
            </a:r>
            <a:endParaRPr kumimoji="0" lang="zh-CN" altLang="en-US" sz="12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endParaRPr>
          </a:p>
          <a:p>
            <a:pPr marL="457200" marR="0" lvl="1"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rPr>
              <a:t>第二级</a:t>
            </a:r>
            <a:endParaRPr kumimoji="0" lang="zh-CN" altLang="en-US" sz="12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endParaRPr>
          </a:p>
          <a:p>
            <a:pPr marL="914400" marR="0" lvl="2"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rPr>
              <a:t>第三级</a:t>
            </a:r>
            <a:endParaRPr kumimoji="0" lang="zh-CN" altLang="en-US" sz="12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endParaRPr>
          </a:p>
          <a:p>
            <a:pPr marL="1371600" marR="0" lvl="3"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rPr>
              <a:t>第四级</a:t>
            </a:r>
            <a:endParaRPr kumimoji="0" lang="zh-CN" altLang="en-US" sz="12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endParaRPr>
          </a:p>
          <a:p>
            <a:pPr marL="1828800" marR="0" lvl="4"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rPr>
              <a:t>第五级</a:t>
            </a:r>
            <a:endParaRPr kumimoji="0" lang="zh-CN" altLang="en-US" sz="12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endParaRP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spcBef>
                <a:spcPct val="0"/>
              </a:spcBef>
              <a:defRPr sz="1200" b="0">
                <a:latin typeface="Arial" panose="020B0604020202020204" pitchFamily="34" charset="0"/>
                <a:ea typeface="微软雅黑" panose="020B0503020204020204" charset="-122"/>
              </a:defRPr>
            </a:lvl1pPr>
          </a:lstStyle>
          <a:p>
            <a:pPr marL="0" marR="0" lvl="0" indent="0" algn="l" defTabSz="457200" rtl="0" eaLnBrk="1" fontAlgn="auto" latinLnBrk="0" hangingPunct="1">
              <a:lnSpc>
                <a:spcPct val="100000"/>
              </a:lnSpc>
              <a:spcBef>
                <a:spcPct val="0"/>
              </a:spcBef>
              <a:spcAft>
                <a:spcPts val="0"/>
              </a:spcAft>
              <a:buClrTx/>
              <a:buSzTx/>
              <a:buFontTx/>
              <a:buNone/>
              <a:defRPr/>
            </a:pPr>
            <a:endParaRPr kumimoji="0" lang="en-US" altLang="zh-CN" sz="12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endParaRPr>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spcBef>
                <a:spcPct val="0"/>
              </a:spcBef>
              <a:defRPr sz="1200" b="0">
                <a:latin typeface="Arial" panose="020B0604020202020204" pitchFamily="34" charset="0"/>
                <a:ea typeface="微软雅黑" panose="020B0503020204020204" charset="-122"/>
              </a:defRPr>
            </a:lvl1pPr>
          </a:lstStyle>
          <a:p>
            <a:pPr marL="0" marR="0" lvl="0" indent="0" algn="r" defTabSz="457200" rtl="0" eaLnBrk="1" fontAlgn="auto" latinLnBrk="0" hangingPunct="1">
              <a:lnSpc>
                <a:spcPct val="100000"/>
              </a:lnSpc>
              <a:spcBef>
                <a:spcPct val="0"/>
              </a:spcBef>
              <a:spcAft>
                <a:spcPts val="0"/>
              </a:spcAft>
              <a:buClrTx/>
              <a:buSzTx/>
              <a:buFontTx/>
              <a:buNone/>
              <a:defRPr/>
            </a:pPr>
            <a:fld id="{DADD922E-0BFA-40D8-B662-B159918AEB69}" type="slidenum">
              <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微软雅黑" panose="020B0503020204020204" charset="-122"/>
                <a:cs typeface="+mn-cs"/>
              </a:rPr>
            </a:fld>
            <a:endParaRPr kumimoji="0" lang="en-US" altLang="zh-CN" sz="12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Arial" panose="020B0604020202020204" pitchFamily="34" charset="0"/>
        <a:ea typeface="微软雅黑" panose="020B0503020204020204" charset="-122"/>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微软雅黑" panose="020B0503020204020204" charset="-122"/>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微软雅黑" panose="020B0503020204020204" charset="-122"/>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微软雅黑" panose="020B0503020204020204" charset="-122"/>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r>
              <a:rPr lang="en-US" altLang="zh-CN" sz="1200" dirty="0">
                <a:latin typeface="Arial" panose="020B0604020202020204" pitchFamily="34" charset="0"/>
                <a:ea typeface="微软雅黑" panose="020B0503020204020204" charset="-122"/>
              </a:rPr>
              <a:t>*</a:t>
            </a:r>
            <a:endParaRPr lang="en-US" altLang="zh-CN" sz="1200" dirty="0">
              <a:latin typeface="Arial" panose="020B0604020202020204" pitchFamily="34" charset="0"/>
              <a:ea typeface="微软雅黑" panose="020B0503020204020204" charset="-122"/>
            </a:endParaRPr>
          </a:p>
        </p:txBody>
      </p:sp>
      <p:sp>
        <p:nvSpPr>
          <p:cNvPr id="6146" name="Rectangle 2"/>
          <p:cNvSpPr>
            <a:spLocks noRot="1" noTextEdit="1"/>
          </p:cNvSpPr>
          <p:nvPr>
            <p:ph type="sldImg"/>
          </p:nvPr>
        </p:nvSpPr>
        <p:spPr>
          <a:ln/>
        </p:spPr>
      </p:sp>
      <p:sp>
        <p:nvSpPr>
          <p:cNvPr id="6147" name="Rectangle 3"/>
          <p:cNvSpPr>
            <a:spLocks noGrp="1"/>
          </p:cNvSpPr>
          <p:nvPr>
            <p:ph type="body"/>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r>
              <a:rPr lang="en-US" altLang="zh-CN" sz="1200" dirty="0">
                <a:latin typeface="Arial" panose="020B0604020202020204" pitchFamily="34" charset="0"/>
                <a:ea typeface="微软雅黑" panose="020B0503020204020204" charset="-122"/>
              </a:rPr>
              <a:t>*</a:t>
            </a:r>
            <a:endParaRPr lang="en-US" altLang="zh-CN" sz="1200" dirty="0">
              <a:latin typeface="Arial" panose="020B0604020202020204" pitchFamily="34" charset="0"/>
              <a:ea typeface="微软雅黑" panose="020B0503020204020204" charset="-122"/>
            </a:endParaRPr>
          </a:p>
        </p:txBody>
      </p:sp>
      <p:sp>
        <p:nvSpPr>
          <p:cNvPr id="24578" name="Rectangle 2"/>
          <p:cNvSpPr>
            <a:spLocks noRot="1" noTextEdit="1"/>
          </p:cNvSpPr>
          <p:nvPr>
            <p:ph type="sldImg"/>
          </p:nvPr>
        </p:nvSpPr>
        <p:spPr>
          <a:ln/>
        </p:spPr>
      </p:sp>
      <p:sp>
        <p:nvSpPr>
          <p:cNvPr id="24579" name="Rectangle 3"/>
          <p:cNvSpPr>
            <a:spLocks noGrp="1"/>
          </p:cNvSpPr>
          <p:nvPr>
            <p:ph type="body"/>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r>
              <a:rPr lang="en-US" altLang="zh-CN" sz="1200" dirty="0">
                <a:latin typeface="Arial" panose="020B0604020202020204" pitchFamily="34" charset="0"/>
                <a:ea typeface="微软雅黑" panose="020B0503020204020204" charset="-122"/>
              </a:rPr>
              <a:t>*</a:t>
            </a:r>
            <a:endParaRPr lang="en-US" altLang="zh-CN" sz="1200" dirty="0">
              <a:latin typeface="Arial" panose="020B0604020202020204" pitchFamily="34" charset="0"/>
              <a:ea typeface="微软雅黑" panose="020B0503020204020204" charset="-122"/>
            </a:endParaRPr>
          </a:p>
        </p:txBody>
      </p:sp>
      <p:sp>
        <p:nvSpPr>
          <p:cNvPr id="26626" name="Rectangle 2"/>
          <p:cNvSpPr>
            <a:spLocks noRot="1" noTextEdit="1"/>
          </p:cNvSpPr>
          <p:nvPr>
            <p:ph type="sldImg"/>
          </p:nvPr>
        </p:nvSpPr>
        <p:spPr>
          <a:ln/>
        </p:spPr>
      </p:sp>
      <p:sp>
        <p:nvSpPr>
          <p:cNvPr id="26627" name="Rectangle 3"/>
          <p:cNvSpPr>
            <a:spLocks noGrp="1"/>
          </p:cNvSpPr>
          <p:nvPr>
            <p:ph type="body"/>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r>
              <a:rPr lang="en-US" altLang="zh-CN" sz="1200" dirty="0">
                <a:latin typeface="Arial" panose="020B0604020202020204" pitchFamily="34" charset="0"/>
                <a:ea typeface="微软雅黑" panose="020B0503020204020204" charset="-122"/>
              </a:rPr>
              <a:t>*</a:t>
            </a:r>
            <a:endParaRPr lang="en-US" altLang="zh-CN" sz="1200" dirty="0">
              <a:latin typeface="Arial" panose="020B0604020202020204" pitchFamily="34" charset="0"/>
              <a:ea typeface="微软雅黑" panose="020B0503020204020204" charset="-122"/>
            </a:endParaRPr>
          </a:p>
        </p:txBody>
      </p:sp>
      <p:sp>
        <p:nvSpPr>
          <p:cNvPr id="28674" name="Rectangle 2"/>
          <p:cNvSpPr>
            <a:spLocks noRot="1" noTextEdit="1"/>
          </p:cNvSpPr>
          <p:nvPr>
            <p:ph type="sldImg"/>
          </p:nvPr>
        </p:nvSpPr>
        <p:spPr>
          <a:ln/>
        </p:spPr>
      </p:sp>
      <p:sp>
        <p:nvSpPr>
          <p:cNvPr id="28675" name="Rectangle 3"/>
          <p:cNvSpPr>
            <a:spLocks noGrp="1"/>
          </p:cNvSpPr>
          <p:nvPr>
            <p:ph type="body"/>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r>
              <a:rPr lang="en-US" altLang="zh-CN" sz="1200" dirty="0">
                <a:latin typeface="Arial" panose="020B0604020202020204" pitchFamily="34" charset="0"/>
                <a:ea typeface="微软雅黑" panose="020B0503020204020204" charset="-122"/>
              </a:rPr>
              <a:t>*</a:t>
            </a:r>
            <a:endParaRPr lang="en-US" altLang="zh-CN" sz="1200" dirty="0">
              <a:latin typeface="Arial" panose="020B0604020202020204" pitchFamily="34" charset="0"/>
              <a:ea typeface="微软雅黑" panose="020B0503020204020204" charset="-122"/>
            </a:endParaRPr>
          </a:p>
        </p:txBody>
      </p:sp>
      <p:sp>
        <p:nvSpPr>
          <p:cNvPr id="30722" name="Rectangle 2"/>
          <p:cNvSpPr>
            <a:spLocks noRot="1" noTextEdit="1"/>
          </p:cNvSpPr>
          <p:nvPr>
            <p:ph type="sldImg"/>
          </p:nvPr>
        </p:nvSpPr>
        <p:spPr>
          <a:ln/>
        </p:spPr>
      </p:sp>
      <p:sp>
        <p:nvSpPr>
          <p:cNvPr id="30723" name="Rectangle 3"/>
          <p:cNvSpPr>
            <a:spLocks noGrp="1"/>
          </p:cNvSpPr>
          <p:nvPr>
            <p:ph type="body"/>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r>
              <a:rPr lang="en-US" altLang="zh-CN" sz="1200" dirty="0">
                <a:latin typeface="Arial" panose="020B0604020202020204" pitchFamily="34" charset="0"/>
                <a:ea typeface="微软雅黑" panose="020B0503020204020204" charset="-122"/>
              </a:rPr>
              <a:t>*</a:t>
            </a:r>
            <a:endParaRPr lang="en-US" altLang="zh-CN" sz="1200" dirty="0">
              <a:latin typeface="Arial" panose="020B0604020202020204" pitchFamily="34" charset="0"/>
              <a:ea typeface="微软雅黑" panose="020B0503020204020204" charset="-122"/>
            </a:endParaRPr>
          </a:p>
        </p:txBody>
      </p:sp>
      <p:sp>
        <p:nvSpPr>
          <p:cNvPr id="32770" name="Rectangle 2"/>
          <p:cNvSpPr>
            <a:spLocks noRot="1" noTextEdit="1"/>
          </p:cNvSpPr>
          <p:nvPr>
            <p:ph type="sldImg"/>
          </p:nvPr>
        </p:nvSpPr>
        <p:spPr>
          <a:ln/>
        </p:spPr>
      </p:sp>
      <p:sp>
        <p:nvSpPr>
          <p:cNvPr id="32771" name="Rectangle 3"/>
          <p:cNvSpPr>
            <a:spLocks noGrp="1"/>
          </p:cNvSpPr>
          <p:nvPr>
            <p:ph type="body"/>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r>
              <a:rPr lang="en-US" altLang="zh-CN" sz="1200" dirty="0">
                <a:latin typeface="Arial" panose="020B0604020202020204" pitchFamily="34" charset="0"/>
                <a:ea typeface="微软雅黑" panose="020B0503020204020204" charset="-122"/>
              </a:rPr>
              <a:t>*</a:t>
            </a:r>
            <a:endParaRPr lang="en-US" altLang="zh-CN" sz="1200" dirty="0">
              <a:latin typeface="Arial" panose="020B0604020202020204" pitchFamily="34" charset="0"/>
              <a:ea typeface="微软雅黑" panose="020B0503020204020204" charset="-122"/>
            </a:endParaRPr>
          </a:p>
        </p:txBody>
      </p:sp>
      <p:sp>
        <p:nvSpPr>
          <p:cNvPr id="34818" name="Rectangle 2"/>
          <p:cNvSpPr>
            <a:spLocks noRot="1" noTextEdit="1"/>
          </p:cNvSpPr>
          <p:nvPr>
            <p:ph type="sldImg"/>
          </p:nvPr>
        </p:nvSpPr>
        <p:spPr>
          <a:ln/>
        </p:spPr>
      </p:sp>
      <p:sp>
        <p:nvSpPr>
          <p:cNvPr id="34819" name="Rectangle 3"/>
          <p:cNvSpPr>
            <a:spLocks noGrp="1"/>
          </p:cNvSpPr>
          <p:nvPr>
            <p:ph type="body"/>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r>
              <a:rPr lang="en-US" altLang="zh-CN" sz="1200" dirty="0">
                <a:latin typeface="Arial" panose="020B0604020202020204" pitchFamily="34" charset="0"/>
                <a:ea typeface="微软雅黑" panose="020B0503020204020204" charset="-122"/>
              </a:rPr>
              <a:t>*</a:t>
            </a:r>
            <a:endParaRPr lang="en-US" altLang="zh-CN" sz="1200" dirty="0">
              <a:latin typeface="Arial" panose="020B0604020202020204" pitchFamily="34" charset="0"/>
              <a:ea typeface="微软雅黑" panose="020B0503020204020204" charset="-122"/>
            </a:endParaRPr>
          </a:p>
        </p:txBody>
      </p:sp>
      <p:sp>
        <p:nvSpPr>
          <p:cNvPr id="36866" name="Rectangle 2"/>
          <p:cNvSpPr>
            <a:spLocks noRot="1" noTextEdit="1"/>
          </p:cNvSpPr>
          <p:nvPr>
            <p:ph type="sldImg"/>
          </p:nvPr>
        </p:nvSpPr>
        <p:spPr>
          <a:ln/>
        </p:spPr>
      </p:sp>
      <p:sp>
        <p:nvSpPr>
          <p:cNvPr id="36867" name="Rectangle 3"/>
          <p:cNvSpPr>
            <a:spLocks noGrp="1"/>
          </p:cNvSpPr>
          <p:nvPr>
            <p:ph type="body"/>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r>
              <a:rPr lang="en-US" altLang="zh-CN" sz="1200" dirty="0">
                <a:latin typeface="Arial" panose="020B0604020202020204" pitchFamily="34" charset="0"/>
                <a:ea typeface="微软雅黑" panose="020B0503020204020204" charset="-122"/>
              </a:rPr>
              <a:t>*</a:t>
            </a:r>
            <a:endParaRPr lang="en-US" altLang="zh-CN" sz="1200" dirty="0">
              <a:latin typeface="Arial" panose="020B0604020202020204" pitchFamily="34" charset="0"/>
              <a:ea typeface="微软雅黑" panose="020B0503020204020204" charset="-122"/>
            </a:endParaRPr>
          </a:p>
        </p:txBody>
      </p:sp>
      <p:sp>
        <p:nvSpPr>
          <p:cNvPr id="38914" name="Rectangle 2"/>
          <p:cNvSpPr>
            <a:spLocks noRot="1" noTextEdit="1"/>
          </p:cNvSpPr>
          <p:nvPr>
            <p:ph type="sldImg"/>
          </p:nvPr>
        </p:nvSpPr>
        <p:spPr>
          <a:ln/>
        </p:spPr>
      </p:sp>
      <p:sp>
        <p:nvSpPr>
          <p:cNvPr id="38915" name="Rectangle 3"/>
          <p:cNvSpPr>
            <a:spLocks noGrp="1"/>
          </p:cNvSpPr>
          <p:nvPr>
            <p:ph type="body"/>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r>
              <a:rPr lang="en-US" altLang="zh-CN" sz="1200" dirty="0">
                <a:latin typeface="Arial" panose="020B0604020202020204" pitchFamily="34" charset="0"/>
                <a:ea typeface="微软雅黑" panose="020B0503020204020204" charset="-122"/>
              </a:rPr>
              <a:t>*</a:t>
            </a:r>
            <a:endParaRPr lang="en-US" altLang="zh-CN" sz="1200" dirty="0">
              <a:latin typeface="Arial" panose="020B0604020202020204" pitchFamily="34" charset="0"/>
              <a:ea typeface="微软雅黑" panose="020B0503020204020204" charset="-122"/>
            </a:endParaRPr>
          </a:p>
        </p:txBody>
      </p:sp>
      <p:sp>
        <p:nvSpPr>
          <p:cNvPr id="40962" name="Rectangle 2"/>
          <p:cNvSpPr>
            <a:spLocks noRot="1" noTextEdit="1"/>
          </p:cNvSpPr>
          <p:nvPr>
            <p:ph type="sldImg"/>
          </p:nvPr>
        </p:nvSpPr>
        <p:spPr>
          <a:ln/>
        </p:spPr>
      </p:sp>
      <p:sp>
        <p:nvSpPr>
          <p:cNvPr id="40963" name="Rectangle 3"/>
          <p:cNvSpPr>
            <a:spLocks noGrp="1"/>
          </p:cNvSpPr>
          <p:nvPr>
            <p:ph type="body"/>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r>
              <a:rPr lang="en-US" altLang="zh-CN" sz="1200" dirty="0">
                <a:latin typeface="Arial" panose="020B0604020202020204" pitchFamily="34" charset="0"/>
                <a:ea typeface="微软雅黑" panose="020B0503020204020204" charset="-122"/>
              </a:rPr>
              <a:t>*</a:t>
            </a:r>
            <a:endParaRPr lang="en-US" altLang="zh-CN" sz="1200" dirty="0">
              <a:latin typeface="Arial" panose="020B0604020202020204" pitchFamily="34" charset="0"/>
              <a:ea typeface="微软雅黑" panose="020B0503020204020204" charset="-122"/>
            </a:endParaRPr>
          </a:p>
        </p:txBody>
      </p:sp>
      <p:sp>
        <p:nvSpPr>
          <p:cNvPr id="43010" name="Rectangle 2"/>
          <p:cNvSpPr>
            <a:spLocks noRot="1" noTextEdit="1"/>
          </p:cNvSpPr>
          <p:nvPr>
            <p:ph type="sldImg"/>
          </p:nvPr>
        </p:nvSpPr>
        <p:spPr>
          <a:ln/>
        </p:spPr>
      </p:sp>
      <p:sp>
        <p:nvSpPr>
          <p:cNvPr id="43011" name="Rectangle 3"/>
          <p:cNvSpPr>
            <a:spLocks noGrp="1"/>
          </p:cNvSpPr>
          <p:nvPr>
            <p:ph type="body"/>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r>
              <a:rPr lang="en-US" altLang="zh-CN" sz="1200" dirty="0">
                <a:latin typeface="Arial" panose="020B0604020202020204" pitchFamily="34" charset="0"/>
                <a:ea typeface="微软雅黑" panose="020B0503020204020204" charset="-122"/>
              </a:rPr>
              <a:t>*</a:t>
            </a:r>
            <a:endParaRPr lang="en-US" altLang="zh-CN" sz="1200" dirty="0">
              <a:latin typeface="Arial" panose="020B0604020202020204" pitchFamily="34" charset="0"/>
              <a:ea typeface="微软雅黑" panose="020B0503020204020204" charset="-122"/>
            </a:endParaRPr>
          </a:p>
        </p:txBody>
      </p:sp>
      <p:sp>
        <p:nvSpPr>
          <p:cNvPr id="8194" name="Rectangle 2"/>
          <p:cNvSpPr>
            <a:spLocks noRot="1" noTextEdit="1"/>
          </p:cNvSpPr>
          <p:nvPr>
            <p:ph type="sldImg"/>
          </p:nvPr>
        </p:nvSpPr>
        <p:spPr>
          <a:ln/>
        </p:spPr>
      </p:sp>
      <p:sp>
        <p:nvSpPr>
          <p:cNvPr id="8195" name="Rectangle 3"/>
          <p:cNvSpPr>
            <a:spLocks noGrp="1"/>
          </p:cNvSpPr>
          <p:nvPr>
            <p:ph type="body"/>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r>
              <a:rPr lang="en-US" altLang="zh-CN" sz="1200" dirty="0">
                <a:latin typeface="Arial" panose="020B0604020202020204" pitchFamily="34" charset="0"/>
                <a:ea typeface="微软雅黑" panose="020B0503020204020204" charset="-122"/>
              </a:rPr>
              <a:t>*</a:t>
            </a:r>
            <a:endParaRPr lang="en-US" altLang="zh-CN" sz="1200" dirty="0">
              <a:latin typeface="Arial" panose="020B0604020202020204" pitchFamily="34" charset="0"/>
              <a:ea typeface="微软雅黑" panose="020B0503020204020204" charset="-122"/>
            </a:endParaRPr>
          </a:p>
        </p:txBody>
      </p:sp>
      <p:sp>
        <p:nvSpPr>
          <p:cNvPr id="45058" name="Rectangle 2"/>
          <p:cNvSpPr>
            <a:spLocks noRot="1" noTextEdit="1"/>
          </p:cNvSpPr>
          <p:nvPr>
            <p:ph type="sldImg"/>
          </p:nvPr>
        </p:nvSpPr>
        <p:spPr>
          <a:ln/>
        </p:spPr>
      </p:sp>
      <p:sp>
        <p:nvSpPr>
          <p:cNvPr id="45059" name="Rectangle 3"/>
          <p:cNvSpPr>
            <a:spLocks noGrp="1"/>
          </p:cNvSpPr>
          <p:nvPr>
            <p:ph type="body"/>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5"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r>
              <a:rPr lang="en-US" altLang="zh-CN" sz="1200" dirty="0">
                <a:latin typeface="Arial" panose="020B0604020202020204" pitchFamily="34" charset="0"/>
                <a:ea typeface="微软雅黑" panose="020B0503020204020204" charset="-122"/>
              </a:rPr>
              <a:t>*</a:t>
            </a:r>
            <a:endParaRPr lang="en-US" altLang="zh-CN" sz="1200" dirty="0">
              <a:latin typeface="Arial" panose="020B0604020202020204" pitchFamily="34" charset="0"/>
              <a:ea typeface="微软雅黑" panose="020B0503020204020204" charset="-122"/>
            </a:endParaRPr>
          </a:p>
        </p:txBody>
      </p:sp>
      <p:sp>
        <p:nvSpPr>
          <p:cNvPr id="47106" name="Rectangle 2"/>
          <p:cNvSpPr>
            <a:spLocks noRot="1" noTextEdit="1"/>
          </p:cNvSpPr>
          <p:nvPr>
            <p:ph type="sldImg"/>
          </p:nvPr>
        </p:nvSpPr>
        <p:spPr>
          <a:ln/>
        </p:spPr>
      </p:sp>
      <p:sp>
        <p:nvSpPr>
          <p:cNvPr id="47107" name="Rectangle 3"/>
          <p:cNvSpPr>
            <a:spLocks noGrp="1"/>
          </p:cNvSpPr>
          <p:nvPr>
            <p:ph type="body"/>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3"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r>
              <a:rPr lang="en-US" altLang="zh-CN" sz="1200" dirty="0">
                <a:latin typeface="Arial" panose="020B0604020202020204" pitchFamily="34" charset="0"/>
                <a:ea typeface="微软雅黑" panose="020B0503020204020204" charset="-122"/>
              </a:rPr>
              <a:t>*</a:t>
            </a:r>
            <a:endParaRPr lang="en-US" altLang="zh-CN" sz="1200" dirty="0">
              <a:latin typeface="Arial" panose="020B0604020202020204" pitchFamily="34" charset="0"/>
              <a:ea typeface="微软雅黑" panose="020B0503020204020204" charset="-122"/>
            </a:endParaRPr>
          </a:p>
        </p:txBody>
      </p:sp>
      <p:sp>
        <p:nvSpPr>
          <p:cNvPr id="49154" name="Rectangle 2"/>
          <p:cNvSpPr>
            <a:spLocks noRot="1" noTextEdit="1"/>
          </p:cNvSpPr>
          <p:nvPr>
            <p:ph type="sldImg"/>
          </p:nvPr>
        </p:nvSpPr>
        <p:spPr>
          <a:ln/>
        </p:spPr>
      </p:sp>
      <p:sp>
        <p:nvSpPr>
          <p:cNvPr id="49155" name="Rectangle 3"/>
          <p:cNvSpPr>
            <a:spLocks noGrp="1"/>
          </p:cNvSpPr>
          <p:nvPr>
            <p:ph type="body"/>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1"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r>
              <a:rPr lang="en-US" altLang="zh-CN" sz="1200" dirty="0">
                <a:latin typeface="Arial" panose="020B0604020202020204" pitchFamily="34" charset="0"/>
                <a:ea typeface="微软雅黑" panose="020B0503020204020204" charset="-122"/>
              </a:rPr>
              <a:t>*</a:t>
            </a:r>
            <a:endParaRPr lang="en-US" altLang="zh-CN" sz="1200" dirty="0">
              <a:latin typeface="Arial" panose="020B0604020202020204" pitchFamily="34" charset="0"/>
              <a:ea typeface="微软雅黑" panose="020B0503020204020204" charset="-122"/>
            </a:endParaRPr>
          </a:p>
        </p:txBody>
      </p:sp>
      <p:sp>
        <p:nvSpPr>
          <p:cNvPr id="51202" name="Rectangle 2"/>
          <p:cNvSpPr>
            <a:spLocks noRot="1" noTextEdit="1"/>
          </p:cNvSpPr>
          <p:nvPr>
            <p:ph type="sldImg"/>
          </p:nvPr>
        </p:nvSpPr>
        <p:spPr>
          <a:ln/>
        </p:spPr>
      </p:sp>
      <p:sp>
        <p:nvSpPr>
          <p:cNvPr id="51203" name="Rectangle 3"/>
          <p:cNvSpPr>
            <a:spLocks noGrp="1"/>
          </p:cNvSpPr>
          <p:nvPr>
            <p:ph type="body"/>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3249"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r>
              <a:rPr lang="en-US" altLang="zh-CN" sz="1200" dirty="0">
                <a:latin typeface="Arial" panose="020B0604020202020204" pitchFamily="34" charset="0"/>
                <a:ea typeface="微软雅黑" panose="020B0503020204020204" charset="-122"/>
              </a:rPr>
              <a:t>*</a:t>
            </a:r>
            <a:endParaRPr lang="en-US" altLang="zh-CN" sz="1200" dirty="0">
              <a:latin typeface="Arial" panose="020B0604020202020204" pitchFamily="34" charset="0"/>
              <a:ea typeface="微软雅黑" panose="020B0503020204020204" charset="-122"/>
            </a:endParaRPr>
          </a:p>
        </p:txBody>
      </p:sp>
      <p:sp>
        <p:nvSpPr>
          <p:cNvPr id="53250" name="Rectangle 2"/>
          <p:cNvSpPr>
            <a:spLocks noRot="1" noTextEdit="1"/>
          </p:cNvSpPr>
          <p:nvPr>
            <p:ph type="sldImg"/>
          </p:nvPr>
        </p:nvSpPr>
        <p:spPr>
          <a:ln/>
        </p:spPr>
      </p:sp>
      <p:sp>
        <p:nvSpPr>
          <p:cNvPr id="53251" name="Rectangle 3"/>
          <p:cNvSpPr>
            <a:spLocks noGrp="1"/>
          </p:cNvSpPr>
          <p:nvPr>
            <p:ph type="body"/>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r>
              <a:rPr lang="en-US" altLang="zh-CN" sz="1200" dirty="0">
                <a:latin typeface="Arial" panose="020B0604020202020204" pitchFamily="34" charset="0"/>
                <a:ea typeface="微软雅黑" panose="020B0503020204020204" charset="-122"/>
              </a:rPr>
              <a:t>*</a:t>
            </a:r>
            <a:endParaRPr lang="en-US" altLang="zh-CN" sz="1200" dirty="0">
              <a:latin typeface="Arial" panose="020B0604020202020204" pitchFamily="34" charset="0"/>
              <a:ea typeface="微软雅黑" panose="020B0503020204020204" charset="-122"/>
            </a:endParaRPr>
          </a:p>
        </p:txBody>
      </p:sp>
      <p:sp>
        <p:nvSpPr>
          <p:cNvPr id="55298" name="Rectangle 2"/>
          <p:cNvSpPr>
            <a:spLocks noRot="1" noTextEdit="1"/>
          </p:cNvSpPr>
          <p:nvPr>
            <p:ph type="sldImg"/>
          </p:nvPr>
        </p:nvSpPr>
        <p:spPr>
          <a:ln/>
        </p:spPr>
      </p:sp>
      <p:sp>
        <p:nvSpPr>
          <p:cNvPr id="55299" name="Rectangle 3"/>
          <p:cNvSpPr>
            <a:spLocks noGrp="1"/>
          </p:cNvSpPr>
          <p:nvPr>
            <p:ph type="body"/>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5"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r>
              <a:rPr lang="en-US" altLang="zh-CN" sz="1200" dirty="0">
                <a:latin typeface="Arial" panose="020B0604020202020204" pitchFamily="34" charset="0"/>
                <a:ea typeface="微软雅黑" panose="020B0503020204020204" charset="-122"/>
              </a:rPr>
              <a:t>*</a:t>
            </a:r>
            <a:endParaRPr lang="en-US" altLang="zh-CN" sz="1200" dirty="0">
              <a:latin typeface="Arial" panose="020B0604020202020204" pitchFamily="34" charset="0"/>
              <a:ea typeface="微软雅黑" panose="020B0503020204020204" charset="-122"/>
            </a:endParaRPr>
          </a:p>
        </p:txBody>
      </p:sp>
      <p:sp>
        <p:nvSpPr>
          <p:cNvPr id="57346" name="Rectangle 2"/>
          <p:cNvSpPr>
            <a:spLocks noRot="1" noTextEdit="1"/>
          </p:cNvSpPr>
          <p:nvPr>
            <p:ph type="sldImg"/>
          </p:nvPr>
        </p:nvSpPr>
        <p:spPr>
          <a:ln/>
        </p:spPr>
      </p:sp>
      <p:sp>
        <p:nvSpPr>
          <p:cNvPr id="57347" name="Rectangle 3"/>
          <p:cNvSpPr>
            <a:spLocks noGrp="1"/>
          </p:cNvSpPr>
          <p:nvPr>
            <p:ph type="body"/>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r>
              <a:rPr lang="en-US" altLang="zh-CN" sz="1200" dirty="0">
                <a:latin typeface="Arial" panose="020B0604020202020204" pitchFamily="34" charset="0"/>
                <a:ea typeface="微软雅黑" panose="020B0503020204020204" charset="-122"/>
              </a:rPr>
              <a:t>*</a:t>
            </a:r>
            <a:endParaRPr lang="en-US" altLang="zh-CN" sz="1200" dirty="0">
              <a:latin typeface="Arial" panose="020B0604020202020204" pitchFamily="34" charset="0"/>
              <a:ea typeface="微软雅黑" panose="020B0503020204020204" charset="-122"/>
            </a:endParaRPr>
          </a:p>
        </p:txBody>
      </p:sp>
      <p:sp>
        <p:nvSpPr>
          <p:cNvPr id="59394" name="Rectangle 2"/>
          <p:cNvSpPr>
            <a:spLocks noRot="1" noTextEdit="1"/>
          </p:cNvSpPr>
          <p:nvPr>
            <p:ph type="sldImg"/>
          </p:nvPr>
        </p:nvSpPr>
        <p:spPr>
          <a:ln/>
        </p:spPr>
      </p:sp>
      <p:sp>
        <p:nvSpPr>
          <p:cNvPr id="59395" name="Rectangle 3"/>
          <p:cNvSpPr>
            <a:spLocks noGrp="1"/>
          </p:cNvSpPr>
          <p:nvPr>
            <p:ph type="body"/>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1"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r>
              <a:rPr lang="en-US" altLang="zh-CN" sz="1200" dirty="0">
                <a:latin typeface="Arial" panose="020B0604020202020204" pitchFamily="34" charset="0"/>
                <a:ea typeface="微软雅黑" panose="020B0503020204020204" charset="-122"/>
              </a:rPr>
              <a:t>*</a:t>
            </a:r>
            <a:endParaRPr lang="en-US" altLang="zh-CN" sz="1200" dirty="0">
              <a:latin typeface="Arial" panose="020B0604020202020204" pitchFamily="34" charset="0"/>
              <a:ea typeface="微软雅黑" panose="020B0503020204020204" charset="-122"/>
            </a:endParaRPr>
          </a:p>
        </p:txBody>
      </p:sp>
      <p:sp>
        <p:nvSpPr>
          <p:cNvPr id="61442" name="Rectangle 2"/>
          <p:cNvSpPr>
            <a:spLocks noRot="1" noTextEdit="1"/>
          </p:cNvSpPr>
          <p:nvPr>
            <p:ph type="sldImg"/>
          </p:nvPr>
        </p:nvSpPr>
        <p:spPr>
          <a:ln/>
        </p:spPr>
      </p:sp>
      <p:sp>
        <p:nvSpPr>
          <p:cNvPr id="61443" name="Rectangle 3"/>
          <p:cNvSpPr>
            <a:spLocks noGrp="1"/>
          </p:cNvSpPr>
          <p:nvPr>
            <p:ph type="body"/>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3489"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r>
              <a:rPr lang="en-US" altLang="zh-CN" sz="1200" dirty="0">
                <a:latin typeface="Arial" panose="020B0604020202020204" pitchFamily="34" charset="0"/>
                <a:ea typeface="微软雅黑" panose="020B0503020204020204" charset="-122"/>
              </a:rPr>
              <a:t>*</a:t>
            </a:r>
            <a:endParaRPr lang="en-US" altLang="zh-CN" sz="1200" dirty="0">
              <a:latin typeface="Arial" panose="020B0604020202020204" pitchFamily="34" charset="0"/>
              <a:ea typeface="微软雅黑" panose="020B0503020204020204" charset="-122"/>
            </a:endParaRPr>
          </a:p>
        </p:txBody>
      </p:sp>
      <p:sp>
        <p:nvSpPr>
          <p:cNvPr id="63490" name="Rectangle 2"/>
          <p:cNvSpPr>
            <a:spLocks noRot="1" noTextEdit="1"/>
          </p:cNvSpPr>
          <p:nvPr>
            <p:ph type="sldImg"/>
          </p:nvPr>
        </p:nvSpPr>
        <p:spPr>
          <a:ln/>
        </p:spPr>
      </p:sp>
      <p:sp>
        <p:nvSpPr>
          <p:cNvPr id="63491" name="Rectangle 3"/>
          <p:cNvSpPr>
            <a:spLocks noGrp="1"/>
          </p:cNvSpPr>
          <p:nvPr>
            <p:ph type="body"/>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r>
              <a:rPr lang="en-US" altLang="zh-CN" sz="1200" dirty="0">
                <a:latin typeface="Arial" panose="020B0604020202020204" pitchFamily="34" charset="0"/>
                <a:ea typeface="微软雅黑" panose="020B0503020204020204" charset="-122"/>
              </a:rPr>
              <a:t>*</a:t>
            </a:r>
            <a:endParaRPr lang="en-US" altLang="zh-CN" sz="1200" dirty="0">
              <a:latin typeface="Arial" panose="020B0604020202020204" pitchFamily="34" charset="0"/>
              <a:ea typeface="微软雅黑" panose="020B0503020204020204" charset="-122"/>
            </a:endParaRPr>
          </a:p>
        </p:txBody>
      </p:sp>
      <p:sp>
        <p:nvSpPr>
          <p:cNvPr id="10242" name="Rectangle 2"/>
          <p:cNvSpPr>
            <a:spLocks noRot="1" noTextEdit="1"/>
          </p:cNvSpPr>
          <p:nvPr>
            <p:ph type="sldImg"/>
          </p:nvPr>
        </p:nvSpPr>
        <p:spPr>
          <a:ln/>
        </p:spPr>
      </p:sp>
      <p:sp>
        <p:nvSpPr>
          <p:cNvPr id="10243" name="Rectangle 3"/>
          <p:cNvSpPr>
            <a:spLocks noGrp="1"/>
          </p:cNvSpPr>
          <p:nvPr>
            <p:ph type="body"/>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r>
              <a:rPr lang="en-US" altLang="zh-CN" sz="1200" dirty="0">
                <a:latin typeface="Arial" panose="020B0604020202020204" pitchFamily="34" charset="0"/>
                <a:ea typeface="微软雅黑" panose="020B0503020204020204" charset="-122"/>
              </a:rPr>
              <a:t>*</a:t>
            </a:r>
            <a:endParaRPr lang="en-US" altLang="zh-CN" sz="1200" dirty="0">
              <a:latin typeface="Arial" panose="020B0604020202020204" pitchFamily="34" charset="0"/>
              <a:ea typeface="微软雅黑" panose="020B0503020204020204" charset="-122"/>
            </a:endParaRPr>
          </a:p>
        </p:txBody>
      </p:sp>
      <p:sp>
        <p:nvSpPr>
          <p:cNvPr id="12290" name="Rectangle 2"/>
          <p:cNvSpPr>
            <a:spLocks noRot="1" noTextEdit="1"/>
          </p:cNvSpPr>
          <p:nvPr>
            <p:ph type="sldImg"/>
          </p:nvPr>
        </p:nvSpPr>
        <p:spPr>
          <a:ln/>
        </p:spPr>
      </p:sp>
      <p:sp>
        <p:nvSpPr>
          <p:cNvPr id="12291" name="Rectangle 3"/>
          <p:cNvSpPr>
            <a:spLocks noGrp="1"/>
          </p:cNvSpPr>
          <p:nvPr>
            <p:ph type="body"/>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r>
              <a:rPr lang="en-US" altLang="zh-CN" sz="1200" dirty="0">
                <a:latin typeface="Arial" panose="020B0604020202020204" pitchFamily="34" charset="0"/>
                <a:ea typeface="微软雅黑" panose="020B0503020204020204" charset="-122"/>
              </a:rPr>
              <a:t>*</a:t>
            </a:r>
            <a:endParaRPr lang="en-US" altLang="zh-CN" sz="1200" dirty="0">
              <a:latin typeface="Arial" panose="020B0604020202020204" pitchFamily="34" charset="0"/>
              <a:ea typeface="微软雅黑" panose="020B0503020204020204" charset="-122"/>
            </a:endParaRPr>
          </a:p>
        </p:txBody>
      </p:sp>
      <p:sp>
        <p:nvSpPr>
          <p:cNvPr id="14338" name="Rectangle 2"/>
          <p:cNvSpPr>
            <a:spLocks noRot="1" noTextEdit="1"/>
          </p:cNvSpPr>
          <p:nvPr>
            <p:ph type="sldImg"/>
          </p:nvPr>
        </p:nvSpPr>
        <p:spPr>
          <a:ln/>
        </p:spPr>
      </p:sp>
      <p:sp>
        <p:nvSpPr>
          <p:cNvPr id="14339" name="Rectangle 3"/>
          <p:cNvSpPr>
            <a:spLocks noGrp="1"/>
          </p:cNvSpPr>
          <p:nvPr>
            <p:ph type="body"/>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r>
              <a:rPr lang="en-US" altLang="zh-CN" sz="1200" dirty="0">
                <a:latin typeface="Arial" panose="020B0604020202020204" pitchFamily="34" charset="0"/>
                <a:ea typeface="微软雅黑" panose="020B0503020204020204" charset="-122"/>
              </a:rPr>
              <a:t>*</a:t>
            </a:r>
            <a:endParaRPr lang="en-US" altLang="zh-CN" sz="1200" dirty="0">
              <a:latin typeface="Arial" panose="020B0604020202020204" pitchFamily="34" charset="0"/>
              <a:ea typeface="微软雅黑" panose="020B0503020204020204" charset="-122"/>
            </a:endParaRPr>
          </a:p>
        </p:txBody>
      </p:sp>
      <p:sp>
        <p:nvSpPr>
          <p:cNvPr id="16386" name="Rectangle 2"/>
          <p:cNvSpPr>
            <a:spLocks noRot="1" noTextEdit="1"/>
          </p:cNvSpPr>
          <p:nvPr>
            <p:ph type="sldImg"/>
          </p:nvPr>
        </p:nvSpPr>
        <p:spPr>
          <a:ln/>
        </p:spPr>
      </p:sp>
      <p:sp>
        <p:nvSpPr>
          <p:cNvPr id="16387" name="Rectangle 3"/>
          <p:cNvSpPr>
            <a:spLocks noGrp="1"/>
          </p:cNvSpPr>
          <p:nvPr>
            <p:ph type="body"/>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r>
              <a:rPr lang="en-US" altLang="zh-CN" sz="1200" dirty="0">
                <a:latin typeface="Arial" panose="020B0604020202020204" pitchFamily="34" charset="0"/>
                <a:ea typeface="微软雅黑" panose="020B0503020204020204" charset="-122"/>
              </a:rPr>
              <a:t>*</a:t>
            </a:r>
            <a:endParaRPr lang="en-US" altLang="zh-CN" sz="1200" dirty="0">
              <a:latin typeface="Arial" panose="020B0604020202020204" pitchFamily="34" charset="0"/>
              <a:ea typeface="微软雅黑" panose="020B0503020204020204" charset="-122"/>
            </a:endParaRPr>
          </a:p>
        </p:txBody>
      </p:sp>
      <p:sp>
        <p:nvSpPr>
          <p:cNvPr id="18434" name="Rectangle 2"/>
          <p:cNvSpPr>
            <a:spLocks noRot="1" noTextEdit="1"/>
          </p:cNvSpPr>
          <p:nvPr>
            <p:ph type="sldImg"/>
          </p:nvPr>
        </p:nvSpPr>
        <p:spPr>
          <a:ln/>
        </p:spPr>
      </p:sp>
      <p:sp>
        <p:nvSpPr>
          <p:cNvPr id="18435" name="Rectangle 3"/>
          <p:cNvSpPr>
            <a:spLocks noGrp="1"/>
          </p:cNvSpPr>
          <p:nvPr>
            <p:ph type="body"/>
          </p:nvPr>
        </p:nvSpPr>
        <p:spPr>
          <a:ln/>
        </p:spPr>
        <p:txBody>
          <a:bodyPr wrap="square" lIns="91440" tIns="45720" rIns="91440" bIns="45720" anchor="t" anchorCtr="0"/>
          <a:p>
            <a:pPr lvl="0" eaLnBrk="1" hangingPunct="1"/>
            <a:endParaRPr lang="zh-CN" altLang="zh-CN" b="1" dirty="0">
              <a:solidFill>
                <a:srgbClr val="FF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r>
              <a:rPr lang="en-US" altLang="zh-CN" sz="1200" dirty="0">
                <a:latin typeface="Arial" panose="020B0604020202020204" pitchFamily="34" charset="0"/>
                <a:ea typeface="微软雅黑" panose="020B0503020204020204" charset="-122"/>
              </a:rPr>
              <a:t>*</a:t>
            </a:r>
            <a:endParaRPr lang="en-US" altLang="zh-CN" sz="1200" dirty="0">
              <a:latin typeface="Arial" panose="020B0604020202020204" pitchFamily="34" charset="0"/>
              <a:ea typeface="微软雅黑" panose="020B0503020204020204" charset="-122"/>
            </a:endParaRPr>
          </a:p>
        </p:txBody>
      </p:sp>
      <p:sp>
        <p:nvSpPr>
          <p:cNvPr id="20482" name="Rectangle 2"/>
          <p:cNvSpPr>
            <a:spLocks noRot="1" noTextEdit="1"/>
          </p:cNvSpPr>
          <p:nvPr>
            <p:ph type="sldImg"/>
          </p:nvPr>
        </p:nvSpPr>
        <p:spPr>
          <a:ln/>
        </p:spPr>
      </p:sp>
      <p:sp>
        <p:nvSpPr>
          <p:cNvPr id="20483" name="Rectangle 3"/>
          <p:cNvSpPr>
            <a:spLocks noGrp="1"/>
          </p:cNvSpPr>
          <p:nvPr>
            <p:ph type="body"/>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r>
              <a:rPr lang="en-US" altLang="zh-CN" sz="1200" dirty="0">
                <a:latin typeface="Arial" panose="020B0604020202020204" pitchFamily="34" charset="0"/>
                <a:ea typeface="微软雅黑" panose="020B0503020204020204" charset="-122"/>
              </a:rPr>
              <a:t>*</a:t>
            </a:r>
            <a:endParaRPr lang="en-US" altLang="zh-CN" sz="1200" dirty="0">
              <a:latin typeface="Arial" panose="020B0604020202020204" pitchFamily="34" charset="0"/>
              <a:ea typeface="微软雅黑" panose="020B0503020204020204" charset="-122"/>
            </a:endParaRPr>
          </a:p>
        </p:txBody>
      </p:sp>
      <p:sp>
        <p:nvSpPr>
          <p:cNvPr id="22530" name="Rectangle 2"/>
          <p:cNvSpPr>
            <a:spLocks noRot="1" noTextEdit="1"/>
          </p:cNvSpPr>
          <p:nvPr>
            <p:ph type="sldImg"/>
          </p:nvPr>
        </p:nvSpPr>
        <p:spPr>
          <a:ln/>
        </p:spPr>
      </p:sp>
      <p:sp>
        <p:nvSpPr>
          <p:cNvPr id="22531" name="Rectangle 3"/>
          <p:cNvSpPr>
            <a:spLocks noGrp="1"/>
          </p:cNvSpPr>
          <p:nvPr>
            <p:ph type="body"/>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image" Target="../media/image1.png"/><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pPr fontAlgn="auto"/>
            <a:r>
              <a:rPr lang="zh-CN" altLang="en-US" strike="noStrike" noProof="1"/>
              <a:t>单击此处编辑母版标题样式</a:t>
            </a:r>
            <a:endParaRPr lang="en-US" strike="noStrike" noProof="1"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a:t>单击此处编辑母版副标题样式</a:t>
            </a:r>
            <a:endParaRPr lang="en-US" strike="noStrike" noProof="1" dirty="0"/>
          </a:p>
        </p:txBody>
      </p:sp>
      <p:sp>
        <p:nvSpPr>
          <p:cNvPr id="4" name="日期占位符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dirty="0">
              <a:ln>
                <a:noFill/>
              </a:ln>
              <a:solidFill>
                <a:schemeClr val="tx1">
                  <a:tint val="75000"/>
                </a:schemeClr>
              </a:solidFill>
              <a:effectLst/>
              <a:uLnTx/>
              <a:uFillTx/>
              <a:latin typeface="+mn-lt"/>
              <a:ea typeface="微软雅黑" panose="020B0503020204020204" charset="-122"/>
              <a:cs typeface="+mn-cs"/>
            </a:endParaRPr>
          </a:p>
        </p:txBody>
      </p:sp>
      <p:sp>
        <p:nvSpPr>
          <p:cNvPr id="5" name="页脚占位符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微软雅黑" panose="020B0503020204020204" charset="-122"/>
                <a:cs typeface="+mn-cs"/>
              </a:rPr>
              <a:t>安全帽    眼罩    耳罩    口罩   安全带    手套   工作服    绝缘鞋    </a:t>
            </a:r>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charset="-122"/>
              <a:cs typeface="+mn-cs"/>
            </a:endParaRPr>
          </a:p>
        </p:txBody>
      </p:sp>
      <p:sp>
        <p:nvSpPr>
          <p:cNvPr id="6" name="灯片编号占位符 5"/>
          <p:cNvSpPr>
            <a:spLocks noGrp="1"/>
          </p:cNvSpPr>
          <p:nvPr>
            <p:ph type="sldNum" sz="quarter" idx="12"/>
          </p:nvPr>
        </p:nvSpPr>
        <p:spPr/>
        <p:txBody>
          <a:bodyPr/>
          <a:p>
            <a:pPr marL="0" marR="0" lvl="0" indent="0" algn="r" defTabSz="457200" rtl="0" eaLnBrk="1" fontAlgn="auto" latinLnBrk="0" hangingPunct="1">
              <a:lnSpc>
                <a:spcPct val="100000"/>
              </a:lnSpc>
              <a:spcBef>
                <a:spcPts val="0"/>
              </a:spcBef>
              <a:spcAft>
                <a:spcPts val="0"/>
              </a:spcAft>
              <a:buClrTx/>
              <a:buSzTx/>
              <a:buFontTx/>
              <a:buNone/>
              <a:defRPr/>
            </a:pPr>
            <a:fld id="{A14C0BBC-FBA1-453D-88C3-D984595E6F11}" type="slidenum">
              <a:rPr kumimoji="0" lang="en-US" altLang="zh-CN" sz="1200" b="0" i="0" u="none" strike="noStrike" kern="1200" cap="none" spc="0" normalizeH="0" baseline="0" noProof="0" smtClean="0">
                <a:ln>
                  <a:noFill/>
                </a:ln>
                <a:solidFill>
                  <a:schemeClr val="tx1">
                    <a:tint val="75000"/>
                  </a:schemeClr>
                </a:solidFill>
                <a:effectLst/>
                <a:uLnTx/>
                <a:uFillTx/>
                <a:latin typeface="+mn-lt"/>
                <a:ea typeface="微软雅黑" panose="020B0503020204020204" charset="-122"/>
                <a:cs typeface="+mn-cs"/>
              </a:rPr>
            </a:fld>
            <a:endParaRPr kumimoji="0" lang="en-US" altLang="zh-CN" sz="1200" b="0" i="0" u="none" strike="noStrike" kern="1200" cap="none" spc="0" normalizeH="0" baseline="0" noProof="0" dirty="0">
              <a:ln>
                <a:noFill/>
              </a:ln>
              <a:solidFill>
                <a:schemeClr val="tx1">
                  <a:tint val="75000"/>
                </a:schemeClr>
              </a:solidFill>
              <a:effectLst/>
              <a:uLnTx/>
              <a:uFillTx/>
              <a:latin typeface="+mn-lt"/>
              <a:ea typeface="微软雅黑" panose="020B0503020204020204" charset="-122"/>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zh-CN" altLang="en-US" strike="noStrike" noProof="1"/>
              <a:t>单击此处编辑母版标题样式</a:t>
            </a:r>
            <a:endParaRPr lang="en-US" strike="noStrike" noProof="1" dirty="0"/>
          </a:p>
        </p:txBody>
      </p:sp>
      <p:sp>
        <p:nvSpPr>
          <p:cNvPr id="3" name="Vertical Text Placeholder 2"/>
          <p:cNvSpPr>
            <a:spLocks noGrp="1"/>
          </p:cNvSpPr>
          <p:nvPr>
            <p:ph type="body" orient="vert" idx="1" hasCustomPrompt="1"/>
          </p:nvPr>
        </p:nvSpPr>
        <p:spPr/>
        <p:txBody>
          <a:bodyPr vert="eaVert"/>
          <a:lstStyle/>
          <a:p>
            <a:pPr lvl="0" fontAlgn="auto"/>
            <a:r>
              <a:rPr lang="zh-CN" altLang="en-US" strike="noStrike" noProof="1"/>
              <a:t>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en-US" strike="noStrike" noProof="1" dirty="0"/>
          </a:p>
        </p:txBody>
      </p:sp>
      <p:sp>
        <p:nvSpPr>
          <p:cNvPr id="4" name="日期占位符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dirty="0">
              <a:ln>
                <a:noFill/>
              </a:ln>
              <a:solidFill>
                <a:schemeClr val="tx1">
                  <a:tint val="75000"/>
                </a:schemeClr>
              </a:solidFill>
              <a:effectLst/>
              <a:uLnTx/>
              <a:uFillTx/>
              <a:latin typeface="+mn-lt"/>
              <a:ea typeface="微软雅黑" panose="020B0503020204020204" charset="-122"/>
              <a:cs typeface="+mn-cs"/>
            </a:endParaRPr>
          </a:p>
        </p:txBody>
      </p:sp>
      <p:sp>
        <p:nvSpPr>
          <p:cNvPr id="5" name="页脚占位符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微软雅黑" panose="020B0503020204020204" charset="-122"/>
                <a:cs typeface="+mn-cs"/>
              </a:rPr>
              <a:t>安全帽    眼罩    耳罩    口罩   安全带    手套   工作服    绝缘鞋    </a:t>
            </a:r>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charset="-122"/>
              <a:cs typeface="+mn-cs"/>
            </a:endParaRPr>
          </a:p>
        </p:txBody>
      </p:sp>
      <p:sp>
        <p:nvSpPr>
          <p:cNvPr id="6" name="灯片编号占位符 5"/>
          <p:cNvSpPr>
            <a:spLocks noGrp="1"/>
          </p:cNvSpPr>
          <p:nvPr>
            <p:ph type="sldNum" sz="quarter" idx="12"/>
          </p:nvPr>
        </p:nvSpPr>
        <p:spPr/>
        <p:txBody>
          <a:bodyPr/>
          <a:p>
            <a:pPr marL="0" marR="0" lvl="0" indent="0" algn="r" defTabSz="457200" rtl="0" eaLnBrk="1" fontAlgn="auto" latinLnBrk="0" hangingPunct="1">
              <a:lnSpc>
                <a:spcPct val="100000"/>
              </a:lnSpc>
              <a:spcBef>
                <a:spcPts val="0"/>
              </a:spcBef>
              <a:spcAft>
                <a:spcPts val="0"/>
              </a:spcAft>
              <a:buClrTx/>
              <a:buSzTx/>
              <a:buFontTx/>
              <a:buNone/>
              <a:defRPr/>
            </a:pPr>
            <a:fld id="{A14C0BBC-FBA1-453D-88C3-D984595E6F11}" type="slidenum">
              <a:rPr kumimoji="0" lang="en-US" altLang="zh-CN" sz="1200" b="0" i="0" u="none" strike="noStrike" kern="1200" cap="none" spc="0" normalizeH="0" baseline="0" noProof="0" smtClean="0">
                <a:ln>
                  <a:noFill/>
                </a:ln>
                <a:solidFill>
                  <a:schemeClr val="tx1">
                    <a:tint val="75000"/>
                  </a:schemeClr>
                </a:solidFill>
                <a:effectLst/>
                <a:uLnTx/>
                <a:uFillTx/>
                <a:latin typeface="+mn-lt"/>
                <a:ea typeface="微软雅黑" panose="020B0503020204020204" charset="-122"/>
                <a:cs typeface="+mn-cs"/>
              </a:rPr>
            </a:fld>
            <a:endParaRPr kumimoji="0" lang="en-US" altLang="zh-CN" sz="1200" b="0" i="0" u="none" strike="noStrike" kern="1200" cap="none" spc="0" normalizeH="0" baseline="0" noProof="0" dirty="0">
              <a:ln>
                <a:noFill/>
              </a:ln>
              <a:solidFill>
                <a:schemeClr val="tx1">
                  <a:tint val="75000"/>
                </a:schemeClr>
              </a:solidFill>
              <a:effectLst/>
              <a:uLnTx/>
              <a:uFillTx/>
              <a:latin typeface="+mn-lt"/>
              <a:ea typeface="微软雅黑" panose="020B0503020204020204"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pPr fontAlgn="auto"/>
            <a:r>
              <a:rPr lang="zh-CN" altLang="en-US" strike="noStrike" noProof="1"/>
              <a:t>单击此处编辑母版标题样式</a:t>
            </a:r>
            <a:endParaRPr lang="en-US" strike="noStrike" noProof="1" dirty="0"/>
          </a:p>
        </p:txBody>
      </p:sp>
      <p:sp>
        <p:nvSpPr>
          <p:cNvPr id="3" name="Vertical Text Placeholder 2"/>
          <p:cNvSpPr>
            <a:spLocks noGrp="1"/>
          </p:cNvSpPr>
          <p:nvPr>
            <p:ph type="body" orient="vert" idx="1" hasCustomPrompt="1"/>
          </p:nvPr>
        </p:nvSpPr>
        <p:spPr>
          <a:xfrm>
            <a:off x="838200" y="365125"/>
            <a:ext cx="7734300" cy="5811838"/>
          </a:xfrm>
        </p:spPr>
        <p:txBody>
          <a:bodyPr vert="eaVert"/>
          <a:lstStyle/>
          <a:p>
            <a:pPr lvl="0" fontAlgn="auto"/>
            <a:r>
              <a:rPr lang="zh-CN" altLang="en-US" strike="noStrike" noProof="1"/>
              <a:t>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en-US" strike="noStrike" noProof="1" dirty="0"/>
          </a:p>
        </p:txBody>
      </p:sp>
      <p:sp>
        <p:nvSpPr>
          <p:cNvPr id="4" name="日期占位符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dirty="0">
              <a:ln>
                <a:noFill/>
              </a:ln>
              <a:solidFill>
                <a:schemeClr val="tx1">
                  <a:tint val="75000"/>
                </a:schemeClr>
              </a:solidFill>
              <a:effectLst/>
              <a:uLnTx/>
              <a:uFillTx/>
              <a:latin typeface="+mn-lt"/>
              <a:ea typeface="微软雅黑" panose="020B0503020204020204" charset="-122"/>
              <a:cs typeface="+mn-cs"/>
            </a:endParaRPr>
          </a:p>
        </p:txBody>
      </p:sp>
      <p:sp>
        <p:nvSpPr>
          <p:cNvPr id="5" name="页脚占位符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微软雅黑" panose="020B0503020204020204" charset="-122"/>
                <a:cs typeface="+mn-cs"/>
              </a:rPr>
              <a:t>安全帽    眼罩    耳罩    口罩   安全带    手套   工作服    绝缘鞋    </a:t>
            </a:r>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charset="-122"/>
              <a:cs typeface="+mn-cs"/>
            </a:endParaRPr>
          </a:p>
        </p:txBody>
      </p:sp>
      <p:sp>
        <p:nvSpPr>
          <p:cNvPr id="6" name="灯片编号占位符 5"/>
          <p:cNvSpPr>
            <a:spLocks noGrp="1"/>
          </p:cNvSpPr>
          <p:nvPr>
            <p:ph type="sldNum" sz="quarter" idx="12"/>
          </p:nvPr>
        </p:nvSpPr>
        <p:spPr/>
        <p:txBody>
          <a:bodyPr/>
          <a:p>
            <a:pPr marL="0" marR="0" lvl="0" indent="0" algn="r" defTabSz="457200" rtl="0" eaLnBrk="1" fontAlgn="auto" latinLnBrk="0" hangingPunct="1">
              <a:lnSpc>
                <a:spcPct val="100000"/>
              </a:lnSpc>
              <a:spcBef>
                <a:spcPts val="0"/>
              </a:spcBef>
              <a:spcAft>
                <a:spcPts val="0"/>
              </a:spcAft>
              <a:buClrTx/>
              <a:buSzTx/>
              <a:buFontTx/>
              <a:buNone/>
              <a:defRPr/>
            </a:pPr>
            <a:fld id="{A14C0BBC-FBA1-453D-88C3-D984595E6F11}" type="slidenum">
              <a:rPr kumimoji="0" lang="en-US" altLang="zh-CN" sz="1200" b="0" i="0" u="none" strike="noStrike" kern="1200" cap="none" spc="0" normalizeH="0" baseline="0" noProof="0" smtClean="0">
                <a:ln>
                  <a:noFill/>
                </a:ln>
                <a:solidFill>
                  <a:schemeClr val="tx1">
                    <a:tint val="75000"/>
                  </a:schemeClr>
                </a:solidFill>
                <a:effectLst/>
                <a:uLnTx/>
                <a:uFillTx/>
                <a:latin typeface="+mn-lt"/>
                <a:ea typeface="微软雅黑" panose="020B0503020204020204" charset="-122"/>
                <a:cs typeface="+mn-cs"/>
              </a:rPr>
            </a:fld>
            <a:endParaRPr kumimoji="0" lang="en-US" altLang="zh-CN" sz="1200" b="0" i="0" u="none" strike="noStrike" kern="1200" cap="none" spc="0" normalizeH="0" baseline="0" noProof="0" dirty="0">
              <a:ln>
                <a:noFill/>
              </a:ln>
              <a:solidFill>
                <a:schemeClr val="tx1">
                  <a:tint val="75000"/>
                </a:schemeClr>
              </a:solidFill>
              <a:effectLst/>
              <a:uLnTx/>
              <a:uFillTx/>
              <a:latin typeface="+mn-lt"/>
              <a:ea typeface="微软雅黑" panose="020B0503020204020204" charset="-122"/>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pic>
        <p:nvPicPr>
          <p:cNvPr id="8" name="图片 7" descr="09.02.1(1)"/>
          <p:cNvPicPr>
            <a:picLocks noChangeAspect="1"/>
          </p:cNvPicPr>
          <p:nvPr userDrawn="1"/>
        </p:nvPicPr>
        <p:blipFill>
          <a:blip r:embed="rId9"/>
          <a:stretch>
            <a:fillRect/>
          </a:stretch>
        </p:blipFill>
        <p:spPr>
          <a:xfrm>
            <a:off x="10776585" y="190500"/>
            <a:ext cx="1237615" cy="62547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zh-CN" altLang="en-US" strike="noStrike" noProof="1"/>
              <a:t>单击此处编辑母版标题样式</a:t>
            </a:r>
            <a:endParaRPr lang="en-US" strike="noStrike" noProof="1" dirty="0"/>
          </a:p>
        </p:txBody>
      </p:sp>
      <p:sp>
        <p:nvSpPr>
          <p:cNvPr id="3" name="Content Placeholder 2"/>
          <p:cNvSpPr>
            <a:spLocks noGrp="1"/>
          </p:cNvSpPr>
          <p:nvPr>
            <p:ph idx="1" hasCustomPrompt="1"/>
          </p:nvPr>
        </p:nvSpPr>
        <p:spPr/>
        <p:txBody>
          <a:bodyPr/>
          <a:lstStyle/>
          <a:p>
            <a:pPr lvl="0" fontAlgn="auto"/>
            <a:r>
              <a:rPr lang="zh-CN" altLang="en-US" strike="noStrike" noProof="1"/>
              <a:t>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en-US" strike="noStrike" noProof="1" dirty="0"/>
          </a:p>
        </p:txBody>
      </p:sp>
      <p:sp>
        <p:nvSpPr>
          <p:cNvPr id="8"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mn-lt"/>
              <a:ea typeface="微软雅黑" panose="020B0503020204020204" charset="-122"/>
              <a:cs typeface="+mn-cs"/>
            </a:endParaRPr>
          </a:p>
        </p:txBody>
      </p:sp>
      <p:sp>
        <p:nvSpPr>
          <p:cNvPr id="9" name="Footer Placeholder 4"/>
          <p:cNvSpPr>
            <a:spLocks noGrp="1"/>
          </p:cNvSpPr>
          <p:nvPr>
            <p:ph type="ftr" sz="quarter" idx="3"/>
          </p:nvPr>
        </p:nvSpPr>
        <p:spPr>
          <a:xfrm>
            <a:off x="3648075" y="6346825"/>
            <a:ext cx="5081588" cy="409575"/>
          </a:xfrm>
          <a:prstGeom prst="rect">
            <a:avLst/>
          </a:prstGeom>
        </p:spPr>
        <p:txBody>
          <a:bodyPr vert="horz"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微软雅黑" panose="020B0503020204020204" charset="-122"/>
                <a:cs typeface="+mn-cs"/>
              </a:rPr>
              <a:t>安全帽    眼罩    耳罩    口罩   安全带    手套   工作服    绝缘鞋    </a:t>
            </a:r>
            <a:endParaRPr kumimoji="0" lang="zh-CN" altLang="en-US" sz="1200" b="0" i="0" u="none" strike="noStrike" kern="1200" cap="none" spc="0" normalizeH="0" baseline="0" noProof="0">
              <a:ln>
                <a:noFill/>
              </a:ln>
              <a:solidFill>
                <a:schemeClr val="tx1">
                  <a:tint val="75000"/>
                </a:schemeClr>
              </a:solidFill>
              <a:effectLst/>
              <a:uLnTx/>
              <a:uFillTx/>
              <a:latin typeface="+mn-lt"/>
              <a:ea typeface="微软雅黑" panose="020B0503020204020204" charset="-122"/>
              <a:cs typeface="+mn-cs"/>
            </a:endParaRPr>
          </a:p>
        </p:txBody>
      </p:sp>
      <p:sp>
        <p:nvSpPr>
          <p:cNvPr id="10"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defRPr/>
            </a:pPr>
            <a:fld id="{8EF3140A-1B92-4D2D-8DB8-FC7AE87C1200}" type="slidenum">
              <a:rPr kumimoji="0" lang="en-US" altLang="zh-CN" sz="1200" b="0" i="0" u="none" strike="noStrike" kern="1200" cap="none" spc="0" normalizeH="0" baseline="0" noProof="0" smtClean="0">
                <a:ln>
                  <a:noFill/>
                </a:ln>
                <a:solidFill>
                  <a:schemeClr val="tx1">
                    <a:tint val="75000"/>
                  </a:schemeClr>
                </a:solidFill>
                <a:effectLst/>
                <a:uLnTx/>
                <a:uFillTx/>
                <a:latin typeface="+mn-lt"/>
                <a:ea typeface="微软雅黑" panose="020B0503020204020204" charset="-122"/>
                <a:cs typeface="+mn-cs"/>
              </a:rPr>
            </a:fld>
            <a:endParaRPr kumimoji="0" lang="en-US" altLang="zh-CN" sz="1200" b="0" i="0" u="none" strike="noStrike" kern="1200" cap="none" spc="0" normalizeH="0" baseline="0" noProof="0">
              <a:ln>
                <a:noFill/>
              </a:ln>
              <a:solidFill>
                <a:schemeClr val="tx1">
                  <a:tint val="75000"/>
                </a:schemeClr>
              </a:solidFill>
              <a:effectLst/>
              <a:uLnTx/>
              <a:uFillTx/>
              <a:latin typeface="+mn-lt"/>
              <a:ea typeface="微软雅黑" panose="020B0503020204020204"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pPr fontAlgn="auto"/>
            <a:r>
              <a:rPr lang="zh-CN" altLang="en-US" strike="noStrike" noProof="1"/>
              <a:t>单击此处编辑母版标题样式</a:t>
            </a:r>
            <a:endParaRPr lang="en-US" strike="noStrike" noProof="1" dirty="0"/>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auto"/>
            <a:r>
              <a:rPr lang="zh-CN" altLang="en-US" strike="noStrike" noProof="1"/>
              <a:t>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dirty="0">
              <a:ln>
                <a:noFill/>
              </a:ln>
              <a:solidFill>
                <a:schemeClr val="tx1">
                  <a:tint val="75000"/>
                </a:schemeClr>
              </a:solidFill>
              <a:effectLst/>
              <a:uLnTx/>
              <a:uFillTx/>
              <a:latin typeface="+mn-lt"/>
              <a:ea typeface="微软雅黑" panose="020B0503020204020204" charset="-122"/>
              <a:cs typeface="+mn-cs"/>
            </a:endParaRPr>
          </a:p>
        </p:txBody>
      </p:sp>
      <p:sp>
        <p:nvSpPr>
          <p:cNvPr id="5" name="页脚占位符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微软雅黑" panose="020B0503020204020204" charset="-122"/>
                <a:cs typeface="+mn-cs"/>
              </a:rPr>
              <a:t>安全帽    眼罩    耳罩    口罩   安全带    手套   工作服    绝缘鞋    </a:t>
            </a:r>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charset="-122"/>
              <a:cs typeface="+mn-cs"/>
            </a:endParaRPr>
          </a:p>
        </p:txBody>
      </p:sp>
      <p:sp>
        <p:nvSpPr>
          <p:cNvPr id="6" name="灯片编号占位符 5"/>
          <p:cNvSpPr>
            <a:spLocks noGrp="1"/>
          </p:cNvSpPr>
          <p:nvPr>
            <p:ph type="sldNum" sz="quarter" idx="12"/>
          </p:nvPr>
        </p:nvSpPr>
        <p:spPr/>
        <p:txBody>
          <a:bodyPr/>
          <a:p>
            <a:pPr marL="0" marR="0" lvl="0" indent="0" algn="r" defTabSz="457200" rtl="0" eaLnBrk="1" fontAlgn="auto" latinLnBrk="0" hangingPunct="1">
              <a:lnSpc>
                <a:spcPct val="100000"/>
              </a:lnSpc>
              <a:spcBef>
                <a:spcPts val="0"/>
              </a:spcBef>
              <a:spcAft>
                <a:spcPts val="0"/>
              </a:spcAft>
              <a:buClrTx/>
              <a:buSzTx/>
              <a:buFontTx/>
              <a:buNone/>
              <a:defRPr/>
            </a:pPr>
            <a:fld id="{A14C0BBC-FBA1-453D-88C3-D984595E6F11}" type="slidenum">
              <a:rPr kumimoji="0" lang="en-US" altLang="zh-CN" sz="1200" b="0" i="0" u="none" strike="noStrike" kern="1200" cap="none" spc="0" normalizeH="0" baseline="0" noProof="0" smtClean="0">
                <a:ln>
                  <a:noFill/>
                </a:ln>
                <a:solidFill>
                  <a:schemeClr val="tx1">
                    <a:tint val="75000"/>
                  </a:schemeClr>
                </a:solidFill>
                <a:effectLst/>
                <a:uLnTx/>
                <a:uFillTx/>
                <a:latin typeface="+mn-lt"/>
                <a:ea typeface="微软雅黑" panose="020B0503020204020204" charset="-122"/>
                <a:cs typeface="+mn-cs"/>
              </a:rPr>
            </a:fld>
            <a:endParaRPr kumimoji="0" lang="en-US" altLang="zh-CN" sz="1200" b="0" i="0" u="none" strike="noStrike" kern="1200" cap="none" spc="0" normalizeH="0" baseline="0" noProof="0" dirty="0">
              <a:ln>
                <a:noFill/>
              </a:ln>
              <a:solidFill>
                <a:schemeClr val="tx1">
                  <a:tint val="75000"/>
                </a:schemeClr>
              </a:solidFill>
              <a:effectLst/>
              <a:uLnTx/>
              <a:uFillTx/>
              <a:latin typeface="+mn-lt"/>
              <a:ea typeface="微软雅黑" panose="020B0503020204020204"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zh-CN" altLang="en-US" strike="noStrike" noProof="1"/>
              <a:t>单击此处编辑母版标题样式</a:t>
            </a:r>
            <a:endParaRPr lang="en-US" strike="noStrike" noProof="1" dirty="0"/>
          </a:p>
        </p:txBody>
      </p:sp>
      <p:sp>
        <p:nvSpPr>
          <p:cNvPr id="3" name="Content Placeholder 2"/>
          <p:cNvSpPr>
            <a:spLocks noGrp="1"/>
          </p:cNvSpPr>
          <p:nvPr>
            <p:ph sz="half" idx="1" hasCustomPrompt="1"/>
          </p:nvPr>
        </p:nvSpPr>
        <p:spPr>
          <a:xfrm>
            <a:off x="838200" y="1825625"/>
            <a:ext cx="5181600" cy="4351338"/>
          </a:xfrm>
        </p:spPr>
        <p:txBody>
          <a:bodyPr/>
          <a:lstStyle/>
          <a:p>
            <a:pPr lvl="0" fontAlgn="auto"/>
            <a:r>
              <a:rPr lang="zh-CN" altLang="en-US" strike="noStrike" noProof="1"/>
              <a:t>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en-US" strike="noStrike" noProof="1" dirty="0"/>
          </a:p>
        </p:txBody>
      </p:sp>
      <p:sp>
        <p:nvSpPr>
          <p:cNvPr id="4" name="Content Placeholder 3"/>
          <p:cNvSpPr>
            <a:spLocks noGrp="1"/>
          </p:cNvSpPr>
          <p:nvPr>
            <p:ph sz="half" idx="2" hasCustomPrompt="1"/>
          </p:nvPr>
        </p:nvSpPr>
        <p:spPr>
          <a:xfrm>
            <a:off x="6172200" y="1825625"/>
            <a:ext cx="5181600" cy="4351338"/>
          </a:xfrm>
        </p:spPr>
        <p:txBody>
          <a:bodyPr/>
          <a:lstStyle/>
          <a:p>
            <a:pPr lvl="0" fontAlgn="auto"/>
            <a:r>
              <a:rPr lang="zh-CN" altLang="en-US" strike="noStrike" noProof="1"/>
              <a:t>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en-US" strike="noStrike" noProof="1" dirty="0"/>
          </a:p>
        </p:txBody>
      </p:sp>
      <p:sp>
        <p:nvSpPr>
          <p:cNvPr id="5" name="日期占位符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dirty="0">
              <a:ln>
                <a:noFill/>
              </a:ln>
              <a:solidFill>
                <a:schemeClr val="tx1">
                  <a:tint val="75000"/>
                </a:schemeClr>
              </a:solidFill>
              <a:effectLst/>
              <a:uLnTx/>
              <a:uFillTx/>
              <a:latin typeface="+mn-lt"/>
              <a:ea typeface="微软雅黑" panose="020B0503020204020204" charset="-122"/>
              <a:cs typeface="+mn-cs"/>
            </a:endParaRPr>
          </a:p>
        </p:txBody>
      </p:sp>
      <p:sp>
        <p:nvSpPr>
          <p:cNvPr id="6" name="页脚占位符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微软雅黑" panose="020B0503020204020204" charset="-122"/>
                <a:cs typeface="+mn-cs"/>
              </a:rPr>
              <a:t>安全帽    眼罩    耳罩    口罩   安全带    手套   工作服    绝缘鞋    </a:t>
            </a:r>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charset="-122"/>
              <a:cs typeface="+mn-cs"/>
            </a:endParaRPr>
          </a:p>
        </p:txBody>
      </p:sp>
      <p:sp>
        <p:nvSpPr>
          <p:cNvPr id="7" name="灯片编号占位符 6"/>
          <p:cNvSpPr>
            <a:spLocks noGrp="1"/>
          </p:cNvSpPr>
          <p:nvPr>
            <p:ph type="sldNum" sz="quarter" idx="12"/>
          </p:nvPr>
        </p:nvSpPr>
        <p:spPr/>
        <p:txBody>
          <a:bodyPr/>
          <a:p>
            <a:pPr marL="0" marR="0" lvl="0" indent="0" algn="r" defTabSz="457200" rtl="0" eaLnBrk="1" fontAlgn="auto" latinLnBrk="0" hangingPunct="1">
              <a:lnSpc>
                <a:spcPct val="100000"/>
              </a:lnSpc>
              <a:spcBef>
                <a:spcPts val="0"/>
              </a:spcBef>
              <a:spcAft>
                <a:spcPts val="0"/>
              </a:spcAft>
              <a:buClrTx/>
              <a:buSzTx/>
              <a:buFontTx/>
              <a:buNone/>
              <a:defRPr/>
            </a:pPr>
            <a:fld id="{A14C0BBC-FBA1-453D-88C3-D984595E6F11}" type="slidenum">
              <a:rPr kumimoji="0" lang="en-US" altLang="zh-CN" sz="1200" b="0" i="0" u="none" strike="noStrike" kern="1200" cap="none" spc="0" normalizeH="0" baseline="0" noProof="0" smtClean="0">
                <a:ln>
                  <a:noFill/>
                </a:ln>
                <a:solidFill>
                  <a:schemeClr val="tx1">
                    <a:tint val="75000"/>
                  </a:schemeClr>
                </a:solidFill>
                <a:effectLst/>
                <a:uLnTx/>
                <a:uFillTx/>
                <a:latin typeface="+mn-lt"/>
                <a:ea typeface="微软雅黑" panose="020B0503020204020204" charset="-122"/>
                <a:cs typeface="+mn-cs"/>
              </a:rPr>
            </a:fld>
            <a:endParaRPr kumimoji="0" lang="en-US" altLang="zh-CN" sz="1200" b="0" i="0" u="none" strike="noStrike" kern="1200" cap="none" spc="0" normalizeH="0" baseline="0" noProof="0" dirty="0">
              <a:ln>
                <a:noFill/>
              </a:ln>
              <a:solidFill>
                <a:schemeClr val="tx1">
                  <a:tint val="75000"/>
                </a:schemeClr>
              </a:solidFill>
              <a:effectLst/>
              <a:uLnTx/>
              <a:uFillTx/>
              <a:latin typeface="+mn-lt"/>
              <a:ea typeface="微软雅黑" panose="020B0503020204020204"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pPr fontAlgn="auto"/>
            <a:r>
              <a:rPr lang="zh-CN" altLang="en-US" strike="noStrike" noProof="1"/>
              <a:t>单击此处编辑母版标题样式</a:t>
            </a:r>
            <a:endParaRPr lang="en-US" strike="noStrike" noProof="1" dirty="0"/>
          </a:p>
        </p:txBody>
      </p:sp>
      <p:sp>
        <p:nvSpPr>
          <p:cNvPr id="3" name="Text Placeholder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a:t>编辑母版文本样式</a:t>
            </a:r>
            <a:endParaRPr lang="zh-CN" altLang="en-US" strike="noStrike" noProof="1"/>
          </a:p>
        </p:txBody>
      </p:sp>
      <p:sp>
        <p:nvSpPr>
          <p:cNvPr id="4" name="Content Placeholder 3"/>
          <p:cNvSpPr>
            <a:spLocks noGrp="1"/>
          </p:cNvSpPr>
          <p:nvPr>
            <p:ph sz="half" idx="2" hasCustomPrompt="1"/>
          </p:nvPr>
        </p:nvSpPr>
        <p:spPr>
          <a:xfrm>
            <a:off x="839788" y="2505075"/>
            <a:ext cx="5157787" cy="3684588"/>
          </a:xfrm>
        </p:spPr>
        <p:txBody>
          <a:bodyPr/>
          <a:lstStyle/>
          <a:p>
            <a:pPr lvl="0" fontAlgn="auto"/>
            <a:r>
              <a:rPr lang="zh-CN" altLang="en-US" strike="noStrike" noProof="1"/>
              <a:t>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en-US" strike="noStrike" noProof="1" dirty="0"/>
          </a:p>
        </p:txBody>
      </p:sp>
      <p:sp>
        <p:nvSpPr>
          <p:cNvPr id="5" name="Text Placeholder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a:t>编辑母版文本样式</a:t>
            </a:r>
            <a:endParaRPr lang="zh-CN" altLang="en-US" strike="noStrike" noProof="1"/>
          </a:p>
        </p:txBody>
      </p:sp>
      <p:sp>
        <p:nvSpPr>
          <p:cNvPr id="6" name="Content Placeholder 5"/>
          <p:cNvSpPr>
            <a:spLocks noGrp="1"/>
          </p:cNvSpPr>
          <p:nvPr>
            <p:ph sz="quarter" idx="4" hasCustomPrompt="1"/>
          </p:nvPr>
        </p:nvSpPr>
        <p:spPr>
          <a:xfrm>
            <a:off x="6172200" y="2505075"/>
            <a:ext cx="5183188" cy="3684588"/>
          </a:xfrm>
        </p:spPr>
        <p:txBody>
          <a:bodyPr/>
          <a:lstStyle/>
          <a:p>
            <a:pPr lvl="0" fontAlgn="auto"/>
            <a:r>
              <a:rPr lang="zh-CN" altLang="en-US" strike="noStrike" noProof="1"/>
              <a:t>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en-US" strike="noStrike" noProof="1" dirty="0"/>
          </a:p>
        </p:txBody>
      </p:sp>
      <p:sp>
        <p:nvSpPr>
          <p:cNvPr id="7" name="日期占位符 6"/>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dirty="0">
              <a:ln>
                <a:noFill/>
              </a:ln>
              <a:solidFill>
                <a:schemeClr val="tx1">
                  <a:tint val="75000"/>
                </a:schemeClr>
              </a:solidFill>
              <a:effectLst/>
              <a:uLnTx/>
              <a:uFillTx/>
              <a:latin typeface="+mn-lt"/>
              <a:ea typeface="微软雅黑" panose="020B0503020204020204" charset="-122"/>
              <a:cs typeface="+mn-cs"/>
            </a:endParaRPr>
          </a:p>
        </p:txBody>
      </p:sp>
      <p:sp>
        <p:nvSpPr>
          <p:cNvPr id="8" name="页脚占位符 7"/>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微软雅黑" panose="020B0503020204020204" charset="-122"/>
                <a:cs typeface="+mn-cs"/>
              </a:rPr>
              <a:t>安全帽    眼罩    耳罩    口罩   安全带    手套   工作服    绝缘鞋    </a:t>
            </a:r>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charset="-122"/>
              <a:cs typeface="+mn-cs"/>
            </a:endParaRPr>
          </a:p>
        </p:txBody>
      </p:sp>
      <p:sp>
        <p:nvSpPr>
          <p:cNvPr id="9" name="灯片编号占位符 8"/>
          <p:cNvSpPr>
            <a:spLocks noGrp="1"/>
          </p:cNvSpPr>
          <p:nvPr>
            <p:ph type="sldNum" sz="quarter" idx="12"/>
          </p:nvPr>
        </p:nvSpPr>
        <p:spPr/>
        <p:txBody>
          <a:bodyPr/>
          <a:p>
            <a:pPr marL="0" marR="0" lvl="0" indent="0" algn="r" defTabSz="457200" rtl="0" eaLnBrk="1" fontAlgn="auto" latinLnBrk="0" hangingPunct="1">
              <a:lnSpc>
                <a:spcPct val="100000"/>
              </a:lnSpc>
              <a:spcBef>
                <a:spcPts val="0"/>
              </a:spcBef>
              <a:spcAft>
                <a:spcPts val="0"/>
              </a:spcAft>
              <a:buClrTx/>
              <a:buSzTx/>
              <a:buFontTx/>
              <a:buNone/>
              <a:defRPr/>
            </a:pPr>
            <a:fld id="{A14C0BBC-FBA1-453D-88C3-D984595E6F11}" type="slidenum">
              <a:rPr kumimoji="0" lang="en-US" altLang="zh-CN" sz="1200" b="0" i="0" u="none" strike="noStrike" kern="1200" cap="none" spc="0" normalizeH="0" baseline="0" noProof="0" smtClean="0">
                <a:ln>
                  <a:noFill/>
                </a:ln>
                <a:solidFill>
                  <a:schemeClr val="tx1">
                    <a:tint val="75000"/>
                  </a:schemeClr>
                </a:solidFill>
                <a:effectLst/>
                <a:uLnTx/>
                <a:uFillTx/>
                <a:latin typeface="+mn-lt"/>
                <a:ea typeface="微软雅黑" panose="020B0503020204020204" charset="-122"/>
                <a:cs typeface="+mn-cs"/>
              </a:rPr>
            </a:fld>
            <a:endParaRPr kumimoji="0" lang="en-US" altLang="zh-CN" sz="1200" b="0" i="0" u="none" strike="noStrike" kern="1200" cap="none" spc="0" normalizeH="0" baseline="0" noProof="0" dirty="0">
              <a:ln>
                <a:noFill/>
              </a:ln>
              <a:solidFill>
                <a:schemeClr val="tx1">
                  <a:tint val="75000"/>
                </a:schemeClr>
              </a:solidFill>
              <a:effectLst/>
              <a:uLnTx/>
              <a:uFillTx/>
              <a:latin typeface="+mn-lt"/>
              <a:ea typeface="微软雅黑" panose="020B0503020204020204"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zh-CN" altLang="en-US" strike="noStrike" noProof="1"/>
              <a:t>单击此处编辑母版标题样式</a:t>
            </a:r>
            <a:endParaRPr lang="en-US" strike="noStrike" noProof="1" dirty="0"/>
          </a:p>
        </p:txBody>
      </p:sp>
      <p:sp>
        <p:nvSpPr>
          <p:cNvPr id="3" name="日期占位符 2"/>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dirty="0">
              <a:ln>
                <a:noFill/>
              </a:ln>
              <a:solidFill>
                <a:schemeClr val="tx1">
                  <a:tint val="75000"/>
                </a:schemeClr>
              </a:solidFill>
              <a:effectLst/>
              <a:uLnTx/>
              <a:uFillTx/>
              <a:latin typeface="+mn-lt"/>
              <a:ea typeface="微软雅黑" panose="020B0503020204020204" charset="-122"/>
              <a:cs typeface="+mn-cs"/>
            </a:endParaRPr>
          </a:p>
        </p:txBody>
      </p:sp>
      <p:sp>
        <p:nvSpPr>
          <p:cNvPr id="4" name="页脚占位符 3"/>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微软雅黑" panose="020B0503020204020204" charset="-122"/>
                <a:cs typeface="+mn-cs"/>
              </a:rPr>
              <a:t>安全帽    眼罩    耳罩    口罩   安全带    手套   工作服    绝缘鞋    </a:t>
            </a:r>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charset="-122"/>
              <a:cs typeface="+mn-cs"/>
            </a:endParaRPr>
          </a:p>
        </p:txBody>
      </p:sp>
      <p:sp>
        <p:nvSpPr>
          <p:cNvPr id="5" name="灯片编号占位符 4"/>
          <p:cNvSpPr>
            <a:spLocks noGrp="1"/>
          </p:cNvSpPr>
          <p:nvPr>
            <p:ph type="sldNum" sz="quarter" idx="12"/>
          </p:nvPr>
        </p:nvSpPr>
        <p:spPr/>
        <p:txBody>
          <a:bodyPr/>
          <a:p>
            <a:pPr marL="0" marR="0" lvl="0" indent="0" algn="r" defTabSz="457200" rtl="0" eaLnBrk="1" fontAlgn="auto" latinLnBrk="0" hangingPunct="1">
              <a:lnSpc>
                <a:spcPct val="100000"/>
              </a:lnSpc>
              <a:spcBef>
                <a:spcPts val="0"/>
              </a:spcBef>
              <a:spcAft>
                <a:spcPts val="0"/>
              </a:spcAft>
              <a:buClrTx/>
              <a:buSzTx/>
              <a:buFontTx/>
              <a:buNone/>
              <a:defRPr/>
            </a:pPr>
            <a:fld id="{A14C0BBC-FBA1-453D-88C3-D984595E6F11}" type="slidenum">
              <a:rPr kumimoji="0" lang="en-US" altLang="zh-CN" sz="1200" b="0" i="0" u="none" strike="noStrike" kern="1200" cap="none" spc="0" normalizeH="0" baseline="0" noProof="0" smtClean="0">
                <a:ln>
                  <a:noFill/>
                </a:ln>
                <a:solidFill>
                  <a:schemeClr val="tx1">
                    <a:tint val="75000"/>
                  </a:schemeClr>
                </a:solidFill>
                <a:effectLst/>
                <a:uLnTx/>
                <a:uFillTx/>
                <a:latin typeface="+mn-lt"/>
                <a:ea typeface="微软雅黑" panose="020B0503020204020204" charset="-122"/>
                <a:cs typeface="+mn-cs"/>
              </a:rPr>
            </a:fld>
            <a:endParaRPr kumimoji="0" lang="en-US" altLang="zh-CN" sz="1200" b="0" i="0" u="none" strike="noStrike" kern="1200" cap="none" spc="0" normalizeH="0" baseline="0" noProof="0" dirty="0">
              <a:ln>
                <a:noFill/>
              </a:ln>
              <a:solidFill>
                <a:schemeClr val="tx1">
                  <a:tint val="75000"/>
                </a:schemeClr>
              </a:solidFill>
              <a:effectLst/>
              <a:uLnTx/>
              <a:uFillTx/>
              <a:latin typeface="+mn-lt"/>
              <a:ea typeface="微软雅黑" panose="020B0503020204020204"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dirty="0">
              <a:ln>
                <a:noFill/>
              </a:ln>
              <a:solidFill>
                <a:schemeClr val="tx1">
                  <a:tint val="75000"/>
                </a:schemeClr>
              </a:solidFill>
              <a:effectLst/>
              <a:uLnTx/>
              <a:uFillTx/>
              <a:latin typeface="+mn-lt"/>
              <a:ea typeface="微软雅黑" panose="020B0503020204020204" charset="-122"/>
              <a:cs typeface="+mn-cs"/>
            </a:endParaRPr>
          </a:p>
        </p:txBody>
      </p:sp>
      <p:sp>
        <p:nvSpPr>
          <p:cNvPr id="3" name="页脚占位符 2"/>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微软雅黑" panose="020B0503020204020204" charset="-122"/>
                <a:cs typeface="+mn-cs"/>
              </a:rPr>
              <a:t>安全帽    眼罩    耳罩    口罩   安全带    手套   工作服    绝缘鞋    </a:t>
            </a:r>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charset="-122"/>
              <a:cs typeface="+mn-cs"/>
            </a:endParaRPr>
          </a:p>
        </p:txBody>
      </p:sp>
      <p:sp>
        <p:nvSpPr>
          <p:cNvPr id="4" name="灯片编号占位符 3"/>
          <p:cNvSpPr>
            <a:spLocks noGrp="1"/>
          </p:cNvSpPr>
          <p:nvPr>
            <p:ph type="sldNum" sz="quarter" idx="12"/>
          </p:nvPr>
        </p:nvSpPr>
        <p:spPr/>
        <p:txBody>
          <a:bodyPr/>
          <a:p>
            <a:pPr marL="0" marR="0" lvl="0" indent="0" algn="r" defTabSz="457200" rtl="0" eaLnBrk="1" fontAlgn="auto" latinLnBrk="0" hangingPunct="1">
              <a:lnSpc>
                <a:spcPct val="100000"/>
              </a:lnSpc>
              <a:spcBef>
                <a:spcPts val="0"/>
              </a:spcBef>
              <a:spcAft>
                <a:spcPts val="0"/>
              </a:spcAft>
              <a:buClrTx/>
              <a:buSzTx/>
              <a:buFontTx/>
              <a:buNone/>
              <a:defRPr/>
            </a:pPr>
            <a:fld id="{A14C0BBC-FBA1-453D-88C3-D984595E6F11}" type="slidenum">
              <a:rPr kumimoji="0" lang="en-US" altLang="zh-CN" sz="1200" b="0" i="0" u="none" strike="noStrike" kern="1200" cap="none" spc="0" normalizeH="0" baseline="0" noProof="0" smtClean="0">
                <a:ln>
                  <a:noFill/>
                </a:ln>
                <a:solidFill>
                  <a:schemeClr val="tx1">
                    <a:tint val="75000"/>
                  </a:schemeClr>
                </a:solidFill>
                <a:effectLst/>
                <a:uLnTx/>
                <a:uFillTx/>
                <a:latin typeface="+mn-lt"/>
                <a:ea typeface="微软雅黑" panose="020B0503020204020204" charset="-122"/>
                <a:cs typeface="+mn-cs"/>
              </a:rPr>
            </a:fld>
            <a:endParaRPr kumimoji="0" lang="en-US" altLang="zh-CN" sz="1200" b="0" i="0" u="none" strike="noStrike" kern="1200" cap="none" spc="0" normalizeH="0" baseline="0" noProof="0" dirty="0">
              <a:ln>
                <a:noFill/>
              </a:ln>
              <a:solidFill>
                <a:schemeClr val="tx1">
                  <a:tint val="75000"/>
                </a:schemeClr>
              </a:solidFill>
              <a:effectLst/>
              <a:uLnTx/>
              <a:uFillTx/>
              <a:latin typeface="+mn-lt"/>
              <a:ea typeface="微软雅黑" panose="020B0503020204020204"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pPr fontAlgn="auto"/>
            <a:r>
              <a:rPr lang="zh-CN" altLang="en-US" strike="noStrike" noProof="1"/>
              <a:t>单击此处编辑母版标题样式</a:t>
            </a:r>
            <a:endParaRPr lang="en-US" strike="noStrike" noProof="1" dirty="0"/>
          </a:p>
        </p:txBody>
      </p:sp>
      <p:sp>
        <p:nvSpPr>
          <p:cNvPr id="3" name="Content Placeholder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auto"/>
            <a:r>
              <a:rPr lang="zh-CN" altLang="en-US" strike="noStrike" noProof="1"/>
              <a:t>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en-US" strike="noStrike" noProof="1"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auto"/>
            <a:r>
              <a:rPr lang="zh-CN" altLang="en-US" strike="noStrike" noProof="1"/>
              <a:t>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dirty="0">
              <a:ln>
                <a:noFill/>
              </a:ln>
              <a:solidFill>
                <a:schemeClr val="tx1">
                  <a:tint val="75000"/>
                </a:schemeClr>
              </a:solidFill>
              <a:effectLst/>
              <a:uLnTx/>
              <a:uFillTx/>
              <a:latin typeface="+mn-lt"/>
              <a:ea typeface="微软雅黑" panose="020B0503020204020204" charset="-122"/>
              <a:cs typeface="+mn-cs"/>
            </a:endParaRPr>
          </a:p>
        </p:txBody>
      </p:sp>
      <p:sp>
        <p:nvSpPr>
          <p:cNvPr id="6" name="页脚占位符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微软雅黑" panose="020B0503020204020204" charset="-122"/>
                <a:cs typeface="+mn-cs"/>
              </a:rPr>
              <a:t>安全帽    眼罩    耳罩    口罩   安全带    手套   工作服    绝缘鞋    </a:t>
            </a:r>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charset="-122"/>
              <a:cs typeface="+mn-cs"/>
            </a:endParaRPr>
          </a:p>
        </p:txBody>
      </p:sp>
      <p:sp>
        <p:nvSpPr>
          <p:cNvPr id="7" name="灯片编号占位符 6"/>
          <p:cNvSpPr>
            <a:spLocks noGrp="1"/>
          </p:cNvSpPr>
          <p:nvPr>
            <p:ph type="sldNum" sz="quarter" idx="12"/>
          </p:nvPr>
        </p:nvSpPr>
        <p:spPr/>
        <p:txBody>
          <a:bodyPr/>
          <a:p>
            <a:pPr marL="0" marR="0" lvl="0" indent="0" algn="r" defTabSz="457200" rtl="0" eaLnBrk="1" fontAlgn="auto" latinLnBrk="0" hangingPunct="1">
              <a:lnSpc>
                <a:spcPct val="100000"/>
              </a:lnSpc>
              <a:spcBef>
                <a:spcPts val="0"/>
              </a:spcBef>
              <a:spcAft>
                <a:spcPts val="0"/>
              </a:spcAft>
              <a:buClrTx/>
              <a:buSzTx/>
              <a:buFontTx/>
              <a:buNone/>
              <a:defRPr/>
            </a:pPr>
            <a:fld id="{A14C0BBC-FBA1-453D-88C3-D984595E6F11}" type="slidenum">
              <a:rPr kumimoji="0" lang="en-US" altLang="zh-CN" sz="1200" b="0" i="0" u="none" strike="noStrike" kern="1200" cap="none" spc="0" normalizeH="0" baseline="0" noProof="0" smtClean="0">
                <a:ln>
                  <a:noFill/>
                </a:ln>
                <a:solidFill>
                  <a:schemeClr val="tx1">
                    <a:tint val="75000"/>
                  </a:schemeClr>
                </a:solidFill>
                <a:effectLst/>
                <a:uLnTx/>
                <a:uFillTx/>
                <a:latin typeface="+mn-lt"/>
                <a:ea typeface="微软雅黑" panose="020B0503020204020204" charset="-122"/>
                <a:cs typeface="+mn-cs"/>
              </a:rPr>
            </a:fld>
            <a:endParaRPr kumimoji="0" lang="en-US" altLang="zh-CN" sz="1200" b="0" i="0" u="none" strike="noStrike" kern="1200" cap="none" spc="0" normalizeH="0" baseline="0" noProof="0" dirty="0">
              <a:ln>
                <a:noFill/>
              </a:ln>
              <a:solidFill>
                <a:schemeClr val="tx1">
                  <a:tint val="75000"/>
                </a:schemeClr>
              </a:solidFill>
              <a:effectLst/>
              <a:uLnTx/>
              <a:uFillTx/>
              <a:latin typeface="+mn-lt"/>
              <a:ea typeface="微软雅黑" panose="020B0503020204020204"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pPr fontAlgn="auto"/>
            <a:r>
              <a:rPr lang="zh-CN" altLang="en-US" strike="noStrike" noProof="1"/>
              <a:t>单击此处编辑母版标题样式</a:t>
            </a:r>
            <a:endParaRPr lang="en-US" strike="noStrike" noProof="1" dirty="0"/>
          </a:p>
        </p:txBody>
      </p:sp>
      <p:sp>
        <p:nvSpPr>
          <p:cNvPr id="3" name="Picture Placeholder 2"/>
          <p:cNvSpPr>
            <a:spLocks noGrp="1" noChangeAspect="1"/>
          </p:cNvSpPr>
          <p:nvPr>
            <p:ph type="pic" idx="1"/>
          </p:nvPr>
        </p:nvSpPr>
        <p:spPr>
          <a:xfrm>
            <a:off x="5183188" y="987425"/>
            <a:ext cx="6172200" cy="4873625"/>
          </a:xfrm>
        </p:spPr>
        <p:txBody>
          <a:bodyPr vert="horz" lIns="91440" tIns="45720" rIns="91440" bIns="45720" rtlCol="0" anchor="t">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3200" b="0" i="0" u="none" strike="noStrike" kern="1200" cap="none" spc="0" normalizeH="0" baseline="0" noProof="0">
                <a:ln>
                  <a:noFill/>
                </a:ln>
                <a:solidFill>
                  <a:schemeClr val="tx1"/>
                </a:solidFill>
                <a:effectLst/>
                <a:uLnTx/>
                <a:uFillTx/>
                <a:latin typeface="+mn-lt"/>
                <a:ea typeface="微软雅黑" panose="020B0503020204020204" charset="-122"/>
                <a:cs typeface="+mn-cs"/>
              </a:rPr>
              <a:t>单击图标添加图片</a:t>
            </a:r>
            <a:endParaRPr kumimoji="0" lang="en-US" sz="3200" b="0" i="0" u="none" strike="noStrike" kern="1200" cap="none" spc="0" normalizeH="0" baseline="0" noProof="0" dirty="0">
              <a:ln>
                <a:noFill/>
              </a:ln>
              <a:solidFill>
                <a:schemeClr val="tx1"/>
              </a:solidFill>
              <a:effectLst/>
              <a:uLnTx/>
              <a:uFillTx/>
              <a:latin typeface="+mn-lt"/>
              <a:ea typeface="微软雅黑" panose="020B0503020204020204" charset="-122"/>
              <a:cs typeface="+mn-cs"/>
            </a:endParaRPr>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auto"/>
            <a:r>
              <a:rPr lang="zh-CN" altLang="en-US" strike="noStrike" noProof="1"/>
              <a:t>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dirty="0">
              <a:ln>
                <a:noFill/>
              </a:ln>
              <a:solidFill>
                <a:schemeClr val="tx1">
                  <a:tint val="75000"/>
                </a:schemeClr>
              </a:solidFill>
              <a:effectLst/>
              <a:uLnTx/>
              <a:uFillTx/>
              <a:latin typeface="+mn-lt"/>
              <a:ea typeface="微软雅黑" panose="020B0503020204020204" charset="-122"/>
              <a:cs typeface="+mn-cs"/>
            </a:endParaRPr>
          </a:p>
        </p:txBody>
      </p:sp>
      <p:sp>
        <p:nvSpPr>
          <p:cNvPr id="6" name="页脚占位符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微软雅黑" panose="020B0503020204020204" charset="-122"/>
                <a:cs typeface="+mn-cs"/>
              </a:rPr>
              <a:t>安全帽    眼罩    耳罩    口罩   安全带    手套   工作服    绝缘鞋    </a:t>
            </a:r>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charset="-122"/>
              <a:cs typeface="+mn-cs"/>
            </a:endParaRPr>
          </a:p>
        </p:txBody>
      </p:sp>
      <p:sp>
        <p:nvSpPr>
          <p:cNvPr id="7" name="灯片编号占位符 6"/>
          <p:cNvSpPr>
            <a:spLocks noGrp="1"/>
          </p:cNvSpPr>
          <p:nvPr>
            <p:ph type="sldNum" sz="quarter" idx="12"/>
          </p:nvPr>
        </p:nvSpPr>
        <p:spPr/>
        <p:txBody>
          <a:bodyPr/>
          <a:p>
            <a:pPr marL="0" marR="0" lvl="0" indent="0" algn="r" defTabSz="457200" rtl="0" eaLnBrk="1" fontAlgn="auto" latinLnBrk="0" hangingPunct="1">
              <a:lnSpc>
                <a:spcPct val="100000"/>
              </a:lnSpc>
              <a:spcBef>
                <a:spcPts val="0"/>
              </a:spcBef>
              <a:spcAft>
                <a:spcPts val="0"/>
              </a:spcAft>
              <a:buClrTx/>
              <a:buSzTx/>
              <a:buFontTx/>
              <a:buNone/>
              <a:defRPr/>
            </a:pPr>
            <a:fld id="{A14C0BBC-FBA1-453D-88C3-D984595E6F11}" type="slidenum">
              <a:rPr kumimoji="0" lang="en-US" altLang="zh-CN" sz="1200" b="0" i="0" u="none" strike="noStrike" kern="1200" cap="none" spc="0" normalizeH="0" baseline="0" noProof="0" smtClean="0">
                <a:ln>
                  <a:noFill/>
                </a:ln>
                <a:solidFill>
                  <a:schemeClr val="tx1">
                    <a:tint val="75000"/>
                  </a:schemeClr>
                </a:solidFill>
                <a:effectLst/>
                <a:uLnTx/>
                <a:uFillTx/>
                <a:latin typeface="+mn-lt"/>
                <a:ea typeface="微软雅黑" panose="020B0503020204020204" charset="-122"/>
                <a:cs typeface="+mn-cs"/>
              </a:rPr>
            </a:fld>
            <a:endParaRPr kumimoji="0" lang="en-US" altLang="zh-CN" sz="1200" b="0" i="0" u="none" strike="noStrike" kern="1200" cap="none" spc="0" normalizeH="0" baseline="0" noProof="0" dirty="0">
              <a:ln>
                <a:noFill/>
              </a:ln>
              <a:solidFill>
                <a:schemeClr val="tx1">
                  <a:tint val="75000"/>
                </a:schemeClr>
              </a:solidFill>
              <a:effectLst/>
              <a:uLnTx/>
              <a:uFillTx/>
              <a:latin typeface="+mn-lt"/>
              <a:ea typeface="微软雅黑" panose="020B0503020204020204"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2.png"/><Relationship Id="rId13" Type="http://schemas.openxmlformats.org/officeDocument/2006/relationships/tags" Target="../tags/tag8.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1026" name="Title Placeholder 1"/>
          <p:cNvSpPr>
            <a:spLocks noGrp="1"/>
          </p:cNvSpPr>
          <p:nvPr>
            <p:ph type="title"/>
          </p:nvPr>
        </p:nvSpPr>
        <p:spPr>
          <a:xfrm>
            <a:off x="838200" y="365125"/>
            <a:ext cx="10515600" cy="1325563"/>
          </a:xfrm>
          <a:prstGeom prst="rect">
            <a:avLst/>
          </a:prstGeom>
          <a:noFill/>
          <a:ln w="9525">
            <a:noFill/>
          </a:ln>
        </p:spPr>
        <p:txBody>
          <a:bodyPr anchor="ctr" anchorCtr="0"/>
          <a:p>
            <a:pPr lvl="0"/>
            <a:r>
              <a:rPr lang="zh-CN" altLang="en-US" dirty="0"/>
              <a:t>单击此处编辑母版标题样式</a:t>
            </a:r>
            <a:endParaRPr lang="en-US" altLang="zh-CN" dirty="0"/>
          </a:p>
        </p:txBody>
      </p:sp>
      <p:sp>
        <p:nvSpPr>
          <p:cNvPr id="1027" name="Text Placeholder 2"/>
          <p:cNvSpPr>
            <a:spLocks noGrp="1"/>
          </p:cNvSpPr>
          <p:nvPr>
            <p:ph type="body"/>
          </p:nvPr>
        </p:nvSpPr>
        <p:spPr>
          <a:xfrm>
            <a:off x="838200" y="1825625"/>
            <a:ext cx="10515600" cy="4351338"/>
          </a:xfrm>
          <a:prstGeom prst="rect">
            <a:avLst/>
          </a:prstGeom>
          <a:noFill/>
          <a:ln w="9525">
            <a:noFill/>
          </a:ln>
        </p:spPr>
        <p:txBody>
          <a:bodyPr anchor="t" anchorCtr="0"/>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altLang="zh-CN"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ea typeface="微软雅黑" panose="020B0503020204020204" charset="-122"/>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dirty="0">
              <a:ln>
                <a:noFill/>
              </a:ln>
              <a:solidFill>
                <a:schemeClr val="tx1">
                  <a:tint val="75000"/>
                </a:schemeClr>
              </a:solidFill>
              <a:effectLst/>
              <a:uLnTx/>
              <a:uFillTx/>
              <a:latin typeface="+mn-lt"/>
              <a:ea typeface="微软雅黑" panose="020B0503020204020204" charset="-122"/>
              <a:cs typeface="+mn-cs"/>
            </a:endParaRPr>
          </a:p>
        </p:txBody>
      </p:sp>
      <p:sp>
        <p:nvSpPr>
          <p:cNvPr id="5" name="Footer Placeholder 4"/>
          <p:cNvSpPr>
            <a:spLocks noGrp="1"/>
          </p:cNvSpPr>
          <p:nvPr>
            <p:ph type="ftr" sz="quarter" idx="3"/>
          </p:nvPr>
        </p:nvSpPr>
        <p:spPr>
          <a:xfrm>
            <a:off x="3944938" y="6315075"/>
            <a:ext cx="4649788" cy="412750"/>
          </a:xfrm>
          <a:prstGeom prst="rect">
            <a:avLst/>
          </a:prstGeom>
        </p:spPr>
        <p:txBody>
          <a:bodyPr vert="horz" lIns="91440" tIns="45720" rIns="91440" bIns="45720" rtlCol="0" anchor="ctr"/>
          <a:lstStyle>
            <a:lvl1pPr algn="ctr">
              <a:defRPr sz="1200">
                <a:solidFill>
                  <a:schemeClr val="tx1">
                    <a:tint val="75000"/>
                  </a:schemeClr>
                </a:solidFill>
                <a:ea typeface="微软雅黑" panose="020B0503020204020204" charset="-122"/>
              </a:defRPr>
            </a:lvl1p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微软雅黑" panose="020B0503020204020204" charset="-122"/>
                <a:cs typeface="+mn-cs"/>
              </a:rPr>
              <a:t>安全帽    眼罩    耳罩    口罩   安全带    手套   工作服    绝缘鞋    </a:t>
            </a:r>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charset="-122"/>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ea typeface="微软雅黑" panose="020B0503020204020204" charset="-122"/>
              </a:defRPr>
            </a:lvl1pPr>
          </a:lstStyle>
          <a:p>
            <a:pPr marL="0" marR="0" lvl="0" indent="0" algn="r" defTabSz="457200" rtl="0" eaLnBrk="1" fontAlgn="auto" latinLnBrk="0" hangingPunct="1">
              <a:lnSpc>
                <a:spcPct val="100000"/>
              </a:lnSpc>
              <a:spcBef>
                <a:spcPts val="0"/>
              </a:spcBef>
              <a:spcAft>
                <a:spcPts val="0"/>
              </a:spcAft>
              <a:buClrTx/>
              <a:buSzTx/>
              <a:buFontTx/>
              <a:buNone/>
              <a:defRPr/>
            </a:pPr>
            <a:fld id="{A14C0BBC-FBA1-453D-88C3-D984595E6F11}" type="slidenum">
              <a:rPr kumimoji="0" lang="en-US" altLang="zh-CN" sz="1200" b="0" i="0" u="none" strike="noStrike" kern="1200" cap="none" spc="0" normalizeH="0" baseline="0" noProof="0" smtClean="0">
                <a:ln>
                  <a:noFill/>
                </a:ln>
                <a:solidFill>
                  <a:schemeClr val="tx1">
                    <a:tint val="75000"/>
                  </a:schemeClr>
                </a:solidFill>
                <a:effectLst/>
                <a:uLnTx/>
                <a:uFillTx/>
                <a:latin typeface="+mn-lt"/>
                <a:ea typeface="微软雅黑" panose="020B0503020204020204" charset="-122"/>
                <a:cs typeface="+mn-cs"/>
              </a:rPr>
            </a:fld>
            <a:endParaRPr kumimoji="0" lang="en-US" altLang="zh-CN" sz="1200" b="0" i="0" u="none" strike="noStrike" kern="1200" cap="none" spc="0" normalizeH="0" baseline="0" noProof="0" dirty="0">
              <a:ln>
                <a:noFill/>
              </a:ln>
              <a:solidFill>
                <a:schemeClr val="tx1">
                  <a:tint val="75000"/>
                </a:schemeClr>
              </a:solidFill>
              <a:effectLst/>
              <a:uLnTx/>
              <a:uFillTx/>
              <a:latin typeface="+mn-lt"/>
              <a:ea typeface="微软雅黑" panose="020B0503020204020204" charset="-122"/>
              <a:cs typeface="+mn-cs"/>
            </a:endParaRPr>
          </a:p>
        </p:txBody>
      </p:sp>
      <p:sp>
        <p:nvSpPr>
          <p:cNvPr id="1031" name="Line 7"/>
          <p:cNvSpPr/>
          <p:nvPr userDrawn="1"/>
        </p:nvSpPr>
        <p:spPr>
          <a:xfrm>
            <a:off x="0" y="6308725"/>
            <a:ext cx="12192000" cy="0"/>
          </a:xfrm>
          <a:prstGeom prst="line">
            <a:avLst/>
          </a:prstGeom>
          <a:ln w="38100" cap="flat" cmpd="sng">
            <a:solidFill>
              <a:srgbClr val="339966"/>
            </a:solidFill>
            <a:prstDash val="solid"/>
            <a:round/>
            <a:headEnd type="none" w="med" len="med"/>
            <a:tailEnd type="none" w="med" len="med"/>
          </a:ln>
        </p:spPr>
      </p:sp>
      <p:pic>
        <p:nvPicPr>
          <p:cNvPr id="8" name="图片 7"/>
          <p:cNvPicPr>
            <a:picLocks noChangeAspect="1"/>
          </p:cNvPicPr>
          <p:nvPr userDrawn="1">
            <p:custDataLst>
              <p:tags r:id="rId13"/>
            </p:custDataLst>
          </p:nvPr>
        </p:nvPicPr>
        <p:blipFill>
          <a:blip r:embed="rId1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微软雅黑" panose="020B050302020402020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微软雅黑" panose="020B050302020402020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微软雅黑" panose="020B050302020402020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微软雅黑" panose="020B050302020402020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微软雅黑" panose="020B050302020402020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vmlDrawing" Target="../drawings/vmlDrawing1.vml"/><Relationship Id="rId7" Type="http://schemas.openxmlformats.org/officeDocument/2006/relationships/slideLayout" Target="../slideLayouts/slideLayout2.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image" Target="../media/image3.png"/><Relationship Id="rId1"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8.xml"/><Relationship Id="rId7"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0.jpeg"/></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9.xml"/><Relationship Id="rId7"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0.jpe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xml"/><Relationship Id="rId2" Type="http://schemas.openxmlformats.org/officeDocument/2006/relationships/image" Target="../media/image22.png"/><Relationship Id="rId1" Type="http://schemas.openxmlformats.org/officeDocument/2006/relationships/image" Target="../media/image10.jpe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image" Target="../media/image23.jpeg"/><Relationship Id="rId1" Type="http://schemas.openxmlformats.org/officeDocument/2006/relationships/image" Target="../media/image10.jpe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xml"/><Relationship Id="rId2" Type="http://schemas.openxmlformats.org/officeDocument/2006/relationships/image" Target="../media/image24.png"/><Relationship Id="rId1" Type="http://schemas.openxmlformats.org/officeDocument/2006/relationships/image" Target="../media/image10.jpeg"/></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1.xml"/><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0.jpeg"/></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1.xml"/><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0.jpeg"/></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1.xml"/><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0.jpe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xml"/><Relationship Id="rId2" Type="http://schemas.openxmlformats.org/officeDocument/2006/relationships/image" Target="../media/image26.jpeg"/><Relationship Id="rId1" Type="http://schemas.openxmlformats.org/officeDocument/2006/relationships/image" Target="../media/image25.jpe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xml"/><Relationship Id="rId2" Type="http://schemas.openxmlformats.org/officeDocument/2006/relationships/image" Target="../media/image25.jpeg"/><Relationship Id="rId1" Type="http://schemas.openxmlformats.org/officeDocument/2006/relationships/image" Target="../media/image27.jpe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4.xml"/><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tags" Target="../tags/tag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20.xml"/><Relationship Id="rId5" Type="http://schemas.openxmlformats.org/officeDocument/2006/relationships/slideLayout" Target="../slideLayouts/slideLayout1.xml"/><Relationship Id="rId4" Type="http://schemas.openxmlformats.org/officeDocument/2006/relationships/image" Target="../media/image31.jpeg"/><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1.xml"/><Relationship Id="rId2" Type="http://schemas.openxmlformats.org/officeDocument/2006/relationships/image" Target="../media/image33.jpeg"/><Relationship Id="rId1" Type="http://schemas.openxmlformats.org/officeDocument/2006/relationships/image" Target="../media/image32.jpe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1.xml"/><Relationship Id="rId2" Type="http://schemas.openxmlformats.org/officeDocument/2006/relationships/image" Target="../media/image34.wmf"/><Relationship Id="rId1" Type="http://schemas.openxmlformats.org/officeDocument/2006/relationships/image" Target="../media/image10.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image" Target="../media/image10.jpeg"/></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1.xml"/><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image" Target="../media/image10.jpeg"/></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1.xml"/><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image" Target="../media/image10.jpeg"/></Relationships>
</file>

<file path=ppt/slides/_rels/slide28.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slideLayout" Target="../slideLayouts/slideLayout1.xml"/><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image" Target="../media/image10.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image" Target="../media/image41.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image" Target="../media/image42.jpeg"/></Relationships>
</file>

<file path=ppt/slides/_rels/slide32.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19.xml"/><Relationship Id="rId7" Type="http://schemas.openxmlformats.org/officeDocument/2006/relationships/hyperlink" Target="http://www.bofety.com/" TargetMode="External"/><Relationship Id="rId6" Type="http://schemas.openxmlformats.org/officeDocument/2006/relationships/tags" Target="../tags/tag18.xml"/><Relationship Id="rId5" Type="http://schemas.openxmlformats.org/officeDocument/2006/relationships/image" Target="../media/image44.jpeg"/><Relationship Id="rId4" Type="http://schemas.openxmlformats.org/officeDocument/2006/relationships/tags" Target="../tags/tag17.xml"/><Relationship Id="rId3" Type="http://schemas.openxmlformats.org/officeDocument/2006/relationships/image" Target="../media/image43.jpeg"/><Relationship Id="rId2" Type="http://schemas.openxmlformats.org/officeDocument/2006/relationships/tags" Target="../tags/tag16.xml"/><Relationship Id="rId1" Type="http://schemas.openxmlformats.org/officeDocument/2006/relationships/tags" Target="../tags/tag15.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8.jpeg"/><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10.jpeg"/><Relationship Id="rId1" Type="http://schemas.openxmlformats.org/officeDocument/2006/relationships/image" Target="../media/image9.jpe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image" Target="../media/image10.jpeg"/><Relationship Id="rId1" Type="http://schemas.openxmlformats.org/officeDocument/2006/relationships/image" Target="../media/image11.jpeg"/></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1.xml"/><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0.jpeg"/></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0.jpeg"/></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7.xml"/><Relationship Id="rId7"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7" name="Rectangle 4"/>
          <p:cNvSpPr>
            <a:spLocks noGrp="1" noRot="1"/>
          </p:cNvSpPr>
          <p:nvPr>
            <p:ph type="title"/>
          </p:nvPr>
        </p:nvSpPr>
        <p:spPr>
          <a:xfrm>
            <a:off x="1631950" y="981075"/>
            <a:ext cx="10515600" cy="1325563"/>
          </a:xfrm>
          <a:ln/>
        </p:spPr>
        <p:txBody>
          <a:bodyPr vert="horz" wrap="square" lIns="91440" tIns="45720" rIns="91440" bIns="45720" anchor="ctr" anchorCtr="0"/>
          <a:p>
            <a:r>
              <a:rPr lang="zh-CN" altLang="en-US" sz="4800" b="1" dirty="0">
                <a:solidFill>
                  <a:srgbClr val="44546A"/>
                </a:solidFill>
              </a:rPr>
              <a:t>如何正确使用和佩戴防护用品</a:t>
            </a:r>
            <a:endParaRPr lang="zh-CN" altLang="en-US" sz="4800" dirty="0">
              <a:solidFill>
                <a:srgbClr val="44546A"/>
              </a:solidFill>
            </a:endParaRPr>
          </a:p>
        </p:txBody>
      </p:sp>
      <p:graphicFrame>
        <p:nvGraphicFramePr>
          <p:cNvPr id="4098" name="Object 5"/>
          <p:cNvGraphicFramePr>
            <a:graphicFrameLocks noGrp="1" noChangeAspect="1"/>
          </p:cNvGraphicFramePr>
          <p:nvPr>
            <p:ph idx="1" hasCustomPrompt="1"/>
          </p:nvPr>
        </p:nvGraphicFramePr>
        <p:xfrm>
          <a:off x="3300413" y="2306638"/>
          <a:ext cx="5776912" cy="3200400"/>
        </p:xfrm>
        <a:graphic>
          <a:graphicData uri="http://schemas.openxmlformats.org/presentationml/2006/ole">
            <mc:AlternateContent xmlns:mc="http://schemas.openxmlformats.org/markup-compatibility/2006">
              <mc:Choice xmlns:v="urn:schemas-microsoft-com:vml" Requires="v">
                <p:oleObj spid="_x0000_s3076" name="" r:id="rId1" imgW="5724525" imgH="3171825" progId="Paint.Picture">
                  <p:embed/>
                </p:oleObj>
              </mc:Choice>
              <mc:Fallback>
                <p:oleObj name="" r:id="rId1" imgW="5724525" imgH="3171825" progId="Paint.Picture">
                  <p:embed/>
                  <p:pic>
                    <p:nvPicPr>
                      <p:cNvPr id="0" name="图片 3075"/>
                      <p:cNvPicPr/>
                      <p:nvPr/>
                    </p:nvPicPr>
                    <p:blipFill>
                      <a:blip r:embed="rId2">
                        <a:clrChange>
                          <a:clrFrom>
                            <a:srgbClr val="FFFFFF"/>
                          </a:clrFrom>
                          <a:clrTo>
                            <a:srgbClr val="FFFFFF">
                              <a:alpha val="0"/>
                            </a:srgbClr>
                          </a:clrTo>
                        </a:clrChange>
                      </a:blip>
                      <a:stretch>
                        <a:fillRect/>
                      </a:stretch>
                    </p:blipFill>
                    <p:spPr>
                      <a:xfrm>
                        <a:off x="3300413" y="2306638"/>
                        <a:ext cx="5776912" cy="3200400"/>
                      </a:xfrm>
                      <a:prstGeom prst="rect">
                        <a:avLst/>
                      </a:prstGeom>
                      <a:noFill/>
                      <a:ln w="38100">
                        <a:miter/>
                      </a:ln>
                    </p:spPr>
                  </p:pic>
                </p:oleObj>
              </mc:Fallback>
            </mc:AlternateContent>
          </a:graphicData>
        </a:graphic>
      </p:graphicFrame>
      <p:sp>
        <p:nvSpPr>
          <p:cNvPr id="5" name="页脚占位符 4"/>
          <p:cNvSpPr txBox="1">
            <a:spLocks noGrp="1"/>
          </p:cNvSpPr>
          <p:nvPr>
            <p:ph type="ftr" sz="quarter" idx="3"/>
          </p:nvPr>
        </p:nvSpPr>
        <p:spPr>
          <a:noFill/>
        </p:spPr>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charset="-122"/>
                <a:cs typeface="+mn-cs"/>
              </a:rPr>
              <a:t>安全帽    眼罩    耳罩    口罩   安全带    手套   工作服    绝缘鞋    </a:t>
            </a:r>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charset="-122"/>
              <a:cs typeface="+mn-cs"/>
            </a:endParaRPr>
          </a:p>
        </p:txBody>
      </p:sp>
      <p:sp>
        <p:nvSpPr>
          <p:cNvPr id="3" name="文本框 2" descr="7b0a2020202022776f7264617274223a20227b5c2269645c223a32353030343531362c5c227469645c223a31333439377d220a7d0a"/>
          <p:cNvSpPr txBox="1"/>
          <p:nvPr>
            <p:custDataLst>
              <p:tags r:id="rId3"/>
            </p:custDataLst>
          </p:nvPr>
        </p:nvSpPr>
        <p:spPr>
          <a:xfrm>
            <a:off x="8903970" y="4148956"/>
            <a:ext cx="2364740" cy="47752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4"/>
            </p:custDataLst>
          </p:nvPr>
        </p:nvSpPr>
        <p:spPr>
          <a:xfrm>
            <a:off x="8453970" y="5396887"/>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9" name="椭圆 8"/>
          <p:cNvSpPr/>
          <p:nvPr>
            <p:custDataLst>
              <p:tags r:id="rId5"/>
            </p:custDataLst>
          </p:nvPr>
        </p:nvSpPr>
        <p:spPr>
          <a:xfrm>
            <a:off x="9697085" y="5397500"/>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6"/>
            </p:custDataLst>
          </p:nvPr>
        </p:nvSpPr>
        <p:spPr>
          <a:xfrm>
            <a:off x="10940200" y="5396887"/>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页脚占位符 4"/>
          <p:cNvSpPr txBox="1">
            <a:spLocks noGrp="1"/>
          </p:cNvSpPr>
          <p:nvPr>
            <p:ph type="ftr" sz="quarter" idx="11"/>
          </p:nvPr>
        </p:nvSpPr>
        <p:spPr>
          <a:noFill/>
        </p:spPr>
        <p:txBody>
          <a:bodyPr vert="horz"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微软雅黑" panose="020B0503020204020204" charset="-122"/>
                <a:cs typeface="+mn-cs"/>
              </a:rPr>
              <a:t>安全帽    眼罩    耳罩    口罩   安全带    手套   工作服    绝缘鞋    </a:t>
            </a:r>
            <a:endParaRPr kumimoji="0" lang="zh-CN" altLang="en-US" sz="1200" b="0" i="0" u="none" strike="noStrike" kern="1200" cap="none" spc="0" normalizeH="0" baseline="0" noProof="0">
              <a:ln>
                <a:noFill/>
              </a:ln>
              <a:solidFill>
                <a:schemeClr val="tx1">
                  <a:tint val="75000"/>
                </a:schemeClr>
              </a:solidFill>
              <a:effectLst/>
              <a:uLnTx/>
              <a:uFillTx/>
              <a:latin typeface="+mn-lt"/>
              <a:ea typeface="微软雅黑" panose="020B0503020204020204" charset="-122"/>
              <a:cs typeface="+mn-cs"/>
            </a:endParaRPr>
          </a:p>
        </p:txBody>
      </p:sp>
      <p:sp>
        <p:nvSpPr>
          <p:cNvPr id="19458" name="Rectangle 2"/>
          <p:cNvSpPr/>
          <p:nvPr/>
        </p:nvSpPr>
        <p:spPr>
          <a:xfrm>
            <a:off x="2497138" y="71438"/>
            <a:ext cx="6191250" cy="1125537"/>
          </a:xfrm>
          <a:prstGeom prst="rect">
            <a:avLst/>
          </a:prstGeom>
          <a:noFill/>
          <a:ln w="9525">
            <a:noFill/>
          </a:ln>
        </p:spPr>
        <p:txBody>
          <a:bodyPr anchor="ctr" anchorCtr="0"/>
          <a:p>
            <a:pPr algn="ctr"/>
            <a:r>
              <a:rPr lang="zh-CN" altLang="en-US" sz="4400" b="1" dirty="0">
                <a:solidFill>
                  <a:schemeClr val="tx2"/>
                </a:solidFill>
                <a:latin typeface="Arial" panose="020B0604020202020204" pitchFamily="34" charset="0"/>
                <a:ea typeface="微软雅黑" panose="020B0503020204020204" charset="-122"/>
              </a:rPr>
              <a:t>如何正确佩戴安全帽 </a:t>
            </a:r>
            <a:endParaRPr lang="zh-CN" altLang="en-US" sz="4400" b="1" dirty="0">
              <a:solidFill>
                <a:schemeClr val="tx2"/>
              </a:solidFill>
              <a:latin typeface="Arial" panose="020B0604020202020204" pitchFamily="34" charset="0"/>
              <a:ea typeface="微软雅黑" panose="020B0503020204020204" charset="-122"/>
            </a:endParaRPr>
          </a:p>
        </p:txBody>
      </p:sp>
      <p:sp>
        <p:nvSpPr>
          <p:cNvPr id="19459" name="Line 3"/>
          <p:cNvSpPr/>
          <p:nvPr/>
        </p:nvSpPr>
        <p:spPr>
          <a:xfrm>
            <a:off x="1919288" y="1196975"/>
            <a:ext cx="7092950" cy="0"/>
          </a:xfrm>
          <a:prstGeom prst="line">
            <a:avLst/>
          </a:prstGeom>
          <a:ln w="57150" cap="flat" cmpd="sng">
            <a:solidFill>
              <a:srgbClr val="FFCC00"/>
            </a:solidFill>
            <a:prstDash val="sysDot"/>
            <a:round/>
            <a:headEnd type="none" w="med" len="med"/>
            <a:tailEnd type="none" w="med" len="med"/>
          </a:ln>
        </p:spPr>
      </p:sp>
      <p:pic>
        <p:nvPicPr>
          <p:cNvPr id="19460" name="Picture 5" descr="5345989_175608858338_2"/>
          <p:cNvPicPr>
            <a:picLocks noChangeAspect="1"/>
          </p:cNvPicPr>
          <p:nvPr/>
        </p:nvPicPr>
        <p:blipFill>
          <a:blip r:embed="rId1"/>
          <a:stretch>
            <a:fillRect/>
          </a:stretch>
        </p:blipFill>
        <p:spPr>
          <a:xfrm>
            <a:off x="9696450" y="5229225"/>
            <a:ext cx="688975" cy="1042988"/>
          </a:xfrm>
          <a:prstGeom prst="rect">
            <a:avLst/>
          </a:prstGeom>
          <a:noFill/>
          <a:ln w="9525">
            <a:noFill/>
          </a:ln>
        </p:spPr>
      </p:pic>
      <p:sp>
        <p:nvSpPr>
          <p:cNvPr id="19461" name="Rectangle 6"/>
          <p:cNvSpPr/>
          <p:nvPr/>
        </p:nvSpPr>
        <p:spPr>
          <a:xfrm>
            <a:off x="3289300" y="1341438"/>
            <a:ext cx="5183188" cy="720725"/>
          </a:xfrm>
          <a:prstGeom prst="rect">
            <a:avLst/>
          </a:prstGeom>
          <a:solidFill>
            <a:schemeClr val="accent1">
              <a:alpha val="0"/>
            </a:schemeClr>
          </a:solidFill>
          <a:ln w="9525" cap="flat" cmpd="sng">
            <a:solidFill>
              <a:schemeClr val="bg1"/>
            </a:solidFill>
            <a:prstDash val="solid"/>
            <a:miter/>
            <a:headEnd type="none" w="med" len="med"/>
            <a:tailEnd type="none" w="med" len="med"/>
          </a:ln>
        </p:spPr>
        <p:txBody>
          <a:bodyPr wrap="none" anchor="ctr" anchorCtr="0"/>
          <a:p>
            <a:r>
              <a:rPr lang="en-US" altLang="zh-CN" dirty="0">
                <a:solidFill>
                  <a:schemeClr val="hlink"/>
                </a:solidFill>
                <a:latin typeface="Calibri" panose="020F0502020204030204" pitchFamily="34" charset="0"/>
                <a:ea typeface="微软雅黑" panose="020B0503020204020204" charset="-122"/>
              </a:rPr>
              <a:t>4</a:t>
            </a:r>
            <a:r>
              <a:rPr lang="zh-CN" altLang="en-US" dirty="0">
                <a:solidFill>
                  <a:schemeClr val="hlink"/>
                </a:solidFill>
                <a:latin typeface="Calibri" panose="020F0502020204030204" pitchFamily="34" charset="0"/>
                <a:ea typeface="微软雅黑" panose="020B0503020204020204" charset="-122"/>
              </a:rPr>
              <a:t>、安全帽佩戴不正确事例</a:t>
            </a:r>
            <a:endParaRPr lang="zh-CN" altLang="en-US" dirty="0">
              <a:solidFill>
                <a:schemeClr val="hlink"/>
              </a:solidFill>
              <a:latin typeface="Calibri" panose="020F0502020204030204" pitchFamily="34" charset="0"/>
              <a:ea typeface="微软雅黑" panose="020B0503020204020204" charset="-122"/>
            </a:endParaRPr>
          </a:p>
        </p:txBody>
      </p:sp>
      <p:pic>
        <p:nvPicPr>
          <p:cNvPr id="19462" name="Picture 7" descr="u=3425853963,3669266160&amp;fm=23&amp;gp=0"/>
          <p:cNvPicPr>
            <a:picLocks noChangeAspect="1"/>
          </p:cNvPicPr>
          <p:nvPr/>
        </p:nvPicPr>
        <p:blipFill>
          <a:blip r:embed="rId2"/>
          <a:stretch>
            <a:fillRect/>
          </a:stretch>
        </p:blipFill>
        <p:spPr>
          <a:xfrm>
            <a:off x="1843088" y="1484313"/>
            <a:ext cx="1196975" cy="1439862"/>
          </a:xfrm>
          <a:prstGeom prst="rect">
            <a:avLst/>
          </a:prstGeom>
          <a:noFill/>
          <a:ln w="9525">
            <a:noFill/>
          </a:ln>
        </p:spPr>
      </p:pic>
      <p:pic>
        <p:nvPicPr>
          <p:cNvPr id="19463" name="Picture 8" descr="u=3872719918,760151375&amp;fm=51&amp;gp=0"/>
          <p:cNvPicPr>
            <a:picLocks noChangeAspect="1"/>
          </p:cNvPicPr>
          <p:nvPr/>
        </p:nvPicPr>
        <p:blipFill>
          <a:blip r:embed="rId3"/>
          <a:stretch>
            <a:fillRect/>
          </a:stretch>
        </p:blipFill>
        <p:spPr>
          <a:xfrm>
            <a:off x="1916113" y="3068638"/>
            <a:ext cx="1244600" cy="1439862"/>
          </a:xfrm>
          <a:prstGeom prst="rect">
            <a:avLst/>
          </a:prstGeom>
          <a:noFill/>
          <a:ln w="9525">
            <a:noFill/>
          </a:ln>
        </p:spPr>
      </p:pic>
      <p:pic>
        <p:nvPicPr>
          <p:cNvPr id="19464" name="Picture 9" descr="u=4236216876,2187949348&amp;fm=51&amp;gp=0"/>
          <p:cNvPicPr>
            <a:picLocks noChangeAspect="1"/>
          </p:cNvPicPr>
          <p:nvPr/>
        </p:nvPicPr>
        <p:blipFill>
          <a:blip r:embed="rId4"/>
          <a:stretch>
            <a:fillRect/>
          </a:stretch>
        </p:blipFill>
        <p:spPr>
          <a:xfrm>
            <a:off x="1774825" y="4652963"/>
            <a:ext cx="1220788" cy="1441450"/>
          </a:xfrm>
          <a:prstGeom prst="rect">
            <a:avLst/>
          </a:prstGeom>
          <a:noFill/>
          <a:ln w="9525">
            <a:noFill/>
          </a:ln>
        </p:spPr>
      </p:pic>
      <p:pic>
        <p:nvPicPr>
          <p:cNvPr id="19465" name="Picture 13" descr="u=1757101432,1584804395&amp;fm=23&amp;gp=0"/>
          <p:cNvPicPr>
            <a:picLocks noChangeAspect="1"/>
          </p:cNvPicPr>
          <p:nvPr/>
        </p:nvPicPr>
        <p:blipFill>
          <a:blip r:embed="rId5"/>
          <a:stretch>
            <a:fillRect/>
          </a:stretch>
        </p:blipFill>
        <p:spPr>
          <a:xfrm>
            <a:off x="3432175" y="2276475"/>
            <a:ext cx="3333750" cy="3333750"/>
          </a:xfrm>
          <a:prstGeom prst="rect">
            <a:avLst/>
          </a:prstGeom>
          <a:noFill/>
          <a:ln w="9525">
            <a:noFill/>
          </a:ln>
        </p:spPr>
      </p:pic>
      <p:sp>
        <p:nvSpPr>
          <p:cNvPr id="57358" name="Rectangle 14"/>
          <p:cNvSpPr/>
          <p:nvPr/>
        </p:nvSpPr>
        <p:spPr>
          <a:xfrm>
            <a:off x="6311900" y="5780088"/>
            <a:ext cx="1512888" cy="457200"/>
          </a:xfrm>
          <a:prstGeom prst="rect">
            <a:avLst/>
          </a:prstGeom>
          <a:noFill/>
          <a:ln w="9525">
            <a:noFill/>
          </a:ln>
        </p:spPr>
        <p:txBody>
          <a:bodyPr anchor="ctr" anchorCtr="0">
            <a:spAutoFit/>
          </a:bodyPr>
          <a:p>
            <a:r>
              <a:rPr lang="zh-CN" altLang="en-US" sz="2400" dirty="0">
                <a:solidFill>
                  <a:srgbClr val="44546A"/>
                </a:solidFill>
                <a:latin typeface="Calibri" panose="020F0502020204030204" pitchFamily="34" charset="0"/>
                <a:ea typeface="微软雅黑" panose="020B0503020204020204" charset="-122"/>
              </a:rPr>
              <a:t>没系帽带</a:t>
            </a:r>
            <a:endParaRPr lang="zh-CN" altLang="en-US" sz="2400" dirty="0">
              <a:solidFill>
                <a:srgbClr val="44546A"/>
              </a:solidFill>
              <a:latin typeface="Calibri" panose="020F0502020204030204" pitchFamily="34" charset="0"/>
              <a:ea typeface="微软雅黑" panose="020B0503020204020204" charset="-122"/>
            </a:endParaRPr>
          </a:p>
        </p:txBody>
      </p:sp>
      <p:pic>
        <p:nvPicPr>
          <p:cNvPr id="19467" name="Picture 19" descr="u=989049236,1431096939&amp;fm=23&amp;gp=0"/>
          <p:cNvPicPr>
            <a:picLocks noChangeAspect="1"/>
          </p:cNvPicPr>
          <p:nvPr/>
        </p:nvPicPr>
        <p:blipFill>
          <a:blip r:embed="rId6"/>
          <a:stretch>
            <a:fillRect/>
          </a:stretch>
        </p:blipFill>
        <p:spPr>
          <a:xfrm>
            <a:off x="6743700" y="2354263"/>
            <a:ext cx="3333750" cy="28035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7358"/>
                                        </p:tgtEl>
                                        <p:attrNameLst>
                                          <p:attrName>style.visibility</p:attrName>
                                        </p:attrNameLst>
                                      </p:cBhvr>
                                      <p:to>
                                        <p:strVal val="visible"/>
                                      </p:to>
                                    </p:set>
                                    <p:anim calcmode="lin" valueType="num">
                                      <p:cBhvr additive="base">
                                        <p:cTn id="7" dur="2000" fill="hold"/>
                                        <p:tgtEl>
                                          <p:spTgt spid="57358"/>
                                        </p:tgtEl>
                                        <p:attrNameLst>
                                          <p:attrName>ppt_x</p:attrName>
                                        </p:attrNameLst>
                                      </p:cBhvr>
                                      <p:tavLst>
                                        <p:tav tm="0">
                                          <p:val>
                                            <p:strVal val="1+#ppt_w/2"/>
                                          </p:val>
                                        </p:tav>
                                        <p:tav tm="100000">
                                          <p:val>
                                            <p:strVal val="#ppt_x"/>
                                          </p:val>
                                        </p:tav>
                                      </p:tavLst>
                                    </p:anim>
                                    <p:anim calcmode="lin" valueType="num">
                                      <p:cBhvr additive="base">
                                        <p:cTn id="8" dur="2000" fill="hold"/>
                                        <p:tgtEl>
                                          <p:spTgt spid="573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页脚占位符 4"/>
          <p:cNvSpPr txBox="1">
            <a:spLocks noGrp="1"/>
          </p:cNvSpPr>
          <p:nvPr>
            <p:ph type="ftr" sz="quarter" idx="11"/>
          </p:nvPr>
        </p:nvSpPr>
        <p:spPr>
          <a:noFill/>
        </p:spPr>
        <p:txBody>
          <a:bodyPr vert="horz"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微软雅黑" panose="020B0503020204020204" charset="-122"/>
                <a:cs typeface="+mn-cs"/>
              </a:rPr>
              <a:t>安全帽    眼罩    耳罩    口罩   安全带    手套   工作服    绝缘鞋    </a:t>
            </a:r>
            <a:endParaRPr kumimoji="0" lang="zh-CN" altLang="en-US" sz="1200" b="0" i="0" u="none" strike="noStrike" kern="1200" cap="none" spc="0" normalizeH="0" baseline="0" noProof="0">
              <a:ln>
                <a:noFill/>
              </a:ln>
              <a:solidFill>
                <a:schemeClr val="tx1">
                  <a:tint val="75000"/>
                </a:schemeClr>
              </a:solidFill>
              <a:effectLst/>
              <a:uLnTx/>
              <a:uFillTx/>
              <a:latin typeface="+mn-lt"/>
              <a:ea typeface="微软雅黑" panose="020B0503020204020204" charset="-122"/>
              <a:cs typeface="+mn-cs"/>
            </a:endParaRPr>
          </a:p>
        </p:txBody>
      </p:sp>
      <p:sp>
        <p:nvSpPr>
          <p:cNvPr id="21506" name="Rectangle 2"/>
          <p:cNvSpPr/>
          <p:nvPr/>
        </p:nvSpPr>
        <p:spPr>
          <a:xfrm>
            <a:off x="2497138" y="71438"/>
            <a:ext cx="6191250" cy="1125537"/>
          </a:xfrm>
          <a:prstGeom prst="rect">
            <a:avLst/>
          </a:prstGeom>
          <a:noFill/>
          <a:ln w="9525">
            <a:noFill/>
          </a:ln>
        </p:spPr>
        <p:txBody>
          <a:bodyPr anchor="ctr" anchorCtr="0"/>
          <a:p>
            <a:pPr algn="ctr"/>
            <a:r>
              <a:rPr lang="zh-CN" altLang="en-US" sz="4400" b="1" dirty="0">
                <a:solidFill>
                  <a:schemeClr val="tx2"/>
                </a:solidFill>
                <a:latin typeface="Arial" panose="020B0604020202020204" pitchFamily="34" charset="0"/>
                <a:ea typeface="微软雅黑" panose="020B0503020204020204" charset="-122"/>
              </a:rPr>
              <a:t>如何正确佩戴安全帽 </a:t>
            </a:r>
            <a:endParaRPr lang="zh-CN" altLang="en-US" sz="4400" b="1" dirty="0">
              <a:solidFill>
                <a:schemeClr val="tx2"/>
              </a:solidFill>
              <a:latin typeface="Arial" panose="020B0604020202020204" pitchFamily="34" charset="0"/>
              <a:ea typeface="微软雅黑" panose="020B0503020204020204" charset="-122"/>
            </a:endParaRPr>
          </a:p>
        </p:txBody>
      </p:sp>
      <p:sp>
        <p:nvSpPr>
          <p:cNvPr id="21507" name="Line 3"/>
          <p:cNvSpPr/>
          <p:nvPr/>
        </p:nvSpPr>
        <p:spPr>
          <a:xfrm>
            <a:off x="1919288" y="1196975"/>
            <a:ext cx="7092950" cy="0"/>
          </a:xfrm>
          <a:prstGeom prst="line">
            <a:avLst/>
          </a:prstGeom>
          <a:ln w="57150" cap="flat" cmpd="sng">
            <a:solidFill>
              <a:srgbClr val="FFCC00"/>
            </a:solidFill>
            <a:prstDash val="sysDot"/>
            <a:round/>
            <a:headEnd type="none" w="med" len="med"/>
            <a:tailEnd type="none" w="med" len="med"/>
          </a:ln>
        </p:spPr>
      </p:sp>
      <p:pic>
        <p:nvPicPr>
          <p:cNvPr id="21508" name="Picture 5" descr="5345989_175608858338_2"/>
          <p:cNvPicPr>
            <a:picLocks noChangeAspect="1"/>
          </p:cNvPicPr>
          <p:nvPr/>
        </p:nvPicPr>
        <p:blipFill>
          <a:blip r:embed="rId1"/>
          <a:stretch>
            <a:fillRect/>
          </a:stretch>
        </p:blipFill>
        <p:spPr>
          <a:xfrm>
            <a:off x="9696450" y="5229225"/>
            <a:ext cx="688975" cy="1042988"/>
          </a:xfrm>
          <a:prstGeom prst="rect">
            <a:avLst/>
          </a:prstGeom>
          <a:noFill/>
          <a:ln w="9525">
            <a:noFill/>
          </a:ln>
        </p:spPr>
      </p:pic>
      <p:sp>
        <p:nvSpPr>
          <p:cNvPr id="21509" name="Rectangle 6"/>
          <p:cNvSpPr/>
          <p:nvPr/>
        </p:nvSpPr>
        <p:spPr>
          <a:xfrm>
            <a:off x="3289300" y="1341438"/>
            <a:ext cx="5183188" cy="720725"/>
          </a:xfrm>
          <a:prstGeom prst="rect">
            <a:avLst/>
          </a:prstGeom>
          <a:solidFill>
            <a:schemeClr val="accent1">
              <a:alpha val="0"/>
            </a:schemeClr>
          </a:solidFill>
          <a:ln w="9525" cap="flat" cmpd="sng">
            <a:solidFill>
              <a:schemeClr val="bg1"/>
            </a:solidFill>
            <a:prstDash val="solid"/>
            <a:miter/>
            <a:headEnd type="none" w="med" len="med"/>
            <a:tailEnd type="none" w="med" len="med"/>
          </a:ln>
        </p:spPr>
        <p:txBody>
          <a:bodyPr wrap="none" anchor="ctr" anchorCtr="0"/>
          <a:p>
            <a:r>
              <a:rPr lang="en-US" altLang="zh-CN" dirty="0">
                <a:solidFill>
                  <a:schemeClr val="hlink"/>
                </a:solidFill>
                <a:latin typeface="Calibri" panose="020F0502020204030204" pitchFamily="34" charset="0"/>
                <a:ea typeface="微软雅黑" panose="020B0503020204020204" charset="-122"/>
              </a:rPr>
              <a:t>4</a:t>
            </a:r>
            <a:r>
              <a:rPr lang="zh-CN" altLang="en-US" dirty="0">
                <a:solidFill>
                  <a:schemeClr val="hlink"/>
                </a:solidFill>
                <a:latin typeface="Calibri" panose="020F0502020204030204" pitchFamily="34" charset="0"/>
                <a:ea typeface="微软雅黑" panose="020B0503020204020204" charset="-122"/>
              </a:rPr>
              <a:t>、安全帽佩戴不正确事例 </a:t>
            </a:r>
            <a:endParaRPr lang="zh-CN" altLang="en-US" dirty="0">
              <a:solidFill>
                <a:schemeClr val="hlink"/>
              </a:solidFill>
              <a:latin typeface="Calibri" panose="020F0502020204030204" pitchFamily="34" charset="0"/>
              <a:ea typeface="微软雅黑" panose="020B0503020204020204" charset="-122"/>
            </a:endParaRPr>
          </a:p>
        </p:txBody>
      </p:sp>
      <p:pic>
        <p:nvPicPr>
          <p:cNvPr id="21510" name="Picture 7" descr="u=3425853963,3669266160&amp;fm=23&amp;gp=0"/>
          <p:cNvPicPr>
            <a:picLocks noChangeAspect="1"/>
          </p:cNvPicPr>
          <p:nvPr/>
        </p:nvPicPr>
        <p:blipFill>
          <a:blip r:embed="rId2"/>
          <a:stretch>
            <a:fillRect/>
          </a:stretch>
        </p:blipFill>
        <p:spPr>
          <a:xfrm>
            <a:off x="1843088" y="1484313"/>
            <a:ext cx="1196975" cy="1439862"/>
          </a:xfrm>
          <a:prstGeom prst="rect">
            <a:avLst/>
          </a:prstGeom>
          <a:noFill/>
          <a:ln w="9525">
            <a:noFill/>
          </a:ln>
        </p:spPr>
      </p:pic>
      <p:pic>
        <p:nvPicPr>
          <p:cNvPr id="21511" name="Picture 8" descr="u=3872719918,760151375&amp;fm=51&amp;gp=0"/>
          <p:cNvPicPr>
            <a:picLocks noChangeAspect="1"/>
          </p:cNvPicPr>
          <p:nvPr/>
        </p:nvPicPr>
        <p:blipFill>
          <a:blip r:embed="rId3"/>
          <a:stretch>
            <a:fillRect/>
          </a:stretch>
        </p:blipFill>
        <p:spPr>
          <a:xfrm>
            <a:off x="1916113" y="3068638"/>
            <a:ext cx="1244600" cy="1439862"/>
          </a:xfrm>
          <a:prstGeom prst="rect">
            <a:avLst/>
          </a:prstGeom>
          <a:noFill/>
          <a:ln w="9525">
            <a:noFill/>
          </a:ln>
        </p:spPr>
      </p:pic>
      <p:pic>
        <p:nvPicPr>
          <p:cNvPr id="21512" name="Picture 9" descr="u=4236216876,2187949348&amp;fm=51&amp;gp=0"/>
          <p:cNvPicPr>
            <a:picLocks noChangeAspect="1"/>
          </p:cNvPicPr>
          <p:nvPr/>
        </p:nvPicPr>
        <p:blipFill>
          <a:blip r:embed="rId4"/>
          <a:stretch>
            <a:fillRect/>
          </a:stretch>
        </p:blipFill>
        <p:spPr>
          <a:xfrm>
            <a:off x="1774825" y="4652963"/>
            <a:ext cx="1220788" cy="1441450"/>
          </a:xfrm>
          <a:prstGeom prst="rect">
            <a:avLst/>
          </a:prstGeom>
          <a:noFill/>
          <a:ln w="9525">
            <a:noFill/>
          </a:ln>
        </p:spPr>
      </p:pic>
      <p:sp>
        <p:nvSpPr>
          <p:cNvPr id="59405" name="Rectangle 13"/>
          <p:cNvSpPr/>
          <p:nvPr/>
        </p:nvSpPr>
        <p:spPr>
          <a:xfrm>
            <a:off x="3503613" y="5445125"/>
            <a:ext cx="3022600" cy="457200"/>
          </a:xfrm>
          <a:prstGeom prst="rect">
            <a:avLst/>
          </a:prstGeom>
          <a:noFill/>
          <a:ln w="9525">
            <a:noFill/>
          </a:ln>
        </p:spPr>
        <p:txBody>
          <a:bodyPr anchor="ctr" anchorCtr="0">
            <a:spAutoFit/>
          </a:bodyPr>
          <a:p>
            <a:r>
              <a:rPr lang="en-US" altLang="zh-CN" sz="2400" dirty="0">
                <a:solidFill>
                  <a:srgbClr val="44546A"/>
                </a:solidFill>
                <a:latin typeface="Calibri" panose="020F0502020204030204" pitchFamily="34" charset="0"/>
                <a:ea typeface="微软雅黑" panose="020B0503020204020204" charset="-122"/>
              </a:rPr>
              <a:t>▲ </a:t>
            </a:r>
            <a:r>
              <a:rPr lang="zh-CN" altLang="en-US" sz="2400" dirty="0">
                <a:solidFill>
                  <a:srgbClr val="44546A"/>
                </a:solidFill>
                <a:latin typeface="Calibri" panose="020F0502020204030204" pitchFamily="34" charset="0"/>
                <a:ea typeface="微软雅黑" panose="020B0503020204020204" charset="-122"/>
              </a:rPr>
              <a:t>头发没盘进帽内</a:t>
            </a:r>
            <a:endParaRPr lang="zh-CN" altLang="en-US" sz="2400" dirty="0">
              <a:solidFill>
                <a:srgbClr val="44546A"/>
              </a:solidFill>
              <a:latin typeface="Calibri" panose="020F0502020204030204" pitchFamily="34" charset="0"/>
              <a:ea typeface="微软雅黑" panose="020B0503020204020204" charset="-122"/>
            </a:endParaRPr>
          </a:p>
        </p:txBody>
      </p:sp>
      <p:sp>
        <p:nvSpPr>
          <p:cNvPr id="59406" name="Rectangle 14"/>
          <p:cNvSpPr/>
          <p:nvPr/>
        </p:nvSpPr>
        <p:spPr>
          <a:xfrm>
            <a:off x="3503613" y="4797425"/>
            <a:ext cx="2305050" cy="457200"/>
          </a:xfrm>
          <a:prstGeom prst="rect">
            <a:avLst/>
          </a:prstGeom>
          <a:noFill/>
          <a:ln w="9525">
            <a:noFill/>
          </a:ln>
        </p:spPr>
        <p:txBody>
          <a:bodyPr anchor="ctr" anchorCtr="0">
            <a:spAutoFit/>
          </a:bodyPr>
          <a:p>
            <a:r>
              <a:rPr lang="en-US" altLang="zh-CN" sz="2400" dirty="0">
                <a:solidFill>
                  <a:srgbClr val="44546A"/>
                </a:solidFill>
                <a:latin typeface="Calibri" panose="020F0502020204030204" pitchFamily="34" charset="0"/>
                <a:ea typeface="微软雅黑" panose="020B0503020204020204" charset="-122"/>
              </a:rPr>
              <a:t>▲ </a:t>
            </a:r>
            <a:r>
              <a:rPr lang="zh-CN" altLang="en-US" sz="2400" dirty="0">
                <a:solidFill>
                  <a:srgbClr val="44546A"/>
                </a:solidFill>
                <a:latin typeface="Calibri" panose="020F0502020204030204" pitchFamily="34" charset="0"/>
                <a:ea typeface="微软雅黑" panose="020B0503020204020204" charset="-122"/>
              </a:rPr>
              <a:t>帽带没系对</a:t>
            </a:r>
            <a:endParaRPr lang="zh-CN" altLang="en-US" sz="2400" dirty="0">
              <a:solidFill>
                <a:srgbClr val="44546A"/>
              </a:solidFill>
              <a:latin typeface="Calibri" panose="020F0502020204030204" pitchFamily="34" charset="0"/>
              <a:ea typeface="微软雅黑" panose="020B0503020204020204" charset="-122"/>
            </a:endParaRPr>
          </a:p>
        </p:txBody>
      </p:sp>
      <p:pic>
        <p:nvPicPr>
          <p:cNvPr id="21515" name="Picture 15" descr="u=3927247069,374181675&amp;fm=23&amp;gp=0"/>
          <p:cNvPicPr>
            <a:picLocks noChangeAspect="1"/>
          </p:cNvPicPr>
          <p:nvPr/>
        </p:nvPicPr>
        <p:blipFill>
          <a:blip r:embed="rId5"/>
          <a:stretch>
            <a:fillRect/>
          </a:stretch>
        </p:blipFill>
        <p:spPr>
          <a:xfrm>
            <a:off x="6888163" y="2217738"/>
            <a:ext cx="3333750" cy="2219325"/>
          </a:xfrm>
          <a:prstGeom prst="rect">
            <a:avLst/>
          </a:prstGeom>
          <a:noFill/>
          <a:ln w="9525">
            <a:noFill/>
          </a:ln>
        </p:spPr>
      </p:pic>
      <p:sp>
        <p:nvSpPr>
          <p:cNvPr id="59408" name="Rectangle 16"/>
          <p:cNvSpPr/>
          <p:nvPr/>
        </p:nvSpPr>
        <p:spPr>
          <a:xfrm>
            <a:off x="6889750" y="4772025"/>
            <a:ext cx="3022600" cy="457200"/>
          </a:xfrm>
          <a:prstGeom prst="rect">
            <a:avLst/>
          </a:prstGeom>
          <a:noFill/>
          <a:ln w="9525">
            <a:noFill/>
          </a:ln>
        </p:spPr>
        <p:txBody>
          <a:bodyPr anchor="ctr" anchorCtr="0">
            <a:spAutoFit/>
          </a:bodyPr>
          <a:p>
            <a:r>
              <a:rPr lang="en-US" altLang="zh-CN" sz="2400" dirty="0">
                <a:solidFill>
                  <a:srgbClr val="44546A"/>
                </a:solidFill>
                <a:latin typeface="Calibri" panose="020F0502020204030204" pitchFamily="34" charset="0"/>
                <a:ea typeface="微软雅黑" panose="020B0503020204020204" charset="-122"/>
              </a:rPr>
              <a:t>▲ </a:t>
            </a:r>
            <a:r>
              <a:rPr lang="zh-CN" altLang="en-US" sz="2400" dirty="0">
                <a:solidFill>
                  <a:srgbClr val="44546A"/>
                </a:solidFill>
                <a:latin typeface="Calibri" panose="020F0502020204030204" pitchFamily="34" charset="0"/>
                <a:ea typeface="微软雅黑" panose="020B0503020204020204" charset="-122"/>
              </a:rPr>
              <a:t>标准佩戴安全帽</a:t>
            </a:r>
            <a:endParaRPr lang="zh-CN" altLang="en-US" sz="2400" dirty="0">
              <a:solidFill>
                <a:srgbClr val="44546A"/>
              </a:solidFill>
              <a:latin typeface="Calibri" panose="020F0502020204030204" pitchFamily="34" charset="0"/>
              <a:ea typeface="微软雅黑" panose="020B0503020204020204" charset="-122"/>
            </a:endParaRPr>
          </a:p>
        </p:txBody>
      </p:sp>
      <p:pic>
        <p:nvPicPr>
          <p:cNvPr id="21517" name="Picture 17" descr="u=4083049647,671945489&amp;fm=52&amp;gp=0"/>
          <p:cNvPicPr>
            <a:picLocks noChangeAspect="1"/>
          </p:cNvPicPr>
          <p:nvPr/>
        </p:nvPicPr>
        <p:blipFill>
          <a:blip r:embed="rId6"/>
          <a:stretch>
            <a:fillRect/>
          </a:stretch>
        </p:blipFill>
        <p:spPr>
          <a:xfrm>
            <a:off x="3325813" y="2205038"/>
            <a:ext cx="3346450" cy="2220912"/>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9406"/>
                                        </p:tgtEl>
                                        <p:attrNameLst>
                                          <p:attrName>style.visibility</p:attrName>
                                        </p:attrNameLst>
                                      </p:cBhvr>
                                      <p:to>
                                        <p:strVal val="visible"/>
                                      </p:to>
                                    </p:set>
                                    <p:anim calcmode="lin" valueType="num">
                                      <p:cBhvr additive="base">
                                        <p:cTn id="7" dur="2000" fill="hold"/>
                                        <p:tgtEl>
                                          <p:spTgt spid="59406"/>
                                        </p:tgtEl>
                                        <p:attrNameLst>
                                          <p:attrName>ppt_x</p:attrName>
                                        </p:attrNameLst>
                                      </p:cBhvr>
                                      <p:tavLst>
                                        <p:tav tm="0">
                                          <p:val>
                                            <p:strVal val="1+#ppt_w/2"/>
                                          </p:val>
                                        </p:tav>
                                        <p:tav tm="100000">
                                          <p:val>
                                            <p:strVal val="#ppt_x"/>
                                          </p:val>
                                        </p:tav>
                                      </p:tavLst>
                                    </p:anim>
                                    <p:anim calcmode="lin" valueType="num">
                                      <p:cBhvr additive="base">
                                        <p:cTn id="8" dur="2000" fill="hold"/>
                                        <p:tgtEl>
                                          <p:spTgt spid="5940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9405"/>
                                        </p:tgtEl>
                                        <p:attrNameLst>
                                          <p:attrName>style.visibility</p:attrName>
                                        </p:attrNameLst>
                                      </p:cBhvr>
                                      <p:to>
                                        <p:strVal val="visible"/>
                                      </p:to>
                                    </p:set>
                                    <p:anim calcmode="lin" valueType="num">
                                      <p:cBhvr additive="base">
                                        <p:cTn id="13" dur="2000" fill="hold"/>
                                        <p:tgtEl>
                                          <p:spTgt spid="59405"/>
                                        </p:tgtEl>
                                        <p:attrNameLst>
                                          <p:attrName>ppt_x</p:attrName>
                                        </p:attrNameLst>
                                      </p:cBhvr>
                                      <p:tavLst>
                                        <p:tav tm="0">
                                          <p:val>
                                            <p:strVal val="1+#ppt_w/2"/>
                                          </p:val>
                                        </p:tav>
                                        <p:tav tm="100000">
                                          <p:val>
                                            <p:strVal val="#ppt_x"/>
                                          </p:val>
                                        </p:tav>
                                      </p:tavLst>
                                    </p:anim>
                                    <p:anim calcmode="lin" valueType="num">
                                      <p:cBhvr additive="base">
                                        <p:cTn id="14" dur="2000" fill="hold"/>
                                        <p:tgtEl>
                                          <p:spTgt spid="5940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9408"/>
                                        </p:tgtEl>
                                        <p:attrNameLst>
                                          <p:attrName>style.visibility</p:attrName>
                                        </p:attrNameLst>
                                      </p:cBhvr>
                                      <p:to>
                                        <p:strVal val="visible"/>
                                      </p:to>
                                    </p:set>
                                    <p:anim calcmode="lin" valueType="num">
                                      <p:cBhvr additive="base">
                                        <p:cTn id="19" dur="2000" fill="hold"/>
                                        <p:tgtEl>
                                          <p:spTgt spid="59408"/>
                                        </p:tgtEl>
                                        <p:attrNameLst>
                                          <p:attrName>ppt_x</p:attrName>
                                        </p:attrNameLst>
                                      </p:cBhvr>
                                      <p:tavLst>
                                        <p:tav tm="0">
                                          <p:val>
                                            <p:strVal val="1+#ppt_w/2"/>
                                          </p:val>
                                        </p:tav>
                                        <p:tav tm="100000">
                                          <p:val>
                                            <p:strVal val="#ppt_x"/>
                                          </p:val>
                                        </p:tav>
                                      </p:tavLst>
                                    </p:anim>
                                    <p:anim calcmode="lin" valueType="num">
                                      <p:cBhvr additive="base">
                                        <p:cTn id="20" dur="2000" fill="hold"/>
                                        <p:tgtEl>
                                          <p:spTgt spid="594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05" grpId="0"/>
      <p:bldP spid="59406" grpId="0"/>
      <p:bldP spid="5940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页脚占位符 4"/>
          <p:cNvSpPr txBox="1">
            <a:spLocks noGrp="1"/>
          </p:cNvSpPr>
          <p:nvPr>
            <p:ph type="ftr" sz="quarter" idx="11"/>
          </p:nvPr>
        </p:nvSpPr>
        <p:spPr>
          <a:noFill/>
        </p:spPr>
        <p:txBody>
          <a:bodyPr vert="horz"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微软雅黑" panose="020B0503020204020204" charset="-122"/>
                <a:cs typeface="+mn-cs"/>
              </a:rPr>
              <a:t>安全帽    眼罩    耳罩    口罩   安全带    手套   工作服    绝缘鞋    </a:t>
            </a:r>
            <a:endParaRPr kumimoji="0" lang="zh-CN" altLang="en-US" sz="1200" b="0" i="0" u="none" strike="noStrike" kern="1200" cap="none" spc="0" normalizeH="0" baseline="0" noProof="0">
              <a:ln>
                <a:noFill/>
              </a:ln>
              <a:solidFill>
                <a:schemeClr val="tx1">
                  <a:tint val="75000"/>
                </a:schemeClr>
              </a:solidFill>
              <a:effectLst/>
              <a:uLnTx/>
              <a:uFillTx/>
              <a:latin typeface="+mn-lt"/>
              <a:ea typeface="微软雅黑" panose="020B0503020204020204" charset="-122"/>
              <a:cs typeface="+mn-cs"/>
            </a:endParaRPr>
          </a:p>
        </p:txBody>
      </p:sp>
      <p:sp>
        <p:nvSpPr>
          <p:cNvPr id="23554" name="Rectangle 2"/>
          <p:cNvSpPr/>
          <p:nvPr/>
        </p:nvSpPr>
        <p:spPr>
          <a:xfrm>
            <a:off x="2497138" y="71438"/>
            <a:ext cx="6191250" cy="1125537"/>
          </a:xfrm>
          <a:prstGeom prst="rect">
            <a:avLst/>
          </a:prstGeom>
          <a:noFill/>
          <a:ln w="9525">
            <a:noFill/>
          </a:ln>
        </p:spPr>
        <p:txBody>
          <a:bodyPr anchor="ctr" anchorCtr="0"/>
          <a:p>
            <a:pPr algn="ctr"/>
            <a:r>
              <a:rPr lang="zh-CN" altLang="en-US" sz="4400" b="1" dirty="0">
                <a:solidFill>
                  <a:schemeClr val="tx2"/>
                </a:solidFill>
                <a:latin typeface="Arial" panose="020B0604020202020204" pitchFamily="34" charset="0"/>
                <a:ea typeface="微软雅黑" panose="020B0503020204020204" charset="-122"/>
              </a:rPr>
              <a:t>如何正确佩戴安全帽 </a:t>
            </a:r>
            <a:endParaRPr lang="zh-CN" altLang="en-US" sz="4400" b="1" dirty="0">
              <a:solidFill>
                <a:schemeClr val="tx2"/>
              </a:solidFill>
              <a:latin typeface="Arial" panose="020B0604020202020204" pitchFamily="34" charset="0"/>
              <a:ea typeface="微软雅黑" panose="020B0503020204020204" charset="-122"/>
            </a:endParaRPr>
          </a:p>
        </p:txBody>
      </p:sp>
      <p:sp>
        <p:nvSpPr>
          <p:cNvPr id="23555" name="Line 3"/>
          <p:cNvSpPr/>
          <p:nvPr/>
        </p:nvSpPr>
        <p:spPr>
          <a:xfrm>
            <a:off x="1919288" y="1196975"/>
            <a:ext cx="7092950" cy="0"/>
          </a:xfrm>
          <a:prstGeom prst="line">
            <a:avLst/>
          </a:prstGeom>
          <a:ln w="57150" cap="flat" cmpd="sng">
            <a:solidFill>
              <a:srgbClr val="FFCC00"/>
            </a:solidFill>
            <a:prstDash val="sysDot"/>
            <a:round/>
            <a:headEnd type="none" w="med" len="med"/>
            <a:tailEnd type="none" w="med" len="med"/>
          </a:ln>
        </p:spPr>
      </p:sp>
      <p:pic>
        <p:nvPicPr>
          <p:cNvPr id="23556" name="Picture 5" descr="5345989_175608858338_2"/>
          <p:cNvPicPr>
            <a:picLocks noChangeAspect="1"/>
          </p:cNvPicPr>
          <p:nvPr/>
        </p:nvPicPr>
        <p:blipFill>
          <a:blip r:embed="rId1"/>
          <a:stretch>
            <a:fillRect/>
          </a:stretch>
        </p:blipFill>
        <p:spPr>
          <a:xfrm>
            <a:off x="9696450" y="5229225"/>
            <a:ext cx="688975" cy="1042988"/>
          </a:xfrm>
          <a:prstGeom prst="rect">
            <a:avLst/>
          </a:prstGeom>
          <a:noFill/>
          <a:ln w="9525">
            <a:noFill/>
          </a:ln>
        </p:spPr>
      </p:pic>
      <p:pic>
        <p:nvPicPr>
          <p:cNvPr id="23557" name="Picture 15" descr="无标题"/>
          <p:cNvPicPr>
            <a:picLocks noChangeAspect="1"/>
          </p:cNvPicPr>
          <p:nvPr/>
        </p:nvPicPr>
        <p:blipFill>
          <a:blip r:embed="rId2"/>
          <a:stretch>
            <a:fillRect/>
          </a:stretch>
        </p:blipFill>
        <p:spPr>
          <a:xfrm>
            <a:off x="2351088" y="1268413"/>
            <a:ext cx="6696075" cy="5002212"/>
          </a:xfrm>
          <a:prstGeom prst="rect">
            <a:avLst/>
          </a:prstGeom>
          <a:noFill/>
          <a:ln w="9525">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页脚占位符 4"/>
          <p:cNvSpPr txBox="1">
            <a:spLocks noGrp="1"/>
          </p:cNvSpPr>
          <p:nvPr>
            <p:ph type="ftr" sz="quarter" idx="11"/>
          </p:nvPr>
        </p:nvSpPr>
        <p:spPr>
          <a:noFill/>
        </p:spPr>
        <p:txBody>
          <a:bodyPr vert="horz"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微软雅黑" panose="020B0503020204020204" charset="-122"/>
                <a:cs typeface="+mn-cs"/>
              </a:rPr>
              <a:t>安全帽    眼罩    耳罩    口罩   安全带    手套   工作服    绝缘鞋    </a:t>
            </a:r>
            <a:endParaRPr kumimoji="0" lang="zh-CN" altLang="en-US" sz="1200" b="0" i="0" u="none" strike="noStrike" kern="1200" cap="none" spc="0" normalizeH="0" baseline="0" noProof="0">
              <a:ln>
                <a:noFill/>
              </a:ln>
              <a:solidFill>
                <a:schemeClr val="tx1">
                  <a:tint val="75000"/>
                </a:schemeClr>
              </a:solidFill>
              <a:effectLst/>
              <a:uLnTx/>
              <a:uFillTx/>
              <a:latin typeface="+mn-lt"/>
              <a:ea typeface="微软雅黑" panose="020B0503020204020204" charset="-122"/>
              <a:cs typeface="+mn-cs"/>
            </a:endParaRPr>
          </a:p>
        </p:txBody>
      </p:sp>
      <p:sp>
        <p:nvSpPr>
          <p:cNvPr id="25602" name="Rectangle 2"/>
          <p:cNvSpPr/>
          <p:nvPr/>
        </p:nvSpPr>
        <p:spPr>
          <a:xfrm>
            <a:off x="2497138" y="71438"/>
            <a:ext cx="6191250" cy="1125537"/>
          </a:xfrm>
          <a:prstGeom prst="rect">
            <a:avLst/>
          </a:prstGeom>
          <a:noFill/>
          <a:ln w="9525">
            <a:noFill/>
          </a:ln>
        </p:spPr>
        <p:txBody>
          <a:bodyPr anchor="ctr" anchorCtr="0"/>
          <a:p>
            <a:pPr algn="ctr"/>
            <a:r>
              <a:rPr lang="zh-CN" altLang="en-US" sz="4400" b="1" dirty="0">
                <a:solidFill>
                  <a:schemeClr val="tx2"/>
                </a:solidFill>
                <a:latin typeface="Arial" panose="020B0604020202020204" pitchFamily="34" charset="0"/>
                <a:ea typeface="微软雅黑" panose="020B0503020204020204" charset="-122"/>
              </a:rPr>
              <a:t>如何正确佩戴安全帽 </a:t>
            </a:r>
            <a:endParaRPr lang="zh-CN" altLang="en-US" sz="4400" b="1" dirty="0">
              <a:solidFill>
                <a:schemeClr val="tx2"/>
              </a:solidFill>
              <a:latin typeface="Arial" panose="020B0604020202020204" pitchFamily="34" charset="0"/>
              <a:ea typeface="微软雅黑" panose="020B0503020204020204" charset="-122"/>
            </a:endParaRPr>
          </a:p>
        </p:txBody>
      </p:sp>
      <p:sp>
        <p:nvSpPr>
          <p:cNvPr id="25603" name="Line 3"/>
          <p:cNvSpPr/>
          <p:nvPr/>
        </p:nvSpPr>
        <p:spPr>
          <a:xfrm>
            <a:off x="1919288" y="1196975"/>
            <a:ext cx="7092950" cy="0"/>
          </a:xfrm>
          <a:prstGeom prst="line">
            <a:avLst/>
          </a:prstGeom>
          <a:ln w="57150" cap="flat" cmpd="sng">
            <a:solidFill>
              <a:srgbClr val="FFCC00"/>
            </a:solidFill>
            <a:prstDash val="sysDot"/>
            <a:round/>
            <a:headEnd type="none" w="med" len="med"/>
            <a:tailEnd type="none" w="med" len="med"/>
          </a:ln>
        </p:spPr>
      </p:sp>
      <p:pic>
        <p:nvPicPr>
          <p:cNvPr id="25604" name="Picture 5" descr="5345989_175608858338_2"/>
          <p:cNvPicPr>
            <a:picLocks noChangeAspect="1"/>
          </p:cNvPicPr>
          <p:nvPr/>
        </p:nvPicPr>
        <p:blipFill>
          <a:blip r:embed="rId1"/>
          <a:stretch>
            <a:fillRect/>
          </a:stretch>
        </p:blipFill>
        <p:spPr>
          <a:xfrm>
            <a:off x="9696450" y="5229225"/>
            <a:ext cx="688975" cy="1042988"/>
          </a:xfrm>
          <a:prstGeom prst="rect">
            <a:avLst/>
          </a:prstGeom>
          <a:noFill/>
          <a:ln w="9525">
            <a:noFill/>
          </a:ln>
        </p:spPr>
      </p:pic>
      <p:pic>
        <p:nvPicPr>
          <p:cNvPr id="25605" name="Picture 7" descr="SDC10940"/>
          <p:cNvPicPr>
            <a:picLocks noChangeAspect="1"/>
          </p:cNvPicPr>
          <p:nvPr/>
        </p:nvPicPr>
        <p:blipFill>
          <a:blip r:embed="rId2"/>
          <a:stretch>
            <a:fillRect/>
          </a:stretch>
        </p:blipFill>
        <p:spPr>
          <a:xfrm>
            <a:off x="2495550" y="1287463"/>
            <a:ext cx="6624638" cy="4968875"/>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页脚占位符 4"/>
          <p:cNvSpPr txBox="1">
            <a:spLocks noGrp="1"/>
          </p:cNvSpPr>
          <p:nvPr>
            <p:ph type="ftr" sz="quarter" idx="11"/>
          </p:nvPr>
        </p:nvSpPr>
        <p:spPr>
          <a:noFill/>
        </p:spPr>
        <p:txBody>
          <a:bodyPr vert="horz"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微软雅黑" panose="020B0503020204020204" charset="-122"/>
                <a:cs typeface="+mn-cs"/>
              </a:rPr>
              <a:t>安全帽    眼罩    耳罩    口罩   安全带    手套   工作服    绝缘鞋    </a:t>
            </a:r>
            <a:endParaRPr kumimoji="0" lang="zh-CN" altLang="en-US" sz="1200" b="0" i="0" u="none" strike="noStrike" kern="1200" cap="none" spc="0" normalizeH="0" baseline="0" noProof="0">
              <a:ln>
                <a:noFill/>
              </a:ln>
              <a:solidFill>
                <a:schemeClr val="tx1">
                  <a:tint val="75000"/>
                </a:schemeClr>
              </a:solidFill>
              <a:effectLst/>
              <a:uLnTx/>
              <a:uFillTx/>
              <a:latin typeface="+mn-lt"/>
              <a:ea typeface="微软雅黑" panose="020B0503020204020204" charset="-122"/>
              <a:cs typeface="+mn-cs"/>
            </a:endParaRPr>
          </a:p>
        </p:txBody>
      </p:sp>
      <p:sp>
        <p:nvSpPr>
          <p:cNvPr id="27650" name="Rectangle 2"/>
          <p:cNvSpPr/>
          <p:nvPr/>
        </p:nvSpPr>
        <p:spPr>
          <a:xfrm>
            <a:off x="2497138" y="71438"/>
            <a:ext cx="6191250" cy="1125537"/>
          </a:xfrm>
          <a:prstGeom prst="rect">
            <a:avLst/>
          </a:prstGeom>
          <a:noFill/>
          <a:ln w="9525">
            <a:noFill/>
          </a:ln>
        </p:spPr>
        <p:txBody>
          <a:bodyPr anchor="ctr" anchorCtr="0"/>
          <a:p>
            <a:pPr algn="ctr"/>
            <a:r>
              <a:rPr lang="zh-CN" altLang="en-US" sz="4400" b="1" dirty="0">
                <a:solidFill>
                  <a:schemeClr val="tx2"/>
                </a:solidFill>
                <a:latin typeface="Arial" panose="020B0604020202020204" pitchFamily="34" charset="0"/>
                <a:ea typeface="微软雅黑" panose="020B0503020204020204" charset="-122"/>
              </a:rPr>
              <a:t>如何正确佩戴安全帽</a:t>
            </a:r>
            <a:endParaRPr lang="zh-CN" altLang="en-US" sz="4400" b="1" dirty="0">
              <a:solidFill>
                <a:schemeClr val="tx2"/>
              </a:solidFill>
              <a:latin typeface="Arial" panose="020B0604020202020204" pitchFamily="34" charset="0"/>
              <a:ea typeface="微软雅黑" panose="020B0503020204020204" charset="-122"/>
            </a:endParaRPr>
          </a:p>
        </p:txBody>
      </p:sp>
      <p:sp>
        <p:nvSpPr>
          <p:cNvPr id="27651" name="Line 3"/>
          <p:cNvSpPr/>
          <p:nvPr/>
        </p:nvSpPr>
        <p:spPr>
          <a:xfrm>
            <a:off x="1919288" y="1196975"/>
            <a:ext cx="7092950" cy="0"/>
          </a:xfrm>
          <a:prstGeom prst="line">
            <a:avLst/>
          </a:prstGeom>
          <a:ln w="57150" cap="flat" cmpd="sng">
            <a:solidFill>
              <a:srgbClr val="FFCC00"/>
            </a:solidFill>
            <a:prstDash val="sysDot"/>
            <a:round/>
            <a:headEnd type="none" w="med" len="med"/>
            <a:tailEnd type="none" w="med" len="med"/>
          </a:ln>
        </p:spPr>
      </p:sp>
      <p:pic>
        <p:nvPicPr>
          <p:cNvPr id="27652" name="Picture 5" descr="5345989_175608858338_2"/>
          <p:cNvPicPr>
            <a:picLocks noChangeAspect="1"/>
          </p:cNvPicPr>
          <p:nvPr/>
        </p:nvPicPr>
        <p:blipFill>
          <a:blip r:embed="rId1"/>
          <a:stretch>
            <a:fillRect/>
          </a:stretch>
        </p:blipFill>
        <p:spPr>
          <a:xfrm>
            <a:off x="9696450" y="5229225"/>
            <a:ext cx="688975" cy="1042988"/>
          </a:xfrm>
          <a:prstGeom prst="rect">
            <a:avLst/>
          </a:prstGeom>
          <a:noFill/>
          <a:ln w="9525">
            <a:noFill/>
          </a:ln>
        </p:spPr>
      </p:pic>
      <p:pic>
        <p:nvPicPr>
          <p:cNvPr id="27653" name="Picture 7" descr="ddd"/>
          <p:cNvPicPr>
            <a:picLocks noChangeAspect="1"/>
          </p:cNvPicPr>
          <p:nvPr/>
        </p:nvPicPr>
        <p:blipFill>
          <a:blip r:embed="rId2"/>
          <a:stretch>
            <a:fillRect/>
          </a:stretch>
        </p:blipFill>
        <p:spPr>
          <a:xfrm>
            <a:off x="2479675" y="1268413"/>
            <a:ext cx="6640513" cy="4976812"/>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页脚占位符 4"/>
          <p:cNvSpPr txBox="1">
            <a:spLocks noGrp="1"/>
          </p:cNvSpPr>
          <p:nvPr>
            <p:ph type="ftr" sz="quarter" idx="11"/>
          </p:nvPr>
        </p:nvSpPr>
        <p:spPr>
          <a:noFill/>
        </p:spPr>
        <p:txBody>
          <a:bodyPr vert="horz"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微软雅黑" panose="020B0503020204020204" charset="-122"/>
                <a:cs typeface="+mn-cs"/>
              </a:rPr>
              <a:t>安全帽    眼罩    耳罩    口罩   安全带    手套   工作服    绝缘鞋    </a:t>
            </a:r>
            <a:endParaRPr kumimoji="0" lang="zh-CN" altLang="en-US" sz="1200" b="0" i="0" u="none" strike="noStrike" kern="1200" cap="none" spc="0" normalizeH="0" baseline="0" noProof="0">
              <a:ln>
                <a:noFill/>
              </a:ln>
              <a:solidFill>
                <a:schemeClr val="tx1">
                  <a:tint val="75000"/>
                </a:schemeClr>
              </a:solidFill>
              <a:effectLst/>
              <a:uLnTx/>
              <a:uFillTx/>
              <a:latin typeface="+mn-lt"/>
              <a:ea typeface="微软雅黑" panose="020B0503020204020204" charset="-122"/>
              <a:cs typeface="+mn-cs"/>
            </a:endParaRPr>
          </a:p>
        </p:txBody>
      </p:sp>
      <p:sp>
        <p:nvSpPr>
          <p:cNvPr id="29698" name="Rectangle 2"/>
          <p:cNvSpPr/>
          <p:nvPr/>
        </p:nvSpPr>
        <p:spPr>
          <a:xfrm>
            <a:off x="2497138" y="71438"/>
            <a:ext cx="6191250" cy="1125537"/>
          </a:xfrm>
          <a:prstGeom prst="rect">
            <a:avLst/>
          </a:prstGeom>
          <a:noFill/>
          <a:ln w="9525">
            <a:noFill/>
          </a:ln>
        </p:spPr>
        <p:txBody>
          <a:bodyPr anchor="ctr" anchorCtr="0"/>
          <a:p>
            <a:pPr algn="ctr"/>
            <a:r>
              <a:rPr lang="zh-CN" altLang="en-US" sz="4400" b="1" dirty="0">
                <a:solidFill>
                  <a:schemeClr val="tx2"/>
                </a:solidFill>
                <a:latin typeface="Arial" panose="020B0604020202020204" pitchFamily="34" charset="0"/>
                <a:ea typeface="微软雅黑" panose="020B0503020204020204" charset="-122"/>
              </a:rPr>
              <a:t>如何正确佩戴安全帽 </a:t>
            </a:r>
            <a:endParaRPr lang="zh-CN" altLang="en-US" sz="4400" b="1" dirty="0">
              <a:solidFill>
                <a:schemeClr val="tx2"/>
              </a:solidFill>
              <a:latin typeface="Arial" panose="020B0604020202020204" pitchFamily="34" charset="0"/>
              <a:ea typeface="微软雅黑" panose="020B0503020204020204" charset="-122"/>
            </a:endParaRPr>
          </a:p>
        </p:txBody>
      </p:sp>
      <p:sp>
        <p:nvSpPr>
          <p:cNvPr id="29699" name="Line 3"/>
          <p:cNvSpPr/>
          <p:nvPr/>
        </p:nvSpPr>
        <p:spPr>
          <a:xfrm>
            <a:off x="1919288" y="1196975"/>
            <a:ext cx="7092950" cy="0"/>
          </a:xfrm>
          <a:prstGeom prst="line">
            <a:avLst/>
          </a:prstGeom>
          <a:ln w="57150" cap="flat" cmpd="sng">
            <a:solidFill>
              <a:srgbClr val="FFCC00"/>
            </a:solidFill>
            <a:prstDash val="sysDot"/>
            <a:round/>
            <a:headEnd type="none" w="med" len="med"/>
            <a:tailEnd type="none" w="med" len="med"/>
          </a:ln>
        </p:spPr>
      </p:sp>
      <p:pic>
        <p:nvPicPr>
          <p:cNvPr id="29700" name="Picture 5" descr="5345989_175608858338_2"/>
          <p:cNvPicPr>
            <a:picLocks noChangeAspect="1"/>
          </p:cNvPicPr>
          <p:nvPr/>
        </p:nvPicPr>
        <p:blipFill>
          <a:blip r:embed="rId1"/>
          <a:stretch>
            <a:fillRect/>
          </a:stretch>
        </p:blipFill>
        <p:spPr>
          <a:xfrm>
            <a:off x="9696450" y="5229225"/>
            <a:ext cx="688975" cy="1042988"/>
          </a:xfrm>
          <a:prstGeom prst="rect">
            <a:avLst/>
          </a:prstGeom>
          <a:noFill/>
          <a:ln w="9525">
            <a:noFill/>
          </a:ln>
        </p:spPr>
      </p:pic>
      <p:sp>
        <p:nvSpPr>
          <p:cNvPr id="29701" name="Rectangle 6"/>
          <p:cNvSpPr/>
          <p:nvPr/>
        </p:nvSpPr>
        <p:spPr>
          <a:xfrm>
            <a:off x="3289300" y="1341438"/>
            <a:ext cx="4606925" cy="720725"/>
          </a:xfrm>
          <a:prstGeom prst="rect">
            <a:avLst/>
          </a:prstGeom>
          <a:solidFill>
            <a:schemeClr val="accent1">
              <a:alpha val="0"/>
            </a:schemeClr>
          </a:solidFill>
          <a:ln w="9525" cap="flat" cmpd="sng">
            <a:solidFill>
              <a:schemeClr val="bg1"/>
            </a:solidFill>
            <a:prstDash val="solid"/>
            <a:miter/>
            <a:headEnd type="none" w="med" len="med"/>
            <a:tailEnd type="none" w="med" len="med"/>
          </a:ln>
        </p:spPr>
        <p:txBody>
          <a:bodyPr wrap="none" anchor="ctr" anchorCtr="0"/>
          <a:p>
            <a:r>
              <a:rPr lang="en-US" altLang="zh-CN" dirty="0">
                <a:solidFill>
                  <a:schemeClr val="hlink"/>
                </a:solidFill>
                <a:latin typeface="Calibri" panose="020F0502020204030204" pitchFamily="34" charset="0"/>
                <a:ea typeface="微软雅黑" panose="020B0503020204020204" charset="-122"/>
              </a:rPr>
              <a:t>5</a:t>
            </a:r>
            <a:r>
              <a:rPr lang="zh-CN" altLang="en-US" dirty="0">
                <a:solidFill>
                  <a:schemeClr val="hlink"/>
                </a:solidFill>
                <a:latin typeface="Calibri" panose="020F0502020204030204" pitchFamily="34" charset="0"/>
                <a:ea typeface="微软雅黑" panose="020B0503020204020204" charset="-122"/>
              </a:rPr>
              <a:t>、安全帽使用注意事项</a:t>
            </a:r>
            <a:endParaRPr lang="zh-CN" altLang="en-US" dirty="0">
              <a:solidFill>
                <a:schemeClr val="hlink"/>
              </a:solidFill>
              <a:latin typeface="Calibri" panose="020F0502020204030204" pitchFamily="34" charset="0"/>
              <a:ea typeface="微软雅黑" panose="020B0503020204020204" charset="-122"/>
            </a:endParaRPr>
          </a:p>
        </p:txBody>
      </p:sp>
      <p:sp>
        <p:nvSpPr>
          <p:cNvPr id="53257" name="Rectangle 9"/>
          <p:cNvSpPr/>
          <p:nvPr/>
        </p:nvSpPr>
        <p:spPr>
          <a:xfrm>
            <a:off x="3432175" y="2054225"/>
            <a:ext cx="6335713" cy="1200150"/>
          </a:xfrm>
          <a:prstGeom prst="rect">
            <a:avLst/>
          </a:prstGeom>
          <a:noFill/>
          <a:ln w="9525">
            <a:noFill/>
          </a:ln>
        </p:spPr>
        <p:txBody>
          <a:bodyPr anchor="ctr" anchorCtr="0">
            <a:spAutoFit/>
          </a:bodyPr>
          <a:p>
            <a:r>
              <a:rPr lang="en-US" altLang="zh-CN" sz="2400" dirty="0">
                <a:latin typeface="Calibri" panose="020F0502020204030204" pitchFamily="34" charset="0"/>
                <a:ea typeface="微软雅黑" panose="020B0503020204020204" charset="-122"/>
              </a:rPr>
              <a:t>5.1 </a:t>
            </a:r>
            <a:r>
              <a:rPr lang="zh-CN" altLang="en-US" sz="2400" dirty="0">
                <a:latin typeface="Calibri" panose="020F0502020204030204" pitchFamily="34" charset="0"/>
                <a:ea typeface="微软雅黑" panose="020B0503020204020204" charset="-122"/>
              </a:rPr>
              <a:t>安全帽体顶部除了在帽体内部安装了帽衬外，有的还开了小孔通风。但在使用时不要为了透气而随便再行开孔。</a:t>
            </a:r>
            <a:endParaRPr lang="zh-CN" altLang="en-US" sz="2400" dirty="0">
              <a:latin typeface="Calibri" panose="020F0502020204030204" pitchFamily="34" charset="0"/>
              <a:ea typeface="微软雅黑" panose="020B0503020204020204" charset="-122"/>
            </a:endParaRPr>
          </a:p>
        </p:txBody>
      </p:sp>
      <p:pic>
        <p:nvPicPr>
          <p:cNvPr id="29703" name="Picture 10" descr="u=3425853963,3669266160&amp;fm=23&amp;gp=0"/>
          <p:cNvPicPr>
            <a:picLocks noChangeAspect="1"/>
          </p:cNvPicPr>
          <p:nvPr/>
        </p:nvPicPr>
        <p:blipFill>
          <a:blip r:embed="rId2"/>
          <a:stretch>
            <a:fillRect/>
          </a:stretch>
        </p:blipFill>
        <p:spPr>
          <a:xfrm>
            <a:off x="1843088" y="1484313"/>
            <a:ext cx="1196975" cy="1439862"/>
          </a:xfrm>
          <a:prstGeom prst="rect">
            <a:avLst/>
          </a:prstGeom>
          <a:noFill/>
          <a:ln w="9525">
            <a:noFill/>
          </a:ln>
        </p:spPr>
      </p:pic>
      <p:pic>
        <p:nvPicPr>
          <p:cNvPr id="29704" name="Picture 11" descr="u=3872719918,760151375&amp;fm=51&amp;gp=0"/>
          <p:cNvPicPr>
            <a:picLocks noChangeAspect="1"/>
          </p:cNvPicPr>
          <p:nvPr/>
        </p:nvPicPr>
        <p:blipFill>
          <a:blip r:embed="rId3"/>
          <a:stretch>
            <a:fillRect/>
          </a:stretch>
        </p:blipFill>
        <p:spPr>
          <a:xfrm>
            <a:off x="1916113" y="3068638"/>
            <a:ext cx="1244600" cy="1439862"/>
          </a:xfrm>
          <a:prstGeom prst="rect">
            <a:avLst/>
          </a:prstGeom>
          <a:noFill/>
          <a:ln w="9525">
            <a:noFill/>
          </a:ln>
        </p:spPr>
      </p:pic>
      <p:pic>
        <p:nvPicPr>
          <p:cNvPr id="29705" name="Picture 12" descr="u=4236216876,2187949348&amp;fm=51&amp;gp=0"/>
          <p:cNvPicPr>
            <a:picLocks noChangeAspect="1"/>
          </p:cNvPicPr>
          <p:nvPr/>
        </p:nvPicPr>
        <p:blipFill>
          <a:blip r:embed="rId4"/>
          <a:stretch>
            <a:fillRect/>
          </a:stretch>
        </p:blipFill>
        <p:spPr>
          <a:xfrm>
            <a:off x="1774825" y="4652963"/>
            <a:ext cx="1220788" cy="1441450"/>
          </a:xfrm>
          <a:prstGeom prst="rect">
            <a:avLst/>
          </a:prstGeom>
          <a:noFill/>
          <a:ln w="9525">
            <a:noFill/>
          </a:ln>
        </p:spPr>
      </p:pic>
      <p:sp>
        <p:nvSpPr>
          <p:cNvPr id="53261" name="Rectangle 13"/>
          <p:cNvSpPr/>
          <p:nvPr/>
        </p:nvSpPr>
        <p:spPr>
          <a:xfrm>
            <a:off x="3432175" y="3381375"/>
            <a:ext cx="6335713" cy="1568450"/>
          </a:xfrm>
          <a:prstGeom prst="rect">
            <a:avLst/>
          </a:prstGeom>
          <a:noFill/>
          <a:ln w="9525">
            <a:noFill/>
          </a:ln>
        </p:spPr>
        <p:txBody>
          <a:bodyPr anchor="ctr" anchorCtr="0">
            <a:spAutoFit/>
          </a:bodyPr>
          <a:p>
            <a:r>
              <a:rPr lang="en-US" altLang="zh-CN" sz="2400" dirty="0">
                <a:latin typeface="Calibri" panose="020F0502020204030204" pitchFamily="34" charset="0"/>
                <a:ea typeface="微软雅黑" panose="020B0503020204020204" charset="-122"/>
              </a:rPr>
              <a:t>5.2 </a:t>
            </a:r>
            <a:r>
              <a:rPr lang="zh-CN" altLang="en-US" sz="2400" dirty="0">
                <a:latin typeface="Calibri" panose="020F0502020204030204" pitchFamily="34" charset="0"/>
                <a:ea typeface="微软雅黑" panose="020B0503020204020204" charset="-122"/>
              </a:rPr>
              <a:t>由于安全帽在使用过程中，会逐渐损坏。所以要定期检查，检查有没有龟裂、下凹、裂痕和磨损等情况，发现异常现象要立即更换，不准再继续使用。 </a:t>
            </a:r>
            <a:endParaRPr lang="zh-CN" altLang="en-US" sz="2400" dirty="0">
              <a:latin typeface="Calibri" panose="020F0502020204030204" pitchFamily="34" charset="0"/>
              <a:ea typeface="微软雅黑" panose="020B0503020204020204" charset="-122"/>
            </a:endParaRPr>
          </a:p>
        </p:txBody>
      </p:sp>
      <p:sp>
        <p:nvSpPr>
          <p:cNvPr id="53262" name="Rectangle 14"/>
          <p:cNvSpPr/>
          <p:nvPr/>
        </p:nvSpPr>
        <p:spPr>
          <a:xfrm>
            <a:off x="3432175" y="5194300"/>
            <a:ext cx="6480175" cy="831850"/>
          </a:xfrm>
          <a:prstGeom prst="rect">
            <a:avLst/>
          </a:prstGeom>
          <a:noFill/>
          <a:ln w="9525">
            <a:noFill/>
          </a:ln>
        </p:spPr>
        <p:txBody>
          <a:bodyPr anchor="ctr" anchorCtr="0">
            <a:spAutoFit/>
          </a:bodyPr>
          <a:p>
            <a:r>
              <a:rPr lang="en-US" altLang="zh-CN" sz="2400" dirty="0">
                <a:latin typeface="Calibri" panose="020F0502020204030204" pitchFamily="34" charset="0"/>
                <a:ea typeface="微软雅黑" panose="020B0503020204020204" charset="-122"/>
              </a:rPr>
              <a:t>5.3</a:t>
            </a:r>
            <a:r>
              <a:rPr lang="zh-CN" altLang="en-US" sz="2400" dirty="0">
                <a:latin typeface="Calibri" panose="020F0502020204030204" pitchFamily="34" charset="0"/>
                <a:ea typeface="微软雅黑" panose="020B0503020204020204" charset="-122"/>
              </a:rPr>
              <a:t>严禁使用只有下颌带与帽壳连接的安全帽，也就是帽内无缓冲层的安全帽。 </a:t>
            </a:r>
            <a:endParaRPr lang="zh-CN" altLang="en-US" sz="2400" dirty="0">
              <a:latin typeface="Calibri" panose="020F0502020204030204" pitchFamily="34" charset="0"/>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3257"/>
                                        </p:tgtEl>
                                        <p:attrNameLst>
                                          <p:attrName>style.visibility</p:attrName>
                                        </p:attrNameLst>
                                      </p:cBhvr>
                                      <p:to>
                                        <p:strVal val="visible"/>
                                      </p:to>
                                    </p:set>
                                    <p:anim calcmode="lin" valueType="num">
                                      <p:cBhvr additive="base">
                                        <p:cTn id="7" dur="2000" fill="hold"/>
                                        <p:tgtEl>
                                          <p:spTgt spid="53257"/>
                                        </p:tgtEl>
                                        <p:attrNameLst>
                                          <p:attrName>ppt_x</p:attrName>
                                        </p:attrNameLst>
                                      </p:cBhvr>
                                      <p:tavLst>
                                        <p:tav tm="0">
                                          <p:val>
                                            <p:strVal val="1+#ppt_w/2"/>
                                          </p:val>
                                        </p:tav>
                                        <p:tav tm="100000">
                                          <p:val>
                                            <p:strVal val="#ppt_x"/>
                                          </p:val>
                                        </p:tav>
                                      </p:tavLst>
                                    </p:anim>
                                    <p:anim calcmode="lin" valueType="num">
                                      <p:cBhvr additive="base">
                                        <p:cTn id="8" dur="2000" fill="hold"/>
                                        <p:tgtEl>
                                          <p:spTgt spid="5325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3261"/>
                                        </p:tgtEl>
                                        <p:attrNameLst>
                                          <p:attrName>style.visibility</p:attrName>
                                        </p:attrNameLst>
                                      </p:cBhvr>
                                      <p:to>
                                        <p:strVal val="visible"/>
                                      </p:to>
                                    </p:set>
                                    <p:anim calcmode="lin" valueType="num">
                                      <p:cBhvr additive="base">
                                        <p:cTn id="13" dur="2000" fill="hold"/>
                                        <p:tgtEl>
                                          <p:spTgt spid="53261"/>
                                        </p:tgtEl>
                                        <p:attrNameLst>
                                          <p:attrName>ppt_x</p:attrName>
                                        </p:attrNameLst>
                                      </p:cBhvr>
                                      <p:tavLst>
                                        <p:tav tm="0">
                                          <p:val>
                                            <p:strVal val="1+#ppt_w/2"/>
                                          </p:val>
                                        </p:tav>
                                        <p:tav tm="100000">
                                          <p:val>
                                            <p:strVal val="#ppt_x"/>
                                          </p:val>
                                        </p:tav>
                                      </p:tavLst>
                                    </p:anim>
                                    <p:anim calcmode="lin" valueType="num">
                                      <p:cBhvr additive="base">
                                        <p:cTn id="14" dur="2000" fill="hold"/>
                                        <p:tgtEl>
                                          <p:spTgt spid="5326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3262"/>
                                        </p:tgtEl>
                                        <p:attrNameLst>
                                          <p:attrName>style.visibility</p:attrName>
                                        </p:attrNameLst>
                                      </p:cBhvr>
                                      <p:to>
                                        <p:strVal val="visible"/>
                                      </p:to>
                                    </p:set>
                                    <p:anim calcmode="lin" valueType="num">
                                      <p:cBhvr additive="base">
                                        <p:cTn id="19" dur="2000" fill="hold"/>
                                        <p:tgtEl>
                                          <p:spTgt spid="53262"/>
                                        </p:tgtEl>
                                        <p:attrNameLst>
                                          <p:attrName>ppt_x</p:attrName>
                                        </p:attrNameLst>
                                      </p:cBhvr>
                                      <p:tavLst>
                                        <p:tav tm="0">
                                          <p:val>
                                            <p:strVal val="1+#ppt_w/2"/>
                                          </p:val>
                                        </p:tav>
                                        <p:tav tm="100000">
                                          <p:val>
                                            <p:strVal val="#ppt_x"/>
                                          </p:val>
                                        </p:tav>
                                      </p:tavLst>
                                    </p:anim>
                                    <p:anim calcmode="lin" valueType="num">
                                      <p:cBhvr additive="base">
                                        <p:cTn id="20" dur="2000" fill="hold"/>
                                        <p:tgtEl>
                                          <p:spTgt spid="532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7" grpId="0"/>
      <p:bldP spid="53261" grpId="0"/>
      <p:bldP spid="5326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页脚占位符 4"/>
          <p:cNvSpPr txBox="1">
            <a:spLocks noGrp="1"/>
          </p:cNvSpPr>
          <p:nvPr>
            <p:ph type="ftr" sz="quarter" idx="11"/>
          </p:nvPr>
        </p:nvSpPr>
        <p:spPr>
          <a:noFill/>
        </p:spPr>
        <p:txBody>
          <a:bodyPr vert="horz"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微软雅黑" panose="020B0503020204020204" charset="-122"/>
                <a:cs typeface="+mn-cs"/>
              </a:rPr>
              <a:t>安全帽    眼罩    耳罩    口罩   安全带    手套   工作服    绝缘鞋    </a:t>
            </a:r>
            <a:endParaRPr kumimoji="0" lang="zh-CN" altLang="en-US" sz="1200" b="0" i="0" u="none" strike="noStrike" kern="1200" cap="none" spc="0" normalizeH="0" baseline="0" noProof="0">
              <a:ln>
                <a:noFill/>
              </a:ln>
              <a:solidFill>
                <a:schemeClr val="tx1">
                  <a:tint val="75000"/>
                </a:schemeClr>
              </a:solidFill>
              <a:effectLst/>
              <a:uLnTx/>
              <a:uFillTx/>
              <a:latin typeface="+mn-lt"/>
              <a:ea typeface="微软雅黑" panose="020B0503020204020204" charset="-122"/>
              <a:cs typeface="+mn-cs"/>
            </a:endParaRPr>
          </a:p>
        </p:txBody>
      </p:sp>
      <p:sp>
        <p:nvSpPr>
          <p:cNvPr id="31746" name="Rectangle 2"/>
          <p:cNvSpPr/>
          <p:nvPr/>
        </p:nvSpPr>
        <p:spPr>
          <a:xfrm>
            <a:off x="2497138" y="71438"/>
            <a:ext cx="6191250" cy="1125537"/>
          </a:xfrm>
          <a:prstGeom prst="rect">
            <a:avLst/>
          </a:prstGeom>
          <a:noFill/>
          <a:ln w="9525">
            <a:noFill/>
          </a:ln>
        </p:spPr>
        <p:txBody>
          <a:bodyPr anchor="ctr" anchorCtr="0"/>
          <a:p>
            <a:pPr algn="ctr"/>
            <a:r>
              <a:rPr lang="zh-CN" altLang="en-US" sz="4400" b="1" dirty="0">
                <a:solidFill>
                  <a:schemeClr val="tx2"/>
                </a:solidFill>
                <a:latin typeface="Arial" panose="020B0604020202020204" pitchFamily="34" charset="0"/>
                <a:ea typeface="微软雅黑" panose="020B0503020204020204" charset="-122"/>
              </a:rPr>
              <a:t>如何正确佩戴安全帽 </a:t>
            </a:r>
            <a:endParaRPr lang="zh-CN" altLang="en-US" sz="4400" b="1" dirty="0">
              <a:solidFill>
                <a:schemeClr val="tx2"/>
              </a:solidFill>
              <a:latin typeface="Arial" panose="020B0604020202020204" pitchFamily="34" charset="0"/>
              <a:ea typeface="微软雅黑" panose="020B0503020204020204" charset="-122"/>
            </a:endParaRPr>
          </a:p>
        </p:txBody>
      </p:sp>
      <p:sp>
        <p:nvSpPr>
          <p:cNvPr id="31747" name="Line 3"/>
          <p:cNvSpPr/>
          <p:nvPr/>
        </p:nvSpPr>
        <p:spPr>
          <a:xfrm>
            <a:off x="1919288" y="1196975"/>
            <a:ext cx="7092950" cy="0"/>
          </a:xfrm>
          <a:prstGeom prst="line">
            <a:avLst/>
          </a:prstGeom>
          <a:ln w="57150" cap="flat" cmpd="sng">
            <a:solidFill>
              <a:srgbClr val="FFCC00"/>
            </a:solidFill>
            <a:prstDash val="sysDot"/>
            <a:round/>
            <a:headEnd type="none" w="med" len="med"/>
            <a:tailEnd type="none" w="med" len="med"/>
          </a:ln>
        </p:spPr>
      </p:sp>
      <p:pic>
        <p:nvPicPr>
          <p:cNvPr id="31748" name="Picture 5" descr="5345989_175608858338_2"/>
          <p:cNvPicPr>
            <a:picLocks noChangeAspect="1"/>
          </p:cNvPicPr>
          <p:nvPr/>
        </p:nvPicPr>
        <p:blipFill>
          <a:blip r:embed="rId1"/>
          <a:stretch>
            <a:fillRect/>
          </a:stretch>
        </p:blipFill>
        <p:spPr>
          <a:xfrm>
            <a:off x="9696450" y="5229225"/>
            <a:ext cx="688975" cy="1042988"/>
          </a:xfrm>
          <a:prstGeom prst="rect">
            <a:avLst/>
          </a:prstGeom>
          <a:noFill/>
          <a:ln w="9525">
            <a:noFill/>
          </a:ln>
        </p:spPr>
      </p:pic>
      <p:sp>
        <p:nvSpPr>
          <p:cNvPr id="31749" name="Rectangle 6"/>
          <p:cNvSpPr/>
          <p:nvPr/>
        </p:nvSpPr>
        <p:spPr>
          <a:xfrm>
            <a:off x="3289300" y="1341438"/>
            <a:ext cx="4606925" cy="720725"/>
          </a:xfrm>
          <a:prstGeom prst="rect">
            <a:avLst/>
          </a:prstGeom>
          <a:solidFill>
            <a:schemeClr val="accent1">
              <a:alpha val="0"/>
            </a:schemeClr>
          </a:solidFill>
          <a:ln w="9525" cap="flat" cmpd="sng">
            <a:solidFill>
              <a:schemeClr val="bg1"/>
            </a:solidFill>
            <a:prstDash val="solid"/>
            <a:miter/>
            <a:headEnd type="none" w="med" len="med"/>
            <a:tailEnd type="none" w="med" len="med"/>
          </a:ln>
        </p:spPr>
        <p:txBody>
          <a:bodyPr wrap="none" anchor="ctr" anchorCtr="0"/>
          <a:p>
            <a:r>
              <a:rPr lang="en-US" altLang="zh-CN" dirty="0">
                <a:solidFill>
                  <a:schemeClr val="hlink"/>
                </a:solidFill>
                <a:latin typeface="Calibri" panose="020F0502020204030204" pitchFamily="34" charset="0"/>
                <a:ea typeface="微软雅黑" panose="020B0503020204020204" charset="-122"/>
              </a:rPr>
              <a:t>5</a:t>
            </a:r>
            <a:r>
              <a:rPr lang="zh-CN" altLang="en-US" dirty="0">
                <a:solidFill>
                  <a:schemeClr val="hlink"/>
                </a:solidFill>
                <a:latin typeface="Calibri" panose="020F0502020204030204" pitchFamily="34" charset="0"/>
                <a:ea typeface="微软雅黑" panose="020B0503020204020204" charset="-122"/>
              </a:rPr>
              <a:t>、安全帽使用注意事项</a:t>
            </a:r>
            <a:endParaRPr lang="zh-CN" altLang="en-US" dirty="0">
              <a:solidFill>
                <a:schemeClr val="hlink"/>
              </a:solidFill>
              <a:latin typeface="Calibri" panose="020F0502020204030204" pitchFamily="34" charset="0"/>
              <a:ea typeface="微软雅黑" panose="020B0503020204020204" charset="-122"/>
            </a:endParaRPr>
          </a:p>
        </p:txBody>
      </p:sp>
      <p:sp>
        <p:nvSpPr>
          <p:cNvPr id="61447" name="Rectangle 7"/>
          <p:cNvSpPr/>
          <p:nvPr/>
        </p:nvSpPr>
        <p:spPr>
          <a:xfrm>
            <a:off x="3432175" y="2414588"/>
            <a:ext cx="6335713" cy="1200150"/>
          </a:xfrm>
          <a:prstGeom prst="rect">
            <a:avLst/>
          </a:prstGeom>
          <a:noFill/>
          <a:ln w="9525">
            <a:noFill/>
          </a:ln>
        </p:spPr>
        <p:txBody>
          <a:bodyPr anchor="ctr" anchorCtr="0">
            <a:spAutoFit/>
          </a:bodyPr>
          <a:p>
            <a:r>
              <a:rPr lang="en-US" altLang="zh-CN" sz="2400" dirty="0">
                <a:latin typeface="Calibri" panose="020F0502020204030204" pitchFamily="34" charset="0"/>
                <a:ea typeface="微软雅黑" panose="020B0503020204020204" charset="-122"/>
              </a:rPr>
              <a:t>5.4 </a:t>
            </a:r>
            <a:r>
              <a:rPr lang="zh-CN" altLang="en-US" sz="2400" dirty="0">
                <a:latin typeface="Calibri" panose="020F0502020204030204" pitchFamily="34" charset="0"/>
                <a:ea typeface="微软雅黑" panose="020B0503020204020204" charset="-122"/>
              </a:rPr>
              <a:t>由于安全帽大部分是使用高密度低压聚乙烯塑料制成，具有硬化和变蜕的性质。所以不易长时间地在阳光下曝晒。</a:t>
            </a:r>
            <a:endParaRPr lang="zh-CN" altLang="en-US" dirty="0">
              <a:latin typeface="Calibri" panose="020F0502020204030204" pitchFamily="34" charset="0"/>
              <a:ea typeface="微软雅黑" panose="020B0503020204020204" charset="-122"/>
            </a:endParaRPr>
          </a:p>
        </p:txBody>
      </p:sp>
      <p:pic>
        <p:nvPicPr>
          <p:cNvPr id="31751" name="Picture 8" descr="u=3425853963,3669266160&amp;fm=23&amp;gp=0"/>
          <p:cNvPicPr>
            <a:picLocks noChangeAspect="1"/>
          </p:cNvPicPr>
          <p:nvPr/>
        </p:nvPicPr>
        <p:blipFill>
          <a:blip r:embed="rId2"/>
          <a:stretch>
            <a:fillRect/>
          </a:stretch>
        </p:blipFill>
        <p:spPr>
          <a:xfrm>
            <a:off x="1843088" y="1484313"/>
            <a:ext cx="1196975" cy="1439862"/>
          </a:xfrm>
          <a:prstGeom prst="rect">
            <a:avLst/>
          </a:prstGeom>
          <a:noFill/>
          <a:ln w="9525">
            <a:noFill/>
          </a:ln>
        </p:spPr>
      </p:pic>
      <p:pic>
        <p:nvPicPr>
          <p:cNvPr id="31752" name="Picture 9" descr="u=3872719918,760151375&amp;fm=51&amp;gp=0"/>
          <p:cNvPicPr>
            <a:picLocks noChangeAspect="1"/>
          </p:cNvPicPr>
          <p:nvPr/>
        </p:nvPicPr>
        <p:blipFill>
          <a:blip r:embed="rId3"/>
          <a:stretch>
            <a:fillRect/>
          </a:stretch>
        </p:blipFill>
        <p:spPr>
          <a:xfrm>
            <a:off x="1916113" y="3068638"/>
            <a:ext cx="1244600" cy="1439862"/>
          </a:xfrm>
          <a:prstGeom prst="rect">
            <a:avLst/>
          </a:prstGeom>
          <a:noFill/>
          <a:ln w="9525">
            <a:noFill/>
          </a:ln>
        </p:spPr>
      </p:pic>
      <p:pic>
        <p:nvPicPr>
          <p:cNvPr id="31753" name="Picture 10" descr="u=4236216876,2187949348&amp;fm=51&amp;gp=0"/>
          <p:cNvPicPr>
            <a:picLocks noChangeAspect="1"/>
          </p:cNvPicPr>
          <p:nvPr/>
        </p:nvPicPr>
        <p:blipFill>
          <a:blip r:embed="rId4"/>
          <a:stretch>
            <a:fillRect/>
          </a:stretch>
        </p:blipFill>
        <p:spPr>
          <a:xfrm>
            <a:off x="1774825" y="4652963"/>
            <a:ext cx="1220788" cy="1441450"/>
          </a:xfrm>
          <a:prstGeom prst="rect">
            <a:avLst/>
          </a:prstGeom>
          <a:noFill/>
          <a:ln w="9525">
            <a:noFill/>
          </a:ln>
        </p:spPr>
      </p:pic>
      <p:sp>
        <p:nvSpPr>
          <p:cNvPr id="61451" name="Rectangle 11"/>
          <p:cNvSpPr/>
          <p:nvPr/>
        </p:nvSpPr>
        <p:spPr>
          <a:xfrm>
            <a:off x="3432175" y="3997325"/>
            <a:ext cx="6335713" cy="1568450"/>
          </a:xfrm>
          <a:prstGeom prst="rect">
            <a:avLst/>
          </a:prstGeom>
          <a:noFill/>
          <a:ln w="9525">
            <a:noFill/>
          </a:ln>
        </p:spPr>
        <p:txBody>
          <a:bodyPr anchor="ctr" anchorCtr="0">
            <a:spAutoFit/>
          </a:bodyPr>
          <a:p>
            <a:r>
              <a:rPr lang="en-US" altLang="zh-CN" sz="2400" dirty="0">
                <a:latin typeface="Calibri" panose="020F0502020204030204" pitchFamily="34" charset="0"/>
                <a:ea typeface="微软雅黑" panose="020B0503020204020204" charset="-122"/>
              </a:rPr>
              <a:t>5.5 </a:t>
            </a:r>
            <a:r>
              <a:rPr lang="zh-CN" altLang="en-US" sz="2400" dirty="0">
                <a:latin typeface="Calibri" panose="020F0502020204030204" pitchFamily="34" charset="0"/>
                <a:ea typeface="微软雅黑" panose="020B0503020204020204" charset="-122"/>
              </a:rPr>
              <a:t>新领的安全帽，首先检查是否有劳动部门允许生产的证明及产品合格证，再看是否破损、薄厚不均，缓冲层及调整带和弹性带是否齐全有效。不符合规定要求的立即调换。</a:t>
            </a:r>
            <a:endParaRPr lang="zh-CN" altLang="en-US" sz="2400" dirty="0">
              <a:latin typeface="Calibri" panose="020F0502020204030204" pitchFamily="34" charset="0"/>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1447"/>
                                        </p:tgtEl>
                                        <p:attrNameLst>
                                          <p:attrName>style.visibility</p:attrName>
                                        </p:attrNameLst>
                                      </p:cBhvr>
                                      <p:to>
                                        <p:strVal val="visible"/>
                                      </p:to>
                                    </p:set>
                                    <p:anim calcmode="lin" valueType="num">
                                      <p:cBhvr additive="base">
                                        <p:cTn id="7" dur="2000" fill="hold"/>
                                        <p:tgtEl>
                                          <p:spTgt spid="61447"/>
                                        </p:tgtEl>
                                        <p:attrNameLst>
                                          <p:attrName>ppt_x</p:attrName>
                                        </p:attrNameLst>
                                      </p:cBhvr>
                                      <p:tavLst>
                                        <p:tav tm="0">
                                          <p:val>
                                            <p:strVal val="1+#ppt_w/2"/>
                                          </p:val>
                                        </p:tav>
                                        <p:tav tm="100000">
                                          <p:val>
                                            <p:strVal val="#ppt_x"/>
                                          </p:val>
                                        </p:tav>
                                      </p:tavLst>
                                    </p:anim>
                                    <p:anim calcmode="lin" valueType="num">
                                      <p:cBhvr additive="base">
                                        <p:cTn id="8" dur="2000" fill="hold"/>
                                        <p:tgtEl>
                                          <p:spTgt spid="6144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1451"/>
                                        </p:tgtEl>
                                        <p:attrNameLst>
                                          <p:attrName>style.visibility</p:attrName>
                                        </p:attrNameLst>
                                      </p:cBhvr>
                                      <p:to>
                                        <p:strVal val="visible"/>
                                      </p:to>
                                    </p:set>
                                    <p:anim calcmode="lin" valueType="num">
                                      <p:cBhvr additive="base">
                                        <p:cTn id="13" dur="2000" fill="hold"/>
                                        <p:tgtEl>
                                          <p:spTgt spid="61451"/>
                                        </p:tgtEl>
                                        <p:attrNameLst>
                                          <p:attrName>ppt_x</p:attrName>
                                        </p:attrNameLst>
                                      </p:cBhvr>
                                      <p:tavLst>
                                        <p:tav tm="0">
                                          <p:val>
                                            <p:strVal val="1+#ppt_w/2"/>
                                          </p:val>
                                        </p:tav>
                                        <p:tav tm="100000">
                                          <p:val>
                                            <p:strVal val="#ppt_x"/>
                                          </p:val>
                                        </p:tav>
                                      </p:tavLst>
                                    </p:anim>
                                    <p:anim calcmode="lin" valueType="num">
                                      <p:cBhvr additive="base">
                                        <p:cTn id="14" dur="2000" fill="hold"/>
                                        <p:tgtEl>
                                          <p:spTgt spid="614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7" grpId="0"/>
      <p:bldP spid="6145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页脚占位符 4"/>
          <p:cNvSpPr txBox="1">
            <a:spLocks noGrp="1"/>
          </p:cNvSpPr>
          <p:nvPr>
            <p:ph type="ftr" sz="quarter" idx="11"/>
          </p:nvPr>
        </p:nvSpPr>
        <p:spPr>
          <a:noFill/>
        </p:spPr>
        <p:txBody>
          <a:bodyPr vert="horz"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微软雅黑" panose="020B0503020204020204" charset="-122"/>
                <a:cs typeface="+mn-cs"/>
              </a:rPr>
              <a:t>安全帽    眼罩    耳罩    口罩   安全带    手套   工作服    绝缘鞋    </a:t>
            </a:r>
            <a:endParaRPr kumimoji="0" lang="zh-CN" altLang="en-US" sz="1200" b="0" i="0" u="none" strike="noStrike" kern="1200" cap="none" spc="0" normalizeH="0" baseline="0" noProof="0">
              <a:ln>
                <a:noFill/>
              </a:ln>
              <a:solidFill>
                <a:schemeClr val="tx1">
                  <a:tint val="75000"/>
                </a:schemeClr>
              </a:solidFill>
              <a:effectLst/>
              <a:uLnTx/>
              <a:uFillTx/>
              <a:latin typeface="+mn-lt"/>
              <a:ea typeface="微软雅黑" panose="020B0503020204020204" charset="-122"/>
              <a:cs typeface="+mn-cs"/>
            </a:endParaRPr>
          </a:p>
        </p:txBody>
      </p:sp>
      <p:sp>
        <p:nvSpPr>
          <p:cNvPr id="33794" name="Rectangle 2"/>
          <p:cNvSpPr/>
          <p:nvPr/>
        </p:nvSpPr>
        <p:spPr>
          <a:xfrm>
            <a:off x="2497138" y="71438"/>
            <a:ext cx="6191250" cy="1125537"/>
          </a:xfrm>
          <a:prstGeom prst="rect">
            <a:avLst/>
          </a:prstGeom>
          <a:noFill/>
          <a:ln w="9525">
            <a:noFill/>
          </a:ln>
        </p:spPr>
        <p:txBody>
          <a:bodyPr anchor="ctr" anchorCtr="0"/>
          <a:p>
            <a:pPr algn="ctr"/>
            <a:r>
              <a:rPr lang="zh-CN" altLang="en-US" sz="4400" b="1" dirty="0">
                <a:solidFill>
                  <a:schemeClr val="tx2"/>
                </a:solidFill>
                <a:latin typeface="Arial" panose="020B0604020202020204" pitchFamily="34" charset="0"/>
                <a:ea typeface="微软雅黑" panose="020B0503020204020204" charset="-122"/>
              </a:rPr>
              <a:t>如何正确佩戴安全帽</a:t>
            </a:r>
            <a:endParaRPr lang="zh-CN" altLang="en-US" sz="4400" b="1" dirty="0">
              <a:solidFill>
                <a:schemeClr val="tx2"/>
              </a:solidFill>
              <a:latin typeface="Arial" panose="020B0604020202020204" pitchFamily="34" charset="0"/>
              <a:ea typeface="微软雅黑" panose="020B0503020204020204" charset="-122"/>
            </a:endParaRPr>
          </a:p>
        </p:txBody>
      </p:sp>
      <p:sp>
        <p:nvSpPr>
          <p:cNvPr id="33795" name="Line 3"/>
          <p:cNvSpPr/>
          <p:nvPr/>
        </p:nvSpPr>
        <p:spPr>
          <a:xfrm>
            <a:off x="1919288" y="1196975"/>
            <a:ext cx="7092950" cy="0"/>
          </a:xfrm>
          <a:prstGeom prst="line">
            <a:avLst/>
          </a:prstGeom>
          <a:ln w="57150" cap="flat" cmpd="sng">
            <a:solidFill>
              <a:srgbClr val="FFCC00"/>
            </a:solidFill>
            <a:prstDash val="sysDot"/>
            <a:round/>
            <a:headEnd type="none" w="med" len="med"/>
            <a:tailEnd type="none" w="med" len="med"/>
          </a:ln>
        </p:spPr>
      </p:sp>
      <p:pic>
        <p:nvPicPr>
          <p:cNvPr id="33796" name="Picture 5" descr="5345989_175608858338_2"/>
          <p:cNvPicPr>
            <a:picLocks noChangeAspect="1"/>
          </p:cNvPicPr>
          <p:nvPr/>
        </p:nvPicPr>
        <p:blipFill>
          <a:blip r:embed="rId1"/>
          <a:stretch>
            <a:fillRect/>
          </a:stretch>
        </p:blipFill>
        <p:spPr>
          <a:xfrm>
            <a:off x="9696450" y="5229225"/>
            <a:ext cx="688975" cy="1042988"/>
          </a:xfrm>
          <a:prstGeom prst="rect">
            <a:avLst/>
          </a:prstGeom>
          <a:noFill/>
          <a:ln w="9525">
            <a:noFill/>
          </a:ln>
        </p:spPr>
      </p:pic>
      <p:sp>
        <p:nvSpPr>
          <p:cNvPr id="33797" name="Rectangle 6"/>
          <p:cNvSpPr/>
          <p:nvPr/>
        </p:nvSpPr>
        <p:spPr>
          <a:xfrm>
            <a:off x="3289300" y="1341438"/>
            <a:ext cx="4678363" cy="720725"/>
          </a:xfrm>
          <a:prstGeom prst="rect">
            <a:avLst/>
          </a:prstGeom>
          <a:solidFill>
            <a:schemeClr val="accent1">
              <a:alpha val="0"/>
            </a:schemeClr>
          </a:solidFill>
          <a:ln w="9525" cap="flat" cmpd="sng">
            <a:solidFill>
              <a:schemeClr val="bg1"/>
            </a:solidFill>
            <a:prstDash val="solid"/>
            <a:miter/>
            <a:headEnd type="none" w="med" len="med"/>
            <a:tailEnd type="none" w="med" len="med"/>
          </a:ln>
        </p:spPr>
        <p:txBody>
          <a:bodyPr wrap="none" anchor="ctr" anchorCtr="0"/>
          <a:p>
            <a:r>
              <a:rPr lang="en-US" altLang="zh-CN" dirty="0">
                <a:solidFill>
                  <a:schemeClr val="hlink"/>
                </a:solidFill>
                <a:latin typeface="Calibri" panose="020F0502020204030204" pitchFamily="34" charset="0"/>
                <a:ea typeface="微软雅黑" panose="020B0503020204020204" charset="-122"/>
              </a:rPr>
              <a:t>5</a:t>
            </a:r>
            <a:r>
              <a:rPr lang="zh-CN" altLang="en-US" dirty="0">
                <a:solidFill>
                  <a:schemeClr val="hlink"/>
                </a:solidFill>
                <a:latin typeface="Calibri" panose="020F0502020204030204" pitchFamily="34" charset="0"/>
                <a:ea typeface="微软雅黑" panose="020B0503020204020204" charset="-122"/>
              </a:rPr>
              <a:t>、安全帽使用注意事项</a:t>
            </a:r>
            <a:endParaRPr lang="zh-CN" altLang="en-US" dirty="0">
              <a:solidFill>
                <a:schemeClr val="hlink"/>
              </a:solidFill>
              <a:latin typeface="Calibri" panose="020F0502020204030204" pitchFamily="34" charset="0"/>
              <a:ea typeface="微软雅黑" panose="020B0503020204020204" charset="-122"/>
            </a:endParaRPr>
          </a:p>
        </p:txBody>
      </p:sp>
      <p:sp>
        <p:nvSpPr>
          <p:cNvPr id="63495" name="Rectangle 7"/>
          <p:cNvSpPr/>
          <p:nvPr/>
        </p:nvSpPr>
        <p:spPr>
          <a:xfrm>
            <a:off x="3432175" y="3986213"/>
            <a:ext cx="6335713" cy="1570037"/>
          </a:xfrm>
          <a:prstGeom prst="rect">
            <a:avLst/>
          </a:prstGeom>
          <a:noFill/>
          <a:ln w="9525">
            <a:noFill/>
          </a:ln>
        </p:spPr>
        <p:txBody>
          <a:bodyPr anchor="ctr" anchorCtr="0">
            <a:spAutoFit/>
          </a:bodyPr>
          <a:p>
            <a:r>
              <a:rPr lang="en-US" altLang="zh-CN" sz="2400" dirty="0">
                <a:latin typeface="Calibri" panose="020F0502020204030204" pitchFamily="34" charset="0"/>
                <a:ea typeface="微软雅黑" panose="020B0503020204020204" charset="-122"/>
              </a:rPr>
              <a:t>5.7 </a:t>
            </a:r>
            <a:r>
              <a:rPr lang="zh-CN" altLang="en-US" sz="2400" dirty="0">
                <a:latin typeface="Calibri" panose="020F0502020204030204" pitchFamily="34" charset="0"/>
                <a:ea typeface="微软雅黑" panose="020B0503020204020204" charset="-122"/>
              </a:rPr>
              <a:t>平时使用安全帽时应保持整洁，不能接触火源，不要任意涂刷油漆，不准当凳子坐，防止丢失。如果丢失或损坏，必须立即补发或更换。无安全帽一律不准进入施工现场。</a:t>
            </a:r>
            <a:r>
              <a:rPr lang="zh-CN" altLang="en-US" dirty="0">
                <a:latin typeface="Calibri" panose="020F0502020204030204" pitchFamily="34" charset="0"/>
                <a:ea typeface="微软雅黑" panose="020B0503020204020204" charset="-122"/>
              </a:rPr>
              <a:t> </a:t>
            </a:r>
            <a:endParaRPr lang="zh-CN" altLang="en-US" dirty="0">
              <a:latin typeface="Calibri" panose="020F0502020204030204" pitchFamily="34" charset="0"/>
              <a:ea typeface="微软雅黑" panose="020B0503020204020204" charset="-122"/>
            </a:endParaRPr>
          </a:p>
        </p:txBody>
      </p:sp>
      <p:pic>
        <p:nvPicPr>
          <p:cNvPr id="33799" name="Picture 8" descr="u=3425853963,3669266160&amp;fm=23&amp;gp=0"/>
          <p:cNvPicPr>
            <a:picLocks noChangeAspect="1"/>
          </p:cNvPicPr>
          <p:nvPr/>
        </p:nvPicPr>
        <p:blipFill>
          <a:blip r:embed="rId2"/>
          <a:stretch>
            <a:fillRect/>
          </a:stretch>
        </p:blipFill>
        <p:spPr>
          <a:xfrm>
            <a:off x="1843088" y="1484313"/>
            <a:ext cx="1196975" cy="1439862"/>
          </a:xfrm>
          <a:prstGeom prst="rect">
            <a:avLst/>
          </a:prstGeom>
          <a:noFill/>
          <a:ln w="9525">
            <a:noFill/>
          </a:ln>
        </p:spPr>
      </p:pic>
      <p:pic>
        <p:nvPicPr>
          <p:cNvPr id="33800" name="Picture 9" descr="u=3872719918,760151375&amp;fm=51&amp;gp=0"/>
          <p:cNvPicPr>
            <a:picLocks noChangeAspect="1"/>
          </p:cNvPicPr>
          <p:nvPr/>
        </p:nvPicPr>
        <p:blipFill>
          <a:blip r:embed="rId3"/>
          <a:stretch>
            <a:fillRect/>
          </a:stretch>
        </p:blipFill>
        <p:spPr>
          <a:xfrm>
            <a:off x="1916113" y="3068638"/>
            <a:ext cx="1244600" cy="1439862"/>
          </a:xfrm>
          <a:prstGeom prst="rect">
            <a:avLst/>
          </a:prstGeom>
          <a:noFill/>
          <a:ln w="9525">
            <a:noFill/>
          </a:ln>
        </p:spPr>
      </p:pic>
      <p:pic>
        <p:nvPicPr>
          <p:cNvPr id="33801" name="Picture 10" descr="u=4236216876,2187949348&amp;fm=51&amp;gp=0"/>
          <p:cNvPicPr>
            <a:picLocks noChangeAspect="1"/>
          </p:cNvPicPr>
          <p:nvPr/>
        </p:nvPicPr>
        <p:blipFill>
          <a:blip r:embed="rId4"/>
          <a:stretch>
            <a:fillRect/>
          </a:stretch>
        </p:blipFill>
        <p:spPr>
          <a:xfrm>
            <a:off x="1774825" y="4652963"/>
            <a:ext cx="1220788" cy="1441450"/>
          </a:xfrm>
          <a:prstGeom prst="rect">
            <a:avLst/>
          </a:prstGeom>
          <a:noFill/>
          <a:ln w="9525">
            <a:noFill/>
          </a:ln>
        </p:spPr>
      </p:pic>
      <p:sp>
        <p:nvSpPr>
          <p:cNvPr id="63501" name="Rectangle 13"/>
          <p:cNvSpPr/>
          <p:nvPr/>
        </p:nvSpPr>
        <p:spPr>
          <a:xfrm>
            <a:off x="3432175" y="2379663"/>
            <a:ext cx="6480175" cy="1200150"/>
          </a:xfrm>
          <a:prstGeom prst="rect">
            <a:avLst/>
          </a:prstGeom>
          <a:noFill/>
          <a:ln w="9525">
            <a:noFill/>
          </a:ln>
        </p:spPr>
        <p:txBody>
          <a:bodyPr anchor="ctr" anchorCtr="0">
            <a:spAutoFit/>
          </a:bodyPr>
          <a:p>
            <a:r>
              <a:rPr lang="en-US" altLang="zh-CN" sz="2400" dirty="0">
                <a:latin typeface="Calibri" panose="020F0502020204030204" pitchFamily="34" charset="0"/>
                <a:ea typeface="微软雅黑" panose="020B0503020204020204" charset="-122"/>
              </a:rPr>
              <a:t>5.6 </a:t>
            </a:r>
            <a:r>
              <a:rPr lang="zh-CN" altLang="en-US" sz="2400" dirty="0">
                <a:latin typeface="Calibri" panose="020F0502020204030204" pitchFamily="34" charset="0"/>
                <a:ea typeface="微软雅黑" panose="020B0503020204020204" charset="-122"/>
              </a:rPr>
              <a:t>在现场室内作业也要戴安全帽，特别是在室内带电作业时，更要认真戴好安全帽，因为安全帽不但可以防碰撞，且还能起到绝缘作用。</a:t>
            </a:r>
            <a:endParaRPr lang="zh-CN" altLang="en-US" dirty="0">
              <a:latin typeface="Calibri" panose="020F0502020204030204" pitchFamily="34" charset="0"/>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3501"/>
                                        </p:tgtEl>
                                        <p:attrNameLst>
                                          <p:attrName>style.visibility</p:attrName>
                                        </p:attrNameLst>
                                      </p:cBhvr>
                                      <p:to>
                                        <p:strVal val="visible"/>
                                      </p:to>
                                    </p:set>
                                    <p:anim calcmode="lin" valueType="num">
                                      <p:cBhvr additive="base">
                                        <p:cTn id="7" dur="2000" fill="hold"/>
                                        <p:tgtEl>
                                          <p:spTgt spid="63501"/>
                                        </p:tgtEl>
                                        <p:attrNameLst>
                                          <p:attrName>ppt_x</p:attrName>
                                        </p:attrNameLst>
                                      </p:cBhvr>
                                      <p:tavLst>
                                        <p:tav tm="0">
                                          <p:val>
                                            <p:strVal val="1+#ppt_w/2"/>
                                          </p:val>
                                        </p:tav>
                                        <p:tav tm="100000">
                                          <p:val>
                                            <p:strVal val="#ppt_x"/>
                                          </p:val>
                                        </p:tav>
                                      </p:tavLst>
                                    </p:anim>
                                    <p:anim calcmode="lin" valueType="num">
                                      <p:cBhvr additive="base">
                                        <p:cTn id="8" dur="2000" fill="hold"/>
                                        <p:tgtEl>
                                          <p:spTgt spid="6350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3495"/>
                                        </p:tgtEl>
                                        <p:attrNameLst>
                                          <p:attrName>style.visibility</p:attrName>
                                        </p:attrNameLst>
                                      </p:cBhvr>
                                      <p:to>
                                        <p:strVal val="visible"/>
                                      </p:to>
                                    </p:set>
                                    <p:anim calcmode="lin" valueType="num">
                                      <p:cBhvr additive="base">
                                        <p:cTn id="13" dur="2000" fill="hold"/>
                                        <p:tgtEl>
                                          <p:spTgt spid="63495"/>
                                        </p:tgtEl>
                                        <p:attrNameLst>
                                          <p:attrName>ppt_x</p:attrName>
                                        </p:attrNameLst>
                                      </p:cBhvr>
                                      <p:tavLst>
                                        <p:tav tm="0">
                                          <p:val>
                                            <p:strVal val="1+#ppt_w/2"/>
                                          </p:val>
                                        </p:tav>
                                        <p:tav tm="100000">
                                          <p:val>
                                            <p:strVal val="#ppt_x"/>
                                          </p:val>
                                        </p:tav>
                                      </p:tavLst>
                                    </p:anim>
                                    <p:anim calcmode="lin" valueType="num">
                                      <p:cBhvr additive="base">
                                        <p:cTn id="14" dur="2000" fill="hold"/>
                                        <p:tgtEl>
                                          <p:spTgt spid="634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5" grpId="0"/>
      <p:bldP spid="6350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页脚占位符 4"/>
          <p:cNvSpPr txBox="1">
            <a:spLocks noGrp="1"/>
          </p:cNvSpPr>
          <p:nvPr>
            <p:ph type="ftr" sz="quarter" idx="11"/>
          </p:nvPr>
        </p:nvSpPr>
        <p:spPr>
          <a:noFill/>
        </p:spPr>
        <p:txBody>
          <a:bodyPr vert="horz"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微软雅黑" panose="020B0503020204020204" charset="-122"/>
                <a:cs typeface="+mn-cs"/>
              </a:rPr>
              <a:t>安全帽    眼罩    耳罩    口罩   安全带    手套   工作服    绝缘鞋    </a:t>
            </a:r>
            <a:endParaRPr kumimoji="0" lang="zh-CN" altLang="en-US" sz="1200" b="0" i="0" u="none" strike="noStrike" kern="1200" cap="none" spc="0" normalizeH="0" baseline="0" noProof="0">
              <a:ln>
                <a:noFill/>
              </a:ln>
              <a:solidFill>
                <a:schemeClr val="tx1">
                  <a:tint val="75000"/>
                </a:schemeClr>
              </a:solidFill>
              <a:effectLst/>
              <a:uLnTx/>
              <a:uFillTx/>
              <a:latin typeface="+mn-lt"/>
              <a:ea typeface="微软雅黑" panose="020B0503020204020204" charset="-122"/>
              <a:cs typeface="+mn-cs"/>
            </a:endParaRPr>
          </a:p>
        </p:txBody>
      </p:sp>
      <p:sp>
        <p:nvSpPr>
          <p:cNvPr id="35842" name="Rectangle 2"/>
          <p:cNvSpPr/>
          <p:nvPr/>
        </p:nvSpPr>
        <p:spPr>
          <a:xfrm>
            <a:off x="2208213" y="0"/>
            <a:ext cx="6408737" cy="1125538"/>
          </a:xfrm>
          <a:prstGeom prst="rect">
            <a:avLst/>
          </a:prstGeom>
          <a:noFill/>
          <a:ln w="9525">
            <a:noFill/>
          </a:ln>
        </p:spPr>
        <p:txBody>
          <a:bodyPr anchor="ctr" anchorCtr="0"/>
          <a:p>
            <a:pPr algn="ctr"/>
            <a:r>
              <a:rPr lang="zh-CN" altLang="en-US" sz="4400" b="1" dirty="0">
                <a:solidFill>
                  <a:schemeClr val="tx2"/>
                </a:solidFill>
                <a:latin typeface="Arial" panose="020B0604020202020204" pitchFamily="34" charset="0"/>
                <a:ea typeface="微软雅黑" panose="020B0503020204020204" charset="-122"/>
              </a:rPr>
              <a:t>如何正确佩戴防护眼镜 </a:t>
            </a:r>
            <a:endParaRPr lang="zh-CN" altLang="en-US" sz="4400" b="1" dirty="0">
              <a:solidFill>
                <a:schemeClr val="tx2"/>
              </a:solidFill>
              <a:latin typeface="Arial" panose="020B0604020202020204" pitchFamily="34" charset="0"/>
              <a:ea typeface="微软雅黑" panose="020B0503020204020204" charset="-122"/>
            </a:endParaRPr>
          </a:p>
        </p:txBody>
      </p:sp>
      <p:sp>
        <p:nvSpPr>
          <p:cNvPr id="35843" name="Line 3"/>
          <p:cNvSpPr/>
          <p:nvPr/>
        </p:nvSpPr>
        <p:spPr>
          <a:xfrm>
            <a:off x="1919288" y="1196975"/>
            <a:ext cx="7092950" cy="0"/>
          </a:xfrm>
          <a:prstGeom prst="line">
            <a:avLst/>
          </a:prstGeom>
          <a:ln w="57150" cap="flat" cmpd="sng">
            <a:solidFill>
              <a:srgbClr val="FFCC00"/>
            </a:solidFill>
            <a:prstDash val="sysDot"/>
            <a:round/>
            <a:headEnd type="none" w="med" len="med"/>
            <a:tailEnd type="none" w="med" len="med"/>
          </a:ln>
        </p:spPr>
      </p:sp>
      <p:sp>
        <p:nvSpPr>
          <p:cNvPr id="35844" name="Rectangle 30"/>
          <p:cNvSpPr/>
          <p:nvPr/>
        </p:nvSpPr>
        <p:spPr>
          <a:xfrm>
            <a:off x="2495550" y="1412875"/>
            <a:ext cx="4105275" cy="720725"/>
          </a:xfrm>
          <a:prstGeom prst="rect">
            <a:avLst/>
          </a:prstGeom>
          <a:solidFill>
            <a:schemeClr val="accent1">
              <a:alpha val="0"/>
            </a:schemeClr>
          </a:solidFill>
          <a:ln w="9525" cap="flat" cmpd="sng">
            <a:solidFill>
              <a:schemeClr val="bg1"/>
            </a:solidFill>
            <a:prstDash val="solid"/>
            <a:miter/>
            <a:headEnd type="none" w="med" len="med"/>
            <a:tailEnd type="none" w="med" len="med"/>
          </a:ln>
        </p:spPr>
        <p:txBody>
          <a:bodyPr wrap="none" anchor="ctr" anchorCtr="0"/>
          <a:p>
            <a:r>
              <a:rPr lang="en-US" altLang="zh-CN" dirty="0">
                <a:solidFill>
                  <a:schemeClr val="hlink"/>
                </a:solidFill>
                <a:latin typeface="Calibri" panose="020F0502020204030204" pitchFamily="34" charset="0"/>
                <a:ea typeface="微软雅黑" panose="020B0503020204020204" charset="-122"/>
              </a:rPr>
              <a:t>1</a:t>
            </a:r>
            <a:r>
              <a:rPr lang="zh-CN" altLang="en-US" dirty="0">
                <a:solidFill>
                  <a:schemeClr val="hlink"/>
                </a:solidFill>
                <a:latin typeface="Calibri" panose="020F0502020204030204" pitchFamily="34" charset="0"/>
                <a:ea typeface="微软雅黑" panose="020B0503020204020204" charset="-122"/>
              </a:rPr>
              <a:t>、防护眼镜的种类</a:t>
            </a:r>
            <a:endParaRPr lang="zh-CN" altLang="en-US" dirty="0">
              <a:solidFill>
                <a:schemeClr val="hlink"/>
              </a:solidFill>
              <a:latin typeface="Calibri" panose="020F0502020204030204" pitchFamily="34" charset="0"/>
              <a:ea typeface="微软雅黑" panose="020B0503020204020204" charset="-122"/>
            </a:endParaRPr>
          </a:p>
        </p:txBody>
      </p:sp>
      <p:pic>
        <p:nvPicPr>
          <p:cNvPr id="40993" name="Picture 33" descr="防护式眼罩"/>
          <p:cNvPicPr>
            <a:picLocks noChangeAspect="1"/>
          </p:cNvPicPr>
          <p:nvPr/>
        </p:nvPicPr>
        <p:blipFill>
          <a:blip r:embed="rId1"/>
          <a:stretch>
            <a:fillRect/>
          </a:stretch>
        </p:blipFill>
        <p:spPr>
          <a:xfrm>
            <a:off x="6202363" y="2698750"/>
            <a:ext cx="3598862" cy="2549525"/>
          </a:xfrm>
          <a:prstGeom prst="rect">
            <a:avLst/>
          </a:prstGeom>
          <a:noFill/>
          <a:ln w="9525">
            <a:noFill/>
          </a:ln>
        </p:spPr>
      </p:pic>
      <p:pic>
        <p:nvPicPr>
          <p:cNvPr id="40994" name="Picture 34" descr="安全眼镜"/>
          <p:cNvPicPr>
            <a:picLocks noChangeAspect="1"/>
          </p:cNvPicPr>
          <p:nvPr/>
        </p:nvPicPr>
        <p:blipFill>
          <a:blip r:embed="rId2"/>
          <a:stretch>
            <a:fillRect/>
          </a:stretch>
        </p:blipFill>
        <p:spPr>
          <a:xfrm>
            <a:off x="2422525" y="2698750"/>
            <a:ext cx="3598863" cy="25495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0994"/>
                                        </p:tgtEl>
                                        <p:attrNameLst>
                                          <p:attrName>style.visibility</p:attrName>
                                        </p:attrNameLst>
                                      </p:cBhvr>
                                      <p:to>
                                        <p:strVal val="visible"/>
                                      </p:to>
                                    </p:set>
                                    <p:anim calcmode="lin" valueType="num">
                                      <p:cBhvr additive="base">
                                        <p:cTn id="7" dur="2000" fill="hold"/>
                                        <p:tgtEl>
                                          <p:spTgt spid="40994"/>
                                        </p:tgtEl>
                                        <p:attrNameLst>
                                          <p:attrName>ppt_x</p:attrName>
                                        </p:attrNameLst>
                                      </p:cBhvr>
                                      <p:tavLst>
                                        <p:tav tm="0">
                                          <p:val>
                                            <p:strVal val="0-#ppt_w/2"/>
                                          </p:val>
                                        </p:tav>
                                        <p:tav tm="100000">
                                          <p:val>
                                            <p:strVal val="#ppt_x"/>
                                          </p:val>
                                        </p:tav>
                                      </p:tavLst>
                                    </p:anim>
                                    <p:anim calcmode="lin" valueType="num">
                                      <p:cBhvr additive="base">
                                        <p:cTn id="8" dur="2000" fill="hold"/>
                                        <p:tgtEl>
                                          <p:spTgt spid="4099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0993"/>
                                        </p:tgtEl>
                                        <p:attrNameLst>
                                          <p:attrName>style.visibility</p:attrName>
                                        </p:attrNameLst>
                                      </p:cBhvr>
                                      <p:to>
                                        <p:strVal val="visible"/>
                                      </p:to>
                                    </p:set>
                                    <p:anim calcmode="lin" valueType="num">
                                      <p:cBhvr additive="base">
                                        <p:cTn id="13" dur="2000" fill="hold"/>
                                        <p:tgtEl>
                                          <p:spTgt spid="40993"/>
                                        </p:tgtEl>
                                        <p:attrNameLst>
                                          <p:attrName>ppt_x</p:attrName>
                                        </p:attrNameLst>
                                      </p:cBhvr>
                                      <p:tavLst>
                                        <p:tav tm="0">
                                          <p:val>
                                            <p:strVal val="1+#ppt_w/2"/>
                                          </p:val>
                                        </p:tav>
                                        <p:tav tm="100000">
                                          <p:val>
                                            <p:strVal val="#ppt_x"/>
                                          </p:val>
                                        </p:tav>
                                      </p:tavLst>
                                    </p:anim>
                                    <p:anim calcmode="lin" valueType="num">
                                      <p:cBhvr additive="base">
                                        <p:cTn id="14" dur="2000" fill="hold"/>
                                        <p:tgtEl>
                                          <p:spTgt spid="409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页脚占位符 4"/>
          <p:cNvSpPr txBox="1">
            <a:spLocks noGrp="1"/>
          </p:cNvSpPr>
          <p:nvPr>
            <p:ph type="ftr" sz="quarter" idx="11"/>
          </p:nvPr>
        </p:nvSpPr>
        <p:spPr>
          <a:noFill/>
        </p:spPr>
        <p:txBody>
          <a:bodyPr vert="horz"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微软雅黑" panose="020B0503020204020204" charset="-122"/>
                <a:cs typeface="+mn-cs"/>
              </a:rPr>
              <a:t>安全帽    眼罩    耳罩    口罩   安全带    手套   工作服    绝缘鞋    </a:t>
            </a:r>
            <a:endParaRPr kumimoji="0" lang="zh-CN" altLang="en-US" sz="1200" b="0" i="0" u="none" strike="noStrike" kern="1200" cap="none" spc="0" normalizeH="0" baseline="0" noProof="0">
              <a:ln>
                <a:noFill/>
              </a:ln>
              <a:solidFill>
                <a:schemeClr val="tx1">
                  <a:tint val="75000"/>
                </a:schemeClr>
              </a:solidFill>
              <a:effectLst/>
              <a:uLnTx/>
              <a:uFillTx/>
              <a:latin typeface="+mn-lt"/>
              <a:ea typeface="微软雅黑" panose="020B0503020204020204" charset="-122"/>
              <a:cs typeface="+mn-cs"/>
            </a:endParaRPr>
          </a:p>
        </p:txBody>
      </p:sp>
      <p:sp>
        <p:nvSpPr>
          <p:cNvPr id="37890" name="Rectangle 2"/>
          <p:cNvSpPr/>
          <p:nvPr/>
        </p:nvSpPr>
        <p:spPr>
          <a:xfrm>
            <a:off x="2208213" y="0"/>
            <a:ext cx="6408737" cy="1125538"/>
          </a:xfrm>
          <a:prstGeom prst="rect">
            <a:avLst/>
          </a:prstGeom>
          <a:noFill/>
          <a:ln w="9525">
            <a:noFill/>
          </a:ln>
        </p:spPr>
        <p:txBody>
          <a:bodyPr anchor="ctr" anchorCtr="0"/>
          <a:p>
            <a:pPr algn="ctr"/>
            <a:r>
              <a:rPr lang="zh-CN" altLang="en-US" sz="4400" b="1" dirty="0">
                <a:solidFill>
                  <a:schemeClr val="tx2"/>
                </a:solidFill>
                <a:latin typeface="Arial" panose="020B0604020202020204" pitchFamily="34" charset="0"/>
                <a:ea typeface="微软雅黑" panose="020B0503020204020204" charset="-122"/>
              </a:rPr>
              <a:t>如何正确佩戴防护眼镜 </a:t>
            </a:r>
            <a:endParaRPr lang="zh-CN" altLang="en-US" sz="4400" b="1" dirty="0">
              <a:solidFill>
                <a:schemeClr val="tx2"/>
              </a:solidFill>
              <a:latin typeface="Arial" panose="020B0604020202020204" pitchFamily="34" charset="0"/>
              <a:ea typeface="微软雅黑" panose="020B0503020204020204" charset="-122"/>
            </a:endParaRPr>
          </a:p>
        </p:txBody>
      </p:sp>
      <p:sp>
        <p:nvSpPr>
          <p:cNvPr id="37891" name="Line 3"/>
          <p:cNvSpPr/>
          <p:nvPr/>
        </p:nvSpPr>
        <p:spPr>
          <a:xfrm>
            <a:off x="1919288" y="1196975"/>
            <a:ext cx="7092950" cy="0"/>
          </a:xfrm>
          <a:prstGeom prst="line">
            <a:avLst/>
          </a:prstGeom>
          <a:ln w="57150" cap="flat" cmpd="sng">
            <a:solidFill>
              <a:srgbClr val="FFCC00"/>
            </a:solidFill>
            <a:prstDash val="sysDot"/>
            <a:round/>
            <a:headEnd type="none" w="med" len="med"/>
            <a:tailEnd type="none" w="med" len="med"/>
          </a:ln>
        </p:spPr>
      </p:sp>
      <p:sp>
        <p:nvSpPr>
          <p:cNvPr id="37892" name="Rectangle 5"/>
          <p:cNvSpPr/>
          <p:nvPr/>
        </p:nvSpPr>
        <p:spPr>
          <a:xfrm>
            <a:off x="2495550" y="1412875"/>
            <a:ext cx="3744913" cy="720725"/>
          </a:xfrm>
          <a:prstGeom prst="rect">
            <a:avLst/>
          </a:prstGeom>
          <a:solidFill>
            <a:schemeClr val="accent1">
              <a:alpha val="0"/>
            </a:schemeClr>
          </a:solidFill>
          <a:ln w="9525" cap="flat" cmpd="sng">
            <a:solidFill>
              <a:schemeClr val="bg1"/>
            </a:solidFill>
            <a:prstDash val="solid"/>
            <a:miter/>
            <a:headEnd type="none" w="med" len="med"/>
            <a:tailEnd type="none" w="med" len="med"/>
          </a:ln>
        </p:spPr>
        <p:txBody>
          <a:bodyPr wrap="none" anchor="ctr" anchorCtr="0"/>
          <a:p>
            <a:r>
              <a:rPr lang="en-US" altLang="zh-CN" dirty="0">
                <a:solidFill>
                  <a:schemeClr val="hlink"/>
                </a:solidFill>
                <a:latin typeface="Calibri" panose="020F0502020204030204" pitchFamily="34" charset="0"/>
                <a:ea typeface="微软雅黑" panose="020B0503020204020204" charset="-122"/>
              </a:rPr>
              <a:t>1</a:t>
            </a:r>
            <a:r>
              <a:rPr lang="zh-CN" altLang="en-US" dirty="0">
                <a:solidFill>
                  <a:schemeClr val="hlink"/>
                </a:solidFill>
                <a:latin typeface="Calibri" panose="020F0502020204030204" pitchFamily="34" charset="0"/>
                <a:ea typeface="微软雅黑" panose="020B0503020204020204" charset="-122"/>
              </a:rPr>
              <a:t>、防护眼镜的种类</a:t>
            </a:r>
            <a:endParaRPr lang="zh-CN" altLang="en-US" dirty="0">
              <a:solidFill>
                <a:schemeClr val="hlink"/>
              </a:solidFill>
              <a:latin typeface="Calibri" panose="020F0502020204030204" pitchFamily="34" charset="0"/>
              <a:ea typeface="微软雅黑" panose="020B0503020204020204" charset="-122"/>
            </a:endParaRPr>
          </a:p>
        </p:txBody>
      </p:sp>
      <p:pic>
        <p:nvPicPr>
          <p:cNvPr id="37893" name="Picture 8" descr="电焊用头罩"/>
          <p:cNvPicPr>
            <a:picLocks noChangeAspect="1"/>
          </p:cNvPicPr>
          <p:nvPr/>
        </p:nvPicPr>
        <p:blipFill>
          <a:blip r:embed="rId1"/>
          <a:stretch>
            <a:fillRect/>
          </a:stretch>
        </p:blipFill>
        <p:spPr>
          <a:xfrm>
            <a:off x="6202363" y="2698750"/>
            <a:ext cx="3598862" cy="2549525"/>
          </a:xfrm>
          <a:prstGeom prst="rect">
            <a:avLst/>
          </a:prstGeom>
          <a:noFill/>
          <a:ln w="9525">
            <a:noFill/>
          </a:ln>
        </p:spPr>
      </p:pic>
      <p:pic>
        <p:nvPicPr>
          <p:cNvPr id="37894" name="Picture 9" descr="防护式眼罩"/>
          <p:cNvPicPr>
            <a:picLocks noChangeAspect="1"/>
          </p:cNvPicPr>
          <p:nvPr/>
        </p:nvPicPr>
        <p:blipFill>
          <a:blip r:embed="rId2"/>
          <a:stretch>
            <a:fillRect/>
          </a:stretch>
        </p:blipFill>
        <p:spPr>
          <a:xfrm>
            <a:off x="2422525" y="2698750"/>
            <a:ext cx="3598863" cy="2549525"/>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691" y="1143000"/>
            <a:ext cx="7421880" cy="241490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8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charset="-122"/>
              <a:sym typeface="宋体" panose="02010600030101010101" pitchFamily="2" charset="-122"/>
            </a:endParaRPr>
          </a:p>
        </p:txBody>
      </p:sp>
    </p:spTree>
    <p:custDataLst>
      <p:tags r:id="rId4"/>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页脚占位符 4"/>
          <p:cNvSpPr txBox="1">
            <a:spLocks noGrp="1"/>
          </p:cNvSpPr>
          <p:nvPr>
            <p:ph type="ftr" sz="quarter" idx="11"/>
          </p:nvPr>
        </p:nvSpPr>
        <p:spPr>
          <a:noFill/>
        </p:spPr>
        <p:txBody>
          <a:bodyPr vert="horz"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微软雅黑" panose="020B0503020204020204" charset="-122"/>
                <a:cs typeface="+mn-cs"/>
              </a:rPr>
              <a:t>安全帽    眼罩    耳罩    口罩   安全带    手套   工作服    绝缘鞋    </a:t>
            </a:r>
            <a:endParaRPr kumimoji="0" lang="zh-CN" altLang="en-US" sz="1200" b="0" i="0" u="none" strike="noStrike" kern="1200" cap="none" spc="0" normalizeH="0" baseline="0" noProof="0">
              <a:ln>
                <a:noFill/>
              </a:ln>
              <a:solidFill>
                <a:schemeClr val="tx1">
                  <a:tint val="75000"/>
                </a:schemeClr>
              </a:solidFill>
              <a:effectLst/>
              <a:uLnTx/>
              <a:uFillTx/>
              <a:latin typeface="+mn-lt"/>
              <a:ea typeface="微软雅黑" panose="020B0503020204020204" charset="-122"/>
              <a:cs typeface="+mn-cs"/>
            </a:endParaRPr>
          </a:p>
        </p:txBody>
      </p:sp>
      <p:sp>
        <p:nvSpPr>
          <p:cNvPr id="39938" name="Rectangle 2"/>
          <p:cNvSpPr/>
          <p:nvPr/>
        </p:nvSpPr>
        <p:spPr>
          <a:xfrm>
            <a:off x="2208213" y="0"/>
            <a:ext cx="6408737" cy="1125538"/>
          </a:xfrm>
          <a:prstGeom prst="rect">
            <a:avLst/>
          </a:prstGeom>
          <a:noFill/>
          <a:ln w="9525">
            <a:noFill/>
          </a:ln>
        </p:spPr>
        <p:txBody>
          <a:bodyPr anchor="ctr" anchorCtr="0"/>
          <a:p>
            <a:pPr algn="ctr"/>
            <a:r>
              <a:rPr lang="zh-CN" altLang="en-US" sz="4400" b="1" dirty="0">
                <a:solidFill>
                  <a:schemeClr val="tx2"/>
                </a:solidFill>
                <a:latin typeface="Arial" panose="020B0604020202020204" pitchFamily="34" charset="0"/>
                <a:ea typeface="微软雅黑" panose="020B0503020204020204" charset="-122"/>
              </a:rPr>
              <a:t>如何正确佩戴防护眼睛 </a:t>
            </a:r>
            <a:endParaRPr lang="zh-CN" altLang="en-US" sz="4400" b="1" dirty="0">
              <a:solidFill>
                <a:schemeClr val="tx2"/>
              </a:solidFill>
              <a:latin typeface="Arial" panose="020B0604020202020204" pitchFamily="34" charset="0"/>
              <a:ea typeface="微软雅黑" panose="020B0503020204020204" charset="-122"/>
            </a:endParaRPr>
          </a:p>
        </p:txBody>
      </p:sp>
      <p:sp>
        <p:nvSpPr>
          <p:cNvPr id="39939" name="Line 3"/>
          <p:cNvSpPr/>
          <p:nvPr/>
        </p:nvSpPr>
        <p:spPr>
          <a:xfrm>
            <a:off x="1919288" y="1196975"/>
            <a:ext cx="7092950" cy="0"/>
          </a:xfrm>
          <a:prstGeom prst="line">
            <a:avLst/>
          </a:prstGeom>
          <a:ln w="57150" cap="flat" cmpd="sng">
            <a:solidFill>
              <a:srgbClr val="FFCC00"/>
            </a:solidFill>
            <a:prstDash val="sysDot"/>
            <a:round/>
            <a:headEnd type="none" w="med" len="med"/>
            <a:tailEnd type="none" w="med" len="med"/>
          </a:ln>
        </p:spPr>
      </p:sp>
      <p:sp>
        <p:nvSpPr>
          <p:cNvPr id="71691" name="Rectangle 11"/>
          <p:cNvSpPr/>
          <p:nvPr/>
        </p:nvSpPr>
        <p:spPr>
          <a:xfrm>
            <a:off x="2495550" y="2636838"/>
            <a:ext cx="3816350" cy="519112"/>
          </a:xfrm>
          <a:prstGeom prst="rect">
            <a:avLst/>
          </a:prstGeom>
          <a:noFill/>
          <a:ln w="9525">
            <a:noFill/>
          </a:ln>
        </p:spPr>
        <p:txBody>
          <a:bodyPr anchor="t" anchorCtr="0">
            <a:spAutoFit/>
          </a:bodyPr>
          <a:p>
            <a:r>
              <a:rPr lang="en-US" altLang="zh-CN" sz="2800" dirty="0">
                <a:solidFill>
                  <a:srgbClr val="44546A"/>
                </a:solidFill>
                <a:latin typeface="Calibri" panose="020F0502020204030204" pitchFamily="34" charset="0"/>
                <a:ea typeface="微软雅黑" panose="020B0503020204020204" charset="-122"/>
              </a:rPr>
              <a:t>2.1 </a:t>
            </a:r>
            <a:r>
              <a:rPr lang="zh-CN" altLang="en-US" sz="2800" dirty="0">
                <a:solidFill>
                  <a:srgbClr val="44546A"/>
                </a:solidFill>
                <a:latin typeface="Calibri" panose="020F0502020204030204" pitchFamily="34" charset="0"/>
                <a:ea typeface="微软雅黑" panose="020B0503020204020204" charset="-122"/>
              </a:rPr>
              <a:t>防止异物进入眼睛</a:t>
            </a:r>
            <a:endParaRPr lang="zh-CN" altLang="en-US" sz="2800" dirty="0">
              <a:solidFill>
                <a:srgbClr val="44546A"/>
              </a:solidFill>
              <a:latin typeface="Calibri" panose="020F0502020204030204" pitchFamily="34" charset="0"/>
              <a:ea typeface="微软雅黑" panose="020B0503020204020204" charset="-122"/>
            </a:endParaRPr>
          </a:p>
        </p:txBody>
      </p:sp>
      <p:sp>
        <p:nvSpPr>
          <p:cNvPr id="71692" name="Rectangle 12"/>
          <p:cNvSpPr/>
          <p:nvPr/>
        </p:nvSpPr>
        <p:spPr>
          <a:xfrm>
            <a:off x="2495550" y="3500438"/>
            <a:ext cx="4535488" cy="519112"/>
          </a:xfrm>
          <a:prstGeom prst="rect">
            <a:avLst/>
          </a:prstGeom>
          <a:noFill/>
          <a:ln w="9525">
            <a:noFill/>
          </a:ln>
        </p:spPr>
        <p:txBody>
          <a:bodyPr anchor="t" anchorCtr="0">
            <a:spAutoFit/>
          </a:bodyPr>
          <a:p>
            <a:r>
              <a:rPr lang="en-US" altLang="zh-CN" sz="2800" dirty="0">
                <a:solidFill>
                  <a:srgbClr val="44546A"/>
                </a:solidFill>
                <a:latin typeface="Calibri" panose="020F0502020204030204" pitchFamily="34" charset="0"/>
                <a:ea typeface="微软雅黑" panose="020B0503020204020204" charset="-122"/>
              </a:rPr>
              <a:t>2.2 </a:t>
            </a:r>
            <a:r>
              <a:rPr lang="zh-CN" altLang="en-US" sz="2800" dirty="0">
                <a:solidFill>
                  <a:srgbClr val="44546A"/>
                </a:solidFill>
                <a:latin typeface="Calibri" panose="020F0502020204030204" pitchFamily="34" charset="0"/>
                <a:ea typeface="微软雅黑" panose="020B0503020204020204" charset="-122"/>
              </a:rPr>
              <a:t>防止化学性物品的伤害</a:t>
            </a:r>
            <a:endParaRPr lang="zh-CN" altLang="en-US" sz="2800" dirty="0">
              <a:solidFill>
                <a:srgbClr val="44546A"/>
              </a:solidFill>
              <a:latin typeface="Calibri" panose="020F0502020204030204" pitchFamily="34" charset="0"/>
              <a:ea typeface="微软雅黑" panose="020B0503020204020204" charset="-122"/>
            </a:endParaRPr>
          </a:p>
        </p:txBody>
      </p:sp>
      <p:sp>
        <p:nvSpPr>
          <p:cNvPr id="39942" name="Rectangle 13"/>
          <p:cNvSpPr/>
          <p:nvPr/>
        </p:nvSpPr>
        <p:spPr>
          <a:xfrm>
            <a:off x="2495550" y="1276350"/>
            <a:ext cx="4032250" cy="720725"/>
          </a:xfrm>
          <a:prstGeom prst="rect">
            <a:avLst/>
          </a:prstGeom>
          <a:solidFill>
            <a:schemeClr val="accent1">
              <a:alpha val="0"/>
            </a:schemeClr>
          </a:solidFill>
          <a:ln w="9525" cap="flat" cmpd="sng">
            <a:solidFill>
              <a:schemeClr val="bg1"/>
            </a:solidFill>
            <a:prstDash val="solid"/>
            <a:miter/>
            <a:headEnd type="none" w="med" len="med"/>
            <a:tailEnd type="none" w="med" len="med"/>
          </a:ln>
        </p:spPr>
        <p:txBody>
          <a:bodyPr wrap="none" anchor="ctr" anchorCtr="0"/>
          <a:p>
            <a:r>
              <a:rPr lang="en-US" altLang="zh-CN" dirty="0">
                <a:solidFill>
                  <a:schemeClr val="hlink"/>
                </a:solidFill>
                <a:latin typeface="Calibri" panose="020F0502020204030204" pitchFamily="34" charset="0"/>
                <a:ea typeface="微软雅黑" panose="020B0503020204020204" charset="-122"/>
              </a:rPr>
              <a:t>2</a:t>
            </a:r>
            <a:r>
              <a:rPr lang="zh-CN" altLang="en-US" dirty="0">
                <a:solidFill>
                  <a:schemeClr val="hlink"/>
                </a:solidFill>
                <a:latin typeface="Calibri" panose="020F0502020204030204" pitchFamily="34" charset="0"/>
                <a:ea typeface="微软雅黑" panose="020B0503020204020204" charset="-122"/>
              </a:rPr>
              <a:t>、防护眼镜的作用</a:t>
            </a:r>
            <a:endParaRPr lang="zh-CN" altLang="en-US" dirty="0">
              <a:solidFill>
                <a:schemeClr val="hlink"/>
              </a:solidFill>
              <a:latin typeface="Calibri" panose="020F0502020204030204" pitchFamily="34" charset="0"/>
              <a:ea typeface="微软雅黑" panose="020B0503020204020204" charset="-122"/>
            </a:endParaRPr>
          </a:p>
        </p:txBody>
      </p:sp>
      <p:sp>
        <p:nvSpPr>
          <p:cNvPr id="71694" name="Rectangle 14"/>
          <p:cNvSpPr/>
          <p:nvPr/>
        </p:nvSpPr>
        <p:spPr>
          <a:xfrm>
            <a:off x="2495550" y="4292600"/>
            <a:ext cx="7200900" cy="523875"/>
          </a:xfrm>
          <a:prstGeom prst="rect">
            <a:avLst/>
          </a:prstGeom>
          <a:noFill/>
          <a:ln w="9525">
            <a:noFill/>
          </a:ln>
        </p:spPr>
        <p:txBody>
          <a:bodyPr anchor="t" anchorCtr="0">
            <a:spAutoFit/>
          </a:bodyPr>
          <a:p>
            <a:r>
              <a:rPr lang="en-US" altLang="zh-CN" sz="2800" dirty="0">
                <a:solidFill>
                  <a:srgbClr val="44546A"/>
                </a:solidFill>
                <a:latin typeface="Calibri" panose="020F0502020204030204" pitchFamily="34" charset="0"/>
                <a:ea typeface="微软雅黑" panose="020B0503020204020204" charset="-122"/>
              </a:rPr>
              <a:t>2.3 </a:t>
            </a:r>
            <a:r>
              <a:rPr lang="zh-CN" altLang="en-US" sz="2800" dirty="0">
                <a:solidFill>
                  <a:srgbClr val="44546A"/>
                </a:solidFill>
                <a:latin typeface="Calibri" panose="020F0502020204030204" pitchFamily="34" charset="0"/>
                <a:ea typeface="微软雅黑" panose="020B0503020204020204" charset="-122"/>
              </a:rPr>
              <a:t>防止强光、紫外线和红外线的伤害 </a:t>
            </a:r>
            <a:endParaRPr lang="zh-CN" altLang="en-US" sz="2800" dirty="0">
              <a:solidFill>
                <a:srgbClr val="44546A"/>
              </a:solidFill>
              <a:latin typeface="Calibri" panose="020F0502020204030204" pitchFamily="34" charset="0"/>
              <a:ea typeface="微软雅黑" panose="020B0503020204020204" charset="-122"/>
            </a:endParaRPr>
          </a:p>
        </p:txBody>
      </p:sp>
      <p:sp>
        <p:nvSpPr>
          <p:cNvPr id="71695" name="Rectangle 15"/>
          <p:cNvSpPr/>
          <p:nvPr/>
        </p:nvSpPr>
        <p:spPr>
          <a:xfrm>
            <a:off x="2495550" y="5229225"/>
            <a:ext cx="7200900" cy="523875"/>
          </a:xfrm>
          <a:prstGeom prst="rect">
            <a:avLst/>
          </a:prstGeom>
          <a:noFill/>
          <a:ln w="9525">
            <a:noFill/>
          </a:ln>
        </p:spPr>
        <p:txBody>
          <a:bodyPr anchor="t" anchorCtr="0">
            <a:spAutoFit/>
          </a:bodyPr>
          <a:p>
            <a:r>
              <a:rPr lang="en-US" altLang="zh-CN" sz="2800" dirty="0">
                <a:solidFill>
                  <a:srgbClr val="44546A"/>
                </a:solidFill>
                <a:latin typeface="Calibri" panose="020F0502020204030204" pitchFamily="34" charset="0"/>
                <a:ea typeface="微软雅黑" panose="020B0503020204020204" charset="-122"/>
              </a:rPr>
              <a:t>2.4 </a:t>
            </a:r>
            <a:r>
              <a:rPr lang="zh-CN" altLang="en-US" sz="2800" dirty="0">
                <a:solidFill>
                  <a:srgbClr val="44546A"/>
                </a:solidFill>
                <a:latin typeface="Calibri" panose="020F0502020204030204" pitchFamily="34" charset="0"/>
                <a:ea typeface="微软雅黑" panose="020B0503020204020204" charset="-122"/>
              </a:rPr>
              <a:t>防止微波、激光和电离辐射的伤害</a:t>
            </a:r>
            <a:endParaRPr lang="zh-CN" altLang="en-US" sz="2800" dirty="0">
              <a:solidFill>
                <a:srgbClr val="44546A"/>
              </a:solidFill>
              <a:latin typeface="Calibri" panose="020F0502020204030204" pitchFamily="34" charset="0"/>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1691"/>
                                        </p:tgtEl>
                                        <p:attrNameLst>
                                          <p:attrName>style.visibility</p:attrName>
                                        </p:attrNameLst>
                                      </p:cBhvr>
                                      <p:to>
                                        <p:strVal val="visible"/>
                                      </p:to>
                                    </p:set>
                                    <p:anim calcmode="lin" valueType="num">
                                      <p:cBhvr additive="base">
                                        <p:cTn id="7" dur="2000" fill="hold"/>
                                        <p:tgtEl>
                                          <p:spTgt spid="71691"/>
                                        </p:tgtEl>
                                        <p:attrNameLst>
                                          <p:attrName>ppt_x</p:attrName>
                                        </p:attrNameLst>
                                      </p:cBhvr>
                                      <p:tavLst>
                                        <p:tav tm="0">
                                          <p:val>
                                            <p:strVal val="1+#ppt_w/2"/>
                                          </p:val>
                                        </p:tav>
                                        <p:tav tm="100000">
                                          <p:val>
                                            <p:strVal val="#ppt_x"/>
                                          </p:val>
                                        </p:tav>
                                      </p:tavLst>
                                    </p:anim>
                                    <p:anim calcmode="lin" valueType="num">
                                      <p:cBhvr additive="base">
                                        <p:cTn id="8" dur="2000" fill="hold"/>
                                        <p:tgtEl>
                                          <p:spTgt spid="7169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1692"/>
                                        </p:tgtEl>
                                        <p:attrNameLst>
                                          <p:attrName>style.visibility</p:attrName>
                                        </p:attrNameLst>
                                      </p:cBhvr>
                                      <p:to>
                                        <p:strVal val="visible"/>
                                      </p:to>
                                    </p:set>
                                    <p:anim calcmode="lin" valueType="num">
                                      <p:cBhvr additive="base">
                                        <p:cTn id="13" dur="2000" fill="hold"/>
                                        <p:tgtEl>
                                          <p:spTgt spid="71692"/>
                                        </p:tgtEl>
                                        <p:attrNameLst>
                                          <p:attrName>ppt_x</p:attrName>
                                        </p:attrNameLst>
                                      </p:cBhvr>
                                      <p:tavLst>
                                        <p:tav tm="0">
                                          <p:val>
                                            <p:strVal val="1+#ppt_w/2"/>
                                          </p:val>
                                        </p:tav>
                                        <p:tav tm="100000">
                                          <p:val>
                                            <p:strVal val="#ppt_x"/>
                                          </p:val>
                                        </p:tav>
                                      </p:tavLst>
                                    </p:anim>
                                    <p:anim calcmode="lin" valueType="num">
                                      <p:cBhvr additive="base">
                                        <p:cTn id="14" dur="2000" fill="hold"/>
                                        <p:tgtEl>
                                          <p:spTgt spid="7169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1694">
                                            <p:txEl>
                                              <p:charRg st="0" end="21"/>
                                            </p:txEl>
                                          </p:spTgt>
                                        </p:tgtEl>
                                        <p:attrNameLst>
                                          <p:attrName>style.visibility</p:attrName>
                                        </p:attrNameLst>
                                      </p:cBhvr>
                                      <p:to>
                                        <p:strVal val="visible"/>
                                      </p:to>
                                    </p:set>
                                    <p:anim calcmode="lin" valueType="num">
                                      <p:cBhvr additive="base">
                                        <p:cTn id="19" dur="2000" fill="hold"/>
                                        <p:tgtEl>
                                          <p:spTgt spid="71694">
                                            <p:txEl>
                                              <p:charRg st="0" end="21"/>
                                            </p:txEl>
                                          </p:spTgt>
                                        </p:tgtEl>
                                        <p:attrNameLst>
                                          <p:attrName>ppt_x</p:attrName>
                                        </p:attrNameLst>
                                      </p:cBhvr>
                                      <p:tavLst>
                                        <p:tav tm="0">
                                          <p:val>
                                            <p:strVal val="1+#ppt_w/2"/>
                                          </p:val>
                                        </p:tav>
                                        <p:tav tm="100000">
                                          <p:val>
                                            <p:strVal val="#ppt_x"/>
                                          </p:val>
                                        </p:tav>
                                      </p:tavLst>
                                    </p:anim>
                                    <p:anim calcmode="lin" valueType="num">
                                      <p:cBhvr additive="base">
                                        <p:cTn id="20" dur="2000" fill="hold"/>
                                        <p:tgtEl>
                                          <p:spTgt spid="71694">
                                            <p:txEl>
                                              <p:charRg st="0" end="2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1695"/>
                                        </p:tgtEl>
                                        <p:attrNameLst>
                                          <p:attrName>style.visibility</p:attrName>
                                        </p:attrNameLst>
                                      </p:cBhvr>
                                      <p:to>
                                        <p:strVal val="visible"/>
                                      </p:to>
                                    </p:set>
                                    <p:anim calcmode="lin" valueType="num">
                                      <p:cBhvr additive="base">
                                        <p:cTn id="25" dur="2000" fill="hold"/>
                                        <p:tgtEl>
                                          <p:spTgt spid="71695"/>
                                        </p:tgtEl>
                                        <p:attrNameLst>
                                          <p:attrName>ppt_x</p:attrName>
                                        </p:attrNameLst>
                                      </p:cBhvr>
                                      <p:tavLst>
                                        <p:tav tm="0">
                                          <p:val>
                                            <p:strVal val="1+#ppt_w/2"/>
                                          </p:val>
                                        </p:tav>
                                        <p:tav tm="100000">
                                          <p:val>
                                            <p:strVal val="#ppt_x"/>
                                          </p:val>
                                        </p:tav>
                                      </p:tavLst>
                                    </p:anim>
                                    <p:anim calcmode="lin" valueType="num">
                                      <p:cBhvr additive="base">
                                        <p:cTn id="26" dur="2000" fill="hold"/>
                                        <p:tgtEl>
                                          <p:spTgt spid="716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1" grpId="0"/>
      <p:bldP spid="71692" grpId="0"/>
      <p:bldP spid="7169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页脚占位符 4"/>
          <p:cNvSpPr txBox="1">
            <a:spLocks noGrp="1"/>
          </p:cNvSpPr>
          <p:nvPr>
            <p:ph type="ftr" sz="quarter" idx="11"/>
          </p:nvPr>
        </p:nvSpPr>
        <p:spPr>
          <a:noFill/>
        </p:spPr>
        <p:txBody>
          <a:bodyPr vert="horz"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微软雅黑" panose="020B0503020204020204" charset="-122"/>
                <a:cs typeface="+mn-cs"/>
              </a:rPr>
              <a:t>安全帽    眼罩    耳罩    口罩   安全带    手套   工作服    绝缘鞋    </a:t>
            </a:r>
            <a:endParaRPr kumimoji="0" lang="zh-CN" altLang="en-US" sz="1200" b="0" i="0" u="none" strike="noStrike" kern="1200" cap="none" spc="0" normalizeH="0" baseline="0" noProof="0">
              <a:ln>
                <a:noFill/>
              </a:ln>
              <a:solidFill>
                <a:schemeClr val="tx1">
                  <a:tint val="75000"/>
                </a:schemeClr>
              </a:solidFill>
              <a:effectLst/>
              <a:uLnTx/>
              <a:uFillTx/>
              <a:latin typeface="+mn-lt"/>
              <a:ea typeface="微软雅黑" panose="020B0503020204020204" charset="-122"/>
              <a:cs typeface="+mn-cs"/>
            </a:endParaRPr>
          </a:p>
        </p:txBody>
      </p:sp>
      <p:sp>
        <p:nvSpPr>
          <p:cNvPr id="41986" name="Rectangle 2"/>
          <p:cNvSpPr/>
          <p:nvPr/>
        </p:nvSpPr>
        <p:spPr>
          <a:xfrm>
            <a:off x="2208213" y="0"/>
            <a:ext cx="6408737" cy="1125538"/>
          </a:xfrm>
          <a:prstGeom prst="rect">
            <a:avLst/>
          </a:prstGeom>
          <a:noFill/>
          <a:ln w="9525">
            <a:noFill/>
          </a:ln>
        </p:spPr>
        <p:txBody>
          <a:bodyPr anchor="ctr" anchorCtr="0"/>
          <a:p>
            <a:pPr algn="ctr"/>
            <a:r>
              <a:rPr lang="zh-CN" altLang="en-US" sz="4400" b="1" dirty="0">
                <a:solidFill>
                  <a:schemeClr val="tx2"/>
                </a:solidFill>
                <a:latin typeface="Arial" panose="020B0604020202020204" pitchFamily="34" charset="0"/>
                <a:ea typeface="微软雅黑" panose="020B0503020204020204" charset="-122"/>
              </a:rPr>
              <a:t>如何正确佩戴防护眼睛 </a:t>
            </a:r>
            <a:endParaRPr lang="zh-CN" altLang="en-US" sz="4400" b="1" dirty="0">
              <a:solidFill>
                <a:schemeClr val="tx2"/>
              </a:solidFill>
              <a:latin typeface="Arial" panose="020B0604020202020204" pitchFamily="34" charset="0"/>
              <a:ea typeface="微软雅黑" panose="020B0503020204020204" charset="-122"/>
            </a:endParaRPr>
          </a:p>
        </p:txBody>
      </p:sp>
      <p:sp>
        <p:nvSpPr>
          <p:cNvPr id="41987" name="Line 3"/>
          <p:cNvSpPr/>
          <p:nvPr/>
        </p:nvSpPr>
        <p:spPr>
          <a:xfrm>
            <a:off x="1919288" y="1196975"/>
            <a:ext cx="7092950" cy="0"/>
          </a:xfrm>
          <a:prstGeom prst="line">
            <a:avLst/>
          </a:prstGeom>
          <a:ln w="57150" cap="flat" cmpd="sng">
            <a:solidFill>
              <a:srgbClr val="FFCC00"/>
            </a:solidFill>
            <a:prstDash val="sysDot"/>
            <a:round/>
            <a:headEnd type="none" w="med" len="med"/>
            <a:tailEnd type="none" w="med" len="med"/>
          </a:ln>
        </p:spPr>
      </p:sp>
      <p:sp>
        <p:nvSpPr>
          <p:cNvPr id="77829" name="Rectangle 5"/>
          <p:cNvSpPr/>
          <p:nvPr/>
        </p:nvSpPr>
        <p:spPr>
          <a:xfrm>
            <a:off x="2424113" y="2484438"/>
            <a:ext cx="8496300" cy="1384300"/>
          </a:xfrm>
          <a:prstGeom prst="rect">
            <a:avLst/>
          </a:prstGeom>
          <a:noFill/>
          <a:ln w="9525">
            <a:noFill/>
          </a:ln>
        </p:spPr>
        <p:txBody>
          <a:bodyPr anchor="ctr" anchorCtr="0">
            <a:spAutoFit/>
          </a:bodyPr>
          <a:p>
            <a:r>
              <a:rPr lang="en-US" altLang="zh-CN" sz="2800" dirty="0">
                <a:latin typeface="Calibri" panose="020F0502020204030204" pitchFamily="34" charset="0"/>
                <a:ea typeface="微软雅黑" panose="020B0503020204020204" charset="-122"/>
              </a:rPr>
              <a:t>3.1 </a:t>
            </a:r>
            <a:r>
              <a:rPr lang="zh-CN" altLang="en-US" sz="2800" dirty="0">
                <a:latin typeface="Calibri" panose="020F0502020204030204" pitchFamily="34" charset="0"/>
                <a:ea typeface="微软雅黑" panose="020B0503020204020204" charset="-122"/>
              </a:rPr>
              <a:t>在选择护眼用具前，负责人应先对有关工序进行风险评估，以了解工序本身、所使用的机器</a:t>
            </a:r>
            <a:r>
              <a:rPr lang="en-US" altLang="zh-CN" sz="2800" dirty="0">
                <a:latin typeface="Calibri" panose="020F0502020204030204" pitchFamily="34" charset="0"/>
                <a:ea typeface="微软雅黑" panose="020B0503020204020204" charset="-122"/>
              </a:rPr>
              <a:t>/</a:t>
            </a:r>
            <a:r>
              <a:rPr lang="zh-CN" altLang="en-US" sz="2800" dirty="0">
                <a:latin typeface="Calibri" panose="020F0502020204030204" pitchFamily="34" charset="0"/>
                <a:ea typeface="微软雅黑" panose="020B0503020204020204" charset="-122"/>
              </a:rPr>
              <a:t>工具、所涉及的物质等，对眼睛的危害种类及严重性。</a:t>
            </a:r>
            <a:endParaRPr lang="zh-CN" altLang="en-US" sz="2800" dirty="0">
              <a:latin typeface="Calibri" panose="020F0502020204030204" pitchFamily="34" charset="0"/>
              <a:ea typeface="微软雅黑" panose="020B0503020204020204" charset="-122"/>
            </a:endParaRPr>
          </a:p>
        </p:txBody>
      </p:sp>
      <p:sp>
        <p:nvSpPr>
          <p:cNvPr id="77830" name="Rectangle 6"/>
          <p:cNvSpPr/>
          <p:nvPr/>
        </p:nvSpPr>
        <p:spPr>
          <a:xfrm>
            <a:off x="2424113" y="4437063"/>
            <a:ext cx="8208962" cy="1373187"/>
          </a:xfrm>
          <a:prstGeom prst="rect">
            <a:avLst/>
          </a:prstGeom>
          <a:noFill/>
          <a:ln w="9525">
            <a:noFill/>
          </a:ln>
        </p:spPr>
        <p:txBody>
          <a:bodyPr anchor="t" anchorCtr="0">
            <a:spAutoFit/>
          </a:bodyPr>
          <a:p>
            <a:r>
              <a:rPr lang="en-US" altLang="zh-CN" sz="2800" dirty="0">
                <a:latin typeface="Calibri" panose="020F0502020204030204" pitchFamily="34" charset="0"/>
                <a:ea typeface="微软雅黑" panose="020B0503020204020204" charset="-122"/>
              </a:rPr>
              <a:t>3.2 </a:t>
            </a:r>
            <a:r>
              <a:rPr lang="zh-CN" altLang="en-US" sz="2800" dirty="0">
                <a:latin typeface="Calibri" panose="020F0502020204030204" pitchFamily="34" charset="0"/>
                <a:ea typeface="微软雅黑" panose="020B0503020204020204" charset="-122"/>
              </a:rPr>
              <a:t>根据评估结果，负责人应尽量执行相关措施以消减工序对眼睛的危害，而不可单靠护眼用具去保护员工的眼睛。</a:t>
            </a:r>
            <a:endParaRPr lang="zh-CN" altLang="en-US" sz="2800" dirty="0">
              <a:latin typeface="Calibri" panose="020F0502020204030204" pitchFamily="34" charset="0"/>
              <a:ea typeface="微软雅黑" panose="020B0503020204020204" charset="-122"/>
            </a:endParaRPr>
          </a:p>
        </p:txBody>
      </p:sp>
      <p:sp>
        <p:nvSpPr>
          <p:cNvPr id="41990" name="Rectangle 7"/>
          <p:cNvSpPr/>
          <p:nvPr/>
        </p:nvSpPr>
        <p:spPr>
          <a:xfrm>
            <a:off x="2424113" y="1412875"/>
            <a:ext cx="3959225" cy="720725"/>
          </a:xfrm>
          <a:prstGeom prst="rect">
            <a:avLst/>
          </a:prstGeom>
          <a:solidFill>
            <a:schemeClr val="accent1">
              <a:alpha val="0"/>
            </a:schemeClr>
          </a:solidFill>
          <a:ln w="9525" cap="flat" cmpd="sng">
            <a:solidFill>
              <a:schemeClr val="bg1"/>
            </a:solidFill>
            <a:prstDash val="solid"/>
            <a:miter/>
            <a:headEnd type="none" w="med" len="med"/>
            <a:tailEnd type="none" w="med" len="med"/>
          </a:ln>
        </p:spPr>
        <p:txBody>
          <a:bodyPr wrap="none" anchor="ctr" anchorCtr="0"/>
          <a:p>
            <a:r>
              <a:rPr lang="en-US" altLang="zh-CN" dirty="0">
                <a:solidFill>
                  <a:schemeClr val="hlink"/>
                </a:solidFill>
                <a:latin typeface="Calibri" panose="020F0502020204030204" pitchFamily="34" charset="0"/>
                <a:ea typeface="微软雅黑" panose="020B0503020204020204" charset="-122"/>
              </a:rPr>
              <a:t>3</a:t>
            </a:r>
            <a:r>
              <a:rPr lang="zh-CN" altLang="en-US" dirty="0">
                <a:solidFill>
                  <a:schemeClr val="hlink"/>
                </a:solidFill>
                <a:latin typeface="Calibri" panose="020F0502020204030204" pitchFamily="34" charset="0"/>
                <a:ea typeface="微软雅黑" panose="020B0503020204020204" charset="-122"/>
              </a:rPr>
              <a:t>、防护眼镜的选择</a:t>
            </a:r>
            <a:endParaRPr lang="zh-CN" altLang="en-US" dirty="0">
              <a:solidFill>
                <a:schemeClr val="hlink"/>
              </a:solidFill>
              <a:latin typeface="Calibri" panose="020F0502020204030204" pitchFamily="34" charset="0"/>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7829"/>
                                        </p:tgtEl>
                                        <p:attrNameLst>
                                          <p:attrName>style.visibility</p:attrName>
                                        </p:attrNameLst>
                                      </p:cBhvr>
                                      <p:to>
                                        <p:strVal val="visible"/>
                                      </p:to>
                                    </p:set>
                                    <p:anim calcmode="lin" valueType="num">
                                      <p:cBhvr additive="base">
                                        <p:cTn id="7" dur="2000" fill="hold"/>
                                        <p:tgtEl>
                                          <p:spTgt spid="77829"/>
                                        </p:tgtEl>
                                        <p:attrNameLst>
                                          <p:attrName>ppt_x</p:attrName>
                                        </p:attrNameLst>
                                      </p:cBhvr>
                                      <p:tavLst>
                                        <p:tav tm="0">
                                          <p:val>
                                            <p:strVal val="1+#ppt_w/2"/>
                                          </p:val>
                                        </p:tav>
                                        <p:tav tm="100000">
                                          <p:val>
                                            <p:strVal val="#ppt_x"/>
                                          </p:val>
                                        </p:tav>
                                      </p:tavLst>
                                    </p:anim>
                                    <p:anim calcmode="lin" valueType="num">
                                      <p:cBhvr additive="base">
                                        <p:cTn id="8" dur="2000" fill="hold"/>
                                        <p:tgtEl>
                                          <p:spTgt spid="778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7830"/>
                                        </p:tgtEl>
                                        <p:attrNameLst>
                                          <p:attrName>style.visibility</p:attrName>
                                        </p:attrNameLst>
                                      </p:cBhvr>
                                      <p:to>
                                        <p:strVal val="visible"/>
                                      </p:to>
                                    </p:set>
                                    <p:anim calcmode="lin" valueType="num">
                                      <p:cBhvr additive="base">
                                        <p:cTn id="13" dur="2000" fill="hold"/>
                                        <p:tgtEl>
                                          <p:spTgt spid="77830"/>
                                        </p:tgtEl>
                                        <p:attrNameLst>
                                          <p:attrName>ppt_x</p:attrName>
                                        </p:attrNameLst>
                                      </p:cBhvr>
                                      <p:tavLst>
                                        <p:tav tm="0">
                                          <p:val>
                                            <p:strVal val="1+#ppt_w/2"/>
                                          </p:val>
                                        </p:tav>
                                        <p:tav tm="100000">
                                          <p:val>
                                            <p:strVal val="#ppt_x"/>
                                          </p:val>
                                        </p:tav>
                                      </p:tavLst>
                                    </p:anim>
                                    <p:anim calcmode="lin" valueType="num">
                                      <p:cBhvr additive="base">
                                        <p:cTn id="14" dur="2000" fill="hold"/>
                                        <p:tgtEl>
                                          <p:spTgt spid="778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9" grpId="0"/>
      <p:bldP spid="7783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页脚占位符 4"/>
          <p:cNvSpPr txBox="1">
            <a:spLocks noGrp="1"/>
          </p:cNvSpPr>
          <p:nvPr>
            <p:ph type="ftr" sz="quarter" idx="11"/>
          </p:nvPr>
        </p:nvSpPr>
        <p:spPr>
          <a:noFill/>
        </p:spPr>
        <p:txBody>
          <a:bodyPr vert="horz"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微软雅黑" panose="020B0503020204020204" charset="-122"/>
                <a:cs typeface="+mn-cs"/>
              </a:rPr>
              <a:t>安全帽    眼罩    耳罩    口罩   安全带    手套   工作服    绝缘鞋    </a:t>
            </a:r>
            <a:endParaRPr kumimoji="0" lang="zh-CN" altLang="en-US" sz="1200" b="0" i="0" u="none" strike="noStrike" kern="1200" cap="none" spc="0" normalizeH="0" baseline="0" noProof="0">
              <a:ln>
                <a:noFill/>
              </a:ln>
              <a:solidFill>
                <a:schemeClr val="tx1">
                  <a:tint val="75000"/>
                </a:schemeClr>
              </a:solidFill>
              <a:effectLst/>
              <a:uLnTx/>
              <a:uFillTx/>
              <a:latin typeface="+mn-lt"/>
              <a:ea typeface="微软雅黑" panose="020B0503020204020204" charset="-122"/>
              <a:cs typeface="+mn-cs"/>
            </a:endParaRPr>
          </a:p>
        </p:txBody>
      </p:sp>
      <p:sp>
        <p:nvSpPr>
          <p:cNvPr id="44034" name="Rectangle 2"/>
          <p:cNvSpPr/>
          <p:nvPr/>
        </p:nvSpPr>
        <p:spPr>
          <a:xfrm>
            <a:off x="2208213" y="0"/>
            <a:ext cx="6408737" cy="1125538"/>
          </a:xfrm>
          <a:prstGeom prst="rect">
            <a:avLst/>
          </a:prstGeom>
          <a:noFill/>
          <a:ln w="9525">
            <a:noFill/>
          </a:ln>
        </p:spPr>
        <p:txBody>
          <a:bodyPr anchor="ctr" anchorCtr="0"/>
          <a:p>
            <a:pPr algn="ctr"/>
            <a:r>
              <a:rPr lang="zh-CN" altLang="en-US" sz="4400" b="1" dirty="0">
                <a:solidFill>
                  <a:schemeClr val="tx2"/>
                </a:solidFill>
                <a:latin typeface="Arial" panose="020B0604020202020204" pitchFamily="34" charset="0"/>
                <a:ea typeface="微软雅黑" panose="020B0503020204020204" charset="-122"/>
              </a:rPr>
              <a:t>如何正确佩戴防护耳塞</a:t>
            </a:r>
            <a:endParaRPr lang="zh-CN" altLang="en-US" sz="4400" b="1" dirty="0">
              <a:solidFill>
                <a:schemeClr val="tx2"/>
              </a:solidFill>
              <a:latin typeface="Arial" panose="020B0604020202020204" pitchFamily="34" charset="0"/>
              <a:ea typeface="微软雅黑" panose="020B0503020204020204" charset="-122"/>
            </a:endParaRPr>
          </a:p>
        </p:txBody>
      </p:sp>
      <p:sp>
        <p:nvSpPr>
          <p:cNvPr id="44035" name="Line 3"/>
          <p:cNvSpPr/>
          <p:nvPr/>
        </p:nvSpPr>
        <p:spPr>
          <a:xfrm>
            <a:off x="1919288" y="1196975"/>
            <a:ext cx="7092950" cy="0"/>
          </a:xfrm>
          <a:prstGeom prst="line">
            <a:avLst/>
          </a:prstGeom>
          <a:ln w="57150" cap="flat" cmpd="sng">
            <a:solidFill>
              <a:srgbClr val="FFCC00"/>
            </a:solidFill>
            <a:prstDash val="sysDot"/>
            <a:round/>
            <a:headEnd type="none" w="med" len="med"/>
            <a:tailEnd type="none" w="med" len="med"/>
          </a:ln>
        </p:spPr>
      </p:sp>
      <p:pic>
        <p:nvPicPr>
          <p:cNvPr id="44036" name="Picture 5" descr="耳塞2"/>
          <p:cNvPicPr>
            <a:picLocks noChangeAspect="1"/>
          </p:cNvPicPr>
          <p:nvPr/>
        </p:nvPicPr>
        <p:blipFill>
          <a:blip r:embed="rId1"/>
          <a:stretch>
            <a:fillRect/>
          </a:stretch>
        </p:blipFill>
        <p:spPr>
          <a:xfrm>
            <a:off x="1992313" y="1412875"/>
            <a:ext cx="1439862" cy="1439863"/>
          </a:xfrm>
          <a:prstGeom prst="rect">
            <a:avLst/>
          </a:prstGeom>
          <a:noFill/>
          <a:ln w="9525">
            <a:noFill/>
          </a:ln>
        </p:spPr>
      </p:pic>
      <p:pic>
        <p:nvPicPr>
          <p:cNvPr id="44037" name="Picture 6" descr="耳塞"/>
          <p:cNvPicPr>
            <a:picLocks noChangeAspect="1"/>
          </p:cNvPicPr>
          <p:nvPr/>
        </p:nvPicPr>
        <p:blipFill>
          <a:blip r:embed="rId2"/>
          <a:stretch>
            <a:fillRect/>
          </a:stretch>
        </p:blipFill>
        <p:spPr>
          <a:xfrm>
            <a:off x="2135188" y="3860800"/>
            <a:ext cx="1217612" cy="1223963"/>
          </a:xfrm>
          <a:prstGeom prst="rect">
            <a:avLst/>
          </a:prstGeom>
          <a:noFill/>
          <a:ln w="9525">
            <a:noFill/>
          </a:ln>
        </p:spPr>
      </p:pic>
      <p:pic>
        <p:nvPicPr>
          <p:cNvPr id="44038" name="Picture 7" descr="1111"/>
          <p:cNvPicPr>
            <a:picLocks noChangeAspect="1"/>
          </p:cNvPicPr>
          <p:nvPr/>
        </p:nvPicPr>
        <p:blipFill>
          <a:blip r:embed="rId3"/>
          <a:stretch>
            <a:fillRect/>
          </a:stretch>
        </p:blipFill>
        <p:spPr>
          <a:xfrm>
            <a:off x="4308475" y="3070225"/>
            <a:ext cx="2147888" cy="2159000"/>
          </a:xfrm>
          <a:prstGeom prst="rect">
            <a:avLst/>
          </a:prstGeom>
          <a:noFill/>
          <a:ln w="9525">
            <a:noFill/>
          </a:ln>
        </p:spPr>
      </p:pic>
      <p:pic>
        <p:nvPicPr>
          <p:cNvPr id="44039" name="Picture 8" descr="2222"/>
          <p:cNvPicPr>
            <a:picLocks noChangeAspect="1"/>
          </p:cNvPicPr>
          <p:nvPr/>
        </p:nvPicPr>
        <p:blipFill>
          <a:blip r:embed="rId4"/>
          <a:stretch>
            <a:fillRect/>
          </a:stretch>
        </p:blipFill>
        <p:spPr>
          <a:xfrm>
            <a:off x="7116763" y="3070225"/>
            <a:ext cx="2147887" cy="2159000"/>
          </a:xfrm>
          <a:prstGeom prst="rect">
            <a:avLst/>
          </a:prstGeom>
          <a:noFill/>
          <a:ln w="9525">
            <a:noFill/>
          </a:ln>
        </p:spPr>
      </p:pic>
      <p:sp>
        <p:nvSpPr>
          <p:cNvPr id="69641" name="Rectangle 9"/>
          <p:cNvSpPr/>
          <p:nvPr/>
        </p:nvSpPr>
        <p:spPr>
          <a:xfrm>
            <a:off x="3646488" y="1485900"/>
            <a:ext cx="7092950" cy="1200150"/>
          </a:xfrm>
          <a:prstGeom prst="rect">
            <a:avLst/>
          </a:prstGeom>
          <a:noFill/>
          <a:ln w="9525">
            <a:noFill/>
          </a:ln>
        </p:spPr>
        <p:txBody>
          <a:bodyPr anchor="ctr" anchorCtr="0">
            <a:spAutoFit/>
          </a:bodyPr>
          <a:p>
            <a:r>
              <a:rPr lang="en-US" altLang="zh-CN" sz="2400" dirty="0">
                <a:latin typeface="Calibri" panose="020F0502020204030204" pitchFamily="34" charset="0"/>
                <a:ea typeface="微软雅黑" panose="020B0503020204020204" charset="-122"/>
              </a:rPr>
              <a:t>1</a:t>
            </a:r>
            <a:r>
              <a:rPr lang="zh-CN" altLang="en-US" sz="2400" dirty="0">
                <a:latin typeface="Calibri" panose="020F0502020204030204" pitchFamily="34" charset="0"/>
                <a:ea typeface="微软雅黑" panose="020B0503020204020204" charset="-122"/>
              </a:rPr>
              <a:t>、由於人的外耳道是弯曲的，佩戴耳塞时，应用一隻手绕过头後，将耳壳往後及往上拉（可将外耳道拉直），然後用另一手将耳塞推进去。</a:t>
            </a:r>
            <a:endParaRPr lang="zh-CN" altLang="en-US" sz="2400" dirty="0">
              <a:latin typeface="Calibri" panose="020F0502020204030204" pitchFamily="34" charset="0"/>
              <a:ea typeface="微软雅黑" panose="020B0503020204020204" charset="-122"/>
            </a:endParaRPr>
          </a:p>
        </p:txBody>
      </p:sp>
      <p:sp>
        <p:nvSpPr>
          <p:cNvPr id="44041" name="Rectangle 10"/>
          <p:cNvSpPr/>
          <p:nvPr/>
        </p:nvSpPr>
        <p:spPr>
          <a:xfrm>
            <a:off x="2351088" y="2852738"/>
            <a:ext cx="719137" cy="396875"/>
          </a:xfrm>
          <a:prstGeom prst="rect">
            <a:avLst/>
          </a:prstGeom>
          <a:noFill/>
          <a:ln w="9525">
            <a:noFill/>
          </a:ln>
        </p:spPr>
        <p:txBody>
          <a:bodyPr anchor="ctr" anchorCtr="0">
            <a:spAutoFit/>
          </a:bodyPr>
          <a:p>
            <a:r>
              <a:rPr lang="zh-CN" altLang="en-US" sz="2000" dirty="0">
                <a:latin typeface="Calibri" panose="020F0502020204030204" pitchFamily="34" charset="0"/>
                <a:ea typeface="微软雅黑" panose="020B0503020204020204" charset="-122"/>
              </a:rPr>
              <a:t>耳塞</a:t>
            </a:r>
            <a:endParaRPr lang="zh-CN" altLang="en-US" dirty="0">
              <a:latin typeface="Calibri" panose="020F0502020204030204" pitchFamily="34" charset="0"/>
              <a:ea typeface="微软雅黑" panose="020B0503020204020204" charset="-122"/>
            </a:endParaRPr>
          </a:p>
        </p:txBody>
      </p:sp>
      <p:sp>
        <p:nvSpPr>
          <p:cNvPr id="44042" name="Rectangle 11"/>
          <p:cNvSpPr/>
          <p:nvPr/>
        </p:nvSpPr>
        <p:spPr>
          <a:xfrm>
            <a:off x="2351088" y="5408613"/>
            <a:ext cx="719137" cy="396875"/>
          </a:xfrm>
          <a:prstGeom prst="rect">
            <a:avLst/>
          </a:prstGeom>
          <a:noFill/>
          <a:ln w="9525">
            <a:noFill/>
          </a:ln>
        </p:spPr>
        <p:txBody>
          <a:bodyPr anchor="ctr" anchorCtr="0">
            <a:spAutoFit/>
          </a:bodyPr>
          <a:p>
            <a:r>
              <a:rPr lang="zh-CN" altLang="en-US" sz="2000" dirty="0">
                <a:latin typeface="Calibri" panose="020F0502020204030204" pitchFamily="34" charset="0"/>
                <a:ea typeface="微软雅黑" panose="020B0503020204020204" charset="-122"/>
              </a:rPr>
              <a:t>耳塞</a:t>
            </a:r>
            <a:endParaRPr lang="zh-CN" altLang="en-US" dirty="0">
              <a:latin typeface="Calibri" panose="020F0502020204030204" pitchFamily="34" charset="0"/>
              <a:ea typeface="微软雅黑" panose="020B0503020204020204" charset="-122"/>
            </a:endParaRPr>
          </a:p>
        </p:txBody>
      </p:sp>
      <p:sp>
        <p:nvSpPr>
          <p:cNvPr id="69644" name="Rectangle 12"/>
          <p:cNvSpPr/>
          <p:nvPr/>
        </p:nvSpPr>
        <p:spPr>
          <a:xfrm>
            <a:off x="3719513" y="5356225"/>
            <a:ext cx="7092950" cy="831850"/>
          </a:xfrm>
          <a:prstGeom prst="rect">
            <a:avLst/>
          </a:prstGeom>
          <a:noFill/>
          <a:ln w="9525">
            <a:noFill/>
          </a:ln>
        </p:spPr>
        <p:txBody>
          <a:bodyPr anchor="ctr" anchorCtr="0">
            <a:spAutoFit/>
          </a:bodyPr>
          <a:p>
            <a:r>
              <a:rPr lang="en-US" altLang="zh-CN" sz="2000" dirty="0">
                <a:latin typeface="Calibri" panose="020F0502020204030204" pitchFamily="34" charset="0"/>
                <a:ea typeface="微软雅黑" panose="020B0503020204020204" charset="-122"/>
              </a:rPr>
              <a:t>2</a:t>
            </a:r>
            <a:r>
              <a:rPr lang="zh-CN" altLang="en-US" sz="2400" dirty="0">
                <a:latin typeface="Calibri" panose="020F0502020204030204" pitchFamily="34" charset="0"/>
                <a:ea typeface="微软雅黑" panose="020B0503020204020204" charset="-122"/>
              </a:rPr>
              <a:t>、发泡棉式的耳塞应先搓压至细长条状，慢慢塞入外耳道待它膨胀及将耳道封住。</a:t>
            </a:r>
            <a:endParaRPr lang="zh-CN" altLang="en-US" sz="2400" dirty="0">
              <a:latin typeface="Calibri" panose="020F0502020204030204" pitchFamily="34" charset="0"/>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9641"/>
                                        </p:tgtEl>
                                        <p:attrNameLst>
                                          <p:attrName>style.visibility</p:attrName>
                                        </p:attrNameLst>
                                      </p:cBhvr>
                                      <p:to>
                                        <p:strVal val="visible"/>
                                      </p:to>
                                    </p:set>
                                    <p:anim calcmode="lin" valueType="num">
                                      <p:cBhvr additive="base">
                                        <p:cTn id="7" dur="2000" fill="hold"/>
                                        <p:tgtEl>
                                          <p:spTgt spid="69641"/>
                                        </p:tgtEl>
                                        <p:attrNameLst>
                                          <p:attrName>ppt_x</p:attrName>
                                        </p:attrNameLst>
                                      </p:cBhvr>
                                      <p:tavLst>
                                        <p:tav tm="0">
                                          <p:val>
                                            <p:strVal val="1+#ppt_w/2"/>
                                          </p:val>
                                        </p:tav>
                                        <p:tav tm="100000">
                                          <p:val>
                                            <p:strVal val="#ppt_x"/>
                                          </p:val>
                                        </p:tav>
                                      </p:tavLst>
                                    </p:anim>
                                    <p:anim calcmode="lin" valueType="num">
                                      <p:cBhvr additive="base">
                                        <p:cTn id="8" dur="2000" fill="hold"/>
                                        <p:tgtEl>
                                          <p:spTgt spid="696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9644"/>
                                        </p:tgtEl>
                                        <p:attrNameLst>
                                          <p:attrName>style.visibility</p:attrName>
                                        </p:attrNameLst>
                                      </p:cBhvr>
                                      <p:to>
                                        <p:strVal val="visible"/>
                                      </p:to>
                                    </p:set>
                                    <p:anim calcmode="lin" valueType="num">
                                      <p:cBhvr additive="base">
                                        <p:cTn id="13" dur="2000" fill="hold"/>
                                        <p:tgtEl>
                                          <p:spTgt spid="69644"/>
                                        </p:tgtEl>
                                        <p:attrNameLst>
                                          <p:attrName>ppt_x</p:attrName>
                                        </p:attrNameLst>
                                      </p:cBhvr>
                                      <p:tavLst>
                                        <p:tav tm="0">
                                          <p:val>
                                            <p:strVal val="1+#ppt_w/2"/>
                                          </p:val>
                                        </p:tav>
                                        <p:tav tm="100000">
                                          <p:val>
                                            <p:strVal val="#ppt_x"/>
                                          </p:val>
                                        </p:tav>
                                      </p:tavLst>
                                    </p:anim>
                                    <p:anim calcmode="lin" valueType="num">
                                      <p:cBhvr additive="base">
                                        <p:cTn id="14" dur="2000" fill="hold"/>
                                        <p:tgtEl>
                                          <p:spTgt spid="696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1" grpId="0"/>
      <p:bldP spid="6964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页脚占位符 4"/>
          <p:cNvSpPr txBox="1">
            <a:spLocks noGrp="1"/>
          </p:cNvSpPr>
          <p:nvPr>
            <p:ph type="ftr" sz="quarter" idx="11"/>
          </p:nvPr>
        </p:nvSpPr>
        <p:spPr>
          <a:noFill/>
        </p:spPr>
        <p:txBody>
          <a:bodyPr vert="horz"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微软雅黑" panose="020B0503020204020204" charset="-122"/>
                <a:cs typeface="+mn-cs"/>
              </a:rPr>
              <a:t>安全帽    眼罩    耳罩    口罩   安全带    手套   工作服    绝缘鞋    </a:t>
            </a:r>
            <a:endParaRPr kumimoji="0" lang="zh-CN" altLang="en-US" sz="1200" b="0" i="0" u="none" strike="noStrike" kern="1200" cap="none" spc="0" normalizeH="0" baseline="0" noProof="0">
              <a:ln>
                <a:noFill/>
              </a:ln>
              <a:solidFill>
                <a:schemeClr val="tx1">
                  <a:tint val="75000"/>
                </a:schemeClr>
              </a:solidFill>
              <a:effectLst/>
              <a:uLnTx/>
              <a:uFillTx/>
              <a:latin typeface="+mn-lt"/>
              <a:ea typeface="微软雅黑" panose="020B0503020204020204" charset="-122"/>
              <a:cs typeface="+mn-cs"/>
            </a:endParaRPr>
          </a:p>
        </p:txBody>
      </p:sp>
      <p:sp>
        <p:nvSpPr>
          <p:cNvPr id="46082" name="Rectangle 2"/>
          <p:cNvSpPr/>
          <p:nvPr/>
        </p:nvSpPr>
        <p:spPr>
          <a:xfrm>
            <a:off x="1739900" y="71438"/>
            <a:ext cx="7092950" cy="1125537"/>
          </a:xfrm>
          <a:prstGeom prst="rect">
            <a:avLst/>
          </a:prstGeom>
          <a:noFill/>
          <a:ln w="9525">
            <a:noFill/>
          </a:ln>
        </p:spPr>
        <p:txBody>
          <a:bodyPr anchor="ctr" anchorCtr="0"/>
          <a:p>
            <a:pPr algn="ctr"/>
            <a:r>
              <a:rPr lang="zh-CN" altLang="en-US" sz="4400" b="1" dirty="0">
                <a:solidFill>
                  <a:schemeClr val="tx2"/>
                </a:solidFill>
                <a:latin typeface="Arial" panose="020B0604020202020204" pitchFamily="34" charset="0"/>
                <a:ea typeface="微软雅黑" panose="020B0503020204020204" charset="-122"/>
              </a:rPr>
              <a:t>正确佩戴口罩和防毒面罩 </a:t>
            </a:r>
            <a:endParaRPr lang="zh-CN" altLang="en-US" sz="4400" b="1" dirty="0">
              <a:solidFill>
                <a:schemeClr val="tx2"/>
              </a:solidFill>
              <a:latin typeface="Arial" panose="020B0604020202020204" pitchFamily="34" charset="0"/>
              <a:ea typeface="微软雅黑" panose="020B0503020204020204" charset="-122"/>
            </a:endParaRPr>
          </a:p>
        </p:txBody>
      </p:sp>
      <p:sp>
        <p:nvSpPr>
          <p:cNvPr id="46083" name="Line 3"/>
          <p:cNvSpPr/>
          <p:nvPr/>
        </p:nvSpPr>
        <p:spPr>
          <a:xfrm>
            <a:off x="1919288" y="1196975"/>
            <a:ext cx="7092950" cy="0"/>
          </a:xfrm>
          <a:prstGeom prst="line">
            <a:avLst/>
          </a:prstGeom>
          <a:ln w="57150" cap="flat" cmpd="sng">
            <a:solidFill>
              <a:srgbClr val="FFCC00"/>
            </a:solidFill>
            <a:prstDash val="sysDot"/>
            <a:round/>
            <a:headEnd type="none" w="med" len="med"/>
            <a:tailEnd type="none" w="med" len="med"/>
          </a:ln>
        </p:spPr>
      </p:sp>
      <p:pic>
        <p:nvPicPr>
          <p:cNvPr id="46084" name="Picture 8" descr="ADA03"/>
          <p:cNvPicPr>
            <a:picLocks noChangeAspect="1"/>
          </p:cNvPicPr>
          <p:nvPr/>
        </p:nvPicPr>
        <p:blipFill>
          <a:blip r:embed="rId1"/>
          <a:stretch>
            <a:fillRect/>
          </a:stretch>
        </p:blipFill>
        <p:spPr>
          <a:xfrm>
            <a:off x="5735638" y="1268413"/>
            <a:ext cx="3598862" cy="5038725"/>
          </a:xfrm>
          <a:prstGeom prst="rect">
            <a:avLst/>
          </a:prstGeom>
          <a:noFill/>
          <a:ln w="9525">
            <a:noFill/>
          </a:ln>
        </p:spPr>
      </p:pic>
      <p:pic>
        <p:nvPicPr>
          <p:cNvPr id="46085" name="Picture 9" descr="ADA02"/>
          <p:cNvPicPr>
            <a:picLocks noChangeAspect="1"/>
          </p:cNvPicPr>
          <p:nvPr/>
        </p:nvPicPr>
        <p:blipFill>
          <a:blip r:embed="rId2"/>
          <a:stretch>
            <a:fillRect/>
          </a:stretch>
        </p:blipFill>
        <p:spPr>
          <a:xfrm>
            <a:off x="1992313" y="1270000"/>
            <a:ext cx="3598862" cy="5038725"/>
          </a:xfrm>
          <a:prstGeom prst="rect">
            <a:avLst/>
          </a:prstGeom>
          <a:noFill/>
          <a:ln w="9525">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页脚占位符 4"/>
          <p:cNvSpPr txBox="1">
            <a:spLocks noGrp="1"/>
          </p:cNvSpPr>
          <p:nvPr>
            <p:ph type="ftr" sz="quarter" idx="11"/>
          </p:nvPr>
        </p:nvSpPr>
        <p:spPr>
          <a:noFill/>
        </p:spPr>
        <p:txBody>
          <a:bodyPr vert="horz"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微软雅黑" panose="020B0503020204020204" charset="-122"/>
                <a:cs typeface="+mn-cs"/>
              </a:rPr>
              <a:t>安全帽    眼罩    耳罩    口罩   安全带    手套   工作服    绝缘鞋    </a:t>
            </a:r>
            <a:endParaRPr kumimoji="0" lang="zh-CN" altLang="en-US" sz="1200" b="0" i="0" u="none" strike="noStrike" kern="1200" cap="none" spc="0" normalizeH="0" baseline="0" noProof="0">
              <a:ln>
                <a:noFill/>
              </a:ln>
              <a:solidFill>
                <a:schemeClr val="tx1">
                  <a:tint val="75000"/>
                </a:schemeClr>
              </a:solidFill>
              <a:effectLst/>
              <a:uLnTx/>
              <a:uFillTx/>
              <a:latin typeface="+mn-lt"/>
              <a:ea typeface="微软雅黑" panose="020B0503020204020204" charset="-122"/>
              <a:cs typeface="+mn-cs"/>
            </a:endParaRPr>
          </a:p>
        </p:txBody>
      </p:sp>
      <p:sp>
        <p:nvSpPr>
          <p:cNvPr id="48130" name="Rectangle 2"/>
          <p:cNvSpPr/>
          <p:nvPr/>
        </p:nvSpPr>
        <p:spPr>
          <a:xfrm>
            <a:off x="2497138" y="71438"/>
            <a:ext cx="6191250" cy="1125537"/>
          </a:xfrm>
          <a:prstGeom prst="rect">
            <a:avLst/>
          </a:prstGeom>
          <a:noFill/>
          <a:ln w="9525">
            <a:noFill/>
          </a:ln>
        </p:spPr>
        <p:txBody>
          <a:bodyPr anchor="ctr" anchorCtr="0"/>
          <a:p>
            <a:pPr algn="ctr"/>
            <a:r>
              <a:rPr lang="zh-CN" altLang="en-US" sz="4400" b="1" dirty="0">
                <a:solidFill>
                  <a:schemeClr val="tx2"/>
                </a:solidFill>
                <a:latin typeface="Arial" panose="020B0604020202020204" pitchFamily="34" charset="0"/>
                <a:ea typeface="微软雅黑" panose="020B0503020204020204" charset="-122"/>
              </a:rPr>
              <a:t>如何正确使用安全带 </a:t>
            </a:r>
            <a:endParaRPr lang="zh-CN" altLang="en-US" sz="4400" b="1" dirty="0">
              <a:solidFill>
                <a:schemeClr val="tx2"/>
              </a:solidFill>
              <a:latin typeface="Arial" panose="020B0604020202020204" pitchFamily="34" charset="0"/>
              <a:ea typeface="微软雅黑" panose="020B0503020204020204" charset="-122"/>
            </a:endParaRPr>
          </a:p>
        </p:txBody>
      </p:sp>
      <p:sp>
        <p:nvSpPr>
          <p:cNvPr id="48131" name="Line 3"/>
          <p:cNvSpPr/>
          <p:nvPr/>
        </p:nvSpPr>
        <p:spPr>
          <a:xfrm>
            <a:off x="1919288" y="1196975"/>
            <a:ext cx="7092950" cy="0"/>
          </a:xfrm>
          <a:prstGeom prst="line">
            <a:avLst/>
          </a:prstGeom>
          <a:ln w="57150" cap="flat" cmpd="sng">
            <a:solidFill>
              <a:srgbClr val="FFCC00"/>
            </a:solidFill>
            <a:prstDash val="sysDot"/>
            <a:round/>
            <a:headEnd type="none" w="med" len="med"/>
            <a:tailEnd type="none" w="med" len="med"/>
          </a:ln>
        </p:spPr>
      </p:sp>
      <p:pic>
        <p:nvPicPr>
          <p:cNvPr id="48132" name="Picture 5" descr="5345989_175608858338_2"/>
          <p:cNvPicPr>
            <a:picLocks noChangeAspect="1"/>
          </p:cNvPicPr>
          <p:nvPr/>
        </p:nvPicPr>
        <p:blipFill>
          <a:blip r:embed="rId1"/>
          <a:stretch>
            <a:fillRect/>
          </a:stretch>
        </p:blipFill>
        <p:spPr>
          <a:xfrm>
            <a:off x="9696450" y="5229225"/>
            <a:ext cx="688975" cy="1042988"/>
          </a:xfrm>
          <a:prstGeom prst="rect">
            <a:avLst/>
          </a:prstGeom>
          <a:noFill/>
          <a:ln w="9525">
            <a:noFill/>
          </a:ln>
        </p:spPr>
      </p:pic>
      <p:pic>
        <p:nvPicPr>
          <p:cNvPr id="75789" name="Picture 13" descr="j0097837[1]"/>
          <p:cNvPicPr>
            <a:picLocks noChangeAspect="1"/>
          </p:cNvPicPr>
          <p:nvPr/>
        </p:nvPicPr>
        <p:blipFill>
          <a:blip r:embed="rId2"/>
          <a:stretch>
            <a:fillRect/>
          </a:stretch>
        </p:blipFill>
        <p:spPr>
          <a:xfrm>
            <a:off x="4008438" y="1270000"/>
            <a:ext cx="3551237" cy="475138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75789"/>
                                        </p:tgtEl>
                                        <p:attrNameLst>
                                          <p:attrName>style.visibility</p:attrName>
                                        </p:attrNameLst>
                                      </p:cBhvr>
                                      <p:to>
                                        <p:strVal val="visible"/>
                                      </p:to>
                                    </p:set>
                                    <p:animEffect transition="in" filter="slide(fromBottom)">
                                      <p:cBhvr>
                                        <p:cTn id="7" dur="500"/>
                                        <p:tgtEl>
                                          <p:spTgt spid="757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页脚占位符 4"/>
          <p:cNvSpPr txBox="1">
            <a:spLocks noGrp="1"/>
          </p:cNvSpPr>
          <p:nvPr>
            <p:ph type="ftr" sz="quarter" idx="11"/>
          </p:nvPr>
        </p:nvSpPr>
        <p:spPr>
          <a:noFill/>
        </p:spPr>
        <p:txBody>
          <a:bodyPr vert="horz"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微软雅黑" panose="020B0503020204020204" charset="-122"/>
                <a:cs typeface="+mn-cs"/>
              </a:rPr>
              <a:t>安全帽    眼罩    耳罩    口罩   安全带    手套   工作服    绝缘鞋    </a:t>
            </a:r>
            <a:endParaRPr kumimoji="0" lang="zh-CN" altLang="en-US" sz="1200" b="0" i="0" u="none" strike="noStrike" kern="1200" cap="none" spc="0" normalizeH="0" baseline="0" noProof="0">
              <a:ln>
                <a:noFill/>
              </a:ln>
              <a:solidFill>
                <a:schemeClr val="tx1">
                  <a:tint val="75000"/>
                </a:schemeClr>
              </a:solidFill>
              <a:effectLst/>
              <a:uLnTx/>
              <a:uFillTx/>
              <a:latin typeface="+mn-lt"/>
              <a:ea typeface="微软雅黑" panose="020B0503020204020204" charset="-122"/>
              <a:cs typeface="+mn-cs"/>
            </a:endParaRPr>
          </a:p>
        </p:txBody>
      </p:sp>
      <p:sp>
        <p:nvSpPr>
          <p:cNvPr id="50178" name="Rectangle 2"/>
          <p:cNvSpPr/>
          <p:nvPr/>
        </p:nvSpPr>
        <p:spPr>
          <a:xfrm>
            <a:off x="2497138" y="71438"/>
            <a:ext cx="6191250" cy="1125537"/>
          </a:xfrm>
          <a:prstGeom prst="rect">
            <a:avLst/>
          </a:prstGeom>
          <a:noFill/>
          <a:ln w="9525">
            <a:noFill/>
          </a:ln>
        </p:spPr>
        <p:txBody>
          <a:bodyPr anchor="ctr" anchorCtr="0"/>
          <a:p>
            <a:pPr algn="ctr"/>
            <a:r>
              <a:rPr lang="zh-CN" altLang="en-US" sz="4400" b="1" dirty="0">
                <a:solidFill>
                  <a:schemeClr val="tx2"/>
                </a:solidFill>
                <a:latin typeface="Arial" panose="020B0604020202020204" pitchFamily="34" charset="0"/>
                <a:ea typeface="微软雅黑" panose="020B0503020204020204" charset="-122"/>
              </a:rPr>
              <a:t>如何正确使用安全带 </a:t>
            </a:r>
            <a:endParaRPr lang="zh-CN" altLang="en-US" sz="4400" b="1" dirty="0">
              <a:solidFill>
                <a:schemeClr val="tx2"/>
              </a:solidFill>
              <a:latin typeface="Arial" panose="020B0604020202020204" pitchFamily="34" charset="0"/>
              <a:ea typeface="微软雅黑" panose="020B0503020204020204" charset="-122"/>
            </a:endParaRPr>
          </a:p>
        </p:txBody>
      </p:sp>
      <p:sp>
        <p:nvSpPr>
          <p:cNvPr id="50179" name="Line 3"/>
          <p:cNvSpPr/>
          <p:nvPr/>
        </p:nvSpPr>
        <p:spPr>
          <a:xfrm>
            <a:off x="1919288" y="1196975"/>
            <a:ext cx="7092950" cy="0"/>
          </a:xfrm>
          <a:prstGeom prst="line">
            <a:avLst/>
          </a:prstGeom>
          <a:ln w="57150" cap="flat" cmpd="sng">
            <a:solidFill>
              <a:srgbClr val="FFCC00"/>
            </a:solidFill>
            <a:prstDash val="sysDot"/>
            <a:round/>
            <a:headEnd type="none" w="med" len="med"/>
            <a:tailEnd type="none" w="med" len="med"/>
          </a:ln>
        </p:spPr>
      </p:sp>
      <p:pic>
        <p:nvPicPr>
          <p:cNvPr id="50180" name="Picture 5" descr="5345989_175608858338_2"/>
          <p:cNvPicPr>
            <a:picLocks noChangeAspect="1"/>
          </p:cNvPicPr>
          <p:nvPr/>
        </p:nvPicPr>
        <p:blipFill>
          <a:blip r:embed="rId1"/>
          <a:stretch>
            <a:fillRect/>
          </a:stretch>
        </p:blipFill>
        <p:spPr>
          <a:xfrm>
            <a:off x="9696450" y="5229225"/>
            <a:ext cx="688975" cy="1042988"/>
          </a:xfrm>
          <a:prstGeom prst="rect">
            <a:avLst/>
          </a:prstGeom>
          <a:noFill/>
          <a:ln w="9525">
            <a:noFill/>
          </a:ln>
        </p:spPr>
      </p:pic>
      <p:sp>
        <p:nvSpPr>
          <p:cNvPr id="50181" name="Rectangle 11"/>
          <p:cNvSpPr/>
          <p:nvPr/>
        </p:nvSpPr>
        <p:spPr>
          <a:xfrm>
            <a:off x="2424113" y="1412875"/>
            <a:ext cx="3959225" cy="720725"/>
          </a:xfrm>
          <a:prstGeom prst="rect">
            <a:avLst/>
          </a:prstGeom>
          <a:solidFill>
            <a:schemeClr val="accent1">
              <a:alpha val="0"/>
            </a:schemeClr>
          </a:solidFill>
          <a:ln w="9525" cap="flat" cmpd="sng">
            <a:solidFill>
              <a:schemeClr val="bg1"/>
            </a:solidFill>
            <a:prstDash val="solid"/>
            <a:miter/>
            <a:headEnd type="none" w="med" len="med"/>
            <a:tailEnd type="none" w="med" len="med"/>
          </a:ln>
        </p:spPr>
        <p:txBody>
          <a:bodyPr wrap="none" anchor="ctr" anchorCtr="0"/>
          <a:p>
            <a:r>
              <a:rPr lang="en-US" altLang="zh-CN" dirty="0">
                <a:solidFill>
                  <a:schemeClr val="hlink"/>
                </a:solidFill>
                <a:latin typeface="Calibri" panose="020F0502020204030204" pitchFamily="34" charset="0"/>
                <a:ea typeface="微软雅黑" panose="020B0503020204020204" charset="-122"/>
              </a:rPr>
              <a:t>1</a:t>
            </a:r>
            <a:r>
              <a:rPr lang="zh-CN" altLang="en-US" dirty="0">
                <a:solidFill>
                  <a:schemeClr val="hlink"/>
                </a:solidFill>
                <a:latin typeface="Calibri" panose="020F0502020204030204" pitchFamily="34" charset="0"/>
                <a:ea typeface="微软雅黑" panose="020B0503020204020204" charset="-122"/>
              </a:rPr>
              <a:t>、安全带的作用</a:t>
            </a:r>
            <a:endParaRPr lang="zh-CN" altLang="en-US" dirty="0">
              <a:solidFill>
                <a:schemeClr val="hlink"/>
              </a:solidFill>
              <a:latin typeface="Calibri" panose="020F0502020204030204" pitchFamily="34" charset="0"/>
              <a:ea typeface="微软雅黑" panose="020B0503020204020204" charset="-122"/>
            </a:endParaRPr>
          </a:p>
        </p:txBody>
      </p:sp>
      <p:sp>
        <p:nvSpPr>
          <p:cNvPr id="90130" name="Rectangle 18"/>
          <p:cNvSpPr/>
          <p:nvPr/>
        </p:nvSpPr>
        <p:spPr>
          <a:xfrm>
            <a:off x="2640013" y="2133600"/>
            <a:ext cx="7056437" cy="762000"/>
          </a:xfrm>
          <a:prstGeom prst="rect">
            <a:avLst/>
          </a:prstGeom>
          <a:noFill/>
          <a:ln w="9525">
            <a:noFill/>
          </a:ln>
        </p:spPr>
        <p:txBody>
          <a:bodyPr anchor="ctr" anchorCtr="0">
            <a:spAutoFit/>
          </a:bodyPr>
          <a:p>
            <a:r>
              <a:rPr lang="en-US" altLang="zh-CN" sz="2400" dirty="0">
                <a:latin typeface="Calibri" panose="020F0502020204030204" pitchFamily="34" charset="0"/>
                <a:ea typeface="微软雅黑" panose="020B0503020204020204" charset="-122"/>
              </a:rPr>
              <a:t>   </a:t>
            </a:r>
            <a:r>
              <a:rPr lang="zh-CN" altLang="en-US" sz="2000" dirty="0">
                <a:latin typeface="Calibri" panose="020F0502020204030204" pitchFamily="34" charset="0"/>
                <a:ea typeface="微软雅黑" panose="020B0503020204020204" charset="-122"/>
              </a:rPr>
              <a:t>防止高处作业人员发生坠落或者发生坠落后将作业人员安全悬挂的个体防护装置。按照使用条件不同可分为以下三类：</a:t>
            </a:r>
            <a:endParaRPr lang="zh-CN" altLang="en-US" sz="2000" dirty="0">
              <a:latin typeface="Calibri" panose="020F0502020204030204" pitchFamily="34" charset="0"/>
              <a:ea typeface="微软雅黑" panose="020B0503020204020204" charset="-122"/>
            </a:endParaRPr>
          </a:p>
        </p:txBody>
      </p:sp>
      <p:sp>
        <p:nvSpPr>
          <p:cNvPr id="90134" name="Rectangle 22"/>
          <p:cNvSpPr/>
          <p:nvPr/>
        </p:nvSpPr>
        <p:spPr>
          <a:xfrm>
            <a:off x="2640013" y="3025775"/>
            <a:ext cx="7200900" cy="1006475"/>
          </a:xfrm>
          <a:prstGeom prst="rect">
            <a:avLst/>
          </a:prstGeom>
          <a:noFill/>
          <a:ln w="9525">
            <a:noFill/>
          </a:ln>
        </p:spPr>
        <p:txBody>
          <a:bodyPr anchor="ctr" anchorCtr="0">
            <a:spAutoFit/>
          </a:bodyPr>
          <a:p>
            <a:r>
              <a:rPr lang="zh-CN" altLang="en-US" sz="2000" dirty="0">
                <a:solidFill>
                  <a:srgbClr val="FFCC00"/>
                </a:solidFill>
                <a:latin typeface="Calibri" panose="020F0502020204030204" pitchFamily="34" charset="0"/>
                <a:ea typeface="微软雅黑" panose="020B0503020204020204" charset="-122"/>
              </a:rPr>
              <a:t>第一类：围栏作业安全带：这种安全带是通过围绕在固定构造物上的绳子或者带将人体绑定在固定的构造物附近，使作业人员的双手可以进行其他操作的安全带。</a:t>
            </a:r>
            <a:endParaRPr lang="zh-CN" altLang="en-US" sz="2000" dirty="0">
              <a:solidFill>
                <a:srgbClr val="FFCC00"/>
              </a:solidFill>
              <a:latin typeface="Calibri" panose="020F0502020204030204" pitchFamily="34" charset="0"/>
              <a:ea typeface="微软雅黑" panose="020B0503020204020204" charset="-122"/>
            </a:endParaRPr>
          </a:p>
        </p:txBody>
      </p:sp>
      <p:sp>
        <p:nvSpPr>
          <p:cNvPr id="90135" name="Rectangle 23"/>
          <p:cNvSpPr/>
          <p:nvPr/>
        </p:nvSpPr>
        <p:spPr>
          <a:xfrm>
            <a:off x="2640013" y="4149725"/>
            <a:ext cx="7200900" cy="701675"/>
          </a:xfrm>
          <a:prstGeom prst="rect">
            <a:avLst/>
          </a:prstGeom>
          <a:noFill/>
          <a:ln w="9525">
            <a:noFill/>
          </a:ln>
        </p:spPr>
        <p:txBody>
          <a:bodyPr anchor="ctr" anchorCtr="0">
            <a:spAutoFit/>
          </a:bodyPr>
          <a:p>
            <a:r>
              <a:rPr lang="zh-CN" altLang="en-US" sz="2000" dirty="0">
                <a:latin typeface="Calibri" panose="020F0502020204030204" pitchFamily="34" charset="0"/>
                <a:ea typeface="微软雅黑" panose="020B0503020204020204" charset="-122"/>
              </a:rPr>
              <a:t>第二类：区域限制安全带：这种安全带是用以限制作业人员的活动范围，避免其到达可能发生坠落区域的安全带；</a:t>
            </a:r>
            <a:endParaRPr lang="zh-CN" altLang="en-US" sz="2000" dirty="0">
              <a:latin typeface="Calibri" panose="020F0502020204030204" pitchFamily="34" charset="0"/>
              <a:ea typeface="微软雅黑" panose="020B0503020204020204" charset="-122"/>
            </a:endParaRPr>
          </a:p>
        </p:txBody>
      </p:sp>
      <p:sp>
        <p:nvSpPr>
          <p:cNvPr id="90136" name="Rectangle 24"/>
          <p:cNvSpPr/>
          <p:nvPr/>
        </p:nvSpPr>
        <p:spPr>
          <a:xfrm>
            <a:off x="2640013" y="4941888"/>
            <a:ext cx="7200900" cy="1006475"/>
          </a:xfrm>
          <a:prstGeom prst="rect">
            <a:avLst/>
          </a:prstGeom>
          <a:noFill/>
          <a:ln w="9525">
            <a:noFill/>
          </a:ln>
        </p:spPr>
        <p:txBody>
          <a:bodyPr anchor="ctr" anchorCtr="0">
            <a:spAutoFit/>
          </a:bodyPr>
          <a:p>
            <a:r>
              <a:rPr lang="zh-CN" altLang="en-US" sz="2000" dirty="0">
                <a:latin typeface="Calibri" panose="020F0502020204030204" pitchFamily="34" charset="0"/>
                <a:ea typeface="微软雅黑" panose="020B0503020204020204" charset="-122"/>
              </a:rPr>
              <a:t>第三类：坠落悬挂安全带：这种安全带是指高处作业或者登高人员发生坠落时，将作业人员悬挂的安全带。以上这三类就是高处作业安全带的分类以及他们各自的作用。 </a:t>
            </a:r>
            <a:endParaRPr lang="zh-CN" altLang="en-US" sz="2000" dirty="0">
              <a:latin typeface="Calibri" panose="020F0502020204030204" pitchFamily="34" charset="0"/>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0130"/>
                                        </p:tgtEl>
                                        <p:attrNameLst>
                                          <p:attrName>style.visibility</p:attrName>
                                        </p:attrNameLst>
                                      </p:cBhvr>
                                      <p:to>
                                        <p:strVal val="visible"/>
                                      </p:to>
                                    </p:set>
                                    <p:anim calcmode="lin" valueType="num">
                                      <p:cBhvr additive="base">
                                        <p:cTn id="7" dur="2000" fill="hold"/>
                                        <p:tgtEl>
                                          <p:spTgt spid="90130"/>
                                        </p:tgtEl>
                                        <p:attrNameLst>
                                          <p:attrName>ppt_x</p:attrName>
                                        </p:attrNameLst>
                                      </p:cBhvr>
                                      <p:tavLst>
                                        <p:tav tm="0">
                                          <p:val>
                                            <p:strVal val="1+#ppt_w/2"/>
                                          </p:val>
                                        </p:tav>
                                        <p:tav tm="100000">
                                          <p:val>
                                            <p:strVal val="#ppt_x"/>
                                          </p:val>
                                        </p:tav>
                                      </p:tavLst>
                                    </p:anim>
                                    <p:anim calcmode="lin" valueType="num">
                                      <p:cBhvr additive="base">
                                        <p:cTn id="8" dur="2000" fill="hold"/>
                                        <p:tgtEl>
                                          <p:spTgt spid="9013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0134"/>
                                        </p:tgtEl>
                                        <p:attrNameLst>
                                          <p:attrName>style.visibility</p:attrName>
                                        </p:attrNameLst>
                                      </p:cBhvr>
                                      <p:to>
                                        <p:strVal val="visible"/>
                                      </p:to>
                                    </p:set>
                                    <p:anim calcmode="lin" valueType="num">
                                      <p:cBhvr additive="base">
                                        <p:cTn id="13" dur="2000" fill="hold"/>
                                        <p:tgtEl>
                                          <p:spTgt spid="90134"/>
                                        </p:tgtEl>
                                        <p:attrNameLst>
                                          <p:attrName>ppt_x</p:attrName>
                                        </p:attrNameLst>
                                      </p:cBhvr>
                                      <p:tavLst>
                                        <p:tav tm="0">
                                          <p:val>
                                            <p:strVal val="1+#ppt_w/2"/>
                                          </p:val>
                                        </p:tav>
                                        <p:tav tm="100000">
                                          <p:val>
                                            <p:strVal val="#ppt_x"/>
                                          </p:val>
                                        </p:tav>
                                      </p:tavLst>
                                    </p:anim>
                                    <p:anim calcmode="lin" valueType="num">
                                      <p:cBhvr additive="base">
                                        <p:cTn id="14" dur="2000" fill="hold"/>
                                        <p:tgtEl>
                                          <p:spTgt spid="9013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0135"/>
                                        </p:tgtEl>
                                        <p:attrNameLst>
                                          <p:attrName>style.visibility</p:attrName>
                                        </p:attrNameLst>
                                      </p:cBhvr>
                                      <p:to>
                                        <p:strVal val="visible"/>
                                      </p:to>
                                    </p:set>
                                    <p:anim calcmode="lin" valueType="num">
                                      <p:cBhvr additive="base">
                                        <p:cTn id="19" dur="2000" fill="hold"/>
                                        <p:tgtEl>
                                          <p:spTgt spid="90135"/>
                                        </p:tgtEl>
                                        <p:attrNameLst>
                                          <p:attrName>ppt_x</p:attrName>
                                        </p:attrNameLst>
                                      </p:cBhvr>
                                      <p:tavLst>
                                        <p:tav tm="0">
                                          <p:val>
                                            <p:strVal val="1+#ppt_w/2"/>
                                          </p:val>
                                        </p:tav>
                                        <p:tav tm="100000">
                                          <p:val>
                                            <p:strVal val="#ppt_x"/>
                                          </p:val>
                                        </p:tav>
                                      </p:tavLst>
                                    </p:anim>
                                    <p:anim calcmode="lin" valueType="num">
                                      <p:cBhvr additive="base">
                                        <p:cTn id="20" dur="2000" fill="hold"/>
                                        <p:tgtEl>
                                          <p:spTgt spid="9013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90136"/>
                                        </p:tgtEl>
                                        <p:attrNameLst>
                                          <p:attrName>style.visibility</p:attrName>
                                        </p:attrNameLst>
                                      </p:cBhvr>
                                      <p:to>
                                        <p:strVal val="visible"/>
                                      </p:to>
                                    </p:set>
                                    <p:anim calcmode="lin" valueType="num">
                                      <p:cBhvr additive="base">
                                        <p:cTn id="25" dur="2000" fill="hold"/>
                                        <p:tgtEl>
                                          <p:spTgt spid="90136"/>
                                        </p:tgtEl>
                                        <p:attrNameLst>
                                          <p:attrName>ppt_x</p:attrName>
                                        </p:attrNameLst>
                                      </p:cBhvr>
                                      <p:tavLst>
                                        <p:tav tm="0">
                                          <p:val>
                                            <p:strVal val="1+#ppt_w/2"/>
                                          </p:val>
                                        </p:tav>
                                        <p:tav tm="100000">
                                          <p:val>
                                            <p:strVal val="#ppt_x"/>
                                          </p:val>
                                        </p:tav>
                                      </p:tavLst>
                                    </p:anim>
                                    <p:anim calcmode="lin" valueType="num">
                                      <p:cBhvr additive="base">
                                        <p:cTn id="26" dur="2000" fill="hold"/>
                                        <p:tgtEl>
                                          <p:spTgt spid="901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30" grpId="0"/>
      <p:bldP spid="90134" grpId="0"/>
      <p:bldP spid="90135" grpId="0"/>
      <p:bldP spid="9013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页脚占位符 4"/>
          <p:cNvSpPr txBox="1">
            <a:spLocks noGrp="1"/>
          </p:cNvSpPr>
          <p:nvPr>
            <p:ph type="ftr" sz="quarter" idx="11"/>
          </p:nvPr>
        </p:nvSpPr>
        <p:spPr>
          <a:noFill/>
        </p:spPr>
        <p:txBody>
          <a:bodyPr vert="horz"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微软雅黑" panose="020B0503020204020204" charset="-122"/>
                <a:cs typeface="+mn-cs"/>
              </a:rPr>
              <a:t>安全帽    眼罩    耳罩    口罩   安全带    手套   工作服    绝缘鞋    </a:t>
            </a:r>
            <a:endParaRPr kumimoji="0" lang="zh-CN" altLang="en-US" sz="1200" b="0" i="0" u="none" strike="noStrike" kern="1200" cap="none" spc="0" normalizeH="0" baseline="0" noProof="0">
              <a:ln>
                <a:noFill/>
              </a:ln>
              <a:solidFill>
                <a:schemeClr val="tx1">
                  <a:tint val="75000"/>
                </a:schemeClr>
              </a:solidFill>
              <a:effectLst/>
              <a:uLnTx/>
              <a:uFillTx/>
              <a:latin typeface="+mn-lt"/>
              <a:ea typeface="微软雅黑" panose="020B0503020204020204" charset="-122"/>
              <a:cs typeface="+mn-cs"/>
            </a:endParaRPr>
          </a:p>
        </p:txBody>
      </p:sp>
      <p:sp>
        <p:nvSpPr>
          <p:cNvPr id="52226" name="Rectangle 2"/>
          <p:cNvSpPr/>
          <p:nvPr/>
        </p:nvSpPr>
        <p:spPr>
          <a:xfrm>
            <a:off x="2497138" y="71438"/>
            <a:ext cx="6191250" cy="1125537"/>
          </a:xfrm>
          <a:prstGeom prst="rect">
            <a:avLst/>
          </a:prstGeom>
          <a:noFill/>
          <a:ln w="9525">
            <a:noFill/>
          </a:ln>
        </p:spPr>
        <p:txBody>
          <a:bodyPr anchor="ctr" anchorCtr="0"/>
          <a:p>
            <a:pPr algn="ctr"/>
            <a:r>
              <a:rPr lang="zh-CN" altLang="en-US" sz="4400" b="1" dirty="0">
                <a:solidFill>
                  <a:schemeClr val="tx2"/>
                </a:solidFill>
                <a:latin typeface="Arial" panose="020B0604020202020204" pitchFamily="34" charset="0"/>
                <a:ea typeface="微软雅黑" panose="020B0503020204020204" charset="-122"/>
              </a:rPr>
              <a:t>如何正确使用安全带 </a:t>
            </a:r>
            <a:endParaRPr lang="zh-CN" altLang="en-US" sz="4400" b="1" dirty="0">
              <a:solidFill>
                <a:schemeClr val="tx2"/>
              </a:solidFill>
              <a:latin typeface="Arial" panose="020B0604020202020204" pitchFamily="34" charset="0"/>
              <a:ea typeface="微软雅黑" panose="020B0503020204020204" charset="-122"/>
            </a:endParaRPr>
          </a:p>
        </p:txBody>
      </p:sp>
      <p:sp>
        <p:nvSpPr>
          <p:cNvPr id="52227" name="Line 3"/>
          <p:cNvSpPr/>
          <p:nvPr/>
        </p:nvSpPr>
        <p:spPr>
          <a:xfrm>
            <a:off x="1919288" y="1196975"/>
            <a:ext cx="7092950" cy="0"/>
          </a:xfrm>
          <a:prstGeom prst="line">
            <a:avLst/>
          </a:prstGeom>
          <a:ln w="57150" cap="flat" cmpd="sng">
            <a:solidFill>
              <a:srgbClr val="FFCC00"/>
            </a:solidFill>
            <a:prstDash val="sysDot"/>
            <a:round/>
            <a:headEnd type="none" w="med" len="med"/>
            <a:tailEnd type="none" w="med" len="med"/>
          </a:ln>
        </p:spPr>
      </p:sp>
      <p:pic>
        <p:nvPicPr>
          <p:cNvPr id="52228" name="Picture 5" descr="5345989_175608858338_2"/>
          <p:cNvPicPr>
            <a:picLocks noChangeAspect="1"/>
          </p:cNvPicPr>
          <p:nvPr/>
        </p:nvPicPr>
        <p:blipFill>
          <a:blip r:embed="rId1"/>
          <a:stretch>
            <a:fillRect/>
          </a:stretch>
        </p:blipFill>
        <p:spPr>
          <a:xfrm>
            <a:off x="9696450" y="5229225"/>
            <a:ext cx="688975" cy="1042988"/>
          </a:xfrm>
          <a:prstGeom prst="rect">
            <a:avLst/>
          </a:prstGeom>
          <a:noFill/>
          <a:ln w="9525">
            <a:noFill/>
          </a:ln>
        </p:spPr>
      </p:pic>
      <p:sp>
        <p:nvSpPr>
          <p:cNvPr id="52229" name="Rectangle 6"/>
          <p:cNvSpPr/>
          <p:nvPr/>
        </p:nvSpPr>
        <p:spPr>
          <a:xfrm>
            <a:off x="2424113" y="1412875"/>
            <a:ext cx="3816350" cy="720725"/>
          </a:xfrm>
          <a:prstGeom prst="rect">
            <a:avLst/>
          </a:prstGeom>
          <a:solidFill>
            <a:schemeClr val="accent1">
              <a:alpha val="0"/>
            </a:schemeClr>
          </a:solidFill>
          <a:ln w="9525" cap="flat" cmpd="sng">
            <a:solidFill>
              <a:schemeClr val="bg1"/>
            </a:solidFill>
            <a:prstDash val="solid"/>
            <a:miter/>
            <a:headEnd type="none" w="med" len="med"/>
            <a:tailEnd type="none" w="med" len="med"/>
          </a:ln>
        </p:spPr>
        <p:txBody>
          <a:bodyPr wrap="none" anchor="ctr" anchorCtr="0"/>
          <a:p>
            <a:r>
              <a:rPr lang="en-US" altLang="zh-CN" dirty="0">
                <a:solidFill>
                  <a:schemeClr val="hlink"/>
                </a:solidFill>
                <a:latin typeface="Calibri" panose="020F0502020204030204" pitchFamily="34" charset="0"/>
                <a:ea typeface="微软雅黑" panose="020B0503020204020204" charset="-122"/>
              </a:rPr>
              <a:t>2</a:t>
            </a:r>
            <a:r>
              <a:rPr lang="zh-CN" altLang="en-US" dirty="0">
                <a:solidFill>
                  <a:schemeClr val="hlink"/>
                </a:solidFill>
                <a:latin typeface="Calibri" panose="020F0502020204030204" pitchFamily="34" charset="0"/>
                <a:ea typeface="微软雅黑" panose="020B0503020204020204" charset="-122"/>
              </a:rPr>
              <a:t>、安全带的组成</a:t>
            </a:r>
            <a:endParaRPr lang="zh-CN" altLang="en-US" dirty="0">
              <a:solidFill>
                <a:schemeClr val="hlink"/>
              </a:solidFill>
              <a:latin typeface="Calibri" panose="020F0502020204030204" pitchFamily="34" charset="0"/>
              <a:ea typeface="微软雅黑" panose="020B0503020204020204" charset="-122"/>
            </a:endParaRPr>
          </a:p>
        </p:txBody>
      </p:sp>
      <p:pic>
        <p:nvPicPr>
          <p:cNvPr id="52230" name="Picture 14" descr="85标准半身安全带背面"/>
          <p:cNvPicPr>
            <a:picLocks noChangeAspect="1"/>
          </p:cNvPicPr>
          <p:nvPr/>
        </p:nvPicPr>
        <p:blipFill>
          <a:blip r:embed="rId2"/>
          <a:stretch>
            <a:fillRect/>
          </a:stretch>
        </p:blipFill>
        <p:spPr>
          <a:xfrm>
            <a:off x="1847850" y="2133600"/>
            <a:ext cx="3600450" cy="3857625"/>
          </a:xfrm>
          <a:prstGeom prst="rect">
            <a:avLst/>
          </a:prstGeom>
          <a:noFill/>
          <a:ln w="9525">
            <a:noFill/>
          </a:ln>
        </p:spPr>
      </p:pic>
      <p:pic>
        <p:nvPicPr>
          <p:cNvPr id="52231" name="Picture 15" descr="85标准半身安全带正面"/>
          <p:cNvPicPr>
            <a:picLocks noChangeAspect="1"/>
          </p:cNvPicPr>
          <p:nvPr/>
        </p:nvPicPr>
        <p:blipFill>
          <a:blip r:embed="rId3"/>
          <a:stretch>
            <a:fillRect/>
          </a:stretch>
        </p:blipFill>
        <p:spPr>
          <a:xfrm>
            <a:off x="5591175" y="2205038"/>
            <a:ext cx="3600450" cy="3590925"/>
          </a:xfrm>
          <a:prstGeom prst="rect">
            <a:avLst/>
          </a:prstGeom>
          <a:noFill/>
          <a:ln w="9525">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页脚占位符 4"/>
          <p:cNvSpPr txBox="1">
            <a:spLocks noGrp="1"/>
          </p:cNvSpPr>
          <p:nvPr>
            <p:ph type="ftr" sz="quarter" idx="11"/>
          </p:nvPr>
        </p:nvSpPr>
        <p:spPr>
          <a:noFill/>
        </p:spPr>
        <p:txBody>
          <a:bodyPr vert="horz"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微软雅黑" panose="020B0503020204020204" charset="-122"/>
                <a:cs typeface="+mn-cs"/>
              </a:rPr>
              <a:t>安全帽    眼罩    耳罩    口罩   安全带    手套   工作服    绝缘鞋    </a:t>
            </a:r>
            <a:endParaRPr kumimoji="0" lang="zh-CN" altLang="en-US" sz="1200" b="0" i="0" u="none" strike="noStrike" kern="1200" cap="none" spc="0" normalizeH="0" baseline="0" noProof="0">
              <a:ln>
                <a:noFill/>
              </a:ln>
              <a:solidFill>
                <a:schemeClr val="tx1">
                  <a:tint val="75000"/>
                </a:schemeClr>
              </a:solidFill>
              <a:effectLst/>
              <a:uLnTx/>
              <a:uFillTx/>
              <a:latin typeface="+mn-lt"/>
              <a:ea typeface="微软雅黑" panose="020B0503020204020204" charset="-122"/>
              <a:cs typeface="+mn-cs"/>
            </a:endParaRPr>
          </a:p>
        </p:txBody>
      </p:sp>
      <p:sp>
        <p:nvSpPr>
          <p:cNvPr id="54274" name="Rectangle 2"/>
          <p:cNvSpPr/>
          <p:nvPr/>
        </p:nvSpPr>
        <p:spPr>
          <a:xfrm>
            <a:off x="2497138" y="71438"/>
            <a:ext cx="6191250" cy="1125537"/>
          </a:xfrm>
          <a:prstGeom prst="rect">
            <a:avLst/>
          </a:prstGeom>
          <a:noFill/>
          <a:ln w="9525">
            <a:noFill/>
          </a:ln>
        </p:spPr>
        <p:txBody>
          <a:bodyPr anchor="ctr" anchorCtr="0"/>
          <a:p>
            <a:pPr algn="ctr"/>
            <a:r>
              <a:rPr lang="zh-CN" altLang="en-US" sz="4400" b="1" dirty="0">
                <a:solidFill>
                  <a:schemeClr val="tx2"/>
                </a:solidFill>
                <a:latin typeface="Arial" panose="020B0604020202020204" pitchFamily="34" charset="0"/>
                <a:ea typeface="微软雅黑" panose="020B0503020204020204" charset="-122"/>
              </a:rPr>
              <a:t>如何正确使用安全带 </a:t>
            </a:r>
            <a:endParaRPr lang="zh-CN" altLang="en-US" sz="4400" b="1" dirty="0">
              <a:solidFill>
                <a:schemeClr val="tx2"/>
              </a:solidFill>
              <a:latin typeface="Arial" panose="020B0604020202020204" pitchFamily="34" charset="0"/>
              <a:ea typeface="微软雅黑" panose="020B0503020204020204" charset="-122"/>
            </a:endParaRPr>
          </a:p>
        </p:txBody>
      </p:sp>
      <p:sp>
        <p:nvSpPr>
          <p:cNvPr id="54275" name="Line 3"/>
          <p:cNvSpPr/>
          <p:nvPr/>
        </p:nvSpPr>
        <p:spPr>
          <a:xfrm>
            <a:off x="1919288" y="1196975"/>
            <a:ext cx="7092950" cy="0"/>
          </a:xfrm>
          <a:prstGeom prst="line">
            <a:avLst/>
          </a:prstGeom>
          <a:ln w="57150" cap="flat" cmpd="sng">
            <a:solidFill>
              <a:srgbClr val="FFCC00"/>
            </a:solidFill>
            <a:prstDash val="sysDot"/>
            <a:round/>
            <a:headEnd type="none" w="med" len="med"/>
            <a:tailEnd type="none" w="med" len="med"/>
          </a:ln>
        </p:spPr>
      </p:sp>
      <p:pic>
        <p:nvPicPr>
          <p:cNvPr id="54276" name="Picture 5" descr="5345989_175608858338_2"/>
          <p:cNvPicPr>
            <a:picLocks noChangeAspect="1"/>
          </p:cNvPicPr>
          <p:nvPr/>
        </p:nvPicPr>
        <p:blipFill>
          <a:blip r:embed="rId1"/>
          <a:stretch>
            <a:fillRect/>
          </a:stretch>
        </p:blipFill>
        <p:spPr>
          <a:xfrm>
            <a:off x="9696450" y="5229225"/>
            <a:ext cx="688975" cy="1042988"/>
          </a:xfrm>
          <a:prstGeom prst="rect">
            <a:avLst/>
          </a:prstGeom>
          <a:noFill/>
          <a:ln w="9525">
            <a:noFill/>
          </a:ln>
        </p:spPr>
      </p:pic>
      <p:sp>
        <p:nvSpPr>
          <p:cNvPr id="54277" name="Rectangle 8"/>
          <p:cNvSpPr/>
          <p:nvPr/>
        </p:nvSpPr>
        <p:spPr>
          <a:xfrm>
            <a:off x="2424113" y="1341438"/>
            <a:ext cx="4608512" cy="720725"/>
          </a:xfrm>
          <a:prstGeom prst="rect">
            <a:avLst/>
          </a:prstGeom>
          <a:solidFill>
            <a:schemeClr val="accent1">
              <a:alpha val="0"/>
            </a:schemeClr>
          </a:solidFill>
          <a:ln w="9525" cap="flat" cmpd="sng">
            <a:solidFill>
              <a:schemeClr val="bg1"/>
            </a:solidFill>
            <a:prstDash val="solid"/>
            <a:miter/>
            <a:headEnd type="none" w="med" len="med"/>
            <a:tailEnd type="none" w="med" len="med"/>
          </a:ln>
        </p:spPr>
        <p:txBody>
          <a:bodyPr wrap="none" anchor="ctr" anchorCtr="0"/>
          <a:p>
            <a:r>
              <a:rPr lang="en-US" altLang="zh-CN" dirty="0">
                <a:solidFill>
                  <a:schemeClr val="hlink"/>
                </a:solidFill>
                <a:latin typeface="Calibri" panose="020F0502020204030204" pitchFamily="34" charset="0"/>
                <a:ea typeface="微软雅黑" panose="020B0503020204020204" charset="-122"/>
              </a:rPr>
              <a:t>3</a:t>
            </a:r>
            <a:r>
              <a:rPr lang="zh-CN" altLang="en-US" dirty="0">
                <a:solidFill>
                  <a:schemeClr val="hlink"/>
                </a:solidFill>
                <a:latin typeface="Calibri" panose="020F0502020204030204" pitchFamily="34" charset="0"/>
                <a:ea typeface="微软雅黑" panose="020B0503020204020204" charset="-122"/>
              </a:rPr>
              <a:t>、如何正确系好安全带 </a:t>
            </a:r>
            <a:endParaRPr lang="zh-CN" altLang="en-US" dirty="0">
              <a:solidFill>
                <a:schemeClr val="hlink"/>
              </a:solidFill>
              <a:latin typeface="Calibri" panose="020F0502020204030204" pitchFamily="34" charset="0"/>
              <a:ea typeface="微软雅黑" panose="020B0503020204020204" charset="-122"/>
            </a:endParaRPr>
          </a:p>
        </p:txBody>
      </p:sp>
      <p:sp>
        <p:nvSpPr>
          <p:cNvPr id="94217" name="Rectangle 9"/>
          <p:cNvSpPr/>
          <p:nvPr/>
        </p:nvSpPr>
        <p:spPr>
          <a:xfrm>
            <a:off x="2208213" y="2133600"/>
            <a:ext cx="3527425" cy="457200"/>
          </a:xfrm>
          <a:prstGeom prst="rect">
            <a:avLst/>
          </a:prstGeom>
          <a:noFill/>
          <a:ln w="9525">
            <a:noFill/>
          </a:ln>
        </p:spPr>
        <p:txBody>
          <a:bodyPr anchor="ctr" anchorCtr="0">
            <a:spAutoFit/>
          </a:bodyPr>
          <a:p>
            <a:r>
              <a:rPr lang="zh-CN" altLang="en-US" sz="2400" dirty="0">
                <a:latin typeface="Calibri" panose="020F0502020204030204" pitchFamily="34" charset="0"/>
                <a:ea typeface="微软雅黑" panose="020B0503020204020204" charset="-122"/>
              </a:rPr>
              <a:t>第一步：先系胸前扣带</a:t>
            </a:r>
            <a:endParaRPr lang="zh-CN" altLang="en-US" sz="2400" dirty="0">
              <a:latin typeface="Calibri" panose="020F0502020204030204" pitchFamily="34" charset="0"/>
              <a:ea typeface="微软雅黑" panose="020B0503020204020204" charset="-122"/>
            </a:endParaRPr>
          </a:p>
        </p:txBody>
      </p:sp>
      <p:pic>
        <p:nvPicPr>
          <p:cNvPr id="94218" name="Picture 10" descr="第一步系胸带"/>
          <p:cNvPicPr>
            <a:picLocks noChangeAspect="1"/>
          </p:cNvPicPr>
          <p:nvPr/>
        </p:nvPicPr>
        <p:blipFill>
          <a:blip r:embed="rId2"/>
          <a:stretch>
            <a:fillRect/>
          </a:stretch>
        </p:blipFill>
        <p:spPr>
          <a:xfrm>
            <a:off x="2351088" y="2781300"/>
            <a:ext cx="3036887" cy="3238500"/>
          </a:xfrm>
          <a:prstGeom prst="rect">
            <a:avLst/>
          </a:prstGeom>
          <a:noFill/>
          <a:ln w="9525">
            <a:noFill/>
          </a:ln>
        </p:spPr>
      </p:pic>
      <p:sp>
        <p:nvSpPr>
          <p:cNvPr id="94219" name="Rectangle 11"/>
          <p:cNvSpPr/>
          <p:nvPr/>
        </p:nvSpPr>
        <p:spPr>
          <a:xfrm>
            <a:off x="5737225" y="2133600"/>
            <a:ext cx="3527425" cy="457200"/>
          </a:xfrm>
          <a:prstGeom prst="rect">
            <a:avLst/>
          </a:prstGeom>
          <a:noFill/>
          <a:ln w="9525">
            <a:noFill/>
          </a:ln>
        </p:spPr>
        <p:txBody>
          <a:bodyPr anchor="ctr" anchorCtr="0">
            <a:spAutoFit/>
          </a:bodyPr>
          <a:p>
            <a:r>
              <a:rPr lang="zh-CN" altLang="en-US" sz="2400" dirty="0">
                <a:latin typeface="Calibri" panose="020F0502020204030204" pitchFamily="34" charset="0"/>
                <a:ea typeface="微软雅黑" panose="020B0503020204020204" charset="-122"/>
              </a:rPr>
              <a:t>第二步：先系腰部扣带</a:t>
            </a:r>
            <a:endParaRPr lang="zh-CN" altLang="en-US" sz="2400" dirty="0">
              <a:latin typeface="Calibri" panose="020F0502020204030204" pitchFamily="34" charset="0"/>
              <a:ea typeface="微软雅黑" panose="020B0503020204020204" charset="-122"/>
            </a:endParaRPr>
          </a:p>
        </p:txBody>
      </p:sp>
      <p:pic>
        <p:nvPicPr>
          <p:cNvPr id="94220" name="Picture 12" descr="第二步系腰带"/>
          <p:cNvPicPr>
            <a:picLocks noChangeAspect="1"/>
          </p:cNvPicPr>
          <p:nvPr/>
        </p:nvPicPr>
        <p:blipFill>
          <a:blip r:embed="rId3"/>
          <a:stretch>
            <a:fillRect/>
          </a:stretch>
        </p:blipFill>
        <p:spPr>
          <a:xfrm>
            <a:off x="6024563" y="2776538"/>
            <a:ext cx="2879725" cy="32448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4217"/>
                                        </p:tgtEl>
                                        <p:attrNameLst>
                                          <p:attrName>style.visibility</p:attrName>
                                        </p:attrNameLst>
                                      </p:cBhvr>
                                      <p:to>
                                        <p:strVal val="visible"/>
                                      </p:to>
                                    </p:set>
                                    <p:anim calcmode="lin" valueType="num">
                                      <p:cBhvr additive="base">
                                        <p:cTn id="7" dur="2000" fill="hold"/>
                                        <p:tgtEl>
                                          <p:spTgt spid="94217"/>
                                        </p:tgtEl>
                                        <p:attrNameLst>
                                          <p:attrName>ppt_x</p:attrName>
                                        </p:attrNameLst>
                                      </p:cBhvr>
                                      <p:tavLst>
                                        <p:tav tm="0">
                                          <p:val>
                                            <p:strVal val="0-#ppt_w/2"/>
                                          </p:val>
                                        </p:tav>
                                        <p:tav tm="100000">
                                          <p:val>
                                            <p:strVal val="#ppt_x"/>
                                          </p:val>
                                        </p:tav>
                                      </p:tavLst>
                                    </p:anim>
                                    <p:anim calcmode="lin" valueType="num">
                                      <p:cBhvr additive="base">
                                        <p:cTn id="8" dur="2000" fill="hold"/>
                                        <p:tgtEl>
                                          <p:spTgt spid="942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94218"/>
                                        </p:tgtEl>
                                        <p:attrNameLst>
                                          <p:attrName>style.visibility</p:attrName>
                                        </p:attrNameLst>
                                      </p:cBhvr>
                                      <p:to>
                                        <p:strVal val="visible"/>
                                      </p:to>
                                    </p:set>
                                    <p:anim calcmode="lin" valueType="num">
                                      <p:cBhvr additive="base">
                                        <p:cTn id="13" dur="2000" fill="hold"/>
                                        <p:tgtEl>
                                          <p:spTgt spid="94218"/>
                                        </p:tgtEl>
                                        <p:attrNameLst>
                                          <p:attrName>ppt_x</p:attrName>
                                        </p:attrNameLst>
                                      </p:cBhvr>
                                      <p:tavLst>
                                        <p:tav tm="0">
                                          <p:val>
                                            <p:strVal val="0-#ppt_w/2"/>
                                          </p:val>
                                        </p:tav>
                                        <p:tav tm="100000">
                                          <p:val>
                                            <p:strVal val="#ppt_x"/>
                                          </p:val>
                                        </p:tav>
                                      </p:tavLst>
                                    </p:anim>
                                    <p:anim calcmode="lin" valueType="num">
                                      <p:cBhvr additive="base">
                                        <p:cTn id="14" dur="2000" fill="hold"/>
                                        <p:tgtEl>
                                          <p:spTgt spid="9421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4219"/>
                                        </p:tgtEl>
                                        <p:attrNameLst>
                                          <p:attrName>style.visibility</p:attrName>
                                        </p:attrNameLst>
                                      </p:cBhvr>
                                      <p:to>
                                        <p:strVal val="visible"/>
                                      </p:to>
                                    </p:set>
                                    <p:anim calcmode="lin" valueType="num">
                                      <p:cBhvr additive="base">
                                        <p:cTn id="19" dur="2000" fill="hold"/>
                                        <p:tgtEl>
                                          <p:spTgt spid="94219"/>
                                        </p:tgtEl>
                                        <p:attrNameLst>
                                          <p:attrName>ppt_x</p:attrName>
                                        </p:attrNameLst>
                                      </p:cBhvr>
                                      <p:tavLst>
                                        <p:tav tm="0">
                                          <p:val>
                                            <p:strVal val="1+#ppt_w/2"/>
                                          </p:val>
                                        </p:tav>
                                        <p:tav tm="100000">
                                          <p:val>
                                            <p:strVal val="#ppt_x"/>
                                          </p:val>
                                        </p:tav>
                                      </p:tavLst>
                                    </p:anim>
                                    <p:anim calcmode="lin" valueType="num">
                                      <p:cBhvr additive="base">
                                        <p:cTn id="20" dur="2000" fill="hold"/>
                                        <p:tgtEl>
                                          <p:spTgt spid="9421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94220"/>
                                        </p:tgtEl>
                                        <p:attrNameLst>
                                          <p:attrName>style.visibility</p:attrName>
                                        </p:attrNameLst>
                                      </p:cBhvr>
                                      <p:to>
                                        <p:strVal val="visible"/>
                                      </p:to>
                                    </p:set>
                                    <p:anim calcmode="lin" valueType="num">
                                      <p:cBhvr additive="base">
                                        <p:cTn id="25" dur="2000" fill="hold"/>
                                        <p:tgtEl>
                                          <p:spTgt spid="94220"/>
                                        </p:tgtEl>
                                        <p:attrNameLst>
                                          <p:attrName>ppt_x</p:attrName>
                                        </p:attrNameLst>
                                      </p:cBhvr>
                                      <p:tavLst>
                                        <p:tav tm="0">
                                          <p:val>
                                            <p:strVal val="1+#ppt_w/2"/>
                                          </p:val>
                                        </p:tav>
                                        <p:tav tm="100000">
                                          <p:val>
                                            <p:strVal val="#ppt_x"/>
                                          </p:val>
                                        </p:tav>
                                      </p:tavLst>
                                    </p:anim>
                                    <p:anim calcmode="lin" valueType="num">
                                      <p:cBhvr additive="base">
                                        <p:cTn id="26" dur="2000" fill="hold"/>
                                        <p:tgtEl>
                                          <p:spTgt spid="942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7" grpId="0"/>
      <p:bldP spid="9421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页脚占位符 4"/>
          <p:cNvSpPr txBox="1">
            <a:spLocks noGrp="1"/>
          </p:cNvSpPr>
          <p:nvPr>
            <p:ph type="ftr" sz="quarter" idx="11"/>
          </p:nvPr>
        </p:nvSpPr>
        <p:spPr>
          <a:noFill/>
        </p:spPr>
        <p:txBody>
          <a:bodyPr vert="horz"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微软雅黑" panose="020B0503020204020204" charset="-122"/>
                <a:cs typeface="+mn-cs"/>
              </a:rPr>
              <a:t>安全帽    眼罩    耳罩    口罩   安全带    手套   工作服    绝缘鞋    </a:t>
            </a:r>
            <a:endParaRPr kumimoji="0" lang="zh-CN" altLang="en-US" sz="1200" b="0" i="0" u="none" strike="noStrike" kern="1200" cap="none" spc="0" normalizeH="0" baseline="0" noProof="0">
              <a:ln>
                <a:noFill/>
              </a:ln>
              <a:solidFill>
                <a:schemeClr val="tx1">
                  <a:tint val="75000"/>
                </a:schemeClr>
              </a:solidFill>
              <a:effectLst/>
              <a:uLnTx/>
              <a:uFillTx/>
              <a:latin typeface="+mn-lt"/>
              <a:ea typeface="微软雅黑" panose="020B0503020204020204" charset="-122"/>
              <a:cs typeface="+mn-cs"/>
            </a:endParaRPr>
          </a:p>
        </p:txBody>
      </p:sp>
      <p:sp>
        <p:nvSpPr>
          <p:cNvPr id="56322" name="Rectangle 2"/>
          <p:cNvSpPr/>
          <p:nvPr/>
        </p:nvSpPr>
        <p:spPr>
          <a:xfrm>
            <a:off x="2497138" y="71438"/>
            <a:ext cx="6191250" cy="1125537"/>
          </a:xfrm>
          <a:prstGeom prst="rect">
            <a:avLst/>
          </a:prstGeom>
          <a:noFill/>
          <a:ln w="9525">
            <a:noFill/>
          </a:ln>
        </p:spPr>
        <p:txBody>
          <a:bodyPr anchor="ctr" anchorCtr="0"/>
          <a:p>
            <a:pPr algn="ctr"/>
            <a:r>
              <a:rPr lang="zh-CN" altLang="en-US" sz="4400" b="1" dirty="0">
                <a:solidFill>
                  <a:schemeClr val="tx2"/>
                </a:solidFill>
                <a:latin typeface="Arial" panose="020B0604020202020204" pitchFamily="34" charset="0"/>
                <a:ea typeface="微软雅黑" panose="020B0503020204020204" charset="-122"/>
              </a:rPr>
              <a:t>如何正确使用安全带 </a:t>
            </a:r>
            <a:endParaRPr lang="zh-CN" altLang="en-US" sz="4400" b="1" dirty="0">
              <a:solidFill>
                <a:schemeClr val="tx2"/>
              </a:solidFill>
              <a:latin typeface="Arial" panose="020B0604020202020204" pitchFamily="34" charset="0"/>
              <a:ea typeface="微软雅黑" panose="020B0503020204020204" charset="-122"/>
            </a:endParaRPr>
          </a:p>
        </p:txBody>
      </p:sp>
      <p:sp>
        <p:nvSpPr>
          <p:cNvPr id="56323" name="Line 3"/>
          <p:cNvSpPr/>
          <p:nvPr/>
        </p:nvSpPr>
        <p:spPr>
          <a:xfrm>
            <a:off x="1919288" y="1196975"/>
            <a:ext cx="7092950" cy="0"/>
          </a:xfrm>
          <a:prstGeom prst="line">
            <a:avLst/>
          </a:prstGeom>
          <a:ln w="57150" cap="flat" cmpd="sng">
            <a:solidFill>
              <a:srgbClr val="FFCC00"/>
            </a:solidFill>
            <a:prstDash val="sysDot"/>
            <a:round/>
            <a:headEnd type="none" w="med" len="med"/>
            <a:tailEnd type="none" w="med" len="med"/>
          </a:ln>
        </p:spPr>
      </p:sp>
      <p:pic>
        <p:nvPicPr>
          <p:cNvPr id="56324" name="Picture 5" descr="5345989_175608858338_2"/>
          <p:cNvPicPr>
            <a:picLocks noChangeAspect="1"/>
          </p:cNvPicPr>
          <p:nvPr/>
        </p:nvPicPr>
        <p:blipFill>
          <a:blip r:embed="rId1"/>
          <a:stretch>
            <a:fillRect/>
          </a:stretch>
        </p:blipFill>
        <p:spPr>
          <a:xfrm>
            <a:off x="9696450" y="5229225"/>
            <a:ext cx="688975" cy="1042988"/>
          </a:xfrm>
          <a:prstGeom prst="rect">
            <a:avLst/>
          </a:prstGeom>
          <a:noFill/>
          <a:ln w="9525">
            <a:noFill/>
          </a:ln>
        </p:spPr>
      </p:pic>
      <p:pic>
        <p:nvPicPr>
          <p:cNvPr id="96266" name="Picture 10" descr="85标准半身安全带正面"/>
          <p:cNvPicPr>
            <a:picLocks noChangeAspect="1"/>
          </p:cNvPicPr>
          <p:nvPr/>
        </p:nvPicPr>
        <p:blipFill>
          <a:blip r:embed="rId2"/>
          <a:stretch>
            <a:fillRect/>
          </a:stretch>
        </p:blipFill>
        <p:spPr>
          <a:xfrm>
            <a:off x="1919288" y="1773238"/>
            <a:ext cx="3970337" cy="3959225"/>
          </a:xfrm>
          <a:prstGeom prst="rect">
            <a:avLst/>
          </a:prstGeom>
          <a:noFill/>
          <a:ln w="9525">
            <a:noFill/>
          </a:ln>
        </p:spPr>
      </p:pic>
      <p:pic>
        <p:nvPicPr>
          <p:cNvPr id="96267" name="Picture 11" descr="85标准半身安全带背面"/>
          <p:cNvPicPr>
            <a:picLocks noChangeAspect="1"/>
          </p:cNvPicPr>
          <p:nvPr/>
        </p:nvPicPr>
        <p:blipFill>
          <a:blip r:embed="rId3"/>
          <a:stretch>
            <a:fillRect/>
          </a:stretch>
        </p:blipFill>
        <p:spPr>
          <a:xfrm>
            <a:off x="5953125" y="1773238"/>
            <a:ext cx="3695700" cy="39592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6266"/>
                                        </p:tgtEl>
                                        <p:attrNameLst>
                                          <p:attrName>style.visibility</p:attrName>
                                        </p:attrNameLst>
                                      </p:cBhvr>
                                      <p:to>
                                        <p:strVal val="visible"/>
                                      </p:to>
                                    </p:set>
                                    <p:anim calcmode="lin" valueType="num">
                                      <p:cBhvr additive="base">
                                        <p:cTn id="7" dur="2000" fill="hold"/>
                                        <p:tgtEl>
                                          <p:spTgt spid="96266"/>
                                        </p:tgtEl>
                                        <p:attrNameLst>
                                          <p:attrName>ppt_x</p:attrName>
                                        </p:attrNameLst>
                                      </p:cBhvr>
                                      <p:tavLst>
                                        <p:tav tm="0">
                                          <p:val>
                                            <p:strVal val="0-#ppt_w/2"/>
                                          </p:val>
                                        </p:tav>
                                        <p:tav tm="100000">
                                          <p:val>
                                            <p:strVal val="#ppt_x"/>
                                          </p:val>
                                        </p:tav>
                                      </p:tavLst>
                                    </p:anim>
                                    <p:anim calcmode="lin" valueType="num">
                                      <p:cBhvr additive="base">
                                        <p:cTn id="8" dur="2000" fill="hold"/>
                                        <p:tgtEl>
                                          <p:spTgt spid="9626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96267"/>
                                        </p:tgtEl>
                                        <p:attrNameLst>
                                          <p:attrName>style.visibility</p:attrName>
                                        </p:attrNameLst>
                                      </p:cBhvr>
                                      <p:to>
                                        <p:strVal val="visible"/>
                                      </p:to>
                                    </p:set>
                                    <p:anim calcmode="lin" valueType="num">
                                      <p:cBhvr additive="base">
                                        <p:cTn id="13" dur="2000" fill="hold"/>
                                        <p:tgtEl>
                                          <p:spTgt spid="96267"/>
                                        </p:tgtEl>
                                        <p:attrNameLst>
                                          <p:attrName>ppt_x</p:attrName>
                                        </p:attrNameLst>
                                      </p:cBhvr>
                                      <p:tavLst>
                                        <p:tav tm="0">
                                          <p:val>
                                            <p:strVal val="1+#ppt_w/2"/>
                                          </p:val>
                                        </p:tav>
                                        <p:tav tm="100000">
                                          <p:val>
                                            <p:strVal val="#ppt_x"/>
                                          </p:val>
                                        </p:tav>
                                      </p:tavLst>
                                    </p:anim>
                                    <p:anim calcmode="lin" valueType="num">
                                      <p:cBhvr additive="base">
                                        <p:cTn id="14" dur="2000" fill="hold"/>
                                        <p:tgtEl>
                                          <p:spTgt spid="962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页脚占位符 4"/>
          <p:cNvSpPr txBox="1">
            <a:spLocks noGrp="1"/>
          </p:cNvSpPr>
          <p:nvPr>
            <p:ph type="ftr" sz="quarter" idx="11"/>
          </p:nvPr>
        </p:nvSpPr>
        <p:spPr>
          <a:noFill/>
        </p:spPr>
        <p:txBody>
          <a:bodyPr vert="horz"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微软雅黑" panose="020B0503020204020204" charset="-122"/>
                <a:cs typeface="+mn-cs"/>
              </a:rPr>
              <a:t>安全帽    眼罩    耳罩    口罩   安全带    手套   工作服    绝缘鞋    </a:t>
            </a:r>
            <a:endParaRPr kumimoji="0" lang="zh-CN" altLang="en-US" sz="1200" b="0" i="0" u="none" strike="noStrike" kern="1200" cap="none" spc="0" normalizeH="0" baseline="0" noProof="0">
              <a:ln>
                <a:noFill/>
              </a:ln>
              <a:solidFill>
                <a:schemeClr val="tx1">
                  <a:tint val="75000"/>
                </a:schemeClr>
              </a:solidFill>
              <a:effectLst/>
              <a:uLnTx/>
              <a:uFillTx/>
              <a:latin typeface="+mn-lt"/>
              <a:ea typeface="微软雅黑" panose="020B0503020204020204" charset="-122"/>
              <a:cs typeface="+mn-cs"/>
            </a:endParaRPr>
          </a:p>
        </p:txBody>
      </p:sp>
      <p:sp>
        <p:nvSpPr>
          <p:cNvPr id="58370" name="Rectangle 2"/>
          <p:cNvSpPr/>
          <p:nvPr/>
        </p:nvSpPr>
        <p:spPr>
          <a:xfrm>
            <a:off x="2497138" y="71438"/>
            <a:ext cx="6191250" cy="1125537"/>
          </a:xfrm>
          <a:prstGeom prst="rect">
            <a:avLst/>
          </a:prstGeom>
          <a:noFill/>
          <a:ln w="9525">
            <a:noFill/>
          </a:ln>
        </p:spPr>
        <p:txBody>
          <a:bodyPr anchor="ctr" anchorCtr="0"/>
          <a:p>
            <a:pPr algn="ctr"/>
            <a:r>
              <a:rPr lang="zh-CN" altLang="en-US" sz="4400" b="1" dirty="0">
                <a:solidFill>
                  <a:schemeClr val="tx2"/>
                </a:solidFill>
                <a:latin typeface="Arial" panose="020B0604020202020204" pitchFamily="34" charset="0"/>
                <a:ea typeface="微软雅黑" panose="020B0503020204020204" charset="-122"/>
              </a:rPr>
              <a:t>如何正确使用安全带 </a:t>
            </a:r>
            <a:endParaRPr lang="zh-CN" altLang="en-US" sz="4400" b="1" dirty="0">
              <a:solidFill>
                <a:schemeClr val="tx2"/>
              </a:solidFill>
              <a:latin typeface="Arial" panose="020B0604020202020204" pitchFamily="34" charset="0"/>
              <a:ea typeface="微软雅黑" panose="020B0503020204020204" charset="-122"/>
            </a:endParaRPr>
          </a:p>
        </p:txBody>
      </p:sp>
      <p:sp>
        <p:nvSpPr>
          <p:cNvPr id="58371" name="Line 3"/>
          <p:cNvSpPr/>
          <p:nvPr/>
        </p:nvSpPr>
        <p:spPr>
          <a:xfrm>
            <a:off x="1919288" y="1196975"/>
            <a:ext cx="7092950" cy="0"/>
          </a:xfrm>
          <a:prstGeom prst="line">
            <a:avLst/>
          </a:prstGeom>
          <a:ln w="57150" cap="flat" cmpd="sng">
            <a:solidFill>
              <a:srgbClr val="FFCC00"/>
            </a:solidFill>
            <a:prstDash val="sysDot"/>
            <a:round/>
            <a:headEnd type="none" w="med" len="med"/>
            <a:tailEnd type="none" w="med" len="med"/>
          </a:ln>
        </p:spPr>
      </p:sp>
      <p:pic>
        <p:nvPicPr>
          <p:cNvPr id="58372" name="Picture 5" descr="5345989_175608858338_2"/>
          <p:cNvPicPr>
            <a:picLocks noChangeAspect="1"/>
          </p:cNvPicPr>
          <p:nvPr/>
        </p:nvPicPr>
        <p:blipFill>
          <a:blip r:embed="rId1"/>
          <a:stretch>
            <a:fillRect/>
          </a:stretch>
        </p:blipFill>
        <p:spPr>
          <a:xfrm>
            <a:off x="9696450" y="5229225"/>
            <a:ext cx="688975" cy="1042988"/>
          </a:xfrm>
          <a:prstGeom prst="rect">
            <a:avLst/>
          </a:prstGeom>
          <a:noFill/>
          <a:ln w="9525">
            <a:noFill/>
          </a:ln>
        </p:spPr>
      </p:pic>
      <p:sp>
        <p:nvSpPr>
          <p:cNvPr id="58373" name="Rectangle 6"/>
          <p:cNvSpPr/>
          <p:nvPr/>
        </p:nvSpPr>
        <p:spPr>
          <a:xfrm>
            <a:off x="2424113" y="1412875"/>
            <a:ext cx="4824412" cy="720725"/>
          </a:xfrm>
          <a:prstGeom prst="rect">
            <a:avLst/>
          </a:prstGeom>
          <a:solidFill>
            <a:schemeClr val="accent1">
              <a:alpha val="0"/>
            </a:schemeClr>
          </a:solidFill>
          <a:ln w="9525" cap="flat" cmpd="sng">
            <a:solidFill>
              <a:schemeClr val="bg1"/>
            </a:solidFill>
            <a:prstDash val="solid"/>
            <a:miter/>
            <a:headEnd type="none" w="med" len="med"/>
            <a:tailEnd type="none" w="med" len="med"/>
          </a:ln>
        </p:spPr>
        <p:txBody>
          <a:bodyPr wrap="none" anchor="ctr" anchorCtr="0"/>
          <a:p>
            <a:r>
              <a:rPr lang="en-US" altLang="zh-CN" dirty="0">
                <a:solidFill>
                  <a:schemeClr val="hlink"/>
                </a:solidFill>
                <a:latin typeface="Calibri" panose="020F0502020204030204" pitchFamily="34" charset="0"/>
                <a:ea typeface="微软雅黑" panose="020B0503020204020204" charset="-122"/>
              </a:rPr>
              <a:t>4</a:t>
            </a:r>
            <a:r>
              <a:rPr lang="zh-CN" altLang="en-US" dirty="0">
                <a:solidFill>
                  <a:schemeClr val="hlink"/>
                </a:solidFill>
                <a:latin typeface="Calibri" panose="020F0502020204030204" pitchFamily="34" charset="0"/>
                <a:ea typeface="微软雅黑" panose="020B0503020204020204" charset="-122"/>
              </a:rPr>
              <a:t>、安全带使用注意事项</a:t>
            </a:r>
            <a:endParaRPr lang="zh-CN" altLang="en-US" dirty="0">
              <a:solidFill>
                <a:schemeClr val="hlink"/>
              </a:solidFill>
              <a:latin typeface="Calibri" panose="020F0502020204030204" pitchFamily="34" charset="0"/>
              <a:ea typeface="微软雅黑" panose="020B0503020204020204" charset="-122"/>
            </a:endParaRPr>
          </a:p>
        </p:txBody>
      </p:sp>
      <p:sp>
        <p:nvSpPr>
          <p:cNvPr id="92171" name="Rectangle 11"/>
          <p:cNvSpPr/>
          <p:nvPr/>
        </p:nvSpPr>
        <p:spPr>
          <a:xfrm>
            <a:off x="2255838" y="2400300"/>
            <a:ext cx="7561262" cy="400050"/>
          </a:xfrm>
          <a:prstGeom prst="rect">
            <a:avLst/>
          </a:prstGeom>
          <a:noFill/>
          <a:ln w="9525">
            <a:noFill/>
          </a:ln>
        </p:spPr>
        <p:txBody>
          <a:bodyPr anchor="ctr" anchorCtr="0">
            <a:spAutoFit/>
          </a:bodyPr>
          <a:p>
            <a:r>
              <a:rPr lang="en-US" altLang="zh-CN" sz="2000" dirty="0">
                <a:solidFill>
                  <a:srgbClr val="44546A"/>
                </a:solidFill>
                <a:latin typeface="Calibri" panose="020F0502020204030204" pitchFamily="34" charset="0"/>
                <a:ea typeface="微软雅黑" panose="020B0503020204020204" charset="-122"/>
              </a:rPr>
              <a:t>◆ </a:t>
            </a:r>
            <a:r>
              <a:rPr lang="zh-CN" altLang="en-US" sz="2000" dirty="0">
                <a:solidFill>
                  <a:srgbClr val="44546A"/>
                </a:solidFill>
                <a:latin typeface="Calibri" panose="020F0502020204030204" pitchFamily="34" charset="0"/>
                <a:ea typeface="微软雅黑" panose="020B0503020204020204" charset="-122"/>
              </a:rPr>
              <a:t>安全带使用时应高挂低用，防止摆动碰撞；</a:t>
            </a:r>
            <a:endParaRPr lang="zh-CN" altLang="en-US" sz="2000" dirty="0">
              <a:solidFill>
                <a:srgbClr val="44546A"/>
              </a:solidFill>
              <a:latin typeface="Calibri" panose="020F0502020204030204" pitchFamily="34" charset="0"/>
              <a:ea typeface="微软雅黑" panose="020B0503020204020204" charset="-122"/>
            </a:endParaRPr>
          </a:p>
        </p:txBody>
      </p:sp>
      <p:sp>
        <p:nvSpPr>
          <p:cNvPr id="92172" name="Rectangle 12"/>
          <p:cNvSpPr/>
          <p:nvPr/>
        </p:nvSpPr>
        <p:spPr>
          <a:xfrm>
            <a:off x="2252663" y="3228975"/>
            <a:ext cx="7345362" cy="400050"/>
          </a:xfrm>
          <a:prstGeom prst="rect">
            <a:avLst/>
          </a:prstGeom>
          <a:noFill/>
          <a:ln w="9525">
            <a:noFill/>
          </a:ln>
        </p:spPr>
        <p:txBody>
          <a:bodyPr anchor="ctr" anchorCtr="0">
            <a:spAutoFit/>
          </a:bodyPr>
          <a:p>
            <a:r>
              <a:rPr lang="en-US" altLang="zh-CN" sz="2000" dirty="0">
                <a:solidFill>
                  <a:srgbClr val="44546A"/>
                </a:solidFill>
                <a:latin typeface="Calibri" panose="020F0502020204030204" pitchFamily="34" charset="0"/>
                <a:ea typeface="微软雅黑" panose="020B0503020204020204" charset="-122"/>
              </a:rPr>
              <a:t>◆</a:t>
            </a:r>
            <a:r>
              <a:rPr lang="zh-CN" altLang="en-US" sz="2000" dirty="0">
                <a:solidFill>
                  <a:srgbClr val="44546A"/>
                </a:solidFill>
                <a:latin typeface="Calibri" panose="020F0502020204030204" pitchFamily="34" charset="0"/>
                <a:ea typeface="微软雅黑" panose="020B0503020204020204" charset="-122"/>
              </a:rPr>
              <a:t>安全带长度一般为</a:t>
            </a:r>
            <a:r>
              <a:rPr lang="en-US" altLang="zh-CN" sz="2000" dirty="0">
                <a:solidFill>
                  <a:srgbClr val="44546A"/>
                </a:solidFill>
                <a:latin typeface="Calibri" panose="020F0502020204030204" pitchFamily="34" charset="0"/>
                <a:ea typeface="微软雅黑" panose="020B0503020204020204" charset="-122"/>
              </a:rPr>
              <a:t>1.5-2m,</a:t>
            </a:r>
            <a:r>
              <a:rPr lang="zh-CN" altLang="en-US" sz="2000" dirty="0">
                <a:solidFill>
                  <a:srgbClr val="44546A"/>
                </a:solidFill>
                <a:latin typeface="Calibri" panose="020F0502020204030204" pitchFamily="34" charset="0"/>
                <a:ea typeface="微软雅黑" panose="020B0503020204020204" charset="-122"/>
              </a:rPr>
              <a:t>使用</a:t>
            </a:r>
            <a:r>
              <a:rPr lang="en-US" altLang="zh-CN" sz="2000" dirty="0">
                <a:solidFill>
                  <a:srgbClr val="44546A"/>
                </a:solidFill>
                <a:latin typeface="Calibri" panose="020F0502020204030204" pitchFamily="34" charset="0"/>
                <a:ea typeface="微软雅黑" panose="020B0503020204020204" charset="-122"/>
              </a:rPr>
              <a:t>3m</a:t>
            </a:r>
            <a:r>
              <a:rPr lang="zh-CN" altLang="en-US" sz="2000" dirty="0">
                <a:solidFill>
                  <a:srgbClr val="44546A"/>
                </a:solidFill>
                <a:latin typeface="Calibri" panose="020F0502020204030204" pitchFamily="34" charset="0"/>
                <a:ea typeface="微软雅黑" panose="020B0503020204020204" charset="-122"/>
              </a:rPr>
              <a:t>以上长绳时，应加缓冲器；</a:t>
            </a:r>
            <a:endParaRPr lang="zh-CN" altLang="en-US" sz="2000" dirty="0">
              <a:solidFill>
                <a:srgbClr val="44546A"/>
              </a:solidFill>
              <a:latin typeface="Calibri" panose="020F0502020204030204" pitchFamily="34" charset="0"/>
              <a:ea typeface="微软雅黑" panose="020B0503020204020204" charset="-122"/>
            </a:endParaRPr>
          </a:p>
        </p:txBody>
      </p:sp>
      <p:sp>
        <p:nvSpPr>
          <p:cNvPr id="92173" name="Rectangle 13"/>
          <p:cNvSpPr/>
          <p:nvPr/>
        </p:nvSpPr>
        <p:spPr>
          <a:xfrm>
            <a:off x="2249488" y="4002088"/>
            <a:ext cx="7561262" cy="708025"/>
          </a:xfrm>
          <a:prstGeom prst="rect">
            <a:avLst/>
          </a:prstGeom>
          <a:noFill/>
          <a:ln w="9525">
            <a:noFill/>
          </a:ln>
        </p:spPr>
        <p:txBody>
          <a:bodyPr anchor="ctr" anchorCtr="0">
            <a:spAutoFit/>
          </a:bodyPr>
          <a:p>
            <a:r>
              <a:rPr lang="en-US" altLang="zh-CN" sz="2000" dirty="0">
                <a:solidFill>
                  <a:srgbClr val="44546A"/>
                </a:solidFill>
                <a:latin typeface="Calibri" panose="020F0502020204030204" pitchFamily="34" charset="0"/>
                <a:ea typeface="微软雅黑" panose="020B0503020204020204" charset="-122"/>
              </a:rPr>
              <a:t>◆</a:t>
            </a:r>
            <a:r>
              <a:rPr lang="zh-CN" altLang="en-US" sz="2000" dirty="0">
                <a:solidFill>
                  <a:srgbClr val="44546A"/>
                </a:solidFill>
                <a:latin typeface="Calibri" panose="020F0502020204030204" pitchFamily="34" charset="0"/>
                <a:ea typeface="微软雅黑" panose="020B0503020204020204" charset="-122"/>
              </a:rPr>
              <a:t>不准将绳打结使用，不准将钩直接挂在不牢固物体上或安全绳上，应挂在连接环上使用。</a:t>
            </a:r>
            <a:endParaRPr lang="zh-CN" altLang="en-US" sz="2000" dirty="0">
              <a:solidFill>
                <a:srgbClr val="44546A"/>
              </a:solidFill>
              <a:latin typeface="Calibri" panose="020F0502020204030204" pitchFamily="34" charset="0"/>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2171"/>
                                        </p:tgtEl>
                                        <p:attrNameLst>
                                          <p:attrName>style.visibility</p:attrName>
                                        </p:attrNameLst>
                                      </p:cBhvr>
                                      <p:to>
                                        <p:strVal val="visible"/>
                                      </p:to>
                                    </p:set>
                                    <p:anim calcmode="lin" valueType="num">
                                      <p:cBhvr additive="base">
                                        <p:cTn id="7" dur="2000" fill="hold"/>
                                        <p:tgtEl>
                                          <p:spTgt spid="92171"/>
                                        </p:tgtEl>
                                        <p:attrNameLst>
                                          <p:attrName>ppt_x</p:attrName>
                                        </p:attrNameLst>
                                      </p:cBhvr>
                                      <p:tavLst>
                                        <p:tav tm="0">
                                          <p:val>
                                            <p:strVal val="1+#ppt_w/2"/>
                                          </p:val>
                                        </p:tav>
                                        <p:tav tm="100000">
                                          <p:val>
                                            <p:strVal val="#ppt_x"/>
                                          </p:val>
                                        </p:tav>
                                      </p:tavLst>
                                    </p:anim>
                                    <p:anim calcmode="lin" valueType="num">
                                      <p:cBhvr additive="base">
                                        <p:cTn id="8" dur="2000" fill="hold"/>
                                        <p:tgtEl>
                                          <p:spTgt spid="9217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2172"/>
                                        </p:tgtEl>
                                        <p:attrNameLst>
                                          <p:attrName>style.visibility</p:attrName>
                                        </p:attrNameLst>
                                      </p:cBhvr>
                                      <p:to>
                                        <p:strVal val="visible"/>
                                      </p:to>
                                    </p:set>
                                    <p:anim calcmode="lin" valueType="num">
                                      <p:cBhvr additive="base">
                                        <p:cTn id="13" dur="2000" fill="hold"/>
                                        <p:tgtEl>
                                          <p:spTgt spid="92172"/>
                                        </p:tgtEl>
                                        <p:attrNameLst>
                                          <p:attrName>ppt_x</p:attrName>
                                        </p:attrNameLst>
                                      </p:cBhvr>
                                      <p:tavLst>
                                        <p:tav tm="0">
                                          <p:val>
                                            <p:strVal val="1+#ppt_w/2"/>
                                          </p:val>
                                        </p:tav>
                                        <p:tav tm="100000">
                                          <p:val>
                                            <p:strVal val="#ppt_x"/>
                                          </p:val>
                                        </p:tav>
                                      </p:tavLst>
                                    </p:anim>
                                    <p:anim calcmode="lin" valueType="num">
                                      <p:cBhvr additive="base">
                                        <p:cTn id="14" dur="2000" fill="hold"/>
                                        <p:tgtEl>
                                          <p:spTgt spid="9217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2173"/>
                                        </p:tgtEl>
                                        <p:attrNameLst>
                                          <p:attrName>style.visibility</p:attrName>
                                        </p:attrNameLst>
                                      </p:cBhvr>
                                      <p:to>
                                        <p:strVal val="visible"/>
                                      </p:to>
                                    </p:set>
                                    <p:anim calcmode="lin" valueType="num">
                                      <p:cBhvr additive="base">
                                        <p:cTn id="19" dur="2000" fill="hold"/>
                                        <p:tgtEl>
                                          <p:spTgt spid="92173"/>
                                        </p:tgtEl>
                                        <p:attrNameLst>
                                          <p:attrName>ppt_x</p:attrName>
                                        </p:attrNameLst>
                                      </p:cBhvr>
                                      <p:tavLst>
                                        <p:tav tm="0">
                                          <p:val>
                                            <p:strVal val="1+#ppt_w/2"/>
                                          </p:val>
                                        </p:tav>
                                        <p:tav tm="100000">
                                          <p:val>
                                            <p:strVal val="#ppt_x"/>
                                          </p:val>
                                        </p:tav>
                                      </p:tavLst>
                                    </p:anim>
                                    <p:anim calcmode="lin" valueType="num">
                                      <p:cBhvr additive="base">
                                        <p:cTn id="20" dur="2000" fill="hold"/>
                                        <p:tgtEl>
                                          <p:spTgt spid="921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71" grpId="0"/>
      <p:bldP spid="92172" grpId="0"/>
      <p:bldP spid="9217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页脚占位符 4"/>
          <p:cNvSpPr txBox="1">
            <a:spLocks noGrp="1"/>
          </p:cNvSpPr>
          <p:nvPr>
            <p:ph type="ftr" sz="quarter" idx="11"/>
          </p:nvPr>
        </p:nvSpPr>
        <p:spPr>
          <a:noFill/>
        </p:spPr>
        <p:txBody>
          <a:bodyPr vert="horz"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微软雅黑" panose="020B0503020204020204" charset="-122"/>
                <a:cs typeface="+mn-cs"/>
              </a:rPr>
              <a:t>安全帽    眼罩    耳罩    口罩   安全带    手套   工作服    绝缘鞋    </a:t>
            </a:r>
            <a:endParaRPr kumimoji="0" lang="zh-CN" altLang="en-US" sz="1200" b="0" i="0" u="none" strike="noStrike" kern="1200" cap="none" spc="0" normalizeH="0" baseline="0" noProof="0">
              <a:ln>
                <a:noFill/>
              </a:ln>
              <a:solidFill>
                <a:schemeClr val="tx1">
                  <a:tint val="75000"/>
                </a:schemeClr>
              </a:solidFill>
              <a:effectLst/>
              <a:uLnTx/>
              <a:uFillTx/>
              <a:latin typeface="+mn-lt"/>
              <a:ea typeface="微软雅黑" panose="020B0503020204020204" charset="-122"/>
              <a:cs typeface="+mn-cs"/>
            </a:endParaRPr>
          </a:p>
        </p:txBody>
      </p:sp>
      <p:sp>
        <p:nvSpPr>
          <p:cNvPr id="5122" name="Line 7"/>
          <p:cNvSpPr/>
          <p:nvPr/>
        </p:nvSpPr>
        <p:spPr>
          <a:xfrm>
            <a:off x="398463" y="1125538"/>
            <a:ext cx="7092950" cy="0"/>
          </a:xfrm>
          <a:prstGeom prst="line">
            <a:avLst/>
          </a:prstGeom>
          <a:ln w="57150" cap="flat" cmpd="sng">
            <a:solidFill>
              <a:srgbClr val="FFCC00"/>
            </a:solidFill>
            <a:prstDash val="sysDot"/>
            <a:round/>
            <a:headEnd type="none" w="med" len="med"/>
            <a:tailEnd type="none" w="med" len="med"/>
          </a:ln>
        </p:spPr>
      </p:sp>
      <p:sp>
        <p:nvSpPr>
          <p:cNvPr id="3089" name="Rectangle 17">
            <a:hlinkClick r:id="" action="ppaction://noaction"/>
          </p:cNvPr>
          <p:cNvSpPr/>
          <p:nvPr/>
        </p:nvSpPr>
        <p:spPr>
          <a:xfrm>
            <a:off x="6600825" y="1446213"/>
            <a:ext cx="2087563" cy="369887"/>
          </a:xfrm>
          <a:prstGeom prst="rect">
            <a:avLst/>
          </a:prstGeom>
          <a:noFill/>
          <a:ln w="9525">
            <a:noFill/>
          </a:ln>
        </p:spPr>
        <p:txBody>
          <a:bodyPr anchor="ctr" anchorCtr="0">
            <a:spAutoFit/>
          </a:bodyPr>
          <a:p>
            <a:r>
              <a:rPr lang="en-US" altLang="zh-CN" b="1" dirty="0">
                <a:solidFill>
                  <a:srgbClr val="44546A"/>
                </a:solidFill>
                <a:latin typeface="Calibri" panose="020F0502020204030204" pitchFamily="34" charset="0"/>
                <a:ea typeface="微软雅黑" panose="020B0503020204020204" charset="-122"/>
              </a:rPr>
              <a:t>1</a:t>
            </a:r>
            <a:r>
              <a:rPr lang="zh-CN" altLang="en-US" b="1" dirty="0">
                <a:solidFill>
                  <a:srgbClr val="44546A"/>
                </a:solidFill>
                <a:latin typeface="Calibri" panose="020F0502020204030204" pitchFamily="34" charset="0"/>
                <a:ea typeface="微软雅黑" panose="020B0503020204020204" charset="-122"/>
              </a:rPr>
              <a:t>、安全帽</a:t>
            </a:r>
            <a:endParaRPr lang="zh-CN" altLang="en-US" b="1" dirty="0">
              <a:solidFill>
                <a:srgbClr val="44546A"/>
              </a:solidFill>
              <a:latin typeface="Calibri" panose="020F0502020204030204" pitchFamily="34" charset="0"/>
              <a:ea typeface="微软雅黑" panose="020B0503020204020204" charset="-122"/>
            </a:endParaRPr>
          </a:p>
        </p:txBody>
      </p:sp>
      <p:sp>
        <p:nvSpPr>
          <p:cNvPr id="5124" name="Rectangle 22"/>
          <p:cNvSpPr>
            <a:spLocks noRot="1"/>
          </p:cNvSpPr>
          <p:nvPr/>
        </p:nvSpPr>
        <p:spPr>
          <a:xfrm>
            <a:off x="157163" y="88900"/>
            <a:ext cx="7704137" cy="1143000"/>
          </a:xfrm>
          <a:prstGeom prst="rect">
            <a:avLst/>
          </a:prstGeom>
          <a:noFill/>
          <a:ln w="9525">
            <a:noFill/>
          </a:ln>
        </p:spPr>
        <p:txBody>
          <a:bodyPr anchor="ctr" anchorCtr="0"/>
          <a:p>
            <a:pPr algn="ctr"/>
            <a:r>
              <a:rPr lang="zh-CN" altLang="en-US" sz="4400" b="1" dirty="0">
                <a:solidFill>
                  <a:schemeClr val="tx2"/>
                </a:solidFill>
                <a:latin typeface="Arial" panose="020B0604020202020204" pitchFamily="34" charset="0"/>
                <a:ea typeface="微软雅黑" panose="020B0503020204020204" charset="-122"/>
              </a:rPr>
              <a:t>如何正确使用和佩戴防护用品</a:t>
            </a:r>
            <a:endParaRPr lang="zh-CN" altLang="en-US" sz="4400" b="1" dirty="0">
              <a:solidFill>
                <a:schemeClr val="tx2"/>
              </a:solidFill>
              <a:latin typeface="Arial" panose="020B0604020202020204" pitchFamily="34" charset="0"/>
              <a:ea typeface="微软雅黑" panose="020B0503020204020204" charset="-122"/>
            </a:endParaRPr>
          </a:p>
        </p:txBody>
      </p:sp>
      <p:pic>
        <p:nvPicPr>
          <p:cNvPr id="5125" name="Picture 25" descr="佩戴示意图3"/>
          <p:cNvPicPr>
            <a:picLocks noChangeAspect="1"/>
          </p:cNvPicPr>
          <p:nvPr/>
        </p:nvPicPr>
        <p:blipFill>
          <a:blip r:embed="rId1"/>
          <a:stretch>
            <a:fillRect/>
          </a:stretch>
        </p:blipFill>
        <p:spPr>
          <a:xfrm>
            <a:off x="2709863" y="1544638"/>
            <a:ext cx="3144837" cy="4354512"/>
          </a:xfrm>
          <a:prstGeom prst="rect">
            <a:avLst/>
          </a:prstGeom>
          <a:noFill/>
          <a:ln w="9525">
            <a:noFill/>
          </a:ln>
        </p:spPr>
      </p:pic>
      <p:sp>
        <p:nvSpPr>
          <p:cNvPr id="3098" name="Rectangle 26">
            <a:hlinkClick r:id="" action="ppaction://noaction"/>
          </p:cNvPr>
          <p:cNvSpPr/>
          <p:nvPr/>
        </p:nvSpPr>
        <p:spPr>
          <a:xfrm>
            <a:off x="6600825" y="2090738"/>
            <a:ext cx="2519363" cy="369887"/>
          </a:xfrm>
          <a:prstGeom prst="rect">
            <a:avLst/>
          </a:prstGeom>
          <a:noFill/>
          <a:ln w="9525">
            <a:noFill/>
          </a:ln>
        </p:spPr>
        <p:txBody>
          <a:bodyPr anchor="ctr" anchorCtr="0">
            <a:spAutoFit/>
          </a:bodyPr>
          <a:p>
            <a:r>
              <a:rPr lang="en-US" altLang="zh-CN" b="1" dirty="0">
                <a:solidFill>
                  <a:srgbClr val="44546A"/>
                </a:solidFill>
                <a:latin typeface="Calibri" panose="020F0502020204030204" pitchFamily="34" charset="0"/>
                <a:ea typeface="微软雅黑" panose="020B0503020204020204" charset="-122"/>
              </a:rPr>
              <a:t>2</a:t>
            </a:r>
            <a:r>
              <a:rPr lang="zh-CN" altLang="en-US" b="1" dirty="0">
                <a:solidFill>
                  <a:srgbClr val="44546A"/>
                </a:solidFill>
                <a:latin typeface="Calibri" panose="020F0502020204030204" pitchFamily="34" charset="0"/>
                <a:ea typeface="微软雅黑" panose="020B0503020204020204" charset="-122"/>
              </a:rPr>
              <a:t>、防护眼罩</a:t>
            </a:r>
            <a:endParaRPr lang="zh-CN" altLang="en-US" b="1" dirty="0">
              <a:solidFill>
                <a:srgbClr val="44546A"/>
              </a:solidFill>
              <a:latin typeface="Calibri" panose="020F0502020204030204" pitchFamily="34" charset="0"/>
              <a:ea typeface="微软雅黑" panose="020B0503020204020204" charset="-122"/>
            </a:endParaRPr>
          </a:p>
        </p:txBody>
      </p:sp>
      <p:sp>
        <p:nvSpPr>
          <p:cNvPr id="3099" name="Rectangle 27">
            <a:hlinkClick r:id="" action="ppaction://noaction"/>
          </p:cNvPr>
          <p:cNvSpPr/>
          <p:nvPr/>
        </p:nvSpPr>
        <p:spPr>
          <a:xfrm>
            <a:off x="6600825" y="2667000"/>
            <a:ext cx="2519363" cy="369888"/>
          </a:xfrm>
          <a:prstGeom prst="rect">
            <a:avLst/>
          </a:prstGeom>
          <a:noFill/>
          <a:ln w="9525">
            <a:noFill/>
          </a:ln>
        </p:spPr>
        <p:txBody>
          <a:bodyPr anchor="ctr" anchorCtr="0">
            <a:spAutoFit/>
          </a:bodyPr>
          <a:p>
            <a:r>
              <a:rPr lang="en-US" altLang="zh-CN" b="1" dirty="0">
                <a:solidFill>
                  <a:srgbClr val="44546A"/>
                </a:solidFill>
                <a:latin typeface="Calibri" panose="020F0502020204030204" pitchFamily="34" charset="0"/>
                <a:ea typeface="微软雅黑" panose="020B0503020204020204" charset="-122"/>
              </a:rPr>
              <a:t>3</a:t>
            </a:r>
            <a:r>
              <a:rPr lang="zh-CN" altLang="en-US" b="1" dirty="0">
                <a:solidFill>
                  <a:srgbClr val="44546A"/>
                </a:solidFill>
                <a:latin typeface="Calibri" panose="020F0502020204030204" pitchFamily="34" charset="0"/>
                <a:ea typeface="微软雅黑" panose="020B0503020204020204" charset="-122"/>
              </a:rPr>
              <a:t>、防护耳罩</a:t>
            </a:r>
            <a:endParaRPr lang="zh-CN" altLang="en-US" b="1" dirty="0">
              <a:solidFill>
                <a:srgbClr val="44546A"/>
              </a:solidFill>
              <a:latin typeface="Calibri" panose="020F0502020204030204" pitchFamily="34" charset="0"/>
              <a:ea typeface="微软雅黑" panose="020B0503020204020204" charset="-122"/>
            </a:endParaRPr>
          </a:p>
        </p:txBody>
      </p:sp>
      <p:sp>
        <p:nvSpPr>
          <p:cNvPr id="3100" name="Rectangle 28">
            <a:hlinkClick r:id="" action="ppaction://noaction"/>
          </p:cNvPr>
          <p:cNvSpPr/>
          <p:nvPr/>
        </p:nvSpPr>
        <p:spPr>
          <a:xfrm>
            <a:off x="6600825" y="3241675"/>
            <a:ext cx="2519363" cy="369888"/>
          </a:xfrm>
          <a:prstGeom prst="rect">
            <a:avLst/>
          </a:prstGeom>
          <a:noFill/>
          <a:ln w="9525">
            <a:noFill/>
          </a:ln>
        </p:spPr>
        <p:txBody>
          <a:bodyPr anchor="ctr" anchorCtr="0">
            <a:spAutoFit/>
          </a:bodyPr>
          <a:p>
            <a:r>
              <a:rPr lang="en-US" altLang="zh-CN" b="1" dirty="0">
                <a:solidFill>
                  <a:srgbClr val="44546A"/>
                </a:solidFill>
                <a:latin typeface="Calibri" panose="020F0502020204030204" pitchFamily="34" charset="0"/>
                <a:ea typeface="微软雅黑" panose="020B0503020204020204" charset="-122"/>
              </a:rPr>
              <a:t>4</a:t>
            </a:r>
            <a:r>
              <a:rPr lang="zh-CN" altLang="en-US" b="1" dirty="0">
                <a:solidFill>
                  <a:srgbClr val="44546A"/>
                </a:solidFill>
                <a:latin typeface="Calibri" panose="020F0502020204030204" pitchFamily="34" charset="0"/>
                <a:ea typeface="微软雅黑" panose="020B0503020204020204" charset="-122"/>
              </a:rPr>
              <a:t>、防护口罩</a:t>
            </a:r>
            <a:endParaRPr lang="zh-CN" altLang="en-US" b="1" dirty="0">
              <a:solidFill>
                <a:srgbClr val="44546A"/>
              </a:solidFill>
              <a:latin typeface="Calibri" panose="020F0502020204030204" pitchFamily="34" charset="0"/>
              <a:ea typeface="微软雅黑" panose="020B0503020204020204" charset="-122"/>
            </a:endParaRPr>
          </a:p>
        </p:txBody>
      </p:sp>
      <p:sp>
        <p:nvSpPr>
          <p:cNvPr id="3101" name="Rectangle 29">
            <a:hlinkClick r:id="" action="ppaction://noaction"/>
          </p:cNvPr>
          <p:cNvSpPr/>
          <p:nvPr/>
        </p:nvSpPr>
        <p:spPr>
          <a:xfrm>
            <a:off x="6600825" y="3821113"/>
            <a:ext cx="2519363" cy="369887"/>
          </a:xfrm>
          <a:prstGeom prst="rect">
            <a:avLst/>
          </a:prstGeom>
          <a:noFill/>
          <a:ln w="9525">
            <a:noFill/>
          </a:ln>
        </p:spPr>
        <p:txBody>
          <a:bodyPr anchor="ctr" anchorCtr="0">
            <a:spAutoFit/>
          </a:bodyPr>
          <a:p>
            <a:r>
              <a:rPr lang="en-US" altLang="zh-CN" b="1" dirty="0">
                <a:solidFill>
                  <a:srgbClr val="44546A"/>
                </a:solidFill>
                <a:latin typeface="Calibri" panose="020F0502020204030204" pitchFamily="34" charset="0"/>
                <a:ea typeface="微软雅黑" panose="020B0503020204020204" charset="-122"/>
              </a:rPr>
              <a:t>5</a:t>
            </a:r>
            <a:r>
              <a:rPr lang="zh-CN" altLang="en-US" b="1" dirty="0">
                <a:solidFill>
                  <a:srgbClr val="44546A"/>
                </a:solidFill>
                <a:latin typeface="Calibri" panose="020F0502020204030204" pitchFamily="34" charset="0"/>
                <a:ea typeface="微软雅黑" panose="020B0503020204020204" charset="-122"/>
              </a:rPr>
              <a:t>、安全服</a:t>
            </a:r>
            <a:endParaRPr lang="zh-CN" altLang="en-US" b="1" dirty="0">
              <a:solidFill>
                <a:srgbClr val="44546A"/>
              </a:solidFill>
              <a:latin typeface="Calibri" panose="020F0502020204030204" pitchFamily="34" charset="0"/>
              <a:ea typeface="微软雅黑" panose="020B0503020204020204" charset="-122"/>
            </a:endParaRPr>
          </a:p>
        </p:txBody>
      </p:sp>
      <p:sp>
        <p:nvSpPr>
          <p:cNvPr id="3102" name="Rectangle 30">
            <a:hlinkClick r:id="" action="ppaction://noaction"/>
          </p:cNvPr>
          <p:cNvSpPr/>
          <p:nvPr/>
        </p:nvSpPr>
        <p:spPr>
          <a:xfrm>
            <a:off x="6600825" y="4467225"/>
            <a:ext cx="2519363" cy="369888"/>
          </a:xfrm>
          <a:prstGeom prst="rect">
            <a:avLst/>
          </a:prstGeom>
          <a:noFill/>
          <a:ln w="9525">
            <a:noFill/>
          </a:ln>
        </p:spPr>
        <p:txBody>
          <a:bodyPr anchor="ctr" anchorCtr="0">
            <a:spAutoFit/>
          </a:bodyPr>
          <a:p>
            <a:r>
              <a:rPr lang="en-US" altLang="zh-CN" b="1" dirty="0">
                <a:solidFill>
                  <a:srgbClr val="44546A"/>
                </a:solidFill>
                <a:latin typeface="Calibri" panose="020F0502020204030204" pitchFamily="34" charset="0"/>
                <a:ea typeface="微软雅黑" panose="020B0503020204020204" charset="-122"/>
              </a:rPr>
              <a:t>6</a:t>
            </a:r>
            <a:r>
              <a:rPr lang="zh-CN" altLang="en-US" b="1" dirty="0">
                <a:solidFill>
                  <a:srgbClr val="44546A"/>
                </a:solidFill>
                <a:latin typeface="Calibri" panose="020F0502020204030204" pitchFamily="34" charset="0"/>
                <a:ea typeface="微软雅黑" panose="020B0503020204020204" charset="-122"/>
              </a:rPr>
              <a:t>、安全带</a:t>
            </a:r>
            <a:endParaRPr lang="zh-CN" altLang="en-US" b="1" dirty="0">
              <a:solidFill>
                <a:srgbClr val="44546A"/>
              </a:solidFill>
              <a:latin typeface="Calibri" panose="020F0502020204030204" pitchFamily="34" charset="0"/>
              <a:ea typeface="微软雅黑" panose="020B0503020204020204" charset="-122"/>
            </a:endParaRPr>
          </a:p>
        </p:txBody>
      </p:sp>
      <p:sp>
        <p:nvSpPr>
          <p:cNvPr id="3103" name="Rectangle 31">
            <a:hlinkClick r:id="" action="ppaction://noaction"/>
          </p:cNvPr>
          <p:cNvSpPr/>
          <p:nvPr/>
        </p:nvSpPr>
        <p:spPr>
          <a:xfrm>
            <a:off x="6600825" y="5114925"/>
            <a:ext cx="2519363" cy="369888"/>
          </a:xfrm>
          <a:prstGeom prst="rect">
            <a:avLst/>
          </a:prstGeom>
          <a:noFill/>
          <a:ln w="9525">
            <a:noFill/>
          </a:ln>
        </p:spPr>
        <p:txBody>
          <a:bodyPr anchor="ctr" anchorCtr="0">
            <a:spAutoFit/>
          </a:bodyPr>
          <a:p>
            <a:r>
              <a:rPr lang="en-US" altLang="zh-CN" b="1" dirty="0">
                <a:solidFill>
                  <a:srgbClr val="44546A"/>
                </a:solidFill>
                <a:latin typeface="Calibri" panose="020F0502020204030204" pitchFamily="34" charset="0"/>
                <a:ea typeface="微软雅黑" panose="020B0503020204020204" charset="-122"/>
              </a:rPr>
              <a:t>7</a:t>
            </a:r>
            <a:r>
              <a:rPr lang="zh-CN" altLang="en-US" b="1" dirty="0">
                <a:solidFill>
                  <a:srgbClr val="44546A"/>
                </a:solidFill>
                <a:latin typeface="Calibri" panose="020F0502020204030204" pitchFamily="34" charset="0"/>
                <a:ea typeface="微软雅黑" panose="020B0503020204020204" charset="-122"/>
              </a:rPr>
              <a:t>、防护手套</a:t>
            </a:r>
            <a:endParaRPr lang="zh-CN" altLang="en-US" b="1" dirty="0">
              <a:solidFill>
                <a:srgbClr val="44546A"/>
              </a:solidFill>
              <a:latin typeface="Calibri" panose="020F0502020204030204" pitchFamily="34" charset="0"/>
              <a:ea typeface="微软雅黑" panose="020B0503020204020204" charset="-122"/>
            </a:endParaRPr>
          </a:p>
        </p:txBody>
      </p:sp>
      <p:sp>
        <p:nvSpPr>
          <p:cNvPr id="3104" name="Rectangle 32">
            <a:hlinkClick r:id="" action="ppaction://noaction"/>
          </p:cNvPr>
          <p:cNvSpPr/>
          <p:nvPr/>
        </p:nvSpPr>
        <p:spPr>
          <a:xfrm>
            <a:off x="6600825" y="5762625"/>
            <a:ext cx="2519363" cy="369888"/>
          </a:xfrm>
          <a:prstGeom prst="rect">
            <a:avLst/>
          </a:prstGeom>
          <a:noFill/>
          <a:ln w="9525">
            <a:noFill/>
          </a:ln>
        </p:spPr>
        <p:txBody>
          <a:bodyPr anchor="ctr" anchorCtr="0">
            <a:spAutoFit/>
          </a:bodyPr>
          <a:p>
            <a:r>
              <a:rPr lang="en-US" altLang="zh-CN" b="1" dirty="0">
                <a:solidFill>
                  <a:srgbClr val="44546A"/>
                </a:solidFill>
                <a:latin typeface="Calibri" panose="020F0502020204030204" pitchFamily="34" charset="0"/>
                <a:ea typeface="微软雅黑" panose="020B0503020204020204" charset="-122"/>
              </a:rPr>
              <a:t>8</a:t>
            </a:r>
            <a:r>
              <a:rPr lang="zh-CN" altLang="en-US" b="1" dirty="0">
                <a:solidFill>
                  <a:srgbClr val="44546A"/>
                </a:solidFill>
                <a:latin typeface="Calibri" panose="020F0502020204030204" pitchFamily="34" charset="0"/>
                <a:ea typeface="微软雅黑" panose="020B0503020204020204" charset="-122"/>
              </a:rPr>
              <a:t>、绝缘鞋</a:t>
            </a:r>
            <a:endParaRPr lang="zh-CN" altLang="en-US" b="1" dirty="0">
              <a:solidFill>
                <a:srgbClr val="44546A"/>
              </a:solidFill>
              <a:latin typeface="Calibri" panose="020F0502020204030204" pitchFamily="34" charset="0"/>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089"/>
                                        </p:tgtEl>
                                        <p:attrNameLst>
                                          <p:attrName>style.visibility</p:attrName>
                                        </p:attrNameLst>
                                      </p:cBhvr>
                                      <p:to>
                                        <p:strVal val="visible"/>
                                      </p:to>
                                    </p:set>
                                    <p:anim calcmode="lin" valueType="num">
                                      <p:cBhvr additive="base">
                                        <p:cTn id="7" dur="500" fill="hold"/>
                                        <p:tgtEl>
                                          <p:spTgt spid="3089"/>
                                        </p:tgtEl>
                                        <p:attrNameLst>
                                          <p:attrName>ppt_x</p:attrName>
                                        </p:attrNameLst>
                                      </p:cBhvr>
                                      <p:tavLst>
                                        <p:tav tm="0">
                                          <p:val>
                                            <p:strVal val="1+#ppt_w/2"/>
                                          </p:val>
                                        </p:tav>
                                        <p:tav tm="100000">
                                          <p:val>
                                            <p:strVal val="#ppt_x"/>
                                          </p:val>
                                        </p:tav>
                                      </p:tavLst>
                                    </p:anim>
                                    <p:anim calcmode="lin" valueType="num">
                                      <p:cBhvr additive="base">
                                        <p:cTn id="8" dur="500" fill="hold"/>
                                        <p:tgtEl>
                                          <p:spTgt spid="308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098"/>
                                        </p:tgtEl>
                                        <p:attrNameLst>
                                          <p:attrName>style.visibility</p:attrName>
                                        </p:attrNameLst>
                                      </p:cBhvr>
                                      <p:to>
                                        <p:strVal val="visible"/>
                                      </p:to>
                                    </p:set>
                                    <p:anim calcmode="lin" valueType="num">
                                      <p:cBhvr additive="base">
                                        <p:cTn id="13" dur="500" fill="hold"/>
                                        <p:tgtEl>
                                          <p:spTgt spid="3098"/>
                                        </p:tgtEl>
                                        <p:attrNameLst>
                                          <p:attrName>ppt_x</p:attrName>
                                        </p:attrNameLst>
                                      </p:cBhvr>
                                      <p:tavLst>
                                        <p:tav tm="0">
                                          <p:val>
                                            <p:strVal val="1+#ppt_w/2"/>
                                          </p:val>
                                        </p:tav>
                                        <p:tav tm="100000">
                                          <p:val>
                                            <p:strVal val="#ppt_x"/>
                                          </p:val>
                                        </p:tav>
                                      </p:tavLst>
                                    </p:anim>
                                    <p:anim calcmode="lin" valueType="num">
                                      <p:cBhvr additive="base">
                                        <p:cTn id="14" dur="500" fill="hold"/>
                                        <p:tgtEl>
                                          <p:spTgt spid="309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099"/>
                                        </p:tgtEl>
                                        <p:attrNameLst>
                                          <p:attrName>style.visibility</p:attrName>
                                        </p:attrNameLst>
                                      </p:cBhvr>
                                      <p:to>
                                        <p:strVal val="visible"/>
                                      </p:to>
                                    </p:set>
                                    <p:anim calcmode="lin" valueType="num">
                                      <p:cBhvr additive="base">
                                        <p:cTn id="19" dur="500" fill="hold"/>
                                        <p:tgtEl>
                                          <p:spTgt spid="3099"/>
                                        </p:tgtEl>
                                        <p:attrNameLst>
                                          <p:attrName>ppt_x</p:attrName>
                                        </p:attrNameLst>
                                      </p:cBhvr>
                                      <p:tavLst>
                                        <p:tav tm="0">
                                          <p:val>
                                            <p:strVal val="1+#ppt_w/2"/>
                                          </p:val>
                                        </p:tav>
                                        <p:tav tm="100000">
                                          <p:val>
                                            <p:strVal val="#ppt_x"/>
                                          </p:val>
                                        </p:tav>
                                      </p:tavLst>
                                    </p:anim>
                                    <p:anim calcmode="lin" valueType="num">
                                      <p:cBhvr additive="base">
                                        <p:cTn id="20" dur="500" fill="hold"/>
                                        <p:tgtEl>
                                          <p:spTgt spid="309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100"/>
                                        </p:tgtEl>
                                        <p:attrNameLst>
                                          <p:attrName>style.visibility</p:attrName>
                                        </p:attrNameLst>
                                      </p:cBhvr>
                                      <p:to>
                                        <p:strVal val="visible"/>
                                      </p:to>
                                    </p:set>
                                    <p:anim calcmode="lin" valueType="num">
                                      <p:cBhvr additive="base">
                                        <p:cTn id="25" dur="500" fill="hold"/>
                                        <p:tgtEl>
                                          <p:spTgt spid="3100"/>
                                        </p:tgtEl>
                                        <p:attrNameLst>
                                          <p:attrName>ppt_x</p:attrName>
                                        </p:attrNameLst>
                                      </p:cBhvr>
                                      <p:tavLst>
                                        <p:tav tm="0">
                                          <p:val>
                                            <p:strVal val="1+#ppt_w/2"/>
                                          </p:val>
                                        </p:tav>
                                        <p:tav tm="100000">
                                          <p:val>
                                            <p:strVal val="#ppt_x"/>
                                          </p:val>
                                        </p:tav>
                                      </p:tavLst>
                                    </p:anim>
                                    <p:anim calcmode="lin" valueType="num">
                                      <p:cBhvr additive="base">
                                        <p:cTn id="26" dur="500" fill="hold"/>
                                        <p:tgtEl>
                                          <p:spTgt spid="310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101"/>
                                        </p:tgtEl>
                                        <p:attrNameLst>
                                          <p:attrName>style.visibility</p:attrName>
                                        </p:attrNameLst>
                                      </p:cBhvr>
                                      <p:to>
                                        <p:strVal val="visible"/>
                                      </p:to>
                                    </p:set>
                                    <p:anim calcmode="lin" valueType="num">
                                      <p:cBhvr additive="base">
                                        <p:cTn id="31" dur="500" fill="hold"/>
                                        <p:tgtEl>
                                          <p:spTgt spid="3101"/>
                                        </p:tgtEl>
                                        <p:attrNameLst>
                                          <p:attrName>ppt_x</p:attrName>
                                        </p:attrNameLst>
                                      </p:cBhvr>
                                      <p:tavLst>
                                        <p:tav tm="0">
                                          <p:val>
                                            <p:strVal val="1+#ppt_w/2"/>
                                          </p:val>
                                        </p:tav>
                                        <p:tav tm="100000">
                                          <p:val>
                                            <p:strVal val="#ppt_x"/>
                                          </p:val>
                                        </p:tav>
                                      </p:tavLst>
                                    </p:anim>
                                    <p:anim calcmode="lin" valueType="num">
                                      <p:cBhvr additive="base">
                                        <p:cTn id="32" dur="500" fill="hold"/>
                                        <p:tgtEl>
                                          <p:spTgt spid="310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102"/>
                                        </p:tgtEl>
                                        <p:attrNameLst>
                                          <p:attrName>style.visibility</p:attrName>
                                        </p:attrNameLst>
                                      </p:cBhvr>
                                      <p:to>
                                        <p:strVal val="visible"/>
                                      </p:to>
                                    </p:set>
                                    <p:anim calcmode="lin" valueType="num">
                                      <p:cBhvr additive="base">
                                        <p:cTn id="37" dur="500" fill="hold"/>
                                        <p:tgtEl>
                                          <p:spTgt spid="3102"/>
                                        </p:tgtEl>
                                        <p:attrNameLst>
                                          <p:attrName>ppt_x</p:attrName>
                                        </p:attrNameLst>
                                      </p:cBhvr>
                                      <p:tavLst>
                                        <p:tav tm="0">
                                          <p:val>
                                            <p:strVal val="1+#ppt_w/2"/>
                                          </p:val>
                                        </p:tav>
                                        <p:tav tm="100000">
                                          <p:val>
                                            <p:strVal val="#ppt_x"/>
                                          </p:val>
                                        </p:tav>
                                      </p:tavLst>
                                    </p:anim>
                                    <p:anim calcmode="lin" valueType="num">
                                      <p:cBhvr additive="base">
                                        <p:cTn id="38" dur="500" fill="hold"/>
                                        <p:tgtEl>
                                          <p:spTgt spid="3102"/>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3103"/>
                                        </p:tgtEl>
                                        <p:attrNameLst>
                                          <p:attrName>style.visibility</p:attrName>
                                        </p:attrNameLst>
                                      </p:cBhvr>
                                      <p:to>
                                        <p:strVal val="visible"/>
                                      </p:to>
                                    </p:set>
                                    <p:anim calcmode="lin" valueType="num">
                                      <p:cBhvr additive="base">
                                        <p:cTn id="43" dur="500" fill="hold"/>
                                        <p:tgtEl>
                                          <p:spTgt spid="3103"/>
                                        </p:tgtEl>
                                        <p:attrNameLst>
                                          <p:attrName>ppt_x</p:attrName>
                                        </p:attrNameLst>
                                      </p:cBhvr>
                                      <p:tavLst>
                                        <p:tav tm="0">
                                          <p:val>
                                            <p:strVal val="1+#ppt_w/2"/>
                                          </p:val>
                                        </p:tav>
                                        <p:tav tm="100000">
                                          <p:val>
                                            <p:strVal val="#ppt_x"/>
                                          </p:val>
                                        </p:tav>
                                      </p:tavLst>
                                    </p:anim>
                                    <p:anim calcmode="lin" valueType="num">
                                      <p:cBhvr additive="base">
                                        <p:cTn id="44" dur="500" fill="hold"/>
                                        <p:tgtEl>
                                          <p:spTgt spid="3103"/>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3104"/>
                                        </p:tgtEl>
                                        <p:attrNameLst>
                                          <p:attrName>style.visibility</p:attrName>
                                        </p:attrNameLst>
                                      </p:cBhvr>
                                      <p:to>
                                        <p:strVal val="visible"/>
                                      </p:to>
                                    </p:set>
                                    <p:anim calcmode="lin" valueType="num">
                                      <p:cBhvr additive="base">
                                        <p:cTn id="49" dur="500" fill="hold"/>
                                        <p:tgtEl>
                                          <p:spTgt spid="3104"/>
                                        </p:tgtEl>
                                        <p:attrNameLst>
                                          <p:attrName>ppt_x</p:attrName>
                                        </p:attrNameLst>
                                      </p:cBhvr>
                                      <p:tavLst>
                                        <p:tav tm="0">
                                          <p:val>
                                            <p:strVal val="1+#ppt_w/2"/>
                                          </p:val>
                                        </p:tav>
                                        <p:tav tm="100000">
                                          <p:val>
                                            <p:strVal val="#ppt_x"/>
                                          </p:val>
                                        </p:tav>
                                      </p:tavLst>
                                    </p:anim>
                                    <p:anim calcmode="lin" valueType="num">
                                      <p:cBhvr additive="base">
                                        <p:cTn id="50" dur="500" fill="hold"/>
                                        <p:tgtEl>
                                          <p:spTgt spid="31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9" grpId="0"/>
      <p:bldP spid="3098" grpId="0"/>
      <p:bldP spid="3099" grpId="0"/>
      <p:bldP spid="3100" grpId="0"/>
      <p:bldP spid="3101" grpId="0"/>
      <p:bldP spid="3102" grpId="0"/>
      <p:bldP spid="3103" grpId="0"/>
      <p:bldP spid="310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页脚占位符 4"/>
          <p:cNvSpPr txBox="1">
            <a:spLocks noGrp="1"/>
          </p:cNvSpPr>
          <p:nvPr>
            <p:ph type="ftr" sz="quarter" idx="11"/>
          </p:nvPr>
        </p:nvSpPr>
        <p:spPr>
          <a:noFill/>
        </p:spPr>
        <p:txBody>
          <a:bodyPr vert="horz"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微软雅黑" panose="020B0503020204020204" charset="-122"/>
                <a:cs typeface="+mn-cs"/>
              </a:rPr>
              <a:t>安全帽    眼罩    耳罩    口罩   安全带    手套   工作服    绝缘鞋    </a:t>
            </a:r>
            <a:endParaRPr kumimoji="0" lang="zh-CN" altLang="en-US" sz="1200" b="0" i="0" u="none" strike="noStrike" kern="1200" cap="none" spc="0" normalizeH="0" baseline="0" noProof="0">
              <a:ln>
                <a:noFill/>
              </a:ln>
              <a:solidFill>
                <a:schemeClr val="tx1">
                  <a:tint val="75000"/>
                </a:schemeClr>
              </a:solidFill>
              <a:effectLst/>
              <a:uLnTx/>
              <a:uFillTx/>
              <a:latin typeface="+mn-lt"/>
              <a:ea typeface="微软雅黑" panose="020B0503020204020204" charset="-122"/>
              <a:cs typeface="+mn-cs"/>
            </a:endParaRPr>
          </a:p>
        </p:txBody>
      </p:sp>
      <p:sp>
        <p:nvSpPr>
          <p:cNvPr id="60418" name="Rectangle 2"/>
          <p:cNvSpPr/>
          <p:nvPr/>
        </p:nvSpPr>
        <p:spPr>
          <a:xfrm>
            <a:off x="1739900" y="71438"/>
            <a:ext cx="7308850" cy="1125537"/>
          </a:xfrm>
          <a:prstGeom prst="rect">
            <a:avLst/>
          </a:prstGeom>
          <a:noFill/>
          <a:ln w="9525">
            <a:noFill/>
          </a:ln>
        </p:spPr>
        <p:txBody>
          <a:bodyPr anchor="ctr" anchorCtr="0"/>
          <a:p>
            <a:pPr algn="ctr"/>
            <a:r>
              <a:rPr lang="zh-CN" altLang="en-US" sz="4400" b="1" dirty="0">
                <a:solidFill>
                  <a:schemeClr val="tx2"/>
                </a:solidFill>
                <a:latin typeface="Arial" panose="020B0604020202020204" pitchFamily="34" charset="0"/>
                <a:ea typeface="微软雅黑" panose="020B0503020204020204" charset="-122"/>
              </a:rPr>
              <a:t>如何正确穿戴手套和绝缘鞋 </a:t>
            </a:r>
            <a:endParaRPr lang="zh-CN" altLang="en-US" sz="4400" b="1" dirty="0">
              <a:solidFill>
                <a:schemeClr val="tx2"/>
              </a:solidFill>
              <a:latin typeface="Arial" panose="020B0604020202020204" pitchFamily="34" charset="0"/>
              <a:ea typeface="微软雅黑" panose="020B0503020204020204" charset="-122"/>
            </a:endParaRPr>
          </a:p>
        </p:txBody>
      </p:sp>
      <p:sp>
        <p:nvSpPr>
          <p:cNvPr id="60419" name="Line 3"/>
          <p:cNvSpPr/>
          <p:nvPr/>
        </p:nvSpPr>
        <p:spPr>
          <a:xfrm>
            <a:off x="1919288" y="1196975"/>
            <a:ext cx="7092950" cy="0"/>
          </a:xfrm>
          <a:prstGeom prst="line">
            <a:avLst/>
          </a:prstGeom>
          <a:ln w="57150" cap="flat" cmpd="sng">
            <a:solidFill>
              <a:srgbClr val="FFCC00"/>
            </a:solidFill>
            <a:prstDash val="sysDot"/>
            <a:round/>
            <a:headEnd type="none" w="med" len="med"/>
            <a:tailEnd type="none" w="med" len="med"/>
          </a:ln>
        </p:spPr>
      </p:sp>
      <p:pic>
        <p:nvPicPr>
          <p:cNvPr id="60420" name="Picture 7" descr="ADA04"/>
          <p:cNvPicPr>
            <a:picLocks noChangeAspect="1"/>
          </p:cNvPicPr>
          <p:nvPr/>
        </p:nvPicPr>
        <p:blipFill>
          <a:blip r:embed="rId1"/>
          <a:stretch>
            <a:fillRect/>
          </a:stretch>
        </p:blipFill>
        <p:spPr>
          <a:xfrm>
            <a:off x="3935413" y="1270000"/>
            <a:ext cx="3598862" cy="5038725"/>
          </a:xfrm>
          <a:prstGeom prst="rect">
            <a:avLst/>
          </a:prstGeom>
          <a:noFill/>
          <a:ln w="9525">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页脚占位符 4"/>
          <p:cNvSpPr txBox="1">
            <a:spLocks noGrp="1"/>
          </p:cNvSpPr>
          <p:nvPr>
            <p:ph type="ftr" sz="quarter" idx="11"/>
          </p:nvPr>
        </p:nvSpPr>
        <p:spPr>
          <a:noFill/>
        </p:spPr>
        <p:txBody>
          <a:bodyPr vert="horz"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微软雅黑" panose="020B0503020204020204" charset="-122"/>
                <a:cs typeface="+mn-cs"/>
              </a:rPr>
              <a:t>安全帽    眼罩    耳罩    口罩   安全带    手套   工作服    绝缘鞋    </a:t>
            </a:r>
            <a:endParaRPr kumimoji="0" lang="zh-CN" altLang="en-US" sz="1200" b="0" i="0" u="none" strike="noStrike" kern="1200" cap="none" spc="0" normalizeH="0" baseline="0" noProof="0">
              <a:ln>
                <a:noFill/>
              </a:ln>
              <a:solidFill>
                <a:schemeClr val="tx1">
                  <a:tint val="75000"/>
                </a:schemeClr>
              </a:solidFill>
              <a:effectLst/>
              <a:uLnTx/>
              <a:uFillTx/>
              <a:latin typeface="+mn-lt"/>
              <a:ea typeface="微软雅黑" panose="020B0503020204020204" charset="-122"/>
              <a:cs typeface="+mn-cs"/>
            </a:endParaRPr>
          </a:p>
        </p:txBody>
      </p:sp>
      <p:sp>
        <p:nvSpPr>
          <p:cNvPr id="62466" name="Rectangle 2"/>
          <p:cNvSpPr/>
          <p:nvPr/>
        </p:nvSpPr>
        <p:spPr>
          <a:xfrm>
            <a:off x="1739900" y="71438"/>
            <a:ext cx="6732588" cy="1125537"/>
          </a:xfrm>
          <a:prstGeom prst="rect">
            <a:avLst/>
          </a:prstGeom>
          <a:noFill/>
          <a:ln w="9525">
            <a:noFill/>
          </a:ln>
        </p:spPr>
        <p:txBody>
          <a:bodyPr anchor="ctr" anchorCtr="0"/>
          <a:p>
            <a:pPr algn="ctr"/>
            <a:r>
              <a:rPr lang="zh-CN" altLang="en-US" sz="4400" b="1" dirty="0">
                <a:solidFill>
                  <a:schemeClr val="tx2"/>
                </a:solidFill>
                <a:latin typeface="Arial" panose="020B0604020202020204" pitchFamily="34" charset="0"/>
                <a:ea typeface="微软雅黑" panose="020B0503020204020204" charset="-122"/>
              </a:rPr>
              <a:t>如何正确穿戴工作服 </a:t>
            </a:r>
            <a:endParaRPr lang="zh-CN" altLang="en-US" sz="4400" b="1" dirty="0">
              <a:solidFill>
                <a:schemeClr val="tx2"/>
              </a:solidFill>
              <a:latin typeface="Arial" panose="020B0604020202020204" pitchFamily="34" charset="0"/>
              <a:ea typeface="微软雅黑" panose="020B0503020204020204" charset="-122"/>
            </a:endParaRPr>
          </a:p>
        </p:txBody>
      </p:sp>
      <p:sp>
        <p:nvSpPr>
          <p:cNvPr id="62467" name="Line 3"/>
          <p:cNvSpPr/>
          <p:nvPr/>
        </p:nvSpPr>
        <p:spPr>
          <a:xfrm>
            <a:off x="1919288" y="1196975"/>
            <a:ext cx="7092950" cy="0"/>
          </a:xfrm>
          <a:prstGeom prst="line">
            <a:avLst/>
          </a:prstGeom>
          <a:ln w="57150" cap="flat" cmpd="sng">
            <a:solidFill>
              <a:srgbClr val="FFCC00"/>
            </a:solidFill>
            <a:prstDash val="sysDot"/>
            <a:round/>
            <a:headEnd type="none" w="med" len="med"/>
            <a:tailEnd type="none" w="med" len="med"/>
          </a:ln>
        </p:spPr>
      </p:sp>
      <p:pic>
        <p:nvPicPr>
          <p:cNvPr id="62468" name="Picture 6" descr="ADA05"/>
          <p:cNvPicPr>
            <a:picLocks noChangeAspect="1"/>
          </p:cNvPicPr>
          <p:nvPr/>
        </p:nvPicPr>
        <p:blipFill>
          <a:blip r:embed="rId1"/>
          <a:stretch>
            <a:fillRect/>
          </a:stretch>
        </p:blipFill>
        <p:spPr>
          <a:xfrm>
            <a:off x="3863975" y="1268413"/>
            <a:ext cx="3598863" cy="5038725"/>
          </a:xfrm>
          <a:prstGeom prst="rect">
            <a:avLst/>
          </a:prstGeom>
          <a:noFill/>
          <a:ln w="9525">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5279" y="1484741"/>
            <a:ext cx="5284399" cy="1179607"/>
          </a:xfrm>
        </p:spPr>
        <p:txBody>
          <a:bodyPr>
            <a:noAutofit/>
          </a:bodyPr>
          <a:lstStyle/>
          <a:p>
            <a:r>
              <a:rPr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7685405" y="4149090"/>
            <a:ext cx="4086225" cy="158432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1795" y="4213215"/>
            <a:ext cx="1188000" cy="1188000"/>
          </a:xfrm>
          <a:prstGeom prst="rect">
            <a:avLst/>
          </a:prstGeom>
        </p:spPr>
      </p:pic>
      <p:sp>
        <p:nvSpPr>
          <p:cNvPr id="2" name="文本框 1"/>
          <p:cNvSpPr txBox="1"/>
          <p:nvPr>
            <p:custDataLst>
              <p:tags r:id="rId4"/>
            </p:custDataLst>
          </p:nvPr>
        </p:nvSpPr>
        <p:spPr>
          <a:xfrm>
            <a:off x="7896083" y="443762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40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6"/>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4711"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8368"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9999"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页脚占位符 4"/>
          <p:cNvSpPr txBox="1">
            <a:spLocks noGrp="1"/>
          </p:cNvSpPr>
          <p:nvPr>
            <p:ph type="ftr" sz="quarter" idx="11"/>
          </p:nvPr>
        </p:nvSpPr>
        <p:spPr>
          <a:noFill/>
        </p:spPr>
        <p:txBody>
          <a:bodyPr vert="horz"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微软雅黑" panose="020B0503020204020204" charset="-122"/>
                <a:cs typeface="+mn-cs"/>
              </a:rPr>
              <a:t>安全帽    眼罩    耳罩    口罩   安全带    手套   工作服    绝缘鞋    </a:t>
            </a:r>
            <a:endParaRPr kumimoji="0" lang="zh-CN" altLang="en-US" sz="1200" b="0" i="0" u="none" strike="noStrike" kern="1200" cap="none" spc="0" normalizeH="0" baseline="0" noProof="0">
              <a:ln>
                <a:noFill/>
              </a:ln>
              <a:solidFill>
                <a:schemeClr val="tx1">
                  <a:tint val="75000"/>
                </a:schemeClr>
              </a:solidFill>
              <a:effectLst/>
              <a:uLnTx/>
              <a:uFillTx/>
              <a:latin typeface="+mn-lt"/>
              <a:ea typeface="微软雅黑" panose="020B0503020204020204" charset="-122"/>
              <a:cs typeface="+mn-cs"/>
            </a:endParaRPr>
          </a:p>
        </p:txBody>
      </p:sp>
      <p:sp>
        <p:nvSpPr>
          <p:cNvPr id="7170" name="Line 2"/>
          <p:cNvSpPr/>
          <p:nvPr/>
        </p:nvSpPr>
        <p:spPr>
          <a:xfrm>
            <a:off x="1919288" y="1196975"/>
            <a:ext cx="7092950" cy="0"/>
          </a:xfrm>
          <a:prstGeom prst="line">
            <a:avLst/>
          </a:prstGeom>
          <a:ln w="57150" cap="flat" cmpd="sng">
            <a:solidFill>
              <a:srgbClr val="FFCC00"/>
            </a:solidFill>
            <a:prstDash val="sysDot"/>
            <a:round/>
            <a:headEnd type="none" w="med" len="med"/>
            <a:tailEnd type="none" w="med" len="med"/>
          </a:ln>
        </p:spPr>
      </p:sp>
      <p:sp>
        <p:nvSpPr>
          <p:cNvPr id="7171" name="Rectangle 5"/>
          <p:cNvSpPr>
            <a:spLocks noRot="1"/>
          </p:cNvSpPr>
          <p:nvPr/>
        </p:nvSpPr>
        <p:spPr>
          <a:xfrm>
            <a:off x="1558925" y="53975"/>
            <a:ext cx="7704138" cy="1143000"/>
          </a:xfrm>
          <a:prstGeom prst="rect">
            <a:avLst/>
          </a:prstGeom>
          <a:noFill/>
          <a:ln w="9525">
            <a:noFill/>
          </a:ln>
        </p:spPr>
        <p:txBody>
          <a:bodyPr anchor="ctr" anchorCtr="0"/>
          <a:p>
            <a:pPr algn="ctr"/>
            <a:r>
              <a:rPr lang="zh-CN" altLang="en-US" sz="4400" b="1" dirty="0">
                <a:solidFill>
                  <a:schemeClr val="tx2"/>
                </a:solidFill>
                <a:latin typeface="Arial" panose="020B0604020202020204" pitchFamily="34" charset="0"/>
                <a:ea typeface="微软雅黑" panose="020B0503020204020204" charset="-122"/>
              </a:rPr>
              <a:t>如何正确使用和佩戴防护用品</a:t>
            </a:r>
            <a:endParaRPr lang="zh-CN" altLang="en-US" sz="4400" b="1" dirty="0">
              <a:solidFill>
                <a:schemeClr val="tx2"/>
              </a:solidFill>
              <a:latin typeface="Arial" panose="020B0604020202020204" pitchFamily="34" charset="0"/>
              <a:ea typeface="微软雅黑" panose="020B0503020204020204" charset="-122"/>
            </a:endParaRPr>
          </a:p>
        </p:txBody>
      </p:sp>
      <p:pic>
        <p:nvPicPr>
          <p:cNvPr id="7172" name="Picture 14" descr="佩戴示意图1"/>
          <p:cNvPicPr>
            <a:picLocks noChangeAspect="1"/>
          </p:cNvPicPr>
          <p:nvPr/>
        </p:nvPicPr>
        <p:blipFill>
          <a:blip r:embed="rId1"/>
          <a:stretch>
            <a:fillRect/>
          </a:stretch>
        </p:blipFill>
        <p:spPr>
          <a:xfrm>
            <a:off x="5622925" y="1484313"/>
            <a:ext cx="3170238" cy="4391025"/>
          </a:xfrm>
          <a:prstGeom prst="rect">
            <a:avLst/>
          </a:prstGeom>
          <a:noFill/>
          <a:ln w="9525">
            <a:noFill/>
          </a:ln>
        </p:spPr>
      </p:pic>
      <p:pic>
        <p:nvPicPr>
          <p:cNvPr id="7173" name="Picture 15" descr="佩戴示意图2"/>
          <p:cNvPicPr>
            <a:picLocks noChangeAspect="1"/>
          </p:cNvPicPr>
          <p:nvPr/>
        </p:nvPicPr>
        <p:blipFill>
          <a:blip r:embed="rId2"/>
          <a:stretch>
            <a:fillRect/>
          </a:stretch>
        </p:blipFill>
        <p:spPr>
          <a:xfrm>
            <a:off x="2387600" y="1484313"/>
            <a:ext cx="3170238" cy="4391025"/>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页脚占位符 4"/>
          <p:cNvSpPr txBox="1">
            <a:spLocks noGrp="1"/>
          </p:cNvSpPr>
          <p:nvPr>
            <p:ph type="ftr" sz="quarter" idx="11"/>
          </p:nvPr>
        </p:nvSpPr>
        <p:spPr>
          <a:noFill/>
        </p:spPr>
        <p:txBody>
          <a:bodyPr vert="horz"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微软雅黑" panose="020B0503020204020204" charset="-122"/>
                <a:cs typeface="+mn-cs"/>
              </a:rPr>
              <a:t>安全帽    眼罩    耳罩    口罩   安全带    手套   工作服    绝缘鞋    </a:t>
            </a:r>
            <a:endParaRPr kumimoji="0" lang="zh-CN" altLang="en-US" sz="1200" b="0" i="0" u="none" strike="noStrike" kern="1200" cap="none" spc="0" normalizeH="0" baseline="0" noProof="0">
              <a:ln>
                <a:noFill/>
              </a:ln>
              <a:solidFill>
                <a:schemeClr val="tx1">
                  <a:tint val="75000"/>
                </a:schemeClr>
              </a:solidFill>
              <a:effectLst/>
              <a:uLnTx/>
              <a:uFillTx/>
              <a:latin typeface="+mn-lt"/>
              <a:ea typeface="微软雅黑" panose="020B0503020204020204" charset="-122"/>
              <a:cs typeface="+mn-cs"/>
            </a:endParaRPr>
          </a:p>
        </p:txBody>
      </p:sp>
      <p:sp>
        <p:nvSpPr>
          <p:cNvPr id="9218" name="Rectangle 3"/>
          <p:cNvSpPr/>
          <p:nvPr/>
        </p:nvSpPr>
        <p:spPr>
          <a:xfrm>
            <a:off x="2497138" y="71438"/>
            <a:ext cx="6335712" cy="1125537"/>
          </a:xfrm>
          <a:prstGeom prst="rect">
            <a:avLst/>
          </a:prstGeom>
          <a:noFill/>
          <a:ln w="9525">
            <a:noFill/>
          </a:ln>
        </p:spPr>
        <p:txBody>
          <a:bodyPr anchor="ctr" anchorCtr="0"/>
          <a:p>
            <a:pPr algn="ctr"/>
            <a:r>
              <a:rPr lang="zh-CN" altLang="en-US" sz="4400" b="1" dirty="0">
                <a:solidFill>
                  <a:schemeClr val="tx2"/>
                </a:solidFill>
                <a:latin typeface="Arial" panose="020B0604020202020204" pitchFamily="34" charset="0"/>
                <a:ea typeface="微软雅黑" panose="020B0503020204020204" charset="-122"/>
              </a:rPr>
              <a:t>如何正确佩戴安全帽 </a:t>
            </a:r>
            <a:endParaRPr lang="zh-CN" altLang="en-US" sz="4400" b="1" dirty="0">
              <a:solidFill>
                <a:schemeClr val="tx2"/>
              </a:solidFill>
              <a:latin typeface="Arial" panose="020B0604020202020204" pitchFamily="34" charset="0"/>
              <a:ea typeface="微软雅黑" panose="020B0503020204020204" charset="-122"/>
            </a:endParaRPr>
          </a:p>
        </p:txBody>
      </p:sp>
      <p:sp>
        <p:nvSpPr>
          <p:cNvPr id="9219" name="Line 4"/>
          <p:cNvSpPr/>
          <p:nvPr/>
        </p:nvSpPr>
        <p:spPr>
          <a:xfrm>
            <a:off x="2135188" y="1052513"/>
            <a:ext cx="7092950" cy="0"/>
          </a:xfrm>
          <a:prstGeom prst="line">
            <a:avLst/>
          </a:prstGeom>
          <a:ln w="57150" cap="flat" cmpd="sng">
            <a:solidFill>
              <a:srgbClr val="FFCC00"/>
            </a:solidFill>
            <a:prstDash val="sysDot"/>
            <a:round/>
            <a:headEnd type="none" w="med" len="med"/>
            <a:tailEnd type="none" w="med" len="med"/>
          </a:ln>
        </p:spPr>
      </p:sp>
      <p:pic>
        <p:nvPicPr>
          <p:cNvPr id="9220" name="Picture 10" descr="安全帽"/>
          <p:cNvPicPr>
            <a:picLocks noChangeAspect="1"/>
          </p:cNvPicPr>
          <p:nvPr/>
        </p:nvPicPr>
        <p:blipFill>
          <a:blip r:embed="rId1"/>
          <a:stretch>
            <a:fillRect/>
          </a:stretch>
        </p:blipFill>
        <p:spPr>
          <a:xfrm>
            <a:off x="5232400" y="2859088"/>
            <a:ext cx="4762500" cy="2657475"/>
          </a:xfrm>
          <a:prstGeom prst="rect">
            <a:avLst/>
          </a:prstGeom>
          <a:noFill/>
          <a:ln w="9525">
            <a:noFill/>
          </a:ln>
        </p:spPr>
      </p:pic>
      <p:pic>
        <p:nvPicPr>
          <p:cNvPr id="9221" name="Picture 12" descr="5345989_175608858338_2"/>
          <p:cNvPicPr>
            <a:picLocks noChangeAspect="1"/>
          </p:cNvPicPr>
          <p:nvPr/>
        </p:nvPicPr>
        <p:blipFill>
          <a:blip r:embed="rId2"/>
          <a:stretch>
            <a:fillRect/>
          </a:stretch>
        </p:blipFill>
        <p:spPr>
          <a:xfrm>
            <a:off x="1847850" y="1412875"/>
            <a:ext cx="2971800" cy="4498975"/>
          </a:xfrm>
          <a:prstGeom prst="rect">
            <a:avLst/>
          </a:prstGeom>
          <a:noFill/>
          <a:ln w="9525">
            <a:noFill/>
          </a:ln>
        </p:spPr>
      </p:pic>
      <p:sp>
        <p:nvSpPr>
          <p:cNvPr id="9222" name="Rectangle 13"/>
          <p:cNvSpPr/>
          <p:nvPr/>
        </p:nvSpPr>
        <p:spPr>
          <a:xfrm>
            <a:off x="4440238" y="1668463"/>
            <a:ext cx="4103687" cy="720725"/>
          </a:xfrm>
          <a:prstGeom prst="rect">
            <a:avLst/>
          </a:prstGeom>
          <a:solidFill>
            <a:schemeClr val="accent1">
              <a:alpha val="0"/>
            </a:schemeClr>
          </a:solidFill>
          <a:ln w="9525" cap="flat" cmpd="sng">
            <a:solidFill>
              <a:schemeClr val="bg1"/>
            </a:solidFill>
            <a:prstDash val="solid"/>
            <a:miter/>
            <a:headEnd type="none" w="med" len="med"/>
            <a:tailEnd type="none" w="med" len="med"/>
          </a:ln>
        </p:spPr>
        <p:txBody>
          <a:bodyPr wrap="none" anchor="ctr" anchorCtr="0"/>
          <a:p>
            <a:pPr algn="ctr"/>
            <a:r>
              <a:rPr lang="en-US" altLang="zh-CN" sz="2400" dirty="0">
                <a:solidFill>
                  <a:schemeClr val="hlink"/>
                </a:solidFill>
                <a:latin typeface="Calibri" panose="020F0502020204030204" pitchFamily="34" charset="0"/>
                <a:ea typeface="微软雅黑" panose="020B0503020204020204" charset="-122"/>
              </a:rPr>
              <a:t>1</a:t>
            </a:r>
            <a:r>
              <a:rPr lang="zh-CN" altLang="en-US" sz="2400" dirty="0">
                <a:solidFill>
                  <a:schemeClr val="hlink"/>
                </a:solidFill>
                <a:latin typeface="Calibri" panose="020F0502020204030204" pitchFamily="34" charset="0"/>
                <a:ea typeface="微软雅黑" panose="020B0503020204020204" charset="-122"/>
              </a:rPr>
              <a:t>、安全帽的结构</a:t>
            </a:r>
            <a:endParaRPr lang="zh-CN" altLang="en-US" sz="2400" dirty="0">
              <a:solidFill>
                <a:schemeClr val="hlink"/>
              </a:solidFill>
              <a:latin typeface="Calibri" panose="020F0502020204030204" pitchFamily="34" charset="0"/>
              <a:ea typeface="微软雅黑" panose="020B050302020402020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页脚占位符 4"/>
          <p:cNvSpPr txBox="1">
            <a:spLocks noGrp="1"/>
          </p:cNvSpPr>
          <p:nvPr>
            <p:ph type="ftr" sz="quarter" idx="11"/>
          </p:nvPr>
        </p:nvSpPr>
        <p:spPr>
          <a:noFill/>
        </p:spPr>
        <p:txBody>
          <a:bodyPr vert="horz"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微软雅黑" panose="020B0503020204020204" charset="-122"/>
                <a:cs typeface="+mn-cs"/>
              </a:rPr>
              <a:t>安全帽    眼罩    耳罩    口罩   安全带    手套   工作服    绝缘鞋    </a:t>
            </a:r>
            <a:endParaRPr kumimoji="0" lang="zh-CN" altLang="en-US" sz="1200" b="0" i="0" u="none" strike="noStrike" kern="1200" cap="none" spc="0" normalizeH="0" baseline="0" noProof="0">
              <a:ln>
                <a:noFill/>
              </a:ln>
              <a:solidFill>
                <a:schemeClr val="tx1">
                  <a:tint val="75000"/>
                </a:schemeClr>
              </a:solidFill>
              <a:effectLst/>
              <a:uLnTx/>
              <a:uFillTx/>
              <a:latin typeface="+mn-lt"/>
              <a:ea typeface="微软雅黑" panose="020B0503020204020204" charset="-122"/>
              <a:cs typeface="+mn-cs"/>
            </a:endParaRPr>
          </a:p>
        </p:txBody>
      </p:sp>
      <p:sp>
        <p:nvSpPr>
          <p:cNvPr id="11266" name="Rectangle 2"/>
          <p:cNvSpPr/>
          <p:nvPr/>
        </p:nvSpPr>
        <p:spPr>
          <a:xfrm>
            <a:off x="2497138" y="71438"/>
            <a:ext cx="6191250" cy="1125537"/>
          </a:xfrm>
          <a:prstGeom prst="rect">
            <a:avLst/>
          </a:prstGeom>
          <a:noFill/>
          <a:ln w="9525">
            <a:noFill/>
          </a:ln>
        </p:spPr>
        <p:txBody>
          <a:bodyPr anchor="ctr" anchorCtr="0"/>
          <a:p>
            <a:pPr algn="ctr"/>
            <a:r>
              <a:rPr lang="zh-CN" altLang="en-US" sz="4400" b="1" dirty="0">
                <a:solidFill>
                  <a:schemeClr val="tx2"/>
                </a:solidFill>
                <a:latin typeface="Arial" panose="020B0604020202020204" pitchFamily="34" charset="0"/>
                <a:ea typeface="微软雅黑" panose="020B0503020204020204" charset="-122"/>
              </a:rPr>
              <a:t>如何正确佩戴安全帽 </a:t>
            </a:r>
            <a:endParaRPr lang="zh-CN" altLang="en-US" sz="4400" b="1" dirty="0">
              <a:solidFill>
                <a:schemeClr val="tx2"/>
              </a:solidFill>
              <a:latin typeface="Arial" panose="020B0604020202020204" pitchFamily="34" charset="0"/>
              <a:ea typeface="微软雅黑" panose="020B0503020204020204" charset="-122"/>
            </a:endParaRPr>
          </a:p>
        </p:txBody>
      </p:sp>
      <p:sp>
        <p:nvSpPr>
          <p:cNvPr id="11267" name="Line 3"/>
          <p:cNvSpPr/>
          <p:nvPr/>
        </p:nvSpPr>
        <p:spPr>
          <a:xfrm>
            <a:off x="1919288" y="1196975"/>
            <a:ext cx="7092950" cy="0"/>
          </a:xfrm>
          <a:prstGeom prst="line">
            <a:avLst/>
          </a:prstGeom>
          <a:ln w="57150" cap="flat" cmpd="sng">
            <a:solidFill>
              <a:srgbClr val="FFCC00"/>
            </a:solidFill>
            <a:prstDash val="sysDot"/>
            <a:round/>
            <a:headEnd type="none" w="med" len="med"/>
            <a:tailEnd type="none" w="med" len="med"/>
          </a:ln>
        </p:spPr>
      </p:sp>
      <p:sp>
        <p:nvSpPr>
          <p:cNvPr id="11268" name="Rectangle 7"/>
          <p:cNvSpPr/>
          <p:nvPr/>
        </p:nvSpPr>
        <p:spPr>
          <a:xfrm>
            <a:off x="5232400" y="1484313"/>
            <a:ext cx="4103688" cy="720725"/>
          </a:xfrm>
          <a:prstGeom prst="rect">
            <a:avLst/>
          </a:prstGeom>
          <a:solidFill>
            <a:schemeClr val="accent1">
              <a:alpha val="0"/>
            </a:schemeClr>
          </a:solidFill>
          <a:ln w="9525" cap="flat" cmpd="sng">
            <a:solidFill>
              <a:schemeClr val="bg1"/>
            </a:solidFill>
            <a:prstDash val="solid"/>
            <a:miter/>
            <a:headEnd type="none" w="med" len="med"/>
            <a:tailEnd type="none" w="med" len="med"/>
          </a:ln>
        </p:spPr>
        <p:txBody>
          <a:bodyPr wrap="none" anchor="ctr" anchorCtr="0"/>
          <a:p>
            <a:pPr algn="ctr"/>
            <a:r>
              <a:rPr lang="en-US" altLang="zh-CN" dirty="0">
                <a:solidFill>
                  <a:schemeClr val="hlink"/>
                </a:solidFill>
                <a:latin typeface="Calibri" panose="020F0502020204030204" pitchFamily="34" charset="0"/>
                <a:ea typeface="微软雅黑" panose="020B0503020204020204" charset="-122"/>
              </a:rPr>
              <a:t>2</a:t>
            </a:r>
            <a:r>
              <a:rPr lang="zh-CN" altLang="en-US" dirty="0">
                <a:solidFill>
                  <a:schemeClr val="hlink"/>
                </a:solidFill>
                <a:latin typeface="Calibri" panose="020F0502020204030204" pitchFamily="34" charset="0"/>
                <a:ea typeface="微软雅黑" panose="020B0503020204020204" charset="-122"/>
              </a:rPr>
              <a:t>、安全帽的作用 </a:t>
            </a:r>
            <a:endParaRPr lang="zh-CN" altLang="en-US" dirty="0">
              <a:solidFill>
                <a:schemeClr val="hlink"/>
              </a:solidFill>
              <a:latin typeface="Calibri" panose="020F0502020204030204" pitchFamily="34" charset="0"/>
              <a:ea typeface="微软雅黑" panose="020B0503020204020204" charset="-122"/>
            </a:endParaRPr>
          </a:p>
        </p:txBody>
      </p:sp>
      <p:sp>
        <p:nvSpPr>
          <p:cNvPr id="49160" name="Rectangle 8"/>
          <p:cNvSpPr>
            <a:spLocks noChangeArrowheads="1"/>
          </p:cNvSpPr>
          <p:nvPr/>
        </p:nvSpPr>
        <p:spPr bwMode="auto">
          <a:xfrm>
            <a:off x="5808663" y="2347913"/>
            <a:ext cx="3959225" cy="720725"/>
          </a:xfrm>
          <a:prstGeom prst="rect">
            <a:avLst/>
          </a:prstGeom>
          <a:solidFill>
            <a:schemeClr val="accent1">
              <a:alpha val="0"/>
            </a:schemeClr>
          </a:soli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ct val="0"/>
              </a:spcBef>
              <a:spcAft>
                <a:spcPts val="0"/>
              </a:spcAft>
              <a:buClrTx/>
              <a:buSzTx/>
              <a:buFontTx/>
              <a:buNone/>
              <a:defRPr/>
            </a:pPr>
            <a:r>
              <a:rPr kumimoji="0" lang="en-US" altLang="zh-CN" sz="1800" b="0" i="0" u="none" strike="noStrike" kern="1200" cap="none" spc="0" normalizeH="0" baseline="0" noProof="0" dirty="0">
                <a:ln>
                  <a:noFill/>
                </a:ln>
                <a:solidFill>
                  <a:schemeClr val="tx1"/>
                </a:solidFill>
                <a:effectLst>
                  <a:outerShdw blurRad="38100" dist="38100" dir="2700000" algn="tl">
                    <a:srgbClr val="FFFFFF"/>
                  </a:outerShdw>
                </a:effectLst>
                <a:uLnTx/>
                <a:uFillTx/>
                <a:latin typeface="+mn-lt"/>
                <a:ea typeface="微软雅黑" panose="020B0503020204020204" charset="-122"/>
                <a:cs typeface="+mn-cs"/>
                <a:sym typeface="+mn-ea"/>
              </a:rPr>
              <a:t>◆</a:t>
            </a:r>
            <a:r>
              <a:rPr kumimoji="0" lang="zh-CN" altLang="en-US" sz="1800" b="0" i="0" u="none" strike="noStrike" kern="1200" cap="none" spc="0" normalizeH="0" baseline="0" noProof="0" dirty="0">
                <a:ln>
                  <a:noFill/>
                </a:ln>
                <a:solidFill>
                  <a:schemeClr val="tx1"/>
                </a:solidFill>
                <a:effectLst>
                  <a:outerShdw blurRad="38100" dist="38100" dir="2700000" algn="tl">
                    <a:srgbClr val="FFFFFF"/>
                  </a:outerShdw>
                </a:effectLst>
                <a:uLnTx/>
                <a:uFillTx/>
                <a:latin typeface="+mn-lt"/>
                <a:ea typeface="微软雅黑" panose="020B0503020204020204" charset="-122"/>
                <a:cs typeface="+mn-cs"/>
                <a:sym typeface="+mn-ea"/>
              </a:rPr>
              <a:t>防止物体打击 </a:t>
            </a:r>
            <a:endParaRPr kumimoji="0" lang="zh-CN" altLang="en-US" sz="1800" b="0" i="0" u="none" strike="noStrike" kern="1200" cap="none" spc="0" normalizeH="0" baseline="0" noProof="0" dirty="0">
              <a:ln>
                <a:noFill/>
              </a:ln>
              <a:solidFill>
                <a:schemeClr val="tx1"/>
              </a:solidFill>
              <a:effectLst>
                <a:outerShdw blurRad="38100" dist="38100" dir="2700000" algn="tl">
                  <a:srgbClr val="FFFFFF"/>
                </a:outerShdw>
              </a:effectLst>
              <a:uLnTx/>
              <a:uFillTx/>
              <a:latin typeface="+mn-lt"/>
              <a:ea typeface="微软雅黑" panose="020B0503020204020204" charset="-122"/>
              <a:cs typeface="+mn-cs"/>
              <a:sym typeface="+mn-ea"/>
            </a:endParaRPr>
          </a:p>
        </p:txBody>
      </p:sp>
      <p:sp>
        <p:nvSpPr>
          <p:cNvPr id="49161" name="Rectangle 9"/>
          <p:cNvSpPr>
            <a:spLocks noChangeArrowheads="1"/>
          </p:cNvSpPr>
          <p:nvPr/>
        </p:nvSpPr>
        <p:spPr bwMode="auto">
          <a:xfrm>
            <a:off x="5880100" y="3140075"/>
            <a:ext cx="4392613" cy="720725"/>
          </a:xfrm>
          <a:prstGeom prst="rect">
            <a:avLst/>
          </a:prstGeom>
          <a:solidFill>
            <a:schemeClr val="accent1">
              <a:alpha val="0"/>
            </a:schemeClr>
          </a:soli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ct val="0"/>
              </a:spcBef>
              <a:spcAft>
                <a:spcPts val="0"/>
              </a:spcAft>
              <a:buClrTx/>
              <a:buSzTx/>
              <a:buFontTx/>
              <a:buNone/>
              <a:defRPr/>
            </a:pPr>
            <a:r>
              <a:rPr kumimoji="0" lang="en-US" altLang="zh-CN" sz="1800" b="0" i="0" u="none" strike="noStrike" kern="1200" cap="none" spc="0" normalizeH="0" baseline="0" noProof="0" dirty="0">
                <a:ln>
                  <a:noFill/>
                </a:ln>
                <a:solidFill>
                  <a:schemeClr val="tx1"/>
                </a:solidFill>
                <a:effectLst>
                  <a:outerShdw blurRad="38100" dist="38100" dir="2700000" algn="tl">
                    <a:srgbClr val="FFFFFF"/>
                  </a:outerShdw>
                </a:effectLst>
                <a:uLnTx/>
                <a:uFillTx/>
                <a:latin typeface="+mn-lt"/>
                <a:ea typeface="微软雅黑" panose="020B0503020204020204" charset="-122"/>
                <a:cs typeface="+mn-cs"/>
                <a:sym typeface="+mn-ea"/>
              </a:rPr>
              <a:t>◆</a:t>
            </a:r>
            <a:r>
              <a:rPr kumimoji="0" lang="zh-CN" altLang="en-US" sz="1800" b="0" i="0" u="none" strike="noStrike" kern="1200" cap="none" spc="0" normalizeH="0" baseline="0" noProof="0" dirty="0">
                <a:ln>
                  <a:noFill/>
                </a:ln>
                <a:solidFill>
                  <a:schemeClr val="tx1"/>
                </a:solidFill>
                <a:effectLst>
                  <a:outerShdw blurRad="38100" dist="38100" dir="2700000" algn="tl">
                    <a:srgbClr val="FFFFFF"/>
                  </a:outerShdw>
                </a:effectLst>
                <a:uLnTx/>
                <a:uFillTx/>
                <a:latin typeface="+mn-lt"/>
                <a:ea typeface="微软雅黑" panose="020B0503020204020204" charset="-122"/>
                <a:cs typeface="+mn-cs"/>
                <a:sym typeface="+mn-ea"/>
              </a:rPr>
              <a:t>防止高空物体坠落 </a:t>
            </a:r>
            <a:endParaRPr kumimoji="0" lang="zh-CN" altLang="en-US" sz="1800" b="0" i="0" u="none" strike="noStrike" kern="1200" cap="none" spc="0" normalizeH="0" baseline="0" noProof="0" dirty="0">
              <a:ln>
                <a:noFill/>
              </a:ln>
              <a:solidFill>
                <a:schemeClr val="tx1"/>
              </a:solidFill>
              <a:effectLst>
                <a:outerShdw blurRad="38100" dist="38100" dir="2700000" algn="tl">
                  <a:srgbClr val="FFFFFF"/>
                </a:outerShdw>
              </a:effectLst>
              <a:uLnTx/>
              <a:uFillTx/>
              <a:latin typeface="+mn-lt"/>
              <a:ea typeface="微软雅黑" panose="020B0503020204020204" charset="-122"/>
              <a:cs typeface="+mn-cs"/>
              <a:sym typeface="+mn-ea"/>
            </a:endParaRPr>
          </a:p>
        </p:txBody>
      </p:sp>
      <p:pic>
        <p:nvPicPr>
          <p:cNvPr id="11271" name="Picture 10" descr="蓝色安全帽"/>
          <p:cNvPicPr>
            <a:picLocks noChangeAspect="1"/>
          </p:cNvPicPr>
          <p:nvPr/>
        </p:nvPicPr>
        <p:blipFill>
          <a:blip r:embed="rId1"/>
          <a:stretch>
            <a:fillRect/>
          </a:stretch>
        </p:blipFill>
        <p:spPr>
          <a:xfrm>
            <a:off x="1847850" y="2060575"/>
            <a:ext cx="3228975" cy="3598863"/>
          </a:xfrm>
          <a:prstGeom prst="rect">
            <a:avLst/>
          </a:prstGeom>
          <a:noFill/>
          <a:ln w="9525">
            <a:noFill/>
          </a:ln>
        </p:spPr>
      </p:pic>
      <p:sp>
        <p:nvSpPr>
          <p:cNvPr id="49163" name="Rectangle 11"/>
          <p:cNvSpPr>
            <a:spLocks noChangeArrowheads="1"/>
          </p:cNvSpPr>
          <p:nvPr/>
        </p:nvSpPr>
        <p:spPr bwMode="auto">
          <a:xfrm>
            <a:off x="5808663" y="4003675"/>
            <a:ext cx="4392613" cy="720725"/>
          </a:xfrm>
          <a:prstGeom prst="rect">
            <a:avLst/>
          </a:prstGeom>
          <a:solidFill>
            <a:schemeClr val="accent1">
              <a:alpha val="0"/>
            </a:schemeClr>
          </a:soli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ct val="0"/>
              </a:spcBef>
              <a:spcAft>
                <a:spcPts val="0"/>
              </a:spcAft>
              <a:buClrTx/>
              <a:buSzTx/>
              <a:buFontTx/>
              <a:buNone/>
              <a:defRPr/>
            </a:pPr>
            <a:r>
              <a:rPr kumimoji="0" lang="en-US" altLang="zh-CN" sz="1800" b="0" i="0" u="none" strike="noStrike" kern="1200" cap="none" spc="0" normalizeH="0" baseline="0" noProof="0" dirty="0">
                <a:ln>
                  <a:noFill/>
                </a:ln>
                <a:solidFill>
                  <a:schemeClr val="tx1"/>
                </a:solidFill>
                <a:effectLst>
                  <a:outerShdw blurRad="38100" dist="38100" dir="2700000" algn="tl">
                    <a:srgbClr val="FFFFFF"/>
                  </a:outerShdw>
                </a:effectLst>
                <a:uLnTx/>
                <a:uFillTx/>
                <a:latin typeface="+mn-lt"/>
                <a:ea typeface="微软雅黑" panose="020B0503020204020204" charset="-122"/>
                <a:cs typeface="+mn-cs"/>
                <a:sym typeface="+mn-ea"/>
              </a:rPr>
              <a:t>◆</a:t>
            </a:r>
            <a:r>
              <a:rPr kumimoji="0" lang="zh-CN" altLang="en-US" sz="1800" b="0" i="0" u="none" strike="noStrike" kern="1200" cap="none" spc="0" normalizeH="0" baseline="0" noProof="0" dirty="0">
                <a:ln>
                  <a:noFill/>
                </a:ln>
                <a:solidFill>
                  <a:schemeClr val="tx1"/>
                </a:solidFill>
                <a:effectLst>
                  <a:outerShdw blurRad="38100" dist="38100" dir="2700000" algn="tl">
                    <a:srgbClr val="FFFFFF"/>
                  </a:outerShdw>
                </a:effectLst>
                <a:uLnTx/>
                <a:uFillTx/>
                <a:latin typeface="+mn-lt"/>
                <a:ea typeface="微软雅黑" panose="020B0503020204020204" charset="-122"/>
                <a:cs typeface="+mn-cs"/>
                <a:sym typeface="+mn-ea"/>
              </a:rPr>
              <a:t>防止头部碰撞物体</a:t>
            </a:r>
            <a:endParaRPr kumimoji="0" lang="zh-CN" altLang="en-US" sz="1800" b="0" i="0" u="none" strike="noStrike" kern="1200" cap="none" spc="0" normalizeH="0" baseline="0" noProof="0" dirty="0">
              <a:ln>
                <a:noFill/>
              </a:ln>
              <a:solidFill>
                <a:schemeClr val="tx1"/>
              </a:solidFill>
              <a:effectLst>
                <a:outerShdw blurRad="38100" dist="38100" dir="2700000" algn="tl">
                  <a:srgbClr val="FFFFFF"/>
                </a:outerShdw>
              </a:effectLst>
              <a:uLnTx/>
              <a:uFillTx/>
              <a:latin typeface="+mn-lt"/>
              <a:ea typeface="微软雅黑" panose="020B0503020204020204" charset="-122"/>
              <a:cs typeface="+mn-cs"/>
              <a:sym typeface="+mn-ea"/>
            </a:endParaRPr>
          </a:p>
        </p:txBody>
      </p:sp>
      <p:sp>
        <p:nvSpPr>
          <p:cNvPr id="49164" name="Rectangle 12"/>
          <p:cNvSpPr>
            <a:spLocks noChangeArrowheads="1"/>
          </p:cNvSpPr>
          <p:nvPr/>
        </p:nvSpPr>
        <p:spPr bwMode="auto">
          <a:xfrm>
            <a:off x="5808663" y="4940300"/>
            <a:ext cx="4392613" cy="720725"/>
          </a:xfrm>
          <a:prstGeom prst="rect">
            <a:avLst/>
          </a:prstGeom>
          <a:solidFill>
            <a:schemeClr val="accent1">
              <a:alpha val="0"/>
            </a:schemeClr>
          </a:soli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ct val="0"/>
              </a:spcBef>
              <a:spcAft>
                <a:spcPts val="0"/>
              </a:spcAft>
              <a:buClrTx/>
              <a:buSzTx/>
              <a:buFontTx/>
              <a:buNone/>
              <a:defRPr/>
            </a:pPr>
            <a:r>
              <a:rPr kumimoji="0" lang="en-US" altLang="zh-CN" sz="1800" b="0" i="0" u="none" strike="noStrike" kern="1200" cap="none" spc="0" normalizeH="0" baseline="0" noProof="0" dirty="0">
                <a:ln>
                  <a:noFill/>
                </a:ln>
                <a:solidFill>
                  <a:schemeClr val="tx1"/>
                </a:solidFill>
                <a:effectLst>
                  <a:outerShdw blurRad="38100" dist="38100" dir="2700000" algn="tl">
                    <a:srgbClr val="FFFFFF"/>
                  </a:outerShdw>
                </a:effectLst>
                <a:uLnTx/>
                <a:uFillTx/>
                <a:latin typeface="+mn-lt"/>
                <a:ea typeface="微软雅黑" panose="020B0503020204020204" charset="-122"/>
                <a:cs typeface="+mn-cs"/>
                <a:sym typeface="+mn-ea"/>
              </a:rPr>
              <a:t>◆</a:t>
            </a:r>
            <a:r>
              <a:rPr kumimoji="0" lang="zh-CN" altLang="en-US" sz="1800" b="0" i="0" u="none" strike="noStrike" kern="1200" cap="none" spc="0" normalizeH="0" baseline="0" noProof="0" dirty="0">
                <a:ln>
                  <a:noFill/>
                </a:ln>
                <a:solidFill>
                  <a:schemeClr val="tx1"/>
                </a:solidFill>
                <a:effectLst>
                  <a:outerShdw blurRad="38100" dist="38100" dir="2700000" algn="tl">
                    <a:srgbClr val="FFFFFF"/>
                  </a:outerShdw>
                </a:effectLst>
                <a:uLnTx/>
                <a:uFillTx/>
                <a:latin typeface="+mn-lt"/>
                <a:ea typeface="微软雅黑" panose="020B0503020204020204" charset="-122"/>
                <a:cs typeface="+mn-cs"/>
                <a:sym typeface="+mn-ea"/>
              </a:rPr>
              <a:t>防止污染毛发伤害 </a:t>
            </a:r>
            <a:endParaRPr kumimoji="0" lang="zh-CN" altLang="en-US" sz="1800" b="0" i="0" u="none" strike="noStrike" kern="1200" cap="none" spc="0" normalizeH="0" baseline="0" noProof="0" dirty="0">
              <a:ln>
                <a:noFill/>
              </a:ln>
              <a:solidFill>
                <a:schemeClr val="tx1"/>
              </a:solidFill>
              <a:effectLst>
                <a:outerShdw blurRad="38100" dist="38100" dir="2700000" algn="tl">
                  <a:srgbClr val="FFFFFF"/>
                </a:outerShdw>
              </a:effectLst>
              <a:uLnTx/>
              <a:uFillTx/>
              <a:latin typeface="+mn-lt"/>
              <a:ea typeface="微软雅黑" panose="020B0503020204020204" charset="-122"/>
              <a:cs typeface="+mn-cs"/>
              <a:sym typeface="+mn-ea"/>
            </a:endParaRPr>
          </a:p>
        </p:txBody>
      </p:sp>
      <p:pic>
        <p:nvPicPr>
          <p:cNvPr id="11274" name="Picture 13" descr="5345989_175608858338_2"/>
          <p:cNvPicPr>
            <a:picLocks noChangeAspect="1"/>
          </p:cNvPicPr>
          <p:nvPr/>
        </p:nvPicPr>
        <p:blipFill>
          <a:blip r:embed="rId2"/>
          <a:stretch>
            <a:fillRect/>
          </a:stretch>
        </p:blipFill>
        <p:spPr>
          <a:xfrm>
            <a:off x="9696450" y="5229225"/>
            <a:ext cx="688975" cy="104298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9160"/>
                                        </p:tgtEl>
                                        <p:attrNameLst>
                                          <p:attrName>style.visibility</p:attrName>
                                        </p:attrNameLst>
                                      </p:cBhvr>
                                      <p:to>
                                        <p:strVal val="visible"/>
                                      </p:to>
                                    </p:set>
                                    <p:anim calcmode="lin" valueType="num">
                                      <p:cBhvr additive="base">
                                        <p:cTn id="7" dur="2000" fill="hold"/>
                                        <p:tgtEl>
                                          <p:spTgt spid="49160"/>
                                        </p:tgtEl>
                                        <p:attrNameLst>
                                          <p:attrName>ppt_x</p:attrName>
                                        </p:attrNameLst>
                                      </p:cBhvr>
                                      <p:tavLst>
                                        <p:tav tm="0">
                                          <p:val>
                                            <p:strVal val="1+#ppt_w/2"/>
                                          </p:val>
                                        </p:tav>
                                        <p:tav tm="100000">
                                          <p:val>
                                            <p:strVal val="#ppt_x"/>
                                          </p:val>
                                        </p:tav>
                                      </p:tavLst>
                                    </p:anim>
                                    <p:anim calcmode="lin" valueType="num">
                                      <p:cBhvr additive="base">
                                        <p:cTn id="8" dur="2000" fill="hold"/>
                                        <p:tgtEl>
                                          <p:spTgt spid="4916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9161"/>
                                        </p:tgtEl>
                                        <p:attrNameLst>
                                          <p:attrName>style.visibility</p:attrName>
                                        </p:attrNameLst>
                                      </p:cBhvr>
                                      <p:to>
                                        <p:strVal val="visible"/>
                                      </p:to>
                                    </p:set>
                                    <p:anim calcmode="lin" valueType="num">
                                      <p:cBhvr additive="base">
                                        <p:cTn id="13" dur="2000" fill="hold"/>
                                        <p:tgtEl>
                                          <p:spTgt spid="49161"/>
                                        </p:tgtEl>
                                        <p:attrNameLst>
                                          <p:attrName>ppt_x</p:attrName>
                                        </p:attrNameLst>
                                      </p:cBhvr>
                                      <p:tavLst>
                                        <p:tav tm="0">
                                          <p:val>
                                            <p:strVal val="1+#ppt_w/2"/>
                                          </p:val>
                                        </p:tav>
                                        <p:tav tm="100000">
                                          <p:val>
                                            <p:strVal val="#ppt_x"/>
                                          </p:val>
                                        </p:tav>
                                      </p:tavLst>
                                    </p:anim>
                                    <p:anim calcmode="lin" valueType="num">
                                      <p:cBhvr additive="base">
                                        <p:cTn id="14" dur="2000" fill="hold"/>
                                        <p:tgtEl>
                                          <p:spTgt spid="4916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9163"/>
                                        </p:tgtEl>
                                        <p:attrNameLst>
                                          <p:attrName>style.visibility</p:attrName>
                                        </p:attrNameLst>
                                      </p:cBhvr>
                                      <p:to>
                                        <p:strVal val="visible"/>
                                      </p:to>
                                    </p:set>
                                    <p:anim calcmode="lin" valueType="num">
                                      <p:cBhvr additive="base">
                                        <p:cTn id="19" dur="2000" fill="hold"/>
                                        <p:tgtEl>
                                          <p:spTgt spid="49163"/>
                                        </p:tgtEl>
                                        <p:attrNameLst>
                                          <p:attrName>ppt_x</p:attrName>
                                        </p:attrNameLst>
                                      </p:cBhvr>
                                      <p:tavLst>
                                        <p:tav tm="0">
                                          <p:val>
                                            <p:strVal val="1+#ppt_w/2"/>
                                          </p:val>
                                        </p:tav>
                                        <p:tav tm="100000">
                                          <p:val>
                                            <p:strVal val="#ppt_x"/>
                                          </p:val>
                                        </p:tav>
                                      </p:tavLst>
                                    </p:anim>
                                    <p:anim calcmode="lin" valueType="num">
                                      <p:cBhvr additive="base">
                                        <p:cTn id="20" dur="2000" fill="hold"/>
                                        <p:tgtEl>
                                          <p:spTgt spid="4916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9164"/>
                                        </p:tgtEl>
                                        <p:attrNameLst>
                                          <p:attrName>style.visibility</p:attrName>
                                        </p:attrNameLst>
                                      </p:cBhvr>
                                      <p:to>
                                        <p:strVal val="visible"/>
                                      </p:to>
                                    </p:set>
                                    <p:anim calcmode="lin" valueType="num">
                                      <p:cBhvr additive="base">
                                        <p:cTn id="25" dur="2000" fill="hold"/>
                                        <p:tgtEl>
                                          <p:spTgt spid="49164"/>
                                        </p:tgtEl>
                                        <p:attrNameLst>
                                          <p:attrName>ppt_x</p:attrName>
                                        </p:attrNameLst>
                                      </p:cBhvr>
                                      <p:tavLst>
                                        <p:tav tm="0">
                                          <p:val>
                                            <p:strVal val="1+#ppt_w/2"/>
                                          </p:val>
                                        </p:tav>
                                        <p:tav tm="100000">
                                          <p:val>
                                            <p:strVal val="#ppt_x"/>
                                          </p:val>
                                        </p:tav>
                                      </p:tavLst>
                                    </p:anim>
                                    <p:anim calcmode="lin" valueType="num">
                                      <p:cBhvr additive="base">
                                        <p:cTn id="26" dur="2000" fill="hold"/>
                                        <p:tgtEl>
                                          <p:spTgt spid="491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0" grpId="0" animBg="1"/>
      <p:bldP spid="49161" grpId="0" bldLvl="0" animBg="1"/>
      <p:bldP spid="49163" grpId="0" animBg="1"/>
      <p:bldP spid="491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页脚占位符 4"/>
          <p:cNvSpPr txBox="1">
            <a:spLocks noGrp="1"/>
          </p:cNvSpPr>
          <p:nvPr>
            <p:ph type="ftr" sz="quarter" idx="11"/>
          </p:nvPr>
        </p:nvSpPr>
        <p:spPr>
          <a:noFill/>
        </p:spPr>
        <p:txBody>
          <a:bodyPr vert="horz"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微软雅黑" panose="020B0503020204020204" charset="-122"/>
                <a:cs typeface="+mn-cs"/>
              </a:rPr>
              <a:t>安全帽    眼罩    耳罩    口罩   安全带    手套   工作服    绝缘鞋    </a:t>
            </a:r>
            <a:endParaRPr kumimoji="0" lang="zh-CN" altLang="en-US" sz="1200" b="0" i="0" u="none" strike="noStrike" kern="1200" cap="none" spc="0" normalizeH="0" baseline="0" noProof="0">
              <a:ln>
                <a:noFill/>
              </a:ln>
              <a:solidFill>
                <a:schemeClr val="tx1">
                  <a:tint val="75000"/>
                </a:schemeClr>
              </a:solidFill>
              <a:effectLst/>
              <a:uLnTx/>
              <a:uFillTx/>
              <a:latin typeface="+mn-lt"/>
              <a:ea typeface="微软雅黑" panose="020B0503020204020204" charset="-122"/>
              <a:cs typeface="+mn-cs"/>
            </a:endParaRPr>
          </a:p>
        </p:txBody>
      </p:sp>
      <p:sp>
        <p:nvSpPr>
          <p:cNvPr id="13314" name="Rectangle 2"/>
          <p:cNvSpPr/>
          <p:nvPr/>
        </p:nvSpPr>
        <p:spPr>
          <a:xfrm>
            <a:off x="2497138" y="71438"/>
            <a:ext cx="6191250" cy="1125537"/>
          </a:xfrm>
          <a:prstGeom prst="rect">
            <a:avLst/>
          </a:prstGeom>
          <a:noFill/>
          <a:ln w="9525">
            <a:noFill/>
          </a:ln>
        </p:spPr>
        <p:txBody>
          <a:bodyPr anchor="ctr" anchorCtr="0"/>
          <a:p>
            <a:pPr algn="ctr"/>
            <a:r>
              <a:rPr lang="zh-CN" altLang="en-US" sz="4400" b="1" dirty="0">
                <a:solidFill>
                  <a:schemeClr val="tx2"/>
                </a:solidFill>
                <a:latin typeface="Arial" panose="020B0604020202020204" pitchFamily="34" charset="0"/>
                <a:ea typeface="微软雅黑" panose="020B0503020204020204" charset="-122"/>
              </a:rPr>
              <a:t>如何正确佩戴安全帽 </a:t>
            </a:r>
            <a:endParaRPr lang="zh-CN" altLang="en-US" sz="4400" b="1" dirty="0">
              <a:solidFill>
                <a:schemeClr val="tx2"/>
              </a:solidFill>
              <a:latin typeface="Arial" panose="020B0604020202020204" pitchFamily="34" charset="0"/>
              <a:ea typeface="微软雅黑" panose="020B0503020204020204" charset="-122"/>
            </a:endParaRPr>
          </a:p>
        </p:txBody>
      </p:sp>
      <p:sp>
        <p:nvSpPr>
          <p:cNvPr id="13315" name="Line 3"/>
          <p:cNvSpPr/>
          <p:nvPr/>
        </p:nvSpPr>
        <p:spPr>
          <a:xfrm>
            <a:off x="1919288" y="1196975"/>
            <a:ext cx="7092950" cy="0"/>
          </a:xfrm>
          <a:prstGeom prst="line">
            <a:avLst/>
          </a:prstGeom>
          <a:ln w="57150" cap="flat" cmpd="sng">
            <a:solidFill>
              <a:srgbClr val="FFCC00"/>
            </a:solidFill>
            <a:prstDash val="sysDot"/>
            <a:round/>
            <a:headEnd type="none" w="med" len="med"/>
            <a:tailEnd type="none" w="med" len="med"/>
          </a:ln>
        </p:spPr>
      </p:sp>
      <p:pic>
        <p:nvPicPr>
          <p:cNvPr id="13316" name="Picture 9" descr="5345989_175608858338_2"/>
          <p:cNvPicPr>
            <a:picLocks noChangeAspect="1"/>
          </p:cNvPicPr>
          <p:nvPr/>
        </p:nvPicPr>
        <p:blipFill>
          <a:blip r:embed="rId1"/>
          <a:stretch>
            <a:fillRect/>
          </a:stretch>
        </p:blipFill>
        <p:spPr>
          <a:xfrm>
            <a:off x="9696450" y="5229225"/>
            <a:ext cx="688975" cy="1042988"/>
          </a:xfrm>
          <a:prstGeom prst="rect">
            <a:avLst/>
          </a:prstGeom>
          <a:noFill/>
          <a:ln w="9525">
            <a:noFill/>
          </a:ln>
        </p:spPr>
      </p:pic>
      <p:sp>
        <p:nvSpPr>
          <p:cNvPr id="13317" name="Rectangle 10"/>
          <p:cNvSpPr/>
          <p:nvPr/>
        </p:nvSpPr>
        <p:spPr>
          <a:xfrm>
            <a:off x="1004888" y="1149350"/>
            <a:ext cx="6516687" cy="720725"/>
          </a:xfrm>
          <a:prstGeom prst="rect">
            <a:avLst/>
          </a:prstGeom>
          <a:solidFill>
            <a:schemeClr val="accent1">
              <a:alpha val="0"/>
            </a:schemeClr>
          </a:solidFill>
          <a:ln w="9525" cap="flat" cmpd="sng">
            <a:solidFill>
              <a:schemeClr val="bg1"/>
            </a:solidFill>
            <a:prstDash val="solid"/>
            <a:miter/>
            <a:headEnd type="none" w="med" len="med"/>
            <a:tailEnd type="none" w="med" len="med"/>
          </a:ln>
        </p:spPr>
        <p:txBody>
          <a:bodyPr wrap="none" anchor="ctr" anchorCtr="0"/>
          <a:p>
            <a:pPr algn="ctr"/>
            <a:r>
              <a:rPr lang="en-US" altLang="zh-CN" sz="2000" dirty="0">
                <a:solidFill>
                  <a:schemeClr val="hlink"/>
                </a:solidFill>
                <a:latin typeface="Calibri" panose="020F0502020204030204" pitchFamily="34" charset="0"/>
                <a:ea typeface="微软雅黑" panose="020B0503020204020204" charset="-122"/>
              </a:rPr>
              <a:t>3</a:t>
            </a:r>
            <a:r>
              <a:rPr lang="zh-CN" altLang="en-US" sz="2000" dirty="0">
                <a:solidFill>
                  <a:schemeClr val="hlink"/>
                </a:solidFill>
                <a:latin typeface="Calibri" panose="020F0502020204030204" pitchFamily="34" charset="0"/>
                <a:ea typeface="微软雅黑" panose="020B0503020204020204" charset="-122"/>
              </a:rPr>
              <a:t>、正确佩戴安全帽 </a:t>
            </a:r>
            <a:endParaRPr lang="zh-CN" altLang="en-US" sz="2000" dirty="0">
              <a:solidFill>
                <a:schemeClr val="hlink"/>
              </a:solidFill>
              <a:latin typeface="Calibri" panose="020F0502020204030204" pitchFamily="34" charset="0"/>
              <a:ea typeface="微软雅黑" panose="020B0503020204020204" charset="-122"/>
            </a:endParaRPr>
          </a:p>
        </p:txBody>
      </p:sp>
      <p:sp>
        <p:nvSpPr>
          <p:cNvPr id="47117" name="Rectangle 13"/>
          <p:cNvSpPr/>
          <p:nvPr/>
        </p:nvSpPr>
        <p:spPr>
          <a:xfrm>
            <a:off x="2565400" y="4565650"/>
            <a:ext cx="9607550" cy="400050"/>
          </a:xfrm>
          <a:prstGeom prst="rect">
            <a:avLst/>
          </a:prstGeom>
          <a:noFill/>
          <a:ln w="9525">
            <a:noFill/>
          </a:ln>
        </p:spPr>
        <p:txBody>
          <a:bodyPr anchor="ctr" anchorCtr="0">
            <a:spAutoFit/>
          </a:bodyPr>
          <a:p>
            <a:r>
              <a:rPr lang="en-US" altLang="zh-CN" sz="2000" dirty="0">
                <a:latin typeface="Calibri" panose="020F0502020204030204" pitchFamily="34" charset="0"/>
                <a:ea typeface="微软雅黑" panose="020B0503020204020204" charset="-122"/>
              </a:rPr>
              <a:t>3.4 </a:t>
            </a:r>
            <a:r>
              <a:rPr lang="zh-CN" altLang="en-US" sz="2000" dirty="0">
                <a:latin typeface="Calibri" panose="020F0502020204030204" pitchFamily="34" charset="0"/>
                <a:ea typeface="微软雅黑" panose="020B0503020204020204" charset="-122"/>
              </a:rPr>
              <a:t>不要把安全帽歪戴，也不要把帽沿戴在脑后方。</a:t>
            </a:r>
            <a:endParaRPr lang="zh-CN" altLang="en-US" sz="1600" dirty="0">
              <a:latin typeface="Calibri" panose="020F0502020204030204" pitchFamily="34" charset="0"/>
              <a:ea typeface="微软雅黑" panose="020B0503020204020204" charset="-122"/>
            </a:endParaRPr>
          </a:p>
        </p:txBody>
      </p:sp>
      <p:pic>
        <p:nvPicPr>
          <p:cNvPr id="13319" name="Picture 16" descr="u=3425853963,3669266160&amp;fm=23&amp;gp=0"/>
          <p:cNvPicPr>
            <a:picLocks noChangeAspect="1"/>
          </p:cNvPicPr>
          <p:nvPr/>
        </p:nvPicPr>
        <p:blipFill>
          <a:blip r:embed="rId2"/>
          <a:stretch>
            <a:fillRect/>
          </a:stretch>
        </p:blipFill>
        <p:spPr>
          <a:xfrm>
            <a:off x="1179513" y="1498600"/>
            <a:ext cx="1196975" cy="1439863"/>
          </a:xfrm>
          <a:prstGeom prst="rect">
            <a:avLst/>
          </a:prstGeom>
          <a:noFill/>
          <a:ln w="9525">
            <a:noFill/>
          </a:ln>
        </p:spPr>
      </p:pic>
      <p:pic>
        <p:nvPicPr>
          <p:cNvPr id="13320" name="Picture 17" descr="u=3872719918,760151375&amp;fm=51&amp;gp=0"/>
          <p:cNvPicPr>
            <a:picLocks noChangeAspect="1"/>
          </p:cNvPicPr>
          <p:nvPr/>
        </p:nvPicPr>
        <p:blipFill>
          <a:blip r:embed="rId3"/>
          <a:stretch>
            <a:fillRect/>
          </a:stretch>
        </p:blipFill>
        <p:spPr>
          <a:xfrm>
            <a:off x="1252538" y="3082925"/>
            <a:ext cx="1244600" cy="1439863"/>
          </a:xfrm>
          <a:prstGeom prst="rect">
            <a:avLst/>
          </a:prstGeom>
          <a:noFill/>
          <a:ln w="9525">
            <a:noFill/>
          </a:ln>
        </p:spPr>
      </p:pic>
      <p:pic>
        <p:nvPicPr>
          <p:cNvPr id="13321" name="Picture 18" descr="u=4236216876,2187949348&amp;fm=51&amp;gp=0"/>
          <p:cNvPicPr>
            <a:picLocks noChangeAspect="1"/>
          </p:cNvPicPr>
          <p:nvPr/>
        </p:nvPicPr>
        <p:blipFill>
          <a:blip r:embed="rId4"/>
          <a:stretch>
            <a:fillRect/>
          </a:stretch>
        </p:blipFill>
        <p:spPr>
          <a:xfrm>
            <a:off x="1111250" y="4667250"/>
            <a:ext cx="1220788" cy="1441450"/>
          </a:xfrm>
          <a:prstGeom prst="rect">
            <a:avLst/>
          </a:prstGeom>
          <a:noFill/>
          <a:ln w="9525">
            <a:noFill/>
          </a:ln>
        </p:spPr>
      </p:pic>
      <p:sp>
        <p:nvSpPr>
          <p:cNvPr id="47123" name="Rectangle 19"/>
          <p:cNvSpPr/>
          <p:nvPr/>
        </p:nvSpPr>
        <p:spPr>
          <a:xfrm>
            <a:off x="2563813" y="1963738"/>
            <a:ext cx="7092950" cy="708025"/>
          </a:xfrm>
          <a:prstGeom prst="rect">
            <a:avLst/>
          </a:prstGeom>
          <a:noFill/>
          <a:ln w="9525">
            <a:noFill/>
          </a:ln>
        </p:spPr>
        <p:txBody>
          <a:bodyPr anchor="ctr" anchorCtr="0">
            <a:spAutoFit/>
          </a:bodyPr>
          <a:p>
            <a:r>
              <a:rPr lang="en-US" altLang="zh-CN" sz="2000" dirty="0">
                <a:latin typeface="Calibri" panose="020F0502020204030204" pitchFamily="34" charset="0"/>
                <a:ea typeface="微软雅黑" panose="020B0503020204020204" charset="-122"/>
              </a:rPr>
              <a:t>3.1 </a:t>
            </a:r>
            <a:r>
              <a:rPr lang="zh-CN" altLang="en-US" sz="2000" dirty="0">
                <a:latin typeface="Calibri" panose="020F0502020204030204" pitchFamily="34" charset="0"/>
                <a:ea typeface="微软雅黑" panose="020B0503020204020204" charset="-122"/>
              </a:rPr>
              <a:t>首先检查安全帽的外壳是否破损、有无合格帽衬、帽带是否完好、是否在有效期内。</a:t>
            </a:r>
            <a:endParaRPr lang="zh-CN" altLang="en-US" sz="2000" dirty="0">
              <a:latin typeface="Calibri" panose="020F0502020204030204" pitchFamily="34" charset="0"/>
              <a:ea typeface="微软雅黑" panose="020B0503020204020204" charset="-122"/>
            </a:endParaRPr>
          </a:p>
        </p:txBody>
      </p:sp>
      <p:sp>
        <p:nvSpPr>
          <p:cNvPr id="47124" name="Rectangle 20"/>
          <p:cNvSpPr/>
          <p:nvPr/>
        </p:nvSpPr>
        <p:spPr>
          <a:xfrm>
            <a:off x="2565400" y="2951163"/>
            <a:ext cx="9607550" cy="400050"/>
          </a:xfrm>
          <a:prstGeom prst="rect">
            <a:avLst/>
          </a:prstGeom>
          <a:noFill/>
          <a:ln w="9525">
            <a:noFill/>
          </a:ln>
        </p:spPr>
        <p:txBody>
          <a:bodyPr anchor="ctr" anchorCtr="0">
            <a:spAutoFit/>
          </a:bodyPr>
          <a:p>
            <a:r>
              <a:rPr lang="en-US" altLang="zh-CN" sz="2000" dirty="0">
                <a:latin typeface="Calibri" panose="020F0502020204030204" pitchFamily="34" charset="0"/>
                <a:ea typeface="微软雅黑" panose="020B0503020204020204" charset="-122"/>
              </a:rPr>
              <a:t>3.2 </a:t>
            </a:r>
            <a:r>
              <a:rPr lang="zh-CN" altLang="en-US" sz="2000" dirty="0">
                <a:latin typeface="Calibri" panose="020F0502020204030204" pitchFamily="34" charset="0"/>
                <a:ea typeface="微软雅黑" panose="020B0503020204020204" charset="-122"/>
              </a:rPr>
              <a:t>调整好帽衬顶端与帽壳内顶的间距，一般</a:t>
            </a:r>
            <a:r>
              <a:rPr lang="en-US" altLang="zh-CN" sz="2000" dirty="0">
                <a:latin typeface="Calibri" panose="020F0502020204030204" pitchFamily="34" charset="0"/>
                <a:ea typeface="微软雅黑" panose="020B0503020204020204" charset="-122"/>
              </a:rPr>
              <a:t>4</a:t>
            </a:r>
            <a:r>
              <a:rPr lang="zh-CN" altLang="en-US" sz="2000" dirty="0">
                <a:latin typeface="Calibri" panose="020F0502020204030204" pitchFamily="34" charset="0"/>
                <a:ea typeface="微软雅黑" panose="020B0503020204020204" charset="-122"/>
              </a:rPr>
              <a:t>～</a:t>
            </a:r>
            <a:r>
              <a:rPr lang="en-US" altLang="zh-CN" sz="2000" dirty="0">
                <a:latin typeface="Calibri" panose="020F0502020204030204" pitchFamily="34" charset="0"/>
                <a:ea typeface="微软雅黑" panose="020B0503020204020204" charset="-122"/>
              </a:rPr>
              <a:t>5</a:t>
            </a:r>
            <a:r>
              <a:rPr lang="zh-CN" altLang="en-US" sz="2000" dirty="0">
                <a:latin typeface="Calibri" panose="020F0502020204030204" pitchFamily="34" charset="0"/>
                <a:ea typeface="微软雅黑" panose="020B0503020204020204" charset="-122"/>
              </a:rPr>
              <a:t>厘米。</a:t>
            </a:r>
            <a:endParaRPr lang="zh-CN" altLang="en-US" sz="2000" dirty="0">
              <a:latin typeface="Calibri" panose="020F0502020204030204" pitchFamily="34" charset="0"/>
              <a:ea typeface="微软雅黑" panose="020B0503020204020204" charset="-122"/>
            </a:endParaRPr>
          </a:p>
        </p:txBody>
      </p:sp>
      <p:sp>
        <p:nvSpPr>
          <p:cNvPr id="47125" name="Rectangle 21"/>
          <p:cNvSpPr/>
          <p:nvPr/>
        </p:nvSpPr>
        <p:spPr>
          <a:xfrm>
            <a:off x="2565400" y="3773488"/>
            <a:ext cx="9607550" cy="400050"/>
          </a:xfrm>
          <a:prstGeom prst="rect">
            <a:avLst/>
          </a:prstGeom>
          <a:noFill/>
          <a:ln w="9525">
            <a:noFill/>
          </a:ln>
        </p:spPr>
        <p:txBody>
          <a:bodyPr anchor="ctr" anchorCtr="0">
            <a:spAutoFit/>
          </a:bodyPr>
          <a:p>
            <a:r>
              <a:rPr lang="en-US" altLang="zh-CN" sz="2000" dirty="0">
                <a:latin typeface="Calibri" panose="020F0502020204030204" pitchFamily="34" charset="0"/>
                <a:ea typeface="微软雅黑" panose="020B0503020204020204" charset="-122"/>
              </a:rPr>
              <a:t>3.3 </a:t>
            </a:r>
            <a:r>
              <a:rPr lang="zh-CN" altLang="en-US" sz="2000" dirty="0">
                <a:latin typeface="Calibri" panose="020F0502020204030204" pitchFamily="34" charset="0"/>
                <a:ea typeface="微软雅黑" panose="020B0503020204020204" charset="-122"/>
              </a:rPr>
              <a:t>戴安全帽前应将帽后调整带按自己头型调整到适合的位置。</a:t>
            </a:r>
            <a:endParaRPr lang="zh-CN" altLang="en-US" sz="1600" dirty="0">
              <a:latin typeface="Calibri" panose="020F0502020204030204" pitchFamily="34" charset="0"/>
              <a:ea typeface="微软雅黑" panose="020B0503020204020204" charset="-122"/>
            </a:endParaRPr>
          </a:p>
        </p:txBody>
      </p:sp>
      <p:sp>
        <p:nvSpPr>
          <p:cNvPr id="47126" name="Rectangle 22"/>
          <p:cNvSpPr/>
          <p:nvPr/>
        </p:nvSpPr>
        <p:spPr>
          <a:xfrm>
            <a:off x="2501900" y="5430838"/>
            <a:ext cx="10063163" cy="400050"/>
          </a:xfrm>
          <a:prstGeom prst="rect">
            <a:avLst/>
          </a:prstGeom>
          <a:noFill/>
          <a:ln w="9525">
            <a:noFill/>
          </a:ln>
        </p:spPr>
        <p:txBody>
          <a:bodyPr anchor="ctr" anchorCtr="0">
            <a:spAutoFit/>
          </a:bodyPr>
          <a:p>
            <a:r>
              <a:rPr lang="en-US" altLang="zh-CN" sz="2000" dirty="0">
                <a:latin typeface="Calibri" panose="020F0502020204030204" pitchFamily="34" charset="0"/>
                <a:ea typeface="微软雅黑" panose="020B0503020204020204" charset="-122"/>
              </a:rPr>
              <a:t>3.5 </a:t>
            </a:r>
            <a:r>
              <a:rPr lang="zh-CN" altLang="en-US" sz="2000" dirty="0">
                <a:latin typeface="Calibri" panose="020F0502020204030204" pitchFamily="34" charset="0"/>
                <a:ea typeface="微软雅黑" panose="020B0503020204020204" charset="-122"/>
              </a:rPr>
              <a:t>安全帽的下领带必须扣在颌下，并系牢，松紧要适度。</a:t>
            </a:r>
            <a:endParaRPr lang="zh-CN" altLang="en-US" sz="2000" dirty="0">
              <a:latin typeface="Calibri" panose="020F0502020204030204" pitchFamily="34" charset="0"/>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7123"/>
                                        </p:tgtEl>
                                        <p:attrNameLst>
                                          <p:attrName>style.visibility</p:attrName>
                                        </p:attrNameLst>
                                      </p:cBhvr>
                                      <p:to>
                                        <p:strVal val="visible"/>
                                      </p:to>
                                    </p:set>
                                    <p:anim calcmode="lin" valueType="num">
                                      <p:cBhvr additive="base">
                                        <p:cTn id="7" dur="2000" fill="hold"/>
                                        <p:tgtEl>
                                          <p:spTgt spid="47123"/>
                                        </p:tgtEl>
                                        <p:attrNameLst>
                                          <p:attrName>ppt_x</p:attrName>
                                        </p:attrNameLst>
                                      </p:cBhvr>
                                      <p:tavLst>
                                        <p:tav tm="0">
                                          <p:val>
                                            <p:strVal val="1+#ppt_w/2"/>
                                          </p:val>
                                        </p:tav>
                                        <p:tav tm="100000">
                                          <p:val>
                                            <p:strVal val="#ppt_x"/>
                                          </p:val>
                                        </p:tav>
                                      </p:tavLst>
                                    </p:anim>
                                    <p:anim calcmode="lin" valueType="num">
                                      <p:cBhvr additive="base">
                                        <p:cTn id="8" dur="2000" fill="hold"/>
                                        <p:tgtEl>
                                          <p:spTgt spid="4712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7124"/>
                                        </p:tgtEl>
                                        <p:attrNameLst>
                                          <p:attrName>style.visibility</p:attrName>
                                        </p:attrNameLst>
                                      </p:cBhvr>
                                      <p:to>
                                        <p:strVal val="visible"/>
                                      </p:to>
                                    </p:set>
                                    <p:anim calcmode="lin" valueType="num">
                                      <p:cBhvr additive="base">
                                        <p:cTn id="13" dur="2000" fill="hold"/>
                                        <p:tgtEl>
                                          <p:spTgt spid="47124"/>
                                        </p:tgtEl>
                                        <p:attrNameLst>
                                          <p:attrName>ppt_x</p:attrName>
                                        </p:attrNameLst>
                                      </p:cBhvr>
                                      <p:tavLst>
                                        <p:tav tm="0">
                                          <p:val>
                                            <p:strVal val="1+#ppt_w/2"/>
                                          </p:val>
                                        </p:tav>
                                        <p:tav tm="100000">
                                          <p:val>
                                            <p:strVal val="#ppt_x"/>
                                          </p:val>
                                        </p:tav>
                                      </p:tavLst>
                                    </p:anim>
                                    <p:anim calcmode="lin" valueType="num">
                                      <p:cBhvr additive="base">
                                        <p:cTn id="14" dur="2000" fill="hold"/>
                                        <p:tgtEl>
                                          <p:spTgt spid="4712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7125"/>
                                        </p:tgtEl>
                                        <p:attrNameLst>
                                          <p:attrName>style.visibility</p:attrName>
                                        </p:attrNameLst>
                                      </p:cBhvr>
                                      <p:to>
                                        <p:strVal val="visible"/>
                                      </p:to>
                                    </p:set>
                                    <p:anim calcmode="lin" valueType="num">
                                      <p:cBhvr additive="base">
                                        <p:cTn id="19" dur="2000" fill="hold"/>
                                        <p:tgtEl>
                                          <p:spTgt spid="47125"/>
                                        </p:tgtEl>
                                        <p:attrNameLst>
                                          <p:attrName>ppt_x</p:attrName>
                                        </p:attrNameLst>
                                      </p:cBhvr>
                                      <p:tavLst>
                                        <p:tav tm="0">
                                          <p:val>
                                            <p:strVal val="1+#ppt_w/2"/>
                                          </p:val>
                                        </p:tav>
                                        <p:tav tm="100000">
                                          <p:val>
                                            <p:strVal val="#ppt_x"/>
                                          </p:val>
                                        </p:tav>
                                      </p:tavLst>
                                    </p:anim>
                                    <p:anim calcmode="lin" valueType="num">
                                      <p:cBhvr additive="base">
                                        <p:cTn id="20" dur="2000" fill="hold"/>
                                        <p:tgtEl>
                                          <p:spTgt spid="4712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7117"/>
                                        </p:tgtEl>
                                        <p:attrNameLst>
                                          <p:attrName>style.visibility</p:attrName>
                                        </p:attrNameLst>
                                      </p:cBhvr>
                                      <p:to>
                                        <p:strVal val="visible"/>
                                      </p:to>
                                    </p:set>
                                    <p:anim calcmode="lin" valueType="num">
                                      <p:cBhvr additive="base">
                                        <p:cTn id="25" dur="2000" fill="hold"/>
                                        <p:tgtEl>
                                          <p:spTgt spid="47117"/>
                                        </p:tgtEl>
                                        <p:attrNameLst>
                                          <p:attrName>ppt_x</p:attrName>
                                        </p:attrNameLst>
                                      </p:cBhvr>
                                      <p:tavLst>
                                        <p:tav tm="0">
                                          <p:val>
                                            <p:strVal val="1+#ppt_w/2"/>
                                          </p:val>
                                        </p:tav>
                                        <p:tav tm="100000">
                                          <p:val>
                                            <p:strVal val="#ppt_x"/>
                                          </p:val>
                                        </p:tav>
                                      </p:tavLst>
                                    </p:anim>
                                    <p:anim calcmode="lin" valueType="num">
                                      <p:cBhvr additive="base">
                                        <p:cTn id="26" dur="2000" fill="hold"/>
                                        <p:tgtEl>
                                          <p:spTgt spid="4711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47126"/>
                                        </p:tgtEl>
                                        <p:attrNameLst>
                                          <p:attrName>style.visibility</p:attrName>
                                        </p:attrNameLst>
                                      </p:cBhvr>
                                      <p:to>
                                        <p:strVal val="visible"/>
                                      </p:to>
                                    </p:set>
                                    <p:anim calcmode="lin" valueType="num">
                                      <p:cBhvr additive="base">
                                        <p:cTn id="31" dur="2000" fill="hold"/>
                                        <p:tgtEl>
                                          <p:spTgt spid="47126"/>
                                        </p:tgtEl>
                                        <p:attrNameLst>
                                          <p:attrName>ppt_x</p:attrName>
                                        </p:attrNameLst>
                                      </p:cBhvr>
                                      <p:tavLst>
                                        <p:tav tm="0">
                                          <p:val>
                                            <p:strVal val="1+#ppt_w/2"/>
                                          </p:val>
                                        </p:tav>
                                        <p:tav tm="100000">
                                          <p:val>
                                            <p:strVal val="#ppt_x"/>
                                          </p:val>
                                        </p:tav>
                                      </p:tavLst>
                                    </p:anim>
                                    <p:anim calcmode="lin" valueType="num">
                                      <p:cBhvr additive="base">
                                        <p:cTn id="32" dur="2000" fill="hold"/>
                                        <p:tgtEl>
                                          <p:spTgt spid="471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7" grpId="0"/>
      <p:bldP spid="47123" grpId="0"/>
      <p:bldP spid="47124" grpId="0"/>
      <p:bldP spid="47125" grpId="0"/>
      <p:bldP spid="471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页脚占位符 4"/>
          <p:cNvSpPr txBox="1">
            <a:spLocks noGrp="1"/>
          </p:cNvSpPr>
          <p:nvPr>
            <p:ph type="ftr" sz="quarter" idx="11"/>
          </p:nvPr>
        </p:nvSpPr>
        <p:spPr>
          <a:noFill/>
        </p:spPr>
        <p:txBody>
          <a:bodyPr vert="horz"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微软雅黑" panose="020B0503020204020204" charset="-122"/>
                <a:cs typeface="+mn-cs"/>
              </a:rPr>
              <a:t>安全帽    眼罩    耳罩    口罩   安全带    手套   工作服    绝缘鞋    </a:t>
            </a:r>
            <a:endParaRPr kumimoji="0" lang="zh-CN" altLang="en-US" sz="1200" b="0" i="0" u="none" strike="noStrike" kern="1200" cap="none" spc="0" normalizeH="0" baseline="0" noProof="0">
              <a:ln>
                <a:noFill/>
              </a:ln>
              <a:solidFill>
                <a:schemeClr val="tx1">
                  <a:tint val="75000"/>
                </a:schemeClr>
              </a:solidFill>
              <a:effectLst/>
              <a:uLnTx/>
              <a:uFillTx/>
              <a:latin typeface="+mn-lt"/>
              <a:ea typeface="微软雅黑" panose="020B0503020204020204" charset="-122"/>
              <a:cs typeface="+mn-cs"/>
            </a:endParaRPr>
          </a:p>
        </p:txBody>
      </p:sp>
      <p:sp>
        <p:nvSpPr>
          <p:cNvPr id="15362" name="Rectangle 2"/>
          <p:cNvSpPr/>
          <p:nvPr/>
        </p:nvSpPr>
        <p:spPr>
          <a:xfrm>
            <a:off x="2497138" y="71438"/>
            <a:ext cx="6191250" cy="1125537"/>
          </a:xfrm>
          <a:prstGeom prst="rect">
            <a:avLst/>
          </a:prstGeom>
          <a:noFill/>
          <a:ln w="9525">
            <a:noFill/>
          </a:ln>
        </p:spPr>
        <p:txBody>
          <a:bodyPr anchor="ctr" anchorCtr="0"/>
          <a:p>
            <a:pPr algn="ctr"/>
            <a:r>
              <a:rPr lang="zh-CN" altLang="en-US" sz="4400" b="1" dirty="0">
                <a:solidFill>
                  <a:schemeClr val="tx2"/>
                </a:solidFill>
                <a:latin typeface="Arial" panose="020B0604020202020204" pitchFamily="34" charset="0"/>
                <a:ea typeface="微软雅黑" panose="020B0503020204020204" charset="-122"/>
              </a:rPr>
              <a:t>如何正确佩戴安全帽 </a:t>
            </a:r>
            <a:endParaRPr lang="zh-CN" altLang="en-US" sz="4400" b="1" dirty="0">
              <a:solidFill>
                <a:schemeClr val="tx2"/>
              </a:solidFill>
              <a:latin typeface="Arial" panose="020B0604020202020204" pitchFamily="34" charset="0"/>
              <a:ea typeface="微软雅黑" panose="020B0503020204020204" charset="-122"/>
            </a:endParaRPr>
          </a:p>
        </p:txBody>
      </p:sp>
      <p:sp>
        <p:nvSpPr>
          <p:cNvPr id="15363" name="Line 3"/>
          <p:cNvSpPr/>
          <p:nvPr/>
        </p:nvSpPr>
        <p:spPr>
          <a:xfrm>
            <a:off x="1919288" y="1196975"/>
            <a:ext cx="7092950" cy="0"/>
          </a:xfrm>
          <a:prstGeom prst="line">
            <a:avLst/>
          </a:prstGeom>
          <a:ln w="57150" cap="flat" cmpd="sng">
            <a:solidFill>
              <a:srgbClr val="FFCC00"/>
            </a:solidFill>
            <a:prstDash val="sysDot"/>
            <a:round/>
            <a:headEnd type="none" w="med" len="med"/>
            <a:tailEnd type="none" w="med" len="med"/>
          </a:ln>
        </p:spPr>
      </p:sp>
      <p:pic>
        <p:nvPicPr>
          <p:cNvPr id="15364" name="Picture 5" descr="5345989_175608858338_2"/>
          <p:cNvPicPr>
            <a:picLocks noChangeAspect="1"/>
          </p:cNvPicPr>
          <p:nvPr/>
        </p:nvPicPr>
        <p:blipFill>
          <a:blip r:embed="rId1"/>
          <a:stretch>
            <a:fillRect/>
          </a:stretch>
        </p:blipFill>
        <p:spPr>
          <a:xfrm>
            <a:off x="9696450" y="5229225"/>
            <a:ext cx="688975" cy="1042988"/>
          </a:xfrm>
          <a:prstGeom prst="rect">
            <a:avLst/>
          </a:prstGeom>
          <a:noFill/>
          <a:ln w="9525">
            <a:noFill/>
          </a:ln>
        </p:spPr>
      </p:pic>
      <p:sp>
        <p:nvSpPr>
          <p:cNvPr id="15365" name="Rectangle 6"/>
          <p:cNvSpPr/>
          <p:nvPr/>
        </p:nvSpPr>
        <p:spPr>
          <a:xfrm>
            <a:off x="3289300" y="1341438"/>
            <a:ext cx="5183188" cy="720725"/>
          </a:xfrm>
          <a:prstGeom prst="rect">
            <a:avLst/>
          </a:prstGeom>
          <a:solidFill>
            <a:schemeClr val="accent1">
              <a:alpha val="0"/>
            </a:schemeClr>
          </a:solidFill>
          <a:ln w="9525" cap="flat" cmpd="sng">
            <a:solidFill>
              <a:schemeClr val="bg1"/>
            </a:solidFill>
            <a:prstDash val="solid"/>
            <a:miter/>
            <a:headEnd type="none" w="med" len="med"/>
            <a:tailEnd type="none" w="med" len="med"/>
          </a:ln>
        </p:spPr>
        <p:txBody>
          <a:bodyPr wrap="none" anchor="ctr" anchorCtr="0"/>
          <a:p>
            <a:r>
              <a:rPr lang="en-US" altLang="zh-CN" dirty="0">
                <a:solidFill>
                  <a:schemeClr val="hlink"/>
                </a:solidFill>
                <a:latin typeface="Calibri" panose="020F0502020204030204" pitchFamily="34" charset="0"/>
                <a:ea typeface="微软雅黑" panose="020B0503020204020204" charset="-122"/>
              </a:rPr>
              <a:t>4</a:t>
            </a:r>
            <a:r>
              <a:rPr lang="zh-CN" altLang="en-US" dirty="0">
                <a:solidFill>
                  <a:schemeClr val="hlink"/>
                </a:solidFill>
                <a:latin typeface="Calibri" panose="020F0502020204030204" pitchFamily="34" charset="0"/>
                <a:ea typeface="微软雅黑" panose="020B0503020204020204" charset="-122"/>
              </a:rPr>
              <a:t>、安全帽佩戴不正确事例 </a:t>
            </a:r>
            <a:endParaRPr lang="zh-CN" altLang="en-US" dirty="0">
              <a:solidFill>
                <a:schemeClr val="hlink"/>
              </a:solidFill>
              <a:latin typeface="Calibri" panose="020F0502020204030204" pitchFamily="34" charset="0"/>
              <a:ea typeface="微软雅黑" panose="020B0503020204020204" charset="-122"/>
            </a:endParaRPr>
          </a:p>
        </p:txBody>
      </p:sp>
      <p:pic>
        <p:nvPicPr>
          <p:cNvPr id="15366" name="Picture 7" descr="u=3425853963,3669266160&amp;fm=23&amp;gp=0"/>
          <p:cNvPicPr>
            <a:picLocks noChangeAspect="1"/>
          </p:cNvPicPr>
          <p:nvPr/>
        </p:nvPicPr>
        <p:blipFill>
          <a:blip r:embed="rId2"/>
          <a:stretch>
            <a:fillRect/>
          </a:stretch>
        </p:blipFill>
        <p:spPr>
          <a:xfrm>
            <a:off x="1843088" y="1484313"/>
            <a:ext cx="1196975" cy="1439862"/>
          </a:xfrm>
          <a:prstGeom prst="rect">
            <a:avLst/>
          </a:prstGeom>
          <a:noFill/>
          <a:ln w="9525">
            <a:noFill/>
          </a:ln>
        </p:spPr>
      </p:pic>
      <p:pic>
        <p:nvPicPr>
          <p:cNvPr id="15367" name="Picture 8" descr="u=3872719918,760151375&amp;fm=51&amp;gp=0"/>
          <p:cNvPicPr>
            <a:picLocks noChangeAspect="1"/>
          </p:cNvPicPr>
          <p:nvPr/>
        </p:nvPicPr>
        <p:blipFill>
          <a:blip r:embed="rId3"/>
          <a:stretch>
            <a:fillRect/>
          </a:stretch>
        </p:blipFill>
        <p:spPr>
          <a:xfrm>
            <a:off x="1916113" y="3068638"/>
            <a:ext cx="1244600" cy="1439862"/>
          </a:xfrm>
          <a:prstGeom prst="rect">
            <a:avLst/>
          </a:prstGeom>
          <a:noFill/>
          <a:ln w="9525">
            <a:noFill/>
          </a:ln>
        </p:spPr>
      </p:pic>
      <p:pic>
        <p:nvPicPr>
          <p:cNvPr id="15368" name="Picture 9" descr="u=4236216876,2187949348&amp;fm=51&amp;gp=0"/>
          <p:cNvPicPr>
            <a:picLocks noChangeAspect="1"/>
          </p:cNvPicPr>
          <p:nvPr/>
        </p:nvPicPr>
        <p:blipFill>
          <a:blip r:embed="rId4"/>
          <a:stretch>
            <a:fillRect/>
          </a:stretch>
        </p:blipFill>
        <p:spPr>
          <a:xfrm>
            <a:off x="1774825" y="4652963"/>
            <a:ext cx="1220788" cy="1441450"/>
          </a:xfrm>
          <a:prstGeom prst="rect">
            <a:avLst/>
          </a:prstGeom>
          <a:noFill/>
          <a:ln w="9525">
            <a:noFill/>
          </a:ln>
        </p:spPr>
      </p:pic>
      <p:pic>
        <p:nvPicPr>
          <p:cNvPr id="100367" name="Picture 15" descr="安全帽不正确用法"/>
          <p:cNvPicPr>
            <a:picLocks noChangeAspect="1"/>
          </p:cNvPicPr>
          <p:nvPr/>
        </p:nvPicPr>
        <p:blipFill>
          <a:blip r:embed="rId5"/>
          <a:stretch>
            <a:fillRect/>
          </a:stretch>
        </p:blipFill>
        <p:spPr>
          <a:xfrm>
            <a:off x="3648075" y="2060575"/>
            <a:ext cx="5219700" cy="40957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0367"/>
                                        </p:tgtEl>
                                        <p:attrNameLst>
                                          <p:attrName>style.visibility</p:attrName>
                                        </p:attrNameLst>
                                      </p:cBhvr>
                                      <p:to>
                                        <p:strVal val="visible"/>
                                      </p:to>
                                    </p:set>
                                    <p:anim calcmode="lin" valueType="num">
                                      <p:cBhvr additive="base">
                                        <p:cTn id="7" dur="2000" fill="hold"/>
                                        <p:tgtEl>
                                          <p:spTgt spid="100367"/>
                                        </p:tgtEl>
                                        <p:attrNameLst>
                                          <p:attrName>ppt_x</p:attrName>
                                        </p:attrNameLst>
                                      </p:cBhvr>
                                      <p:tavLst>
                                        <p:tav tm="0">
                                          <p:val>
                                            <p:strVal val="1+#ppt_w/2"/>
                                          </p:val>
                                        </p:tav>
                                        <p:tav tm="100000">
                                          <p:val>
                                            <p:strVal val="#ppt_x"/>
                                          </p:val>
                                        </p:tav>
                                      </p:tavLst>
                                    </p:anim>
                                    <p:anim calcmode="lin" valueType="num">
                                      <p:cBhvr additive="base">
                                        <p:cTn id="8" dur="2000" fill="hold"/>
                                        <p:tgtEl>
                                          <p:spTgt spid="1003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页脚占位符 4"/>
          <p:cNvSpPr txBox="1">
            <a:spLocks noGrp="1"/>
          </p:cNvSpPr>
          <p:nvPr>
            <p:ph type="ftr" sz="quarter" idx="11"/>
          </p:nvPr>
        </p:nvSpPr>
        <p:spPr>
          <a:noFill/>
        </p:spPr>
        <p:txBody>
          <a:bodyPr vert="horz"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微软雅黑" panose="020B0503020204020204" charset="-122"/>
                <a:cs typeface="+mn-cs"/>
              </a:rPr>
              <a:t>安全帽    眼罩    耳罩    口罩   安全带    手套   工作服    绝缘鞋    </a:t>
            </a:r>
            <a:endParaRPr kumimoji="0" lang="zh-CN" altLang="en-US" sz="1200" b="0" i="0" u="none" strike="noStrike" kern="1200" cap="none" spc="0" normalizeH="0" baseline="0" noProof="0">
              <a:ln>
                <a:noFill/>
              </a:ln>
              <a:solidFill>
                <a:schemeClr val="tx1">
                  <a:tint val="75000"/>
                </a:schemeClr>
              </a:solidFill>
              <a:effectLst/>
              <a:uLnTx/>
              <a:uFillTx/>
              <a:latin typeface="+mn-lt"/>
              <a:ea typeface="微软雅黑" panose="020B0503020204020204" charset="-122"/>
              <a:cs typeface="+mn-cs"/>
            </a:endParaRPr>
          </a:p>
        </p:txBody>
      </p:sp>
      <p:sp>
        <p:nvSpPr>
          <p:cNvPr id="17410" name="Rectangle 2"/>
          <p:cNvSpPr/>
          <p:nvPr/>
        </p:nvSpPr>
        <p:spPr>
          <a:xfrm>
            <a:off x="2497138" y="71438"/>
            <a:ext cx="6191250" cy="1125537"/>
          </a:xfrm>
          <a:prstGeom prst="rect">
            <a:avLst/>
          </a:prstGeom>
          <a:noFill/>
          <a:ln w="9525">
            <a:noFill/>
          </a:ln>
        </p:spPr>
        <p:txBody>
          <a:bodyPr anchor="ctr" anchorCtr="0"/>
          <a:p>
            <a:pPr algn="ctr"/>
            <a:r>
              <a:rPr lang="zh-CN" altLang="en-US" sz="4400" b="1" dirty="0">
                <a:solidFill>
                  <a:schemeClr val="tx2"/>
                </a:solidFill>
                <a:latin typeface="Arial" panose="020B0604020202020204" pitchFamily="34" charset="0"/>
                <a:ea typeface="微软雅黑" panose="020B0503020204020204" charset="-122"/>
              </a:rPr>
              <a:t>如何正确佩戴安全帽 </a:t>
            </a:r>
            <a:endParaRPr lang="zh-CN" altLang="en-US" sz="4400" b="1" dirty="0">
              <a:solidFill>
                <a:schemeClr val="tx2"/>
              </a:solidFill>
              <a:latin typeface="Arial" panose="020B0604020202020204" pitchFamily="34" charset="0"/>
              <a:ea typeface="微软雅黑" panose="020B0503020204020204" charset="-122"/>
            </a:endParaRPr>
          </a:p>
        </p:txBody>
      </p:sp>
      <p:sp>
        <p:nvSpPr>
          <p:cNvPr id="17411" name="Line 3"/>
          <p:cNvSpPr/>
          <p:nvPr/>
        </p:nvSpPr>
        <p:spPr>
          <a:xfrm>
            <a:off x="1919288" y="1196975"/>
            <a:ext cx="7092950" cy="0"/>
          </a:xfrm>
          <a:prstGeom prst="line">
            <a:avLst/>
          </a:prstGeom>
          <a:ln w="57150" cap="flat" cmpd="sng">
            <a:solidFill>
              <a:srgbClr val="FFCC00"/>
            </a:solidFill>
            <a:prstDash val="sysDot"/>
            <a:round/>
            <a:headEnd type="none" w="med" len="med"/>
            <a:tailEnd type="none" w="med" len="med"/>
          </a:ln>
        </p:spPr>
      </p:sp>
      <p:pic>
        <p:nvPicPr>
          <p:cNvPr id="17412" name="Picture 5" descr="5345989_175608858338_2"/>
          <p:cNvPicPr>
            <a:picLocks noChangeAspect="1"/>
          </p:cNvPicPr>
          <p:nvPr/>
        </p:nvPicPr>
        <p:blipFill>
          <a:blip r:embed="rId1"/>
          <a:stretch>
            <a:fillRect/>
          </a:stretch>
        </p:blipFill>
        <p:spPr>
          <a:xfrm>
            <a:off x="9696450" y="5229225"/>
            <a:ext cx="688975" cy="1042988"/>
          </a:xfrm>
          <a:prstGeom prst="rect">
            <a:avLst/>
          </a:prstGeom>
          <a:noFill/>
          <a:ln w="9525">
            <a:noFill/>
          </a:ln>
        </p:spPr>
      </p:pic>
      <p:sp>
        <p:nvSpPr>
          <p:cNvPr id="17413" name="Rectangle 6"/>
          <p:cNvSpPr/>
          <p:nvPr/>
        </p:nvSpPr>
        <p:spPr>
          <a:xfrm>
            <a:off x="3289300" y="1341438"/>
            <a:ext cx="5183188" cy="720725"/>
          </a:xfrm>
          <a:prstGeom prst="rect">
            <a:avLst/>
          </a:prstGeom>
          <a:solidFill>
            <a:schemeClr val="accent1">
              <a:alpha val="0"/>
            </a:schemeClr>
          </a:solidFill>
          <a:ln w="9525" cap="flat" cmpd="sng">
            <a:solidFill>
              <a:schemeClr val="bg1"/>
            </a:solidFill>
            <a:prstDash val="solid"/>
            <a:miter/>
            <a:headEnd type="none" w="med" len="med"/>
            <a:tailEnd type="none" w="med" len="med"/>
          </a:ln>
        </p:spPr>
        <p:txBody>
          <a:bodyPr wrap="none" anchor="ctr" anchorCtr="0"/>
          <a:p>
            <a:r>
              <a:rPr lang="en-US" altLang="zh-CN" dirty="0">
                <a:solidFill>
                  <a:schemeClr val="hlink"/>
                </a:solidFill>
                <a:latin typeface="Calibri" panose="020F0502020204030204" pitchFamily="34" charset="0"/>
                <a:ea typeface="微软雅黑" panose="020B0503020204020204" charset="-122"/>
              </a:rPr>
              <a:t>4</a:t>
            </a:r>
            <a:r>
              <a:rPr lang="zh-CN" altLang="en-US" dirty="0">
                <a:solidFill>
                  <a:schemeClr val="hlink"/>
                </a:solidFill>
                <a:latin typeface="Calibri" panose="020F0502020204030204" pitchFamily="34" charset="0"/>
                <a:ea typeface="微软雅黑" panose="020B0503020204020204" charset="-122"/>
              </a:rPr>
              <a:t>、安全帽佩戴不正确事例</a:t>
            </a:r>
            <a:endParaRPr lang="zh-CN" altLang="en-US" dirty="0">
              <a:solidFill>
                <a:schemeClr val="hlink"/>
              </a:solidFill>
              <a:latin typeface="Calibri" panose="020F0502020204030204" pitchFamily="34" charset="0"/>
              <a:ea typeface="微软雅黑" panose="020B0503020204020204" charset="-122"/>
            </a:endParaRPr>
          </a:p>
        </p:txBody>
      </p:sp>
      <p:pic>
        <p:nvPicPr>
          <p:cNvPr id="17414" name="Picture 8" descr="u=3425853963,3669266160&amp;fm=23&amp;gp=0"/>
          <p:cNvPicPr>
            <a:picLocks noChangeAspect="1"/>
          </p:cNvPicPr>
          <p:nvPr/>
        </p:nvPicPr>
        <p:blipFill>
          <a:blip r:embed="rId2"/>
          <a:stretch>
            <a:fillRect/>
          </a:stretch>
        </p:blipFill>
        <p:spPr>
          <a:xfrm>
            <a:off x="1843088" y="1484313"/>
            <a:ext cx="1196975" cy="1439862"/>
          </a:xfrm>
          <a:prstGeom prst="rect">
            <a:avLst/>
          </a:prstGeom>
          <a:noFill/>
          <a:ln w="9525">
            <a:noFill/>
          </a:ln>
        </p:spPr>
      </p:pic>
      <p:pic>
        <p:nvPicPr>
          <p:cNvPr id="17415" name="Picture 9" descr="u=3872719918,760151375&amp;fm=51&amp;gp=0"/>
          <p:cNvPicPr>
            <a:picLocks noChangeAspect="1"/>
          </p:cNvPicPr>
          <p:nvPr/>
        </p:nvPicPr>
        <p:blipFill>
          <a:blip r:embed="rId3"/>
          <a:stretch>
            <a:fillRect/>
          </a:stretch>
        </p:blipFill>
        <p:spPr>
          <a:xfrm>
            <a:off x="1916113" y="3068638"/>
            <a:ext cx="1244600" cy="1439862"/>
          </a:xfrm>
          <a:prstGeom prst="rect">
            <a:avLst/>
          </a:prstGeom>
          <a:noFill/>
          <a:ln w="9525">
            <a:noFill/>
          </a:ln>
        </p:spPr>
      </p:pic>
      <p:pic>
        <p:nvPicPr>
          <p:cNvPr id="17416" name="Picture 10" descr="u=4236216876,2187949348&amp;fm=51&amp;gp=0"/>
          <p:cNvPicPr>
            <a:picLocks noChangeAspect="1"/>
          </p:cNvPicPr>
          <p:nvPr/>
        </p:nvPicPr>
        <p:blipFill>
          <a:blip r:embed="rId4"/>
          <a:stretch>
            <a:fillRect/>
          </a:stretch>
        </p:blipFill>
        <p:spPr>
          <a:xfrm>
            <a:off x="1774825" y="4652963"/>
            <a:ext cx="1220788" cy="1441450"/>
          </a:xfrm>
          <a:prstGeom prst="rect">
            <a:avLst/>
          </a:prstGeom>
          <a:noFill/>
          <a:ln w="9525">
            <a:noFill/>
          </a:ln>
        </p:spPr>
      </p:pic>
      <p:pic>
        <p:nvPicPr>
          <p:cNvPr id="17417" name="Picture 15" descr="安全帽带没系紧"/>
          <p:cNvPicPr>
            <a:picLocks noChangeAspect="1"/>
          </p:cNvPicPr>
          <p:nvPr/>
        </p:nvPicPr>
        <p:blipFill>
          <a:blip r:embed="rId5"/>
          <a:stretch>
            <a:fillRect/>
          </a:stretch>
        </p:blipFill>
        <p:spPr>
          <a:xfrm>
            <a:off x="3490913" y="2133600"/>
            <a:ext cx="2389187" cy="3600450"/>
          </a:xfrm>
          <a:prstGeom prst="rect">
            <a:avLst/>
          </a:prstGeom>
          <a:noFill/>
          <a:ln w="9525">
            <a:noFill/>
          </a:ln>
        </p:spPr>
      </p:pic>
      <p:pic>
        <p:nvPicPr>
          <p:cNvPr id="17418" name="Picture 22" descr="u=982980859,1849736861&amp;fm=52&amp;gp=0"/>
          <p:cNvPicPr>
            <a:picLocks noChangeAspect="1"/>
          </p:cNvPicPr>
          <p:nvPr/>
        </p:nvPicPr>
        <p:blipFill>
          <a:blip r:embed="rId6"/>
          <a:stretch>
            <a:fillRect/>
          </a:stretch>
        </p:blipFill>
        <p:spPr>
          <a:xfrm>
            <a:off x="7104063" y="3860800"/>
            <a:ext cx="1724025" cy="2095500"/>
          </a:xfrm>
          <a:prstGeom prst="rect">
            <a:avLst/>
          </a:prstGeom>
          <a:noFill/>
          <a:ln w="9525">
            <a:noFill/>
          </a:ln>
        </p:spPr>
      </p:pic>
      <p:sp>
        <p:nvSpPr>
          <p:cNvPr id="55326" name="Rectangle 30"/>
          <p:cNvSpPr/>
          <p:nvPr/>
        </p:nvSpPr>
        <p:spPr>
          <a:xfrm>
            <a:off x="6600825" y="3173413"/>
            <a:ext cx="3022600" cy="369887"/>
          </a:xfrm>
          <a:prstGeom prst="rect">
            <a:avLst/>
          </a:prstGeom>
          <a:noFill/>
          <a:ln w="9525">
            <a:noFill/>
          </a:ln>
        </p:spPr>
        <p:txBody>
          <a:bodyPr anchor="ctr" anchorCtr="0">
            <a:spAutoFit/>
          </a:bodyPr>
          <a:p>
            <a:r>
              <a:rPr lang="en-US" altLang="zh-CN" dirty="0">
                <a:solidFill>
                  <a:srgbClr val="44546A"/>
                </a:solidFill>
                <a:latin typeface="Calibri" panose="020F0502020204030204" pitchFamily="34" charset="0"/>
                <a:ea typeface="微软雅黑" panose="020B0503020204020204" charset="-122"/>
              </a:rPr>
              <a:t>▲ </a:t>
            </a:r>
            <a:r>
              <a:rPr lang="zh-CN" altLang="en-US" dirty="0">
                <a:solidFill>
                  <a:srgbClr val="44546A"/>
                </a:solidFill>
                <a:latin typeface="Calibri" panose="020F0502020204030204" pitchFamily="34" charset="0"/>
                <a:ea typeface="微软雅黑" panose="020B0503020204020204" charset="-122"/>
              </a:rPr>
              <a:t>帽带没系紧</a:t>
            </a:r>
            <a:endParaRPr lang="zh-CN" altLang="en-US" dirty="0">
              <a:solidFill>
                <a:srgbClr val="44546A"/>
              </a:solidFill>
              <a:latin typeface="Calibri" panose="020F0502020204030204" pitchFamily="34" charset="0"/>
              <a:ea typeface="微软雅黑" panose="020B0503020204020204" charset="-122"/>
            </a:endParaRPr>
          </a:p>
        </p:txBody>
      </p:sp>
      <p:sp>
        <p:nvSpPr>
          <p:cNvPr id="55327" name="Rectangle 31"/>
          <p:cNvSpPr/>
          <p:nvPr/>
        </p:nvSpPr>
        <p:spPr>
          <a:xfrm>
            <a:off x="6596063" y="2273300"/>
            <a:ext cx="2030412" cy="369888"/>
          </a:xfrm>
          <a:prstGeom prst="rect">
            <a:avLst/>
          </a:prstGeom>
          <a:noFill/>
          <a:ln w="9525">
            <a:noFill/>
          </a:ln>
        </p:spPr>
        <p:txBody>
          <a:bodyPr wrap="none" anchor="t" anchorCtr="0">
            <a:spAutoFit/>
          </a:bodyPr>
          <a:p>
            <a:r>
              <a:rPr lang="en-US" altLang="zh-CN" dirty="0">
                <a:solidFill>
                  <a:srgbClr val="44546A"/>
                </a:solidFill>
                <a:latin typeface="Calibri" panose="020F0502020204030204" pitchFamily="34" charset="0"/>
                <a:ea typeface="微软雅黑" panose="020B0503020204020204" charset="-122"/>
              </a:rPr>
              <a:t>▲</a:t>
            </a:r>
            <a:r>
              <a:rPr lang="zh-CN" altLang="en-US" dirty="0">
                <a:solidFill>
                  <a:srgbClr val="44546A"/>
                </a:solidFill>
                <a:latin typeface="Calibri" panose="020F0502020204030204" pitchFamily="34" charset="0"/>
                <a:ea typeface="微软雅黑" panose="020B0503020204020204" charset="-122"/>
              </a:rPr>
              <a:t>头发没盘进帽内</a:t>
            </a:r>
            <a:endParaRPr lang="zh-CN" altLang="en-US" dirty="0">
              <a:solidFill>
                <a:srgbClr val="44546A"/>
              </a:solidFill>
              <a:latin typeface="Calibri" panose="020F0502020204030204" pitchFamily="34" charset="0"/>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5327"/>
                                        </p:tgtEl>
                                        <p:attrNameLst>
                                          <p:attrName>style.visibility</p:attrName>
                                        </p:attrNameLst>
                                      </p:cBhvr>
                                      <p:to>
                                        <p:strVal val="visible"/>
                                      </p:to>
                                    </p:set>
                                    <p:anim calcmode="lin" valueType="num">
                                      <p:cBhvr additive="base">
                                        <p:cTn id="7" dur="2000" fill="hold"/>
                                        <p:tgtEl>
                                          <p:spTgt spid="55327"/>
                                        </p:tgtEl>
                                        <p:attrNameLst>
                                          <p:attrName>ppt_x</p:attrName>
                                        </p:attrNameLst>
                                      </p:cBhvr>
                                      <p:tavLst>
                                        <p:tav tm="0">
                                          <p:val>
                                            <p:strVal val="1+#ppt_w/2"/>
                                          </p:val>
                                        </p:tav>
                                        <p:tav tm="100000">
                                          <p:val>
                                            <p:strVal val="#ppt_x"/>
                                          </p:val>
                                        </p:tav>
                                      </p:tavLst>
                                    </p:anim>
                                    <p:anim calcmode="lin" valueType="num">
                                      <p:cBhvr additive="base">
                                        <p:cTn id="8" dur="2000" fill="hold"/>
                                        <p:tgtEl>
                                          <p:spTgt spid="5532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5326"/>
                                        </p:tgtEl>
                                        <p:attrNameLst>
                                          <p:attrName>style.visibility</p:attrName>
                                        </p:attrNameLst>
                                      </p:cBhvr>
                                      <p:to>
                                        <p:strVal val="visible"/>
                                      </p:to>
                                    </p:set>
                                    <p:anim calcmode="lin" valueType="num">
                                      <p:cBhvr additive="base">
                                        <p:cTn id="13" dur="2000" fill="hold"/>
                                        <p:tgtEl>
                                          <p:spTgt spid="55326"/>
                                        </p:tgtEl>
                                        <p:attrNameLst>
                                          <p:attrName>ppt_x</p:attrName>
                                        </p:attrNameLst>
                                      </p:cBhvr>
                                      <p:tavLst>
                                        <p:tav tm="0">
                                          <p:val>
                                            <p:strVal val="1+#ppt_w/2"/>
                                          </p:val>
                                        </p:tav>
                                        <p:tav tm="100000">
                                          <p:val>
                                            <p:strVal val="#ppt_x"/>
                                          </p:val>
                                        </p:tav>
                                      </p:tavLst>
                                    </p:anim>
                                    <p:anim calcmode="lin" valueType="num">
                                      <p:cBhvr additive="base">
                                        <p:cTn id="14" dur="2000" fill="hold"/>
                                        <p:tgtEl>
                                          <p:spTgt spid="553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26" grpId="0"/>
      <p:bldP spid="55327"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1.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2.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xml><?xml version="1.0" encoding="utf-8"?>
<p:tagLst xmlns:p="http://schemas.openxmlformats.org/presentationml/2006/main">
  <p:tag name="KSO_WM_SPECIAL_SOURCE" val="bdnull"/>
</p:tagLst>
</file>

<file path=ppt/tags/tag15.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9.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commondata" val="eyJoZGlkIjoiNDY1MmY4MTY3YzFkZTg4NGM1MWI4N2I1NTA1MWI4MWE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heme/theme1.xml><?xml version="1.0" encoding="utf-8"?>
<a:theme xmlns:a="http://schemas.openxmlformats.org/drawingml/2006/main" name="默认设计模板">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3729</Words>
  <Application>WPS 演示</Application>
  <PresentationFormat>宽屏</PresentationFormat>
  <Paragraphs>286</Paragraphs>
  <Slides>32</Slides>
  <Notes>29</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1</vt:i4>
      </vt:variant>
      <vt:variant>
        <vt:lpstr>幻灯片标题</vt:lpstr>
      </vt:variant>
      <vt:variant>
        <vt:i4>32</vt:i4>
      </vt:variant>
    </vt:vector>
  </HeadingPairs>
  <TitlesOfParts>
    <vt:vector size="47" baseType="lpstr">
      <vt:lpstr>Arial</vt:lpstr>
      <vt:lpstr>宋体</vt:lpstr>
      <vt:lpstr>Wingdings</vt:lpstr>
      <vt:lpstr>方正书宋_GBK</vt:lpstr>
      <vt:lpstr>微软雅黑</vt:lpstr>
      <vt:lpstr>Calibri</vt:lpstr>
      <vt:lpstr>Calibri Light</vt:lpstr>
      <vt:lpstr>Arial Unicode MS</vt:lpstr>
      <vt:lpstr>Arial Unicode MS</vt:lpstr>
      <vt:lpstr>等线</vt:lpstr>
      <vt:lpstr>楷体</vt:lpstr>
      <vt:lpstr>汉仪旗黑-85S</vt:lpstr>
      <vt:lpstr>黑体</vt:lpstr>
      <vt:lpstr>默认设计模板</vt:lpstr>
      <vt:lpstr>Paint.Picture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如何正确使用和佩戴防护用品</dc:title>
  <dc:creator/>
  <cp:lastModifiedBy>little fairy</cp:lastModifiedBy>
  <cp:revision>4</cp:revision>
  <dcterms:created xsi:type="dcterms:W3CDTF">2020-11-02T19:59:44Z</dcterms:created>
  <dcterms:modified xsi:type="dcterms:W3CDTF">2023-11-20T06:35:40Z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2052-12.1.0.15933</vt:lpwstr>
  </property>
  <property fmtid="{D5CDD505-2E9C-101B-9397-08002B2CF9AE}" pid="3" name="ICV">
    <vt:lpwstr>86424CF9B4584889854557F12916380C_13</vt:lpwstr>
  </property>
</Properties>
</file>