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43"/>
  </p:handoutMasterIdLst>
  <p:sldIdLst>
    <p:sldId id="355" r:id="rId4"/>
    <p:sldId id="575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8" r:id="rId42"/>
  </p:sldIdLst>
  <p:sldSz cx="9144000" cy="6858000" type="screen4x3"/>
  <p:notesSz cx="6797675" cy="992632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" userDrawn="1">
          <p15:clr>
            <a:srgbClr val="A4A3A4"/>
          </p15:clr>
        </p15:guide>
        <p15:guide id="2" orient="horz" pos="4298" userDrawn="1">
          <p15:clr>
            <a:srgbClr val="A4A3A4"/>
          </p15:clr>
        </p15:guide>
        <p15:guide id="3" orient="horz" pos="219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829" userDrawn="1">
          <p15:clr>
            <a:srgbClr val="A4A3A4"/>
          </p15:clr>
        </p15:guide>
        <p15:guide id="6" pos="5528" userDrawn="1">
          <p15:clr>
            <a:srgbClr val="A4A3A4"/>
          </p15:clr>
        </p15:guide>
        <p15:guide id="7" pos="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E39"/>
    <a:srgbClr val="383841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9819" autoAdjust="0"/>
  </p:normalViewPr>
  <p:slideViewPr>
    <p:cSldViewPr showGuides="1">
      <p:cViewPr varScale="1">
        <p:scale>
          <a:sx n="116" d="100"/>
          <a:sy n="116" d="100"/>
        </p:scale>
        <p:origin x="1440" y="102"/>
      </p:cViewPr>
      <p:guideLst>
        <p:guide orient="horz" pos="489"/>
        <p:guide orient="horz" pos="4298"/>
        <p:guide orient="horz" pos="2190"/>
        <p:guide orient="horz" pos="3974"/>
        <p:guide pos="2829"/>
        <p:guide pos="5528"/>
        <p:guide pos="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1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gs" Target="tags/tag171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73C-235C-416F-9E50-9EAA3D632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page1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0871-5F12-4581-AC4D-4D668F94C0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B9E76-48D7-4846-A93F-2F3666791B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page1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FA15-1B51-4D3C-9278-A54EF8AB4B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9FA15-1B51-4D3C-9278-A54EF8AB4B5C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tags" Target="../tags/tag34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image" Target="../media/image3.png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5" Type="http://schemas.openxmlformats.org/officeDocument/2006/relationships/image" Target="../media/image3.png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5607050"/>
            <a:ext cx="9144000" cy="1250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277634" y="1700819"/>
            <a:ext cx="7722858" cy="1224061"/>
          </a:xfrm>
        </p:spPr>
        <p:txBody>
          <a:bodyPr>
            <a:no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单击此处添加主标题</a:t>
            </a:r>
            <a:r>
              <a:rPr lang="en-US" altLang="zh-CN" dirty="0" smtClean="0"/>
              <a:t> 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277634" y="2924880"/>
            <a:ext cx="7722858" cy="692151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单击此处添加副标题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271963" y="1450649"/>
            <a:ext cx="4872038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388870" y="-1074420"/>
            <a:ext cx="675513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798808" y="1651651"/>
            <a:ext cx="1180124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9666" y="4583115"/>
            <a:ext cx="4196954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2437393"/>
            <a:ext cx="4134792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041397" y="4511499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427120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2249743" y="-4515"/>
            <a:ext cx="282728" cy="6867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auto">
          <a:xfrm>
            <a:off x="-6126" y="-9031"/>
            <a:ext cx="2442968" cy="68670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39552" y="1883806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目 录</a:t>
            </a:r>
            <a:endParaRPr lang="zh-CN" altLang="en-US" sz="48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" name="任意多边形 5"/>
          <p:cNvSpPr/>
          <p:nvPr userDrawn="1"/>
        </p:nvSpPr>
        <p:spPr bwMode="auto">
          <a:xfrm rot="16200000">
            <a:off x="1336989" y="-262921"/>
            <a:ext cx="893251" cy="2830875"/>
          </a:xfrm>
          <a:custGeom>
            <a:avLst/>
            <a:gdLst>
              <a:gd name="connsiteX0" fmla="*/ 792088 w 792088"/>
              <a:gd name="connsiteY0" fmla="*/ 0 h 3088125"/>
              <a:gd name="connsiteX1" fmla="*/ 792088 w 792088"/>
              <a:gd name="connsiteY1" fmla="*/ 2746392 h 3088125"/>
              <a:gd name="connsiteX2" fmla="*/ 0 w 792088"/>
              <a:gd name="connsiteY2" fmla="*/ 3088125 h 3088125"/>
              <a:gd name="connsiteX3" fmla="*/ 0 w 792088"/>
              <a:gd name="connsiteY3" fmla="*/ 0 h 3088125"/>
              <a:gd name="connsiteX4" fmla="*/ 792088 w 792088"/>
              <a:gd name="connsiteY4" fmla="*/ 0 h 3088125"/>
              <a:gd name="connsiteX0-1" fmla="*/ 803451 w 803451"/>
              <a:gd name="connsiteY0-2" fmla="*/ 556770 h 3088125"/>
              <a:gd name="connsiteX1-3" fmla="*/ 792088 w 803451"/>
              <a:gd name="connsiteY1-4" fmla="*/ 2746392 h 3088125"/>
              <a:gd name="connsiteX2-5" fmla="*/ 0 w 803451"/>
              <a:gd name="connsiteY2-6" fmla="*/ 3088125 h 3088125"/>
              <a:gd name="connsiteX3-7" fmla="*/ 0 w 803451"/>
              <a:gd name="connsiteY3-8" fmla="*/ 0 h 3088125"/>
              <a:gd name="connsiteX4-9" fmla="*/ 803451 w 803451"/>
              <a:gd name="connsiteY4-10" fmla="*/ 556770 h 3088125"/>
              <a:gd name="connsiteX0-11" fmla="*/ 803451 w 803451"/>
              <a:gd name="connsiteY0-12" fmla="*/ 22725 h 2554080"/>
              <a:gd name="connsiteX1-13" fmla="*/ 792088 w 803451"/>
              <a:gd name="connsiteY1-14" fmla="*/ 2212347 h 2554080"/>
              <a:gd name="connsiteX2-15" fmla="*/ 0 w 803451"/>
              <a:gd name="connsiteY2-16" fmla="*/ 2554080 h 2554080"/>
              <a:gd name="connsiteX3-17" fmla="*/ 0 w 803451"/>
              <a:gd name="connsiteY3-18" fmla="*/ 0 h 2554080"/>
              <a:gd name="connsiteX4-19" fmla="*/ 803451 w 803451"/>
              <a:gd name="connsiteY4-20" fmla="*/ 22725 h 2554080"/>
              <a:gd name="connsiteX0-21" fmla="*/ 803451 w 803451"/>
              <a:gd name="connsiteY0-22" fmla="*/ 5681 h 2537036"/>
              <a:gd name="connsiteX1-23" fmla="*/ 792088 w 803451"/>
              <a:gd name="connsiteY1-24" fmla="*/ 2195303 h 2537036"/>
              <a:gd name="connsiteX2-25" fmla="*/ 0 w 803451"/>
              <a:gd name="connsiteY2-26" fmla="*/ 2537036 h 2537036"/>
              <a:gd name="connsiteX3-27" fmla="*/ 0 w 803451"/>
              <a:gd name="connsiteY3-28" fmla="*/ 0 h 2537036"/>
              <a:gd name="connsiteX4-29" fmla="*/ 803451 w 803451"/>
              <a:gd name="connsiteY4-30" fmla="*/ 5681 h 2537036"/>
              <a:gd name="connsiteX0-31" fmla="*/ 803451 w 803451"/>
              <a:gd name="connsiteY0-32" fmla="*/ 1420 h 2532775"/>
              <a:gd name="connsiteX1-33" fmla="*/ 792088 w 803451"/>
              <a:gd name="connsiteY1-34" fmla="*/ 2191042 h 2532775"/>
              <a:gd name="connsiteX2-35" fmla="*/ 0 w 803451"/>
              <a:gd name="connsiteY2-36" fmla="*/ 2532775 h 2532775"/>
              <a:gd name="connsiteX3-37" fmla="*/ 0 w 803451"/>
              <a:gd name="connsiteY3-38" fmla="*/ 0 h 2532775"/>
              <a:gd name="connsiteX4-39" fmla="*/ 803451 w 803451"/>
              <a:gd name="connsiteY4-40" fmla="*/ 1420 h 2532775"/>
              <a:gd name="connsiteX0-41" fmla="*/ 799190 w 799190"/>
              <a:gd name="connsiteY0-42" fmla="*/ 1419 h 2532775"/>
              <a:gd name="connsiteX1-43" fmla="*/ 792088 w 799190"/>
              <a:gd name="connsiteY1-44" fmla="*/ 2191042 h 2532775"/>
              <a:gd name="connsiteX2-45" fmla="*/ 0 w 799190"/>
              <a:gd name="connsiteY2-46" fmla="*/ 2532775 h 2532775"/>
              <a:gd name="connsiteX3-47" fmla="*/ 0 w 799190"/>
              <a:gd name="connsiteY3-48" fmla="*/ 0 h 2532775"/>
              <a:gd name="connsiteX4-49" fmla="*/ 799190 w 799190"/>
              <a:gd name="connsiteY4-50" fmla="*/ 1419 h 2532775"/>
              <a:gd name="connsiteX0-51" fmla="*/ 794929 w 794929"/>
              <a:gd name="connsiteY0-52" fmla="*/ 1419 h 2532775"/>
              <a:gd name="connsiteX1-53" fmla="*/ 792088 w 794929"/>
              <a:gd name="connsiteY1-54" fmla="*/ 2191042 h 2532775"/>
              <a:gd name="connsiteX2-55" fmla="*/ 0 w 794929"/>
              <a:gd name="connsiteY2-56" fmla="*/ 2532775 h 2532775"/>
              <a:gd name="connsiteX3-57" fmla="*/ 0 w 794929"/>
              <a:gd name="connsiteY3-58" fmla="*/ 0 h 2532775"/>
              <a:gd name="connsiteX4-59" fmla="*/ 794929 w 794929"/>
              <a:gd name="connsiteY4-60" fmla="*/ 1419 h 2532775"/>
              <a:gd name="connsiteX0-61" fmla="*/ 803451 w 803451"/>
              <a:gd name="connsiteY0-62" fmla="*/ 0 h 2535617"/>
              <a:gd name="connsiteX1-63" fmla="*/ 792088 w 803451"/>
              <a:gd name="connsiteY1-64" fmla="*/ 2193884 h 2535617"/>
              <a:gd name="connsiteX2-65" fmla="*/ 0 w 803451"/>
              <a:gd name="connsiteY2-66" fmla="*/ 2535617 h 2535617"/>
              <a:gd name="connsiteX3-67" fmla="*/ 0 w 803451"/>
              <a:gd name="connsiteY3-68" fmla="*/ 2842 h 2535617"/>
              <a:gd name="connsiteX4-69" fmla="*/ 803451 w 803451"/>
              <a:gd name="connsiteY4-70" fmla="*/ 0 h 2535617"/>
              <a:gd name="connsiteX0-71" fmla="*/ 799190 w 799190"/>
              <a:gd name="connsiteY0-72" fmla="*/ 1419 h 2532775"/>
              <a:gd name="connsiteX1-73" fmla="*/ 792088 w 799190"/>
              <a:gd name="connsiteY1-74" fmla="*/ 2191042 h 2532775"/>
              <a:gd name="connsiteX2-75" fmla="*/ 0 w 799190"/>
              <a:gd name="connsiteY2-76" fmla="*/ 2532775 h 2532775"/>
              <a:gd name="connsiteX3-77" fmla="*/ 0 w 799190"/>
              <a:gd name="connsiteY3-78" fmla="*/ 0 h 2532775"/>
              <a:gd name="connsiteX4-79" fmla="*/ 799190 w 799190"/>
              <a:gd name="connsiteY4-80" fmla="*/ 1419 h 2532775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799190" h="2532775">
                <a:moveTo>
                  <a:pt x="799190" y="1419"/>
                </a:moveTo>
                <a:cubicBezTo>
                  <a:pt x="795402" y="731293"/>
                  <a:pt x="795876" y="1461168"/>
                  <a:pt x="792088" y="2191042"/>
                </a:cubicBezTo>
                <a:lnTo>
                  <a:pt x="0" y="2532775"/>
                </a:lnTo>
                <a:lnTo>
                  <a:pt x="0" y="0"/>
                </a:lnTo>
                <a:lnTo>
                  <a:pt x="799190" y="14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39552" y="730752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目 </a:t>
            </a:r>
            <a:r>
              <a:rPr lang="zh-CN" altLang="en-US" sz="4800" baseline="0" dirty="0" smtClean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zh-CN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录</a:t>
            </a:r>
            <a:endParaRPr lang="zh-CN" altLang="en-US" sz="48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10515" y="1196975"/>
            <a:ext cx="4582160" cy="4905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6983254" y="6246495"/>
            <a:ext cx="2044541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980728"/>
            <a:ext cx="867288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769939"/>
            <a:ext cx="486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847249" y="5607051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7783354" y="-1854835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842486" y="-1883409"/>
            <a:ext cx="222123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0" y="-1871"/>
            <a:ext cx="9144000" cy="6859871"/>
          </a:xfrm>
          <a:prstGeom prst="rect">
            <a:avLst/>
          </a:prstGeom>
          <a:gradFill flip="none" rotWithShape="1">
            <a:gsLst>
              <a:gs pos="10000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0384" y="2873164"/>
            <a:ext cx="5816032" cy="915876"/>
          </a:xfrm>
        </p:spPr>
        <p:txBody>
          <a:bodyPr>
            <a:noAutofit/>
          </a:bodyPr>
          <a:lstStyle>
            <a:lvl1pPr marL="0" marR="0" indent="0" algn="l" defTabSz="91376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400" b="1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3765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单击此处添加章节标题</a:t>
            </a:r>
            <a:endParaRPr lang="en-US" altLang="zh-CN" dirty="0" smtClean="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7347363" y="-1872"/>
            <a:ext cx="1796638" cy="5643485"/>
          </a:xfrm>
          <a:custGeom>
            <a:avLst/>
            <a:gdLst>
              <a:gd name="connsiteX0" fmla="*/ 0 w 2395517"/>
              <a:gd name="connsiteY0" fmla="*/ 0 h 5643485"/>
              <a:gd name="connsiteX1" fmla="*/ 78225 w 2395517"/>
              <a:gd name="connsiteY1" fmla="*/ 0 h 5643485"/>
              <a:gd name="connsiteX2" fmla="*/ 2395517 w 2395517"/>
              <a:gd name="connsiteY2" fmla="*/ 5459197 h 5643485"/>
              <a:gd name="connsiteX3" fmla="*/ 2395517 w 2395517"/>
              <a:gd name="connsiteY3" fmla="*/ 5643485 h 5643485"/>
              <a:gd name="connsiteX4" fmla="*/ 0 w 2395517"/>
              <a:gd name="connsiteY4" fmla="*/ 0 h 56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517" h="5643485">
                <a:moveTo>
                  <a:pt x="0" y="0"/>
                </a:moveTo>
                <a:lnTo>
                  <a:pt x="78225" y="0"/>
                </a:lnTo>
                <a:lnTo>
                  <a:pt x="2395517" y="5459197"/>
                </a:lnTo>
                <a:lnTo>
                  <a:pt x="2395517" y="5643485"/>
                </a:lnTo>
                <a:lnTo>
                  <a:pt x="0" y="0"/>
                </a:lnTo>
                <a:close/>
              </a:path>
            </a:pathLst>
          </a:custGeom>
          <a:solidFill>
            <a:srgbClr val="AA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11688" y="2616414"/>
            <a:ext cx="1458416" cy="1460658"/>
            <a:chOff x="1559496" y="2616414"/>
            <a:chExt cx="1458416" cy="1460658"/>
          </a:xfrm>
        </p:grpSpPr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609940" y="2670222"/>
              <a:ext cx="1407972" cy="1406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1" name="Freeform 11"/>
            <p:cNvSpPr/>
            <p:nvPr userDrawn="1"/>
          </p:nvSpPr>
          <p:spPr bwMode="auto">
            <a:xfrm>
              <a:off x="1559496" y="2616414"/>
              <a:ext cx="1317171" cy="1154626"/>
            </a:xfrm>
            <a:custGeom>
              <a:avLst/>
              <a:gdLst>
                <a:gd name="T0" fmla="*/ 1175 w 1175"/>
                <a:gd name="T1" fmla="*/ 1030 h 1030"/>
                <a:gd name="T2" fmla="*/ 0 w 1175"/>
                <a:gd name="T3" fmla="*/ 1030 h 1030"/>
                <a:gd name="T4" fmla="*/ 0 w 1175"/>
                <a:gd name="T5" fmla="*/ 0 h 1030"/>
                <a:gd name="T6" fmla="*/ 729 w 1175"/>
                <a:gd name="T7" fmla="*/ 0 h 1030"/>
                <a:gd name="T8" fmla="*/ 1175 w 1175"/>
                <a:gd name="T9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1030">
                  <a:moveTo>
                    <a:pt x="1175" y="1030"/>
                  </a:moveTo>
                  <a:lnTo>
                    <a:pt x="0" y="1030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1175" y="1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7222" y="359456"/>
            <a:ext cx="8392208" cy="5492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单击此处添加标题</a:t>
            </a:r>
            <a:r>
              <a:rPr lang="en-US" altLang="zh-CN" dirty="0" smtClean="0"/>
              <a:t> 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 hasCustomPrompt="1"/>
          </p:nvPr>
        </p:nvSpPr>
        <p:spPr>
          <a:xfrm>
            <a:off x="384574" y="1148299"/>
            <a:ext cx="8374856" cy="5184775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单击此处添加文本</a:t>
            </a: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479282"/>
            <a:ext cx="9144000" cy="3787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" y="6478607"/>
            <a:ext cx="1246188" cy="379394"/>
            <a:chOff x="1298575" y="6478606"/>
            <a:chExt cx="1246188" cy="379413"/>
          </a:xfrm>
        </p:grpSpPr>
        <p:sp>
          <p:nvSpPr>
            <p:cNvPr id="29" name="Freeform 5"/>
            <p:cNvSpPr/>
            <p:nvPr userDrawn="1"/>
          </p:nvSpPr>
          <p:spPr bwMode="auto">
            <a:xfrm>
              <a:off x="1298575" y="6478606"/>
              <a:ext cx="1246188" cy="379413"/>
            </a:xfrm>
            <a:custGeom>
              <a:avLst/>
              <a:gdLst>
                <a:gd name="T0" fmla="*/ 16485 w 16485"/>
                <a:gd name="T1" fmla="*/ 5019 h 5019"/>
                <a:gd name="T2" fmla="*/ 0 w 16485"/>
                <a:gd name="T3" fmla="*/ 5019 h 5019"/>
                <a:gd name="T4" fmla="*/ 0 w 16485"/>
                <a:gd name="T5" fmla="*/ 0 h 5019"/>
                <a:gd name="T6" fmla="*/ 14312 w 16485"/>
                <a:gd name="T7" fmla="*/ 0 h 5019"/>
                <a:gd name="T8" fmla="*/ 16485 w 16485"/>
                <a:gd name="T9" fmla="*/ 5019 h 5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5" h="5019">
                  <a:moveTo>
                    <a:pt x="16485" y="5019"/>
                  </a:moveTo>
                  <a:lnTo>
                    <a:pt x="0" y="5019"/>
                  </a:lnTo>
                  <a:lnTo>
                    <a:pt x="0" y="0"/>
                  </a:lnTo>
                  <a:lnTo>
                    <a:pt x="14312" y="0"/>
                  </a:lnTo>
                  <a:lnTo>
                    <a:pt x="16485" y="50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076450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60 w 1407"/>
                <a:gd name="T5" fmla="*/ 1000 h 1434"/>
                <a:gd name="T6" fmla="*/ 914 w 1407"/>
                <a:gd name="T7" fmla="*/ 1047 h 1434"/>
                <a:gd name="T8" fmla="*/ 848 w 1407"/>
                <a:gd name="T9" fmla="*/ 1079 h 1434"/>
                <a:gd name="T10" fmla="*/ 764 w 1407"/>
                <a:gd name="T11" fmla="*/ 1096 h 1434"/>
                <a:gd name="T12" fmla="*/ 670 w 1407"/>
                <a:gd name="T13" fmla="*/ 1098 h 1434"/>
                <a:gd name="T14" fmla="*/ 585 w 1407"/>
                <a:gd name="T15" fmla="*/ 1085 h 1434"/>
                <a:gd name="T16" fmla="*/ 514 w 1407"/>
                <a:gd name="T17" fmla="*/ 1056 h 1434"/>
                <a:gd name="T18" fmla="*/ 462 w 1407"/>
                <a:gd name="T19" fmla="*/ 1013 h 1434"/>
                <a:gd name="T20" fmla="*/ 433 w 1407"/>
                <a:gd name="T21" fmla="*/ 961 h 1434"/>
                <a:gd name="T22" fmla="*/ 423 w 1407"/>
                <a:gd name="T23" fmla="*/ 895 h 1434"/>
                <a:gd name="T24" fmla="*/ 420 w 1407"/>
                <a:gd name="T25" fmla="*/ 779 h 1434"/>
                <a:gd name="T26" fmla="*/ 422 w 1407"/>
                <a:gd name="T27" fmla="*/ 559 h 1434"/>
                <a:gd name="T28" fmla="*/ 430 w 1407"/>
                <a:gd name="T29" fmla="*/ 486 h 1434"/>
                <a:gd name="T30" fmla="*/ 453 w 1407"/>
                <a:gd name="T31" fmla="*/ 432 h 1434"/>
                <a:gd name="T32" fmla="*/ 500 w 1407"/>
                <a:gd name="T33" fmla="*/ 387 h 1434"/>
                <a:gd name="T34" fmla="*/ 566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8 w 1407"/>
                <a:gd name="T43" fmla="*/ 378 h 1434"/>
                <a:gd name="T44" fmla="*/ 951 w 1407"/>
                <a:gd name="T45" fmla="*/ 421 h 1434"/>
                <a:gd name="T46" fmla="*/ 981 w 1407"/>
                <a:gd name="T47" fmla="*/ 473 h 1434"/>
                <a:gd name="T48" fmla="*/ 990 w 1407"/>
                <a:gd name="T49" fmla="*/ 539 h 1434"/>
                <a:gd name="T50" fmla="*/ 993 w 1407"/>
                <a:gd name="T51" fmla="*/ 654 h 1434"/>
                <a:gd name="T52" fmla="*/ 1382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3 w 1407"/>
                <a:gd name="T59" fmla="*/ 56 h 1434"/>
                <a:gd name="T60" fmla="*/ 923 w 1407"/>
                <a:gd name="T61" fmla="*/ 14 h 1434"/>
                <a:gd name="T62" fmla="*/ 704 w 1407"/>
                <a:gd name="T63" fmla="*/ 0 h 1434"/>
                <a:gd name="T64" fmla="*/ 476 w 1407"/>
                <a:gd name="T65" fmla="*/ 14 h 1434"/>
                <a:gd name="T66" fmla="*/ 286 w 1407"/>
                <a:gd name="T67" fmla="*/ 59 h 1434"/>
                <a:gd name="T68" fmla="*/ 144 w 1407"/>
                <a:gd name="T69" fmla="*/ 131 h 1434"/>
                <a:gd name="T70" fmla="*/ 51 w 1407"/>
                <a:gd name="T71" fmla="*/ 223 h 1434"/>
                <a:gd name="T72" fmla="*/ 26 w 1407"/>
                <a:gd name="T73" fmla="*/ 273 h 1434"/>
                <a:gd name="T74" fmla="*/ 10 w 1407"/>
                <a:gd name="T75" fmla="*/ 356 h 1434"/>
                <a:gd name="T76" fmla="*/ 1 w 1407"/>
                <a:gd name="T77" fmla="*/ 549 h 1434"/>
                <a:gd name="T78" fmla="*/ 3 w 1407"/>
                <a:gd name="T79" fmla="*/ 975 h 1434"/>
                <a:gd name="T80" fmla="*/ 17 w 1407"/>
                <a:gd name="T81" fmla="*/ 1131 h 1434"/>
                <a:gd name="T82" fmla="*/ 36 w 1407"/>
                <a:gd name="T83" fmla="*/ 1184 h 1434"/>
                <a:gd name="T84" fmla="*/ 85 w 1407"/>
                <a:gd name="T85" fmla="*/ 1252 h 1434"/>
                <a:gd name="T86" fmla="*/ 203 w 1407"/>
                <a:gd name="T87" fmla="*/ 1338 h 1434"/>
                <a:gd name="T88" fmla="*/ 367 w 1407"/>
                <a:gd name="T89" fmla="*/ 1398 h 1434"/>
                <a:gd name="T90" fmla="*/ 569 w 1407"/>
                <a:gd name="T91" fmla="*/ 1429 h 1434"/>
                <a:gd name="T92" fmla="*/ 799 w 1407"/>
                <a:gd name="T93" fmla="*/ 1431 h 1434"/>
                <a:gd name="T94" fmla="*/ 1013 w 1407"/>
                <a:gd name="T95" fmla="*/ 1404 h 1434"/>
                <a:gd name="T96" fmla="*/ 1184 w 1407"/>
                <a:gd name="T97" fmla="*/ 1349 h 1434"/>
                <a:gd name="T98" fmla="*/ 1307 w 1407"/>
                <a:gd name="T99" fmla="*/ 1268 h 1434"/>
                <a:gd name="T100" fmla="*/ 1368 w 1407"/>
                <a:gd name="T101" fmla="*/ 1191 h 1434"/>
                <a:gd name="T102" fmla="*/ 1389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0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3" y="779"/>
                  </a:moveTo>
                  <a:lnTo>
                    <a:pt x="993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8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7" y="969"/>
                  </a:lnTo>
                  <a:lnTo>
                    <a:pt x="972" y="981"/>
                  </a:lnTo>
                  <a:lnTo>
                    <a:pt x="966" y="991"/>
                  </a:lnTo>
                  <a:lnTo>
                    <a:pt x="960" y="1000"/>
                  </a:lnTo>
                  <a:lnTo>
                    <a:pt x="952" y="1011"/>
                  </a:lnTo>
                  <a:lnTo>
                    <a:pt x="944" y="1020"/>
                  </a:lnTo>
                  <a:lnTo>
                    <a:pt x="934" y="1029"/>
                  </a:lnTo>
                  <a:lnTo>
                    <a:pt x="924" y="1038"/>
                  </a:lnTo>
                  <a:lnTo>
                    <a:pt x="914" y="1047"/>
                  </a:lnTo>
                  <a:lnTo>
                    <a:pt x="902" y="1054"/>
                  </a:lnTo>
                  <a:lnTo>
                    <a:pt x="889" y="1061"/>
                  </a:lnTo>
                  <a:lnTo>
                    <a:pt x="877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2" y="1084"/>
                  </a:lnTo>
                  <a:lnTo>
                    <a:pt x="816" y="1088"/>
                  </a:lnTo>
                  <a:lnTo>
                    <a:pt x="799" y="1091"/>
                  </a:lnTo>
                  <a:lnTo>
                    <a:pt x="782" y="1094"/>
                  </a:lnTo>
                  <a:lnTo>
                    <a:pt x="764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7" y="1099"/>
                  </a:lnTo>
                  <a:lnTo>
                    <a:pt x="688" y="1099"/>
                  </a:lnTo>
                  <a:lnTo>
                    <a:pt x="670" y="1098"/>
                  </a:lnTo>
                  <a:lnTo>
                    <a:pt x="652" y="1096"/>
                  </a:lnTo>
                  <a:lnTo>
                    <a:pt x="635" y="1094"/>
                  </a:lnTo>
                  <a:lnTo>
                    <a:pt x="617" y="1092"/>
                  </a:lnTo>
                  <a:lnTo>
                    <a:pt x="601" y="1089"/>
                  </a:lnTo>
                  <a:lnTo>
                    <a:pt x="585" y="1085"/>
                  </a:lnTo>
                  <a:lnTo>
                    <a:pt x="570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7" y="1063"/>
                  </a:lnTo>
                  <a:lnTo>
                    <a:pt x="514" y="1056"/>
                  </a:lnTo>
                  <a:lnTo>
                    <a:pt x="503" y="1049"/>
                  </a:lnTo>
                  <a:lnTo>
                    <a:pt x="491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2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3" y="961"/>
                  </a:lnTo>
                  <a:lnTo>
                    <a:pt x="430" y="950"/>
                  </a:lnTo>
                  <a:lnTo>
                    <a:pt x="427" y="938"/>
                  </a:lnTo>
                  <a:lnTo>
                    <a:pt x="426" y="926"/>
                  </a:lnTo>
                  <a:lnTo>
                    <a:pt x="424" y="911"/>
                  </a:lnTo>
                  <a:lnTo>
                    <a:pt x="423" y="895"/>
                  </a:lnTo>
                  <a:lnTo>
                    <a:pt x="422" y="876"/>
                  </a:lnTo>
                  <a:lnTo>
                    <a:pt x="421" y="855"/>
                  </a:lnTo>
                  <a:lnTo>
                    <a:pt x="421" y="832"/>
                  </a:lnTo>
                  <a:lnTo>
                    <a:pt x="421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1" y="627"/>
                  </a:lnTo>
                  <a:lnTo>
                    <a:pt x="421" y="603"/>
                  </a:lnTo>
                  <a:lnTo>
                    <a:pt x="421" y="580"/>
                  </a:lnTo>
                  <a:lnTo>
                    <a:pt x="422" y="559"/>
                  </a:lnTo>
                  <a:lnTo>
                    <a:pt x="423" y="541"/>
                  </a:lnTo>
                  <a:lnTo>
                    <a:pt x="424" y="524"/>
                  </a:lnTo>
                  <a:lnTo>
                    <a:pt x="425" y="510"/>
                  </a:lnTo>
                  <a:lnTo>
                    <a:pt x="427" y="497"/>
                  </a:lnTo>
                  <a:lnTo>
                    <a:pt x="430" y="486"/>
                  </a:lnTo>
                  <a:lnTo>
                    <a:pt x="433" y="475"/>
                  </a:lnTo>
                  <a:lnTo>
                    <a:pt x="437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1" y="423"/>
                  </a:lnTo>
                  <a:lnTo>
                    <a:pt x="470" y="414"/>
                  </a:lnTo>
                  <a:lnTo>
                    <a:pt x="479" y="403"/>
                  </a:lnTo>
                  <a:lnTo>
                    <a:pt x="489" y="395"/>
                  </a:lnTo>
                  <a:lnTo>
                    <a:pt x="500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7" y="366"/>
                  </a:lnTo>
                  <a:lnTo>
                    <a:pt x="551" y="360"/>
                  </a:lnTo>
                  <a:lnTo>
                    <a:pt x="566" y="355"/>
                  </a:lnTo>
                  <a:lnTo>
                    <a:pt x="581" y="350"/>
                  </a:lnTo>
                  <a:lnTo>
                    <a:pt x="597" y="346"/>
                  </a:lnTo>
                  <a:lnTo>
                    <a:pt x="614" y="342"/>
                  </a:lnTo>
                  <a:lnTo>
                    <a:pt x="631" y="339"/>
                  </a:lnTo>
                  <a:lnTo>
                    <a:pt x="649" y="337"/>
                  </a:lnTo>
                  <a:lnTo>
                    <a:pt x="668" y="335"/>
                  </a:lnTo>
                  <a:lnTo>
                    <a:pt x="687" y="334"/>
                  </a:lnTo>
                  <a:lnTo>
                    <a:pt x="707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6" y="341"/>
                  </a:lnTo>
                  <a:lnTo>
                    <a:pt x="813" y="346"/>
                  </a:lnTo>
                  <a:lnTo>
                    <a:pt x="828" y="349"/>
                  </a:lnTo>
                  <a:lnTo>
                    <a:pt x="844" y="354"/>
                  </a:lnTo>
                  <a:lnTo>
                    <a:pt x="859" y="359"/>
                  </a:lnTo>
                  <a:lnTo>
                    <a:pt x="873" y="364"/>
                  </a:lnTo>
                  <a:lnTo>
                    <a:pt x="886" y="370"/>
                  </a:lnTo>
                  <a:lnTo>
                    <a:pt x="898" y="378"/>
                  </a:lnTo>
                  <a:lnTo>
                    <a:pt x="911" y="385"/>
                  </a:lnTo>
                  <a:lnTo>
                    <a:pt x="922" y="393"/>
                  </a:lnTo>
                  <a:lnTo>
                    <a:pt x="932" y="402"/>
                  </a:lnTo>
                  <a:lnTo>
                    <a:pt x="942" y="412"/>
                  </a:lnTo>
                  <a:lnTo>
                    <a:pt x="951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1" y="452"/>
                  </a:lnTo>
                  <a:lnTo>
                    <a:pt x="977" y="462"/>
                  </a:lnTo>
                  <a:lnTo>
                    <a:pt x="981" y="473"/>
                  </a:lnTo>
                  <a:lnTo>
                    <a:pt x="984" y="484"/>
                  </a:lnTo>
                  <a:lnTo>
                    <a:pt x="986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3" y="626"/>
                  </a:lnTo>
                  <a:lnTo>
                    <a:pt x="993" y="654"/>
                  </a:lnTo>
                  <a:lnTo>
                    <a:pt x="993" y="779"/>
                  </a:lnTo>
                  <a:close/>
                  <a:moveTo>
                    <a:pt x="1390" y="301"/>
                  </a:moveTo>
                  <a:lnTo>
                    <a:pt x="1388" y="291"/>
                  </a:lnTo>
                  <a:lnTo>
                    <a:pt x="1385" y="280"/>
                  </a:lnTo>
                  <a:lnTo>
                    <a:pt x="1382" y="270"/>
                  </a:lnTo>
                  <a:lnTo>
                    <a:pt x="1376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2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5" y="95"/>
                  </a:lnTo>
                  <a:lnTo>
                    <a:pt x="1176" y="81"/>
                  </a:lnTo>
                  <a:lnTo>
                    <a:pt x="1146" y="68"/>
                  </a:lnTo>
                  <a:lnTo>
                    <a:pt x="1113" y="56"/>
                  </a:lnTo>
                  <a:lnTo>
                    <a:pt x="1078" y="45"/>
                  </a:lnTo>
                  <a:lnTo>
                    <a:pt x="1042" y="36"/>
                  </a:lnTo>
                  <a:lnTo>
                    <a:pt x="1003" y="27"/>
                  </a:lnTo>
                  <a:lnTo>
                    <a:pt x="964" y="20"/>
                  </a:lnTo>
                  <a:lnTo>
                    <a:pt x="923" y="14"/>
                  </a:lnTo>
                  <a:lnTo>
                    <a:pt x="882" y="9"/>
                  </a:lnTo>
                  <a:lnTo>
                    <a:pt x="840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4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2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5" y="21"/>
                  </a:lnTo>
                  <a:lnTo>
                    <a:pt x="396" y="28"/>
                  </a:lnTo>
                  <a:lnTo>
                    <a:pt x="357" y="38"/>
                  </a:lnTo>
                  <a:lnTo>
                    <a:pt x="321" y="48"/>
                  </a:lnTo>
                  <a:lnTo>
                    <a:pt x="286" y="59"/>
                  </a:lnTo>
                  <a:lnTo>
                    <a:pt x="254" y="71"/>
                  </a:lnTo>
                  <a:lnTo>
                    <a:pt x="223" y="84"/>
                  </a:lnTo>
                  <a:lnTo>
                    <a:pt x="196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1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6" y="203"/>
                  </a:lnTo>
                  <a:lnTo>
                    <a:pt x="51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6" y="273"/>
                  </a:lnTo>
                  <a:lnTo>
                    <a:pt x="23" y="284"/>
                  </a:lnTo>
                  <a:lnTo>
                    <a:pt x="19" y="294"/>
                  </a:lnTo>
                  <a:lnTo>
                    <a:pt x="17" y="305"/>
                  </a:lnTo>
                  <a:lnTo>
                    <a:pt x="13" y="329"/>
                  </a:lnTo>
                  <a:lnTo>
                    <a:pt x="10" y="356"/>
                  </a:lnTo>
                  <a:lnTo>
                    <a:pt x="7" y="387"/>
                  </a:lnTo>
                  <a:lnTo>
                    <a:pt x="5" y="422"/>
                  </a:lnTo>
                  <a:lnTo>
                    <a:pt x="3" y="460"/>
                  </a:lnTo>
                  <a:lnTo>
                    <a:pt x="1" y="502"/>
                  </a:lnTo>
                  <a:lnTo>
                    <a:pt x="1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1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5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7" y="1131"/>
                  </a:lnTo>
                  <a:lnTo>
                    <a:pt x="20" y="1143"/>
                  </a:lnTo>
                  <a:lnTo>
                    <a:pt x="24" y="1153"/>
                  </a:lnTo>
                  <a:lnTo>
                    <a:pt x="27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7" y="1204"/>
                  </a:lnTo>
                  <a:lnTo>
                    <a:pt x="53" y="1214"/>
                  </a:lnTo>
                  <a:lnTo>
                    <a:pt x="68" y="1234"/>
                  </a:lnTo>
                  <a:lnTo>
                    <a:pt x="85" y="1252"/>
                  </a:lnTo>
                  <a:lnTo>
                    <a:pt x="104" y="1271"/>
                  </a:lnTo>
                  <a:lnTo>
                    <a:pt x="126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2" y="1352"/>
                  </a:lnTo>
                  <a:lnTo>
                    <a:pt x="263" y="1366"/>
                  </a:lnTo>
                  <a:lnTo>
                    <a:pt x="296" y="1377"/>
                  </a:lnTo>
                  <a:lnTo>
                    <a:pt x="331" y="1388"/>
                  </a:lnTo>
                  <a:lnTo>
                    <a:pt x="367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5" y="1425"/>
                  </a:lnTo>
                  <a:lnTo>
                    <a:pt x="569" y="1429"/>
                  </a:lnTo>
                  <a:lnTo>
                    <a:pt x="613" y="1432"/>
                  </a:lnTo>
                  <a:lnTo>
                    <a:pt x="657" y="1433"/>
                  </a:lnTo>
                  <a:lnTo>
                    <a:pt x="704" y="1434"/>
                  </a:lnTo>
                  <a:lnTo>
                    <a:pt x="753" y="1433"/>
                  </a:lnTo>
                  <a:lnTo>
                    <a:pt x="799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2" y="1419"/>
                  </a:lnTo>
                  <a:lnTo>
                    <a:pt x="974" y="1412"/>
                  </a:lnTo>
                  <a:lnTo>
                    <a:pt x="1013" y="1404"/>
                  </a:lnTo>
                  <a:lnTo>
                    <a:pt x="1051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4" y="1349"/>
                  </a:lnTo>
                  <a:lnTo>
                    <a:pt x="1213" y="1335"/>
                  </a:lnTo>
                  <a:lnTo>
                    <a:pt x="1239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7" y="1268"/>
                  </a:lnTo>
                  <a:lnTo>
                    <a:pt x="1326" y="1249"/>
                  </a:lnTo>
                  <a:lnTo>
                    <a:pt x="1342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8" y="1171"/>
                  </a:lnTo>
                  <a:lnTo>
                    <a:pt x="1382" y="1160"/>
                  </a:lnTo>
                  <a:lnTo>
                    <a:pt x="1386" y="1149"/>
                  </a:lnTo>
                  <a:lnTo>
                    <a:pt x="1389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0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auto">
            <a:xfrm>
              <a:off x="1670050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59 w 1407"/>
                <a:gd name="T5" fmla="*/ 1000 h 1434"/>
                <a:gd name="T6" fmla="*/ 913 w 1407"/>
                <a:gd name="T7" fmla="*/ 1047 h 1434"/>
                <a:gd name="T8" fmla="*/ 848 w 1407"/>
                <a:gd name="T9" fmla="*/ 1079 h 1434"/>
                <a:gd name="T10" fmla="*/ 764 w 1407"/>
                <a:gd name="T11" fmla="*/ 1096 h 1434"/>
                <a:gd name="T12" fmla="*/ 669 w 1407"/>
                <a:gd name="T13" fmla="*/ 1098 h 1434"/>
                <a:gd name="T14" fmla="*/ 584 w 1407"/>
                <a:gd name="T15" fmla="*/ 1085 h 1434"/>
                <a:gd name="T16" fmla="*/ 514 w 1407"/>
                <a:gd name="T17" fmla="*/ 1056 h 1434"/>
                <a:gd name="T18" fmla="*/ 462 w 1407"/>
                <a:gd name="T19" fmla="*/ 1013 h 1434"/>
                <a:gd name="T20" fmla="*/ 432 w 1407"/>
                <a:gd name="T21" fmla="*/ 961 h 1434"/>
                <a:gd name="T22" fmla="*/ 423 w 1407"/>
                <a:gd name="T23" fmla="*/ 895 h 1434"/>
                <a:gd name="T24" fmla="*/ 420 w 1407"/>
                <a:gd name="T25" fmla="*/ 779 h 1434"/>
                <a:gd name="T26" fmla="*/ 422 w 1407"/>
                <a:gd name="T27" fmla="*/ 559 h 1434"/>
                <a:gd name="T28" fmla="*/ 428 w 1407"/>
                <a:gd name="T29" fmla="*/ 486 h 1434"/>
                <a:gd name="T30" fmla="*/ 453 w 1407"/>
                <a:gd name="T31" fmla="*/ 432 h 1434"/>
                <a:gd name="T32" fmla="*/ 499 w 1407"/>
                <a:gd name="T33" fmla="*/ 387 h 1434"/>
                <a:gd name="T34" fmla="*/ 565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8 w 1407"/>
                <a:gd name="T43" fmla="*/ 378 h 1434"/>
                <a:gd name="T44" fmla="*/ 950 w 1407"/>
                <a:gd name="T45" fmla="*/ 421 h 1434"/>
                <a:gd name="T46" fmla="*/ 979 w 1407"/>
                <a:gd name="T47" fmla="*/ 473 h 1434"/>
                <a:gd name="T48" fmla="*/ 990 w 1407"/>
                <a:gd name="T49" fmla="*/ 539 h 1434"/>
                <a:gd name="T50" fmla="*/ 993 w 1407"/>
                <a:gd name="T51" fmla="*/ 654 h 1434"/>
                <a:gd name="T52" fmla="*/ 1380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2 w 1407"/>
                <a:gd name="T59" fmla="*/ 56 h 1434"/>
                <a:gd name="T60" fmla="*/ 924 w 1407"/>
                <a:gd name="T61" fmla="*/ 14 h 1434"/>
                <a:gd name="T62" fmla="*/ 703 w 1407"/>
                <a:gd name="T63" fmla="*/ 0 h 1434"/>
                <a:gd name="T64" fmla="*/ 476 w 1407"/>
                <a:gd name="T65" fmla="*/ 14 h 1434"/>
                <a:gd name="T66" fmla="*/ 286 w 1407"/>
                <a:gd name="T67" fmla="*/ 59 h 1434"/>
                <a:gd name="T68" fmla="*/ 144 w 1407"/>
                <a:gd name="T69" fmla="*/ 131 h 1434"/>
                <a:gd name="T70" fmla="*/ 51 w 1407"/>
                <a:gd name="T71" fmla="*/ 223 h 1434"/>
                <a:gd name="T72" fmla="*/ 25 w 1407"/>
                <a:gd name="T73" fmla="*/ 273 h 1434"/>
                <a:gd name="T74" fmla="*/ 10 w 1407"/>
                <a:gd name="T75" fmla="*/ 356 h 1434"/>
                <a:gd name="T76" fmla="*/ 1 w 1407"/>
                <a:gd name="T77" fmla="*/ 549 h 1434"/>
                <a:gd name="T78" fmla="*/ 3 w 1407"/>
                <a:gd name="T79" fmla="*/ 975 h 1434"/>
                <a:gd name="T80" fmla="*/ 17 w 1407"/>
                <a:gd name="T81" fmla="*/ 1131 h 1434"/>
                <a:gd name="T82" fmla="*/ 36 w 1407"/>
                <a:gd name="T83" fmla="*/ 1184 h 1434"/>
                <a:gd name="T84" fmla="*/ 85 w 1407"/>
                <a:gd name="T85" fmla="*/ 1252 h 1434"/>
                <a:gd name="T86" fmla="*/ 203 w 1407"/>
                <a:gd name="T87" fmla="*/ 1338 h 1434"/>
                <a:gd name="T88" fmla="*/ 366 w 1407"/>
                <a:gd name="T89" fmla="*/ 1398 h 1434"/>
                <a:gd name="T90" fmla="*/ 568 w 1407"/>
                <a:gd name="T91" fmla="*/ 1429 h 1434"/>
                <a:gd name="T92" fmla="*/ 799 w 1407"/>
                <a:gd name="T93" fmla="*/ 1431 h 1434"/>
                <a:gd name="T94" fmla="*/ 1012 w 1407"/>
                <a:gd name="T95" fmla="*/ 1404 h 1434"/>
                <a:gd name="T96" fmla="*/ 1183 w 1407"/>
                <a:gd name="T97" fmla="*/ 1349 h 1434"/>
                <a:gd name="T98" fmla="*/ 1307 w 1407"/>
                <a:gd name="T99" fmla="*/ 1268 h 1434"/>
                <a:gd name="T100" fmla="*/ 1368 w 1407"/>
                <a:gd name="T101" fmla="*/ 1191 h 1434"/>
                <a:gd name="T102" fmla="*/ 1387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0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3" y="779"/>
                  </a:moveTo>
                  <a:lnTo>
                    <a:pt x="992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7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6" y="969"/>
                  </a:lnTo>
                  <a:lnTo>
                    <a:pt x="971" y="981"/>
                  </a:lnTo>
                  <a:lnTo>
                    <a:pt x="966" y="991"/>
                  </a:lnTo>
                  <a:lnTo>
                    <a:pt x="959" y="1000"/>
                  </a:lnTo>
                  <a:lnTo>
                    <a:pt x="952" y="1011"/>
                  </a:lnTo>
                  <a:lnTo>
                    <a:pt x="943" y="1020"/>
                  </a:lnTo>
                  <a:lnTo>
                    <a:pt x="934" y="1029"/>
                  </a:lnTo>
                  <a:lnTo>
                    <a:pt x="924" y="1038"/>
                  </a:lnTo>
                  <a:lnTo>
                    <a:pt x="913" y="1047"/>
                  </a:lnTo>
                  <a:lnTo>
                    <a:pt x="901" y="1054"/>
                  </a:lnTo>
                  <a:lnTo>
                    <a:pt x="889" y="1061"/>
                  </a:lnTo>
                  <a:lnTo>
                    <a:pt x="875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2" y="1084"/>
                  </a:lnTo>
                  <a:lnTo>
                    <a:pt x="816" y="1088"/>
                  </a:lnTo>
                  <a:lnTo>
                    <a:pt x="799" y="1091"/>
                  </a:lnTo>
                  <a:lnTo>
                    <a:pt x="782" y="1094"/>
                  </a:lnTo>
                  <a:lnTo>
                    <a:pt x="764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6" y="1099"/>
                  </a:lnTo>
                  <a:lnTo>
                    <a:pt x="688" y="1099"/>
                  </a:lnTo>
                  <a:lnTo>
                    <a:pt x="669" y="1098"/>
                  </a:lnTo>
                  <a:lnTo>
                    <a:pt x="651" y="1096"/>
                  </a:lnTo>
                  <a:lnTo>
                    <a:pt x="633" y="1094"/>
                  </a:lnTo>
                  <a:lnTo>
                    <a:pt x="617" y="1092"/>
                  </a:lnTo>
                  <a:lnTo>
                    <a:pt x="600" y="1089"/>
                  </a:lnTo>
                  <a:lnTo>
                    <a:pt x="584" y="1085"/>
                  </a:lnTo>
                  <a:lnTo>
                    <a:pt x="568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7" y="1063"/>
                  </a:lnTo>
                  <a:lnTo>
                    <a:pt x="514" y="1056"/>
                  </a:lnTo>
                  <a:lnTo>
                    <a:pt x="502" y="1049"/>
                  </a:lnTo>
                  <a:lnTo>
                    <a:pt x="491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2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2" y="961"/>
                  </a:lnTo>
                  <a:lnTo>
                    <a:pt x="429" y="950"/>
                  </a:lnTo>
                  <a:lnTo>
                    <a:pt x="427" y="938"/>
                  </a:lnTo>
                  <a:lnTo>
                    <a:pt x="425" y="926"/>
                  </a:lnTo>
                  <a:lnTo>
                    <a:pt x="424" y="911"/>
                  </a:lnTo>
                  <a:lnTo>
                    <a:pt x="423" y="895"/>
                  </a:lnTo>
                  <a:lnTo>
                    <a:pt x="422" y="876"/>
                  </a:lnTo>
                  <a:lnTo>
                    <a:pt x="421" y="855"/>
                  </a:lnTo>
                  <a:lnTo>
                    <a:pt x="420" y="832"/>
                  </a:lnTo>
                  <a:lnTo>
                    <a:pt x="420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0" y="627"/>
                  </a:lnTo>
                  <a:lnTo>
                    <a:pt x="420" y="603"/>
                  </a:lnTo>
                  <a:lnTo>
                    <a:pt x="421" y="580"/>
                  </a:lnTo>
                  <a:lnTo>
                    <a:pt x="422" y="559"/>
                  </a:lnTo>
                  <a:lnTo>
                    <a:pt x="422" y="541"/>
                  </a:lnTo>
                  <a:lnTo>
                    <a:pt x="424" y="524"/>
                  </a:lnTo>
                  <a:lnTo>
                    <a:pt x="425" y="510"/>
                  </a:lnTo>
                  <a:lnTo>
                    <a:pt x="426" y="497"/>
                  </a:lnTo>
                  <a:lnTo>
                    <a:pt x="428" y="486"/>
                  </a:lnTo>
                  <a:lnTo>
                    <a:pt x="431" y="475"/>
                  </a:lnTo>
                  <a:lnTo>
                    <a:pt x="435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0" y="423"/>
                  </a:lnTo>
                  <a:lnTo>
                    <a:pt x="468" y="414"/>
                  </a:lnTo>
                  <a:lnTo>
                    <a:pt x="479" y="403"/>
                  </a:lnTo>
                  <a:lnTo>
                    <a:pt x="488" y="395"/>
                  </a:lnTo>
                  <a:lnTo>
                    <a:pt x="499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6" y="366"/>
                  </a:lnTo>
                  <a:lnTo>
                    <a:pt x="551" y="360"/>
                  </a:lnTo>
                  <a:lnTo>
                    <a:pt x="565" y="355"/>
                  </a:lnTo>
                  <a:lnTo>
                    <a:pt x="581" y="350"/>
                  </a:lnTo>
                  <a:lnTo>
                    <a:pt x="597" y="346"/>
                  </a:lnTo>
                  <a:lnTo>
                    <a:pt x="614" y="342"/>
                  </a:lnTo>
                  <a:lnTo>
                    <a:pt x="631" y="339"/>
                  </a:lnTo>
                  <a:lnTo>
                    <a:pt x="649" y="337"/>
                  </a:lnTo>
                  <a:lnTo>
                    <a:pt x="667" y="335"/>
                  </a:lnTo>
                  <a:lnTo>
                    <a:pt x="687" y="334"/>
                  </a:lnTo>
                  <a:lnTo>
                    <a:pt x="706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5" y="341"/>
                  </a:lnTo>
                  <a:lnTo>
                    <a:pt x="812" y="346"/>
                  </a:lnTo>
                  <a:lnTo>
                    <a:pt x="828" y="349"/>
                  </a:lnTo>
                  <a:lnTo>
                    <a:pt x="843" y="354"/>
                  </a:lnTo>
                  <a:lnTo>
                    <a:pt x="858" y="359"/>
                  </a:lnTo>
                  <a:lnTo>
                    <a:pt x="872" y="364"/>
                  </a:lnTo>
                  <a:lnTo>
                    <a:pt x="886" y="370"/>
                  </a:lnTo>
                  <a:lnTo>
                    <a:pt x="898" y="378"/>
                  </a:lnTo>
                  <a:lnTo>
                    <a:pt x="910" y="385"/>
                  </a:lnTo>
                  <a:lnTo>
                    <a:pt x="922" y="393"/>
                  </a:lnTo>
                  <a:lnTo>
                    <a:pt x="932" y="402"/>
                  </a:lnTo>
                  <a:lnTo>
                    <a:pt x="941" y="412"/>
                  </a:lnTo>
                  <a:lnTo>
                    <a:pt x="950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0" y="452"/>
                  </a:lnTo>
                  <a:lnTo>
                    <a:pt x="975" y="462"/>
                  </a:lnTo>
                  <a:lnTo>
                    <a:pt x="979" y="473"/>
                  </a:lnTo>
                  <a:lnTo>
                    <a:pt x="983" y="484"/>
                  </a:lnTo>
                  <a:lnTo>
                    <a:pt x="985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2" y="626"/>
                  </a:lnTo>
                  <a:lnTo>
                    <a:pt x="993" y="654"/>
                  </a:lnTo>
                  <a:lnTo>
                    <a:pt x="993" y="779"/>
                  </a:lnTo>
                  <a:close/>
                  <a:moveTo>
                    <a:pt x="1390" y="301"/>
                  </a:moveTo>
                  <a:lnTo>
                    <a:pt x="1387" y="291"/>
                  </a:lnTo>
                  <a:lnTo>
                    <a:pt x="1384" y="280"/>
                  </a:lnTo>
                  <a:lnTo>
                    <a:pt x="1380" y="270"/>
                  </a:lnTo>
                  <a:lnTo>
                    <a:pt x="1376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1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5" y="95"/>
                  </a:lnTo>
                  <a:lnTo>
                    <a:pt x="1175" y="81"/>
                  </a:lnTo>
                  <a:lnTo>
                    <a:pt x="1144" y="68"/>
                  </a:lnTo>
                  <a:lnTo>
                    <a:pt x="1112" y="56"/>
                  </a:lnTo>
                  <a:lnTo>
                    <a:pt x="1077" y="45"/>
                  </a:lnTo>
                  <a:lnTo>
                    <a:pt x="1041" y="36"/>
                  </a:lnTo>
                  <a:lnTo>
                    <a:pt x="1003" y="27"/>
                  </a:lnTo>
                  <a:lnTo>
                    <a:pt x="964" y="20"/>
                  </a:lnTo>
                  <a:lnTo>
                    <a:pt x="924" y="14"/>
                  </a:lnTo>
                  <a:lnTo>
                    <a:pt x="882" y="9"/>
                  </a:lnTo>
                  <a:lnTo>
                    <a:pt x="839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3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2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4" y="21"/>
                  </a:lnTo>
                  <a:lnTo>
                    <a:pt x="394" y="28"/>
                  </a:lnTo>
                  <a:lnTo>
                    <a:pt x="357" y="38"/>
                  </a:lnTo>
                  <a:lnTo>
                    <a:pt x="320" y="48"/>
                  </a:lnTo>
                  <a:lnTo>
                    <a:pt x="286" y="59"/>
                  </a:lnTo>
                  <a:lnTo>
                    <a:pt x="254" y="71"/>
                  </a:lnTo>
                  <a:lnTo>
                    <a:pt x="223" y="84"/>
                  </a:lnTo>
                  <a:lnTo>
                    <a:pt x="194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0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5" y="203"/>
                  </a:lnTo>
                  <a:lnTo>
                    <a:pt x="51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5" y="273"/>
                  </a:lnTo>
                  <a:lnTo>
                    <a:pt x="22" y="284"/>
                  </a:lnTo>
                  <a:lnTo>
                    <a:pt x="19" y="294"/>
                  </a:lnTo>
                  <a:lnTo>
                    <a:pt x="17" y="305"/>
                  </a:lnTo>
                  <a:lnTo>
                    <a:pt x="13" y="329"/>
                  </a:lnTo>
                  <a:lnTo>
                    <a:pt x="10" y="356"/>
                  </a:lnTo>
                  <a:lnTo>
                    <a:pt x="7" y="387"/>
                  </a:lnTo>
                  <a:lnTo>
                    <a:pt x="4" y="422"/>
                  </a:lnTo>
                  <a:lnTo>
                    <a:pt x="3" y="460"/>
                  </a:lnTo>
                  <a:lnTo>
                    <a:pt x="1" y="502"/>
                  </a:lnTo>
                  <a:lnTo>
                    <a:pt x="1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1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5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7" y="1131"/>
                  </a:lnTo>
                  <a:lnTo>
                    <a:pt x="20" y="1143"/>
                  </a:lnTo>
                  <a:lnTo>
                    <a:pt x="22" y="1153"/>
                  </a:lnTo>
                  <a:lnTo>
                    <a:pt x="26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6" y="1204"/>
                  </a:lnTo>
                  <a:lnTo>
                    <a:pt x="53" y="1214"/>
                  </a:lnTo>
                  <a:lnTo>
                    <a:pt x="68" y="1234"/>
                  </a:lnTo>
                  <a:lnTo>
                    <a:pt x="85" y="1252"/>
                  </a:lnTo>
                  <a:lnTo>
                    <a:pt x="104" y="1271"/>
                  </a:lnTo>
                  <a:lnTo>
                    <a:pt x="125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1" y="1352"/>
                  </a:lnTo>
                  <a:lnTo>
                    <a:pt x="262" y="1366"/>
                  </a:lnTo>
                  <a:lnTo>
                    <a:pt x="295" y="1377"/>
                  </a:lnTo>
                  <a:lnTo>
                    <a:pt x="330" y="1388"/>
                  </a:lnTo>
                  <a:lnTo>
                    <a:pt x="366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5" y="1425"/>
                  </a:lnTo>
                  <a:lnTo>
                    <a:pt x="568" y="1429"/>
                  </a:lnTo>
                  <a:lnTo>
                    <a:pt x="612" y="1432"/>
                  </a:lnTo>
                  <a:lnTo>
                    <a:pt x="657" y="1433"/>
                  </a:lnTo>
                  <a:lnTo>
                    <a:pt x="703" y="1434"/>
                  </a:lnTo>
                  <a:lnTo>
                    <a:pt x="753" y="1433"/>
                  </a:lnTo>
                  <a:lnTo>
                    <a:pt x="799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2" y="1419"/>
                  </a:lnTo>
                  <a:lnTo>
                    <a:pt x="973" y="1412"/>
                  </a:lnTo>
                  <a:lnTo>
                    <a:pt x="1012" y="1404"/>
                  </a:lnTo>
                  <a:lnTo>
                    <a:pt x="1051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3" y="1349"/>
                  </a:lnTo>
                  <a:lnTo>
                    <a:pt x="1212" y="1335"/>
                  </a:lnTo>
                  <a:lnTo>
                    <a:pt x="1239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7" y="1268"/>
                  </a:lnTo>
                  <a:lnTo>
                    <a:pt x="1326" y="1249"/>
                  </a:lnTo>
                  <a:lnTo>
                    <a:pt x="1342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7" y="1171"/>
                  </a:lnTo>
                  <a:lnTo>
                    <a:pt x="1381" y="1160"/>
                  </a:lnTo>
                  <a:lnTo>
                    <a:pt x="1385" y="1149"/>
                  </a:lnTo>
                  <a:lnTo>
                    <a:pt x="1387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0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1547813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60 w 1407"/>
                <a:gd name="T5" fmla="*/ 1000 h 1434"/>
                <a:gd name="T6" fmla="*/ 914 w 1407"/>
                <a:gd name="T7" fmla="*/ 1047 h 1434"/>
                <a:gd name="T8" fmla="*/ 848 w 1407"/>
                <a:gd name="T9" fmla="*/ 1079 h 1434"/>
                <a:gd name="T10" fmla="*/ 765 w 1407"/>
                <a:gd name="T11" fmla="*/ 1096 h 1434"/>
                <a:gd name="T12" fmla="*/ 670 w 1407"/>
                <a:gd name="T13" fmla="*/ 1098 h 1434"/>
                <a:gd name="T14" fmla="*/ 585 w 1407"/>
                <a:gd name="T15" fmla="*/ 1085 h 1434"/>
                <a:gd name="T16" fmla="*/ 514 w 1407"/>
                <a:gd name="T17" fmla="*/ 1056 h 1434"/>
                <a:gd name="T18" fmla="*/ 463 w 1407"/>
                <a:gd name="T19" fmla="*/ 1013 h 1434"/>
                <a:gd name="T20" fmla="*/ 433 w 1407"/>
                <a:gd name="T21" fmla="*/ 961 h 1434"/>
                <a:gd name="T22" fmla="*/ 424 w 1407"/>
                <a:gd name="T23" fmla="*/ 895 h 1434"/>
                <a:gd name="T24" fmla="*/ 420 w 1407"/>
                <a:gd name="T25" fmla="*/ 779 h 1434"/>
                <a:gd name="T26" fmla="*/ 423 w 1407"/>
                <a:gd name="T27" fmla="*/ 559 h 1434"/>
                <a:gd name="T28" fmla="*/ 430 w 1407"/>
                <a:gd name="T29" fmla="*/ 486 h 1434"/>
                <a:gd name="T30" fmla="*/ 453 w 1407"/>
                <a:gd name="T31" fmla="*/ 432 h 1434"/>
                <a:gd name="T32" fmla="*/ 500 w 1407"/>
                <a:gd name="T33" fmla="*/ 387 h 1434"/>
                <a:gd name="T34" fmla="*/ 566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9 w 1407"/>
                <a:gd name="T43" fmla="*/ 378 h 1434"/>
                <a:gd name="T44" fmla="*/ 951 w 1407"/>
                <a:gd name="T45" fmla="*/ 421 h 1434"/>
                <a:gd name="T46" fmla="*/ 981 w 1407"/>
                <a:gd name="T47" fmla="*/ 473 h 1434"/>
                <a:gd name="T48" fmla="*/ 990 w 1407"/>
                <a:gd name="T49" fmla="*/ 539 h 1434"/>
                <a:gd name="T50" fmla="*/ 992 w 1407"/>
                <a:gd name="T51" fmla="*/ 654 h 1434"/>
                <a:gd name="T52" fmla="*/ 1381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3 w 1407"/>
                <a:gd name="T59" fmla="*/ 56 h 1434"/>
                <a:gd name="T60" fmla="*/ 924 w 1407"/>
                <a:gd name="T61" fmla="*/ 14 h 1434"/>
                <a:gd name="T62" fmla="*/ 704 w 1407"/>
                <a:gd name="T63" fmla="*/ 0 h 1434"/>
                <a:gd name="T64" fmla="*/ 476 w 1407"/>
                <a:gd name="T65" fmla="*/ 14 h 1434"/>
                <a:gd name="T66" fmla="*/ 287 w 1407"/>
                <a:gd name="T67" fmla="*/ 59 h 1434"/>
                <a:gd name="T68" fmla="*/ 144 w 1407"/>
                <a:gd name="T69" fmla="*/ 131 h 1434"/>
                <a:gd name="T70" fmla="*/ 52 w 1407"/>
                <a:gd name="T71" fmla="*/ 223 h 1434"/>
                <a:gd name="T72" fmla="*/ 26 w 1407"/>
                <a:gd name="T73" fmla="*/ 273 h 1434"/>
                <a:gd name="T74" fmla="*/ 9 w 1407"/>
                <a:gd name="T75" fmla="*/ 356 h 1434"/>
                <a:gd name="T76" fmla="*/ 0 w 1407"/>
                <a:gd name="T77" fmla="*/ 549 h 1434"/>
                <a:gd name="T78" fmla="*/ 3 w 1407"/>
                <a:gd name="T79" fmla="*/ 975 h 1434"/>
                <a:gd name="T80" fmla="*/ 18 w 1407"/>
                <a:gd name="T81" fmla="*/ 1131 h 1434"/>
                <a:gd name="T82" fmla="*/ 36 w 1407"/>
                <a:gd name="T83" fmla="*/ 1184 h 1434"/>
                <a:gd name="T84" fmla="*/ 86 w 1407"/>
                <a:gd name="T85" fmla="*/ 1252 h 1434"/>
                <a:gd name="T86" fmla="*/ 203 w 1407"/>
                <a:gd name="T87" fmla="*/ 1338 h 1434"/>
                <a:gd name="T88" fmla="*/ 367 w 1407"/>
                <a:gd name="T89" fmla="*/ 1398 h 1434"/>
                <a:gd name="T90" fmla="*/ 569 w 1407"/>
                <a:gd name="T91" fmla="*/ 1429 h 1434"/>
                <a:gd name="T92" fmla="*/ 800 w 1407"/>
                <a:gd name="T93" fmla="*/ 1431 h 1434"/>
                <a:gd name="T94" fmla="*/ 1013 w 1407"/>
                <a:gd name="T95" fmla="*/ 1404 h 1434"/>
                <a:gd name="T96" fmla="*/ 1184 w 1407"/>
                <a:gd name="T97" fmla="*/ 1349 h 1434"/>
                <a:gd name="T98" fmla="*/ 1308 w 1407"/>
                <a:gd name="T99" fmla="*/ 1268 h 1434"/>
                <a:gd name="T100" fmla="*/ 1368 w 1407"/>
                <a:gd name="T101" fmla="*/ 1191 h 1434"/>
                <a:gd name="T102" fmla="*/ 1389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1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2" y="779"/>
                  </a:moveTo>
                  <a:lnTo>
                    <a:pt x="992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7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7" y="969"/>
                  </a:lnTo>
                  <a:lnTo>
                    <a:pt x="973" y="981"/>
                  </a:lnTo>
                  <a:lnTo>
                    <a:pt x="967" y="991"/>
                  </a:lnTo>
                  <a:lnTo>
                    <a:pt x="960" y="1000"/>
                  </a:lnTo>
                  <a:lnTo>
                    <a:pt x="952" y="1011"/>
                  </a:lnTo>
                  <a:lnTo>
                    <a:pt x="944" y="1020"/>
                  </a:lnTo>
                  <a:lnTo>
                    <a:pt x="935" y="1029"/>
                  </a:lnTo>
                  <a:lnTo>
                    <a:pt x="924" y="1038"/>
                  </a:lnTo>
                  <a:lnTo>
                    <a:pt x="914" y="1047"/>
                  </a:lnTo>
                  <a:lnTo>
                    <a:pt x="902" y="1054"/>
                  </a:lnTo>
                  <a:lnTo>
                    <a:pt x="889" y="1061"/>
                  </a:lnTo>
                  <a:lnTo>
                    <a:pt x="877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3" y="1084"/>
                  </a:lnTo>
                  <a:lnTo>
                    <a:pt x="816" y="1088"/>
                  </a:lnTo>
                  <a:lnTo>
                    <a:pt x="800" y="1091"/>
                  </a:lnTo>
                  <a:lnTo>
                    <a:pt x="782" y="1094"/>
                  </a:lnTo>
                  <a:lnTo>
                    <a:pt x="765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7" y="1099"/>
                  </a:lnTo>
                  <a:lnTo>
                    <a:pt x="688" y="1099"/>
                  </a:lnTo>
                  <a:lnTo>
                    <a:pt x="670" y="1098"/>
                  </a:lnTo>
                  <a:lnTo>
                    <a:pt x="651" y="1096"/>
                  </a:lnTo>
                  <a:lnTo>
                    <a:pt x="634" y="1094"/>
                  </a:lnTo>
                  <a:lnTo>
                    <a:pt x="617" y="1092"/>
                  </a:lnTo>
                  <a:lnTo>
                    <a:pt x="601" y="1089"/>
                  </a:lnTo>
                  <a:lnTo>
                    <a:pt x="585" y="1085"/>
                  </a:lnTo>
                  <a:lnTo>
                    <a:pt x="570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8" y="1063"/>
                  </a:lnTo>
                  <a:lnTo>
                    <a:pt x="514" y="1056"/>
                  </a:lnTo>
                  <a:lnTo>
                    <a:pt x="503" y="1049"/>
                  </a:lnTo>
                  <a:lnTo>
                    <a:pt x="492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3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3" y="961"/>
                  </a:lnTo>
                  <a:lnTo>
                    <a:pt x="430" y="950"/>
                  </a:lnTo>
                  <a:lnTo>
                    <a:pt x="428" y="938"/>
                  </a:lnTo>
                  <a:lnTo>
                    <a:pt x="426" y="926"/>
                  </a:lnTo>
                  <a:lnTo>
                    <a:pt x="425" y="911"/>
                  </a:lnTo>
                  <a:lnTo>
                    <a:pt x="424" y="895"/>
                  </a:lnTo>
                  <a:lnTo>
                    <a:pt x="423" y="876"/>
                  </a:lnTo>
                  <a:lnTo>
                    <a:pt x="421" y="855"/>
                  </a:lnTo>
                  <a:lnTo>
                    <a:pt x="420" y="832"/>
                  </a:lnTo>
                  <a:lnTo>
                    <a:pt x="420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0" y="627"/>
                  </a:lnTo>
                  <a:lnTo>
                    <a:pt x="420" y="603"/>
                  </a:lnTo>
                  <a:lnTo>
                    <a:pt x="421" y="580"/>
                  </a:lnTo>
                  <a:lnTo>
                    <a:pt x="423" y="559"/>
                  </a:lnTo>
                  <a:lnTo>
                    <a:pt x="424" y="541"/>
                  </a:lnTo>
                  <a:lnTo>
                    <a:pt x="425" y="524"/>
                  </a:lnTo>
                  <a:lnTo>
                    <a:pt x="426" y="510"/>
                  </a:lnTo>
                  <a:lnTo>
                    <a:pt x="428" y="497"/>
                  </a:lnTo>
                  <a:lnTo>
                    <a:pt x="430" y="486"/>
                  </a:lnTo>
                  <a:lnTo>
                    <a:pt x="433" y="475"/>
                  </a:lnTo>
                  <a:lnTo>
                    <a:pt x="436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1" y="423"/>
                  </a:lnTo>
                  <a:lnTo>
                    <a:pt x="469" y="414"/>
                  </a:lnTo>
                  <a:lnTo>
                    <a:pt x="479" y="403"/>
                  </a:lnTo>
                  <a:lnTo>
                    <a:pt x="488" y="395"/>
                  </a:lnTo>
                  <a:lnTo>
                    <a:pt x="500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7" y="366"/>
                  </a:lnTo>
                  <a:lnTo>
                    <a:pt x="551" y="360"/>
                  </a:lnTo>
                  <a:lnTo>
                    <a:pt x="566" y="355"/>
                  </a:lnTo>
                  <a:lnTo>
                    <a:pt x="581" y="350"/>
                  </a:lnTo>
                  <a:lnTo>
                    <a:pt x="598" y="346"/>
                  </a:lnTo>
                  <a:lnTo>
                    <a:pt x="614" y="342"/>
                  </a:lnTo>
                  <a:lnTo>
                    <a:pt x="632" y="339"/>
                  </a:lnTo>
                  <a:lnTo>
                    <a:pt x="649" y="337"/>
                  </a:lnTo>
                  <a:lnTo>
                    <a:pt x="668" y="335"/>
                  </a:lnTo>
                  <a:lnTo>
                    <a:pt x="687" y="334"/>
                  </a:lnTo>
                  <a:lnTo>
                    <a:pt x="707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5" y="341"/>
                  </a:lnTo>
                  <a:lnTo>
                    <a:pt x="812" y="346"/>
                  </a:lnTo>
                  <a:lnTo>
                    <a:pt x="828" y="349"/>
                  </a:lnTo>
                  <a:lnTo>
                    <a:pt x="844" y="354"/>
                  </a:lnTo>
                  <a:lnTo>
                    <a:pt x="858" y="359"/>
                  </a:lnTo>
                  <a:lnTo>
                    <a:pt x="873" y="364"/>
                  </a:lnTo>
                  <a:lnTo>
                    <a:pt x="886" y="370"/>
                  </a:lnTo>
                  <a:lnTo>
                    <a:pt x="899" y="378"/>
                  </a:lnTo>
                  <a:lnTo>
                    <a:pt x="911" y="385"/>
                  </a:lnTo>
                  <a:lnTo>
                    <a:pt x="922" y="393"/>
                  </a:lnTo>
                  <a:lnTo>
                    <a:pt x="933" y="402"/>
                  </a:lnTo>
                  <a:lnTo>
                    <a:pt x="942" y="412"/>
                  </a:lnTo>
                  <a:lnTo>
                    <a:pt x="951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2" y="452"/>
                  </a:lnTo>
                  <a:lnTo>
                    <a:pt x="977" y="462"/>
                  </a:lnTo>
                  <a:lnTo>
                    <a:pt x="981" y="473"/>
                  </a:lnTo>
                  <a:lnTo>
                    <a:pt x="984" y="484"/>
                  </a:lnTo>
                  <a:lnTo>
                    <a:pt x="986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2" y="626"/>
                  </a:lnTo>
                  <a:lnTo>
                    <a:pt x="992" y="654"/>
                  </a:lnTo>
                  <a:lnTo>
                    <a:pt x="992" y="779"/>
                  </a:lnTo>
                  <a:close/>
                  <a:moveTo>
                    <a:pt x="1390" y="301"/>
                  </a:moveTo>
                  <a:lnTo>
                    <a:pt x="1388" y="291"/>
                  </a:lnTo>
                  <a:lnTo>
                    <a:pt x="1385" y="280"/>
                  </a:lnTo>
                  <a:lnTo>
                    <a:pt x="1381" y="270"/>
                  </a:lnTo>
                  <a:lnTo>
                    <a:pt x="1377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2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6" y="95"/>
                  </a:lnTo>
                  <a:lnTo>
                    <a:pt x="1177" y="81"/>
                  </a:lnTo>
                  <a:lnTo>
                    <a:pt x="1145" y="68"/>
                  </a:lnTo>
                  <a:lnTo>
                    <a:pt x="1113" y="56"/>
                  </a:lnTo>
                  <a:lnTo>
                    <a:pt x="1078" y="45"/>
                  </a:lnTo>
                  <a:lnTo>
                    <a:pt x="1042" y="36"/>
                  </a:lnTo>
                  <a:lnTo>
                    <a:pt x="1004" y="27"/>
                  </a:lnTo>
                  <a:lnTo>
                    <a:pt x="964" y="20"/>
                  </a:lnTo>
                  <a:lnTo>
                    <a:pt x="924" y="14"/>
                  </a:lnTo>
                  <a:lnTo>
                    <a:pt x="882" y="9"/>
                  </a:lnTo>
                  <a:lnTo>
                    <a:pt x="840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4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3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5" y="21"/>
                  </a:lnTo>
                  <a:lnTo>
                    <a:pt x="396" y="28"/>
                  </a:lnTo>
                  <a:lnTo>
                    <a:pt x="358" y="38"/>
                  </a:lnTo>
                  <a:lnTo>
                    <a:pt x="322" y="48"/>
                  </a:lnTo>
                  <a:lnTo>
                    <a:pt x="287" y="59"/>
                  </a:lnTo>
                  <a:lnTo>
                    <a:pt x="255" y="71"/>
                  </a:lnTo>
                  <a:lnTo>
                    <a:pt x="224" y="84"/>
                  </a:lnTo>
                  <a:lnTo>
                    <a:pt x="196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1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5" y="203"/>
                  </a:lnTo>
                  <a:lnTo>
                    <a:pt x="52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6" y="273"/>
                  </a:lnTo>
                  <a:lnTo>
                    <a:pt x="23" y="284"/>
                  </a:lnTo>
                  <a:lnTo>
                    <a:pt x="20" y="294"/>
                  </a:lnTo>
                  <a:lnTo>
                    <a:pt x="18" y="305"/>
                  </a:lnTo>
                  <a:lnTo>
                    <a:pt x="13" y="329"/>
                  </a:lnTo>
                  <a:lnTo>
                    <a:pt x="9" y="356"/>
                  </a:lnTo>
                  <a:lnTo>
                    <a:pt x="7" y="387"/>
                  </a:lnTo>
                  <a:lnTo>
                    <a:pt x="4" y="422"/>
                  </a:lnTo>
                  <a:lnTo>
                    <a:pt x="2" y="460"/>
                  </a:lnTo>
                  <a:lnTo>
                    <a:pt x="1" y="502"/>
                  </a:lnTo>
                  <a:lnTo>
                    <a:pt x="0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0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4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8" y="1131"/>
                  </a:lnTo>
                  <a:lnTo>
                    <a:pt x="21" y="1143"/>
                  </a:lnTo>
                  <a:lnTo>
                    <a:pt x="24" y="1153"/>
                  </a:lnTo>
                  <a:lnTo>
                    <a:pt x="27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7" y="1204"/>
                  </a:lnTo>
                  <a:lnTo>
                    <a:pt x="54" y="1214"/>
                  </a:lnTo>
                  <a:lnTo>
                    <a:pt x="68" y="1234"/>
                  </a:lnTo>
                  <a:lnTo>
                    <a:pt x="86" y="1252"/>
                  </a:lnTo>
                  <a:lnTo>
                    <a:pt x="104" y="1271"/>
                  </a:lnTo>
                  <a:lnTo>
                    <a:pt x="126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2" y="1352"/>
                  </a:lnTo>
                  <a:lnTo>
                    <a:pt x="263" y="1366"/>
                  </a:lnTo>
                  <a:lnTo>
                    <a:pt x="296" y="1377"/>
                  </a:lnTo>
                  <a:lnTo>
                    <a:pt x="330" y="1388"/>
                  </a:lnTo>
                  <a:lnTo>
                    <a:pt x="367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6" y="1425"/>
                  </a:lnTo>
                  <a:lnTo>
                    <a:pt x="569" y="1429"/>
                  </a:lnTo>
                  <a:lnTo>
                    <a:pt x="612" y="1432"/>
                  </a:lnTo>
                  <a:lnTo>
                    <a:pt x="657" y="1433"/>
                  </a:lnTo>
                  <a:lnTo>
                    <a:pt x="704" y="1434"/>
                  </a:lnTo>
                  <a:lnTo>
                    <a:pt x="753" y="1433"/>
                  </a:lnTo>
                  <a:lnTo>
                    <a:pt x="800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3" y="1419"/>
                  </a:lnTo>
                  <a:lnTo>
                    <a:pt x="973" y="1412"/>
                  </a:lnTo>
                  <a:lnTo>
                    <a:pt x="1013" y="1404"/>
                  </a:lnTo>
                  <a:lnTo>
                    <a:pt x="1050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4" y="1349"/>
                  </a:lnTo>
                  <a:lnTo>
                    <a:pt x="1213" y="1335"/>
                  </a:lnTo>
                  <a:lnTo>
                    <a:pt x="1240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8" y="1268"/>
                  </a:lnTo>
                  <a:lnTo>
                    <a:pt x="1326" y="1249"/>
                  </a:lnTo>
                  <a:lnTo>
                    <a:pt x="1343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9" y="1171"/>
                  </a:lnTo>
                  <a:lnTo>
                    <a:pt x="1382" y="1160"/>
                  </a:lnTo>
                  <a:lnTo>
                    <a:pt x="1386" y="1149"/>
                  </a:lnTo>
                  <a:lnTo>
                    <a:pt x="1389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1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3" name="Freeform 9"/>
            <p:cNvSpPr/>
            <p:nvPr userDrawn="1"/>
          </p:nvSpPr>
          <p:spPr bwMode="auto">
            <a:xfrm>
              <a:off x="2198688" y="6615131"/>
              <a:ext cx="100013" cy="104775"/>
            </a:xfrm>
            <a:custGeom>
              <a:avLst/>
              <a:gdLst>
                <a:gd name="T0" fmla="*/ 0 w 1329"/>
                <a:gd name="T1" fmla="*/ 1386 h 1386"/>
                <a:gd name="T2" fmla="*/ 404 w 1329"/>
                <a:gd name="T3" fmla="*/ 1386 h 1386"/>
                <a:gd name="T4" fmla="*/ 404 w 1329"/>
                <a:gd name="T5" fmla="*/ 625 h 1386"/>
                <a:gd name="T6" fmla="*/ 924 w 1329"/>
                <a:gd name="T7" fmla="*/ 1386 h 1386"/>
                <a:gd name="T8" fmla="*/ 1329 w 1329"/>
                <a:gd name="T9" fmla="*/ 1386 h 1386"/>
                <a:gd name="T10" fmla="*/ 1329 w 1329"/>
                <a:gd name="T11" fmla="*/ 0 h 1386"/>
                <a:gd name="T12" fmla="*/ 924 w 1329"/>
                <a:gd name="T13" fmla="*/ 0 h 1386"/>
                <a:gd name="T14" fmla="*/ 924 w 1329"/>
                <a:gd name="T15" fmla="*/ 768 h 1386"/>
                <a:gd name="T16" fmla="*/ 401 w 1329"/>
                <a:gd name="T17" fmla="*/ 0 h 1386"/>
                <a:gd name="T18" fmla="*/ 0 w 1329"/>
                <a:gd name="T19" fmla="*/ 0 h 1386"/>
                <a:gd name="T20" fmla="*/ 0 w 1329"/>
                <a:gd name="T21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9" h="1386">
                  <a:moveTo>
                    <a:pt x="0" y="1386"/>
                  </a:moveTo>
                  <a:lnTo>
                    <a:pt x="404" y="1386"/>
                  </a:lnTo>
                  <a:lnTo>
                    <a:pt x="404" y="625"/>
                  </a:lnTo>
                  <a:lnTo>
                    <a:pt x="924" y="1386"/>
                  </a:lnTo>
                  <a:lnTo>
                    <a:pt x="1329" y="1386"/>
                  </a:lnTo>
                  <a:lnTo>
                    <a:pt x="1329" y="0"/>
                  </a:lnTo>
                  <a:lnTo>
                    <a:pt x="924" y="0"/>
                  </a:lnTo>
                  <a:lnTo>
                    <a:pt x="924" y="768"/>
                  </a:lnTo>
                  <a:lnTo>
                    <a:pt x="401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2028825" y="6615131"/>
              <a:ext cx="31750" cy="104775"/>
            </a:xfrm>
            <a:prstGeom prst="rect">
              <a:avLst/>
            </a:pr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Freeform 11"/>
            <p:cNvSpPr/>
            <p:nvPr userDrawn="1"/>
          </p:nvSpPr>
          <p:spPr bwMode="auto">
            <a:xfrm>
              <a:off x="1928813" y="6615131"/>
              <a:ext cx="84138" cy="104775"/>
            </a:xfrm>
            <a:custGeom>
              <a:avLst/>
              <a:gdLst>
                <a:gd name="T0" fmla="*/ 0 w 1104"/>
                <a:gd name="T1" fmla="*/ 1386 h 1386"/>
                <a:gd name="T2" fmla="*/ 1104 w 1104"/>
                <a:gd name="T3" fmla="*/ 1386 h 1386"/>
                <a:gd name="T4" fmla="*/ 1104 w 1104"/>
                <a:gd name="T5" fmla="*/ 1046 h 1386"/>
                <a:gd name="T6" fmla="*/ 434 w 1104"/>
                <a:gd name="T7" fmla="*/ 1046 h 1386"/>
                <a:gd name="T8" fmla="*/ 434 w 1104"/>
                <a:gd name="T9" fmla="*/ 0 h 1386"/>
                <a:gd name="T10" fmla="*/ 0 w 1104"/>
                <a:gd name="T11" fmla="*/ 0 h 1386"/>
                <a:gd name="T12" fmla="*/ 0 w 1104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386">
                  <a:moveTo>
                    <a:pt x="0" y="1386"/>
                  </a:moveTo>
                  <a:lnTo>
                    <a:pt x="1104" y="1386"/>
                  </a:lnTo>
                  <a:lnTo>
                    <a:pt x="1104" y="1046"/>
                  </a:lnTo>
                  <a:lnTo>
                    <a:pt x="434" y="1046"/>
                  </a:lnTo>
                  <a:lnTo>
                    <a:pt x="434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Freeform 12"/>
            <p:cNvSpPr/>
            <p:nvPr userDrawn="1"/>
          </p:nvSpPr>
          <p:spPr bwMode="auto">
            <a:xfrm>
              <a:off x="1792288" y="6615131"/>
              <a:ext cx="117475" cy="104775"/>
            </a:xfrm>
            <a:custGeom>
              <a:avLst/>
              <a:gdLst>
                <a:gd name="T0" fmla="*/ 0 w 1562"/>
                <a:gd name="T1" fmla="*/ 1386 h 1386"/>
                <a:gd name="T2" fmla="*/ 353 w 1562"/>
                <a:gd name="T3" fmla="*/ 1386 h 1386"/>
                <a:gd name="T4" fmla="*/ 353 w 1562"/>
                <a:gd name="T5" fmla="*/ 330 h 1386"/>
                <a:gd name="T6" fmla="*/ 623 w 1562"/>
                <a:gd name="T7" fmla="*/ 1386 h 1386"/>
                <a:gd name="T8" fmla="*/ 940 w 1562"/>
                <a:gd name="T9" fmla="*/ 1386 h 1386"/>
                <a:gd name="T10" fmla="*/ 1211 w 1562"/>
                <a:gd name="T11" fmla="*/ 305 h 1386"/>
                <a:gd name="T12" fmla="*/ 1211 w 1562"/>
                <a:gd name="T13" fmla="*/ 1386 h 1386"/>
                <a:gd name="T14" fmla="*/ 1562 w 1562"/>
                <a:gd name="T15" fmla="*/ 1386 h 1386"/>
                <a:gd name="T16" fmla="*/ 1562 w 1562"/>
                <a:gd name="T17" fmla="*/ 0 h 1386"/>
                <a:gd name="T18" fmla="*/ 951 w 1562"/>
                <a:gd name="T19" fmla="*/ 0 h 1386"/>
                <a:gd name="T20" fmla="*/ 783 w 1562"/>
                <a:gd name="T21" fmla="*/ 695 h 1386"/>
                <a:gd name="T22" fmla="*/ 614 w 1562"/>
                <a:gd name="T23" fmla="*/ 0 h 1386"/>
                <a:gd name="T24" fmla="*/ 0 w 1562"/>
                <a:gd name="T25" fmla="*/ 0 h 1386"/>
                <a:gd name="T26" fmla="*/ 0 w 1562"/>
                <a:gd name="T2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2" h="1386">
                  <a:moveTo>
                    <a:pt x="0" y="1386"/>
                  </a:moveTo>
                  <a:lnTo>
                    <a:pt x="353" y="1386"/>
                  </a:lnTo>
                  <a:lnTo>
                    <a:pt x="353" y="330"/>
                  </a:lnTo>
                  <a:lnTo>
                    <a:pt x="623" y="1386"/>
                  </a:lnTo>
                  <a:lnTo>
                    <a:pt x="940" y="1386"/>
                  </a:lnTo>
                  <a:lnTo>
                    <a:pt x="1211" y="305"/>
                  </a:lnTo>
                  <a:lnTo>
                    <a:pt x="1211" y="1386"/>
                  </a:lnTo>
                  <a:lnTo>
                    <a:pt x="1562" y="1386"/>
                  </a:lnTo>
                  <a:lnTo>
                    <a:pt x="1562" y="0"/>
                  </a:lnTo>
                  <a:lnTo>
                    <a:pt x="951" y="0"/>
                  </a:lnTo>
                  <a:lnTo>
                    <a:pt x="783" y="695"/>
                  </a:lnTo>
                  <a:lnTo>
                    <a:pt x="614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Freeform 13"/>
            <p:cNvSpPr/>
            <p:nvPr userDrawn="1"/>
          </p:nvSpPr>
          <p:spPr bwMode="auto">
            <a:xfrm>
              <a:off x="1433513" y="6615131"/>
              <a:ext cx="101600" cy="104775"/>
            </a:xfrm>
            <a:custGeom>
              <a:avLst/>
              <a:gdLst>
                <a:gd name="T0" fmla="*/ 0 w 1336"/>
                <a:gd name="T1" fmla="*/ 297 h 1386"/>
                <a:gd name="T2" fmla="*/ 802 w 1336"/>
                <a:gd name="T3" fmla="*/ 297 h 1386"/>
                <a:gd name="T4" fmla="*/ 0 w 1336"/>
                <a:gd name="T5" fmla="*/ 1099 h 1386"/>
                <a:gd name="T6" fmla="*/ 0 w 1336"/>
                <a:gd name="T7" fmla="*/ 1386 h 1386"/>
                <a:gd name="T8" fmla="*/ 1336 w 1336"/>
                <a:gd name="T9" fmla="*/ 1386 h 1386"/>
                <a:gd name="T10" fmla="*/ 1336 w 1336"/>
                <a:gd name="T11" fmla="*/ 1089 h 1386"/>
                <a:gd name="T12" fmla="*/ 529 w 1336"/>
                <a:gd name="T13" fmla="*/ 1089 h 1386"/>
                <a:gd name="T14" fmla="*/ 1331 w 1336"/>
                <a:gd name="T15" fmla="*/ 288 h 1386"/>
                <a:gd name="T16" fmla="*/ 1331 w 1336"/>
                <a:gd name="T17" fmla="*/ 0 h 1386"/>
                <a:gd name="T18" fmla="*/ 0 w 1336"/>
                <a:gd name="T19" fmla="*/ 0 h 1386"/>
                <a:gd name="T20" fmla="*/ 0 w 1336"/>
                <a:gd name="T21" fmla="*/ 297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386">
                  <a:moveTo>
                    <a:pt x="0" y="297"/>
                  </a:moveTo>
                  <a:lnTo>
                    <a:pt x="802" y="297"/>
                  </a:lnTo>
                  <a:lnTo>
                    <a:pt x="0" y="1099"/>
                  </a:lnTo>
                  <a:lnTo>
                    <a:pt x="0" y="1386"/>
                  </a:lnTo>
                  <a:lnTo>
                    <a:pt x="1336" y="1386"/>
                  </a:lnTo>
                  <a:lnTo>
                    <a:pt x="1336" y="1089"/>
                  </a:lnTo>
                  <a:lnTo>
                    <a:pt x="529" y="1089"/>
                  </a:lnTo>
                  <a:lnTo>
                    <a:pt x="1331" y="288"/>
                  </a:lnTo>
                  <a:lnTo>
                    <a:pt x="1331" y="0"/>
                  </a:lnTo>
                  <a:lnTo>
                    <a:pt x="0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52320" y="6478607"/>
            <a:ext cx="1234480" cy="33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Page </a:t>
            </a:r>
            <a:fld id="{0C913308-F349-4B6D-A68A-DD1791B4A57B}" type="slidenum">
              <a:rPr lang="zh-CN" altLang="en-US" smtClean="0"/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-1871"/>
            <a:ext cx="9144000" cy="6859871"/>
          </a:xfrm>
          <a:prstGeom prst="rect">
            <a:avLst/>
          </a:prstGeom>
          <a:gradFill flip="none" rotWithShape="1">
            <a:gsLst>
              <a:gs pos="10000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479282"/>
            <a:ext cx="9144000" cy="378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1" name="标题 1"/>
          <p:cNvSpPr>
            <a:spLocks noGrp="1"/>
          </p:cNvSpPr>
          <p:nvPr>
            <p:ph type="title" hasCustomPrompt="1"/>
          </p:nvPr>
        </p:nvSpPr>
        <p:spPr>
          <a:xfrm>
            <a:off x="367222" y="359456"/>
            <a:ext cx="8392208" cy="5492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单击此处添加标题</a:t>
            </a:r>
            <a:r>
              <a:rPr lang="en-US" altLang="zh-CN" dirty="0" smtClean="0"/>
              <a:t> </a:t>
            </a:r>
            <a:endParaRPr lang="en-US" altLang="zh-CN" dirty="0"/>
          </a:p>
        </p:txBody>
      </p:sp>
      <p:sp>
        <p:nvSpPr>
          <p:cNvPr id="32" name="内容占位符 3"/>
          <p:cNvSpPr>
            <a:spLocks noGrp="1"/>
          </p:cNvSpPr>
          <p:nvPr>
            <p:ph sz="quarter" idx="13" hasCustomPrompt="1"/>
          </p:nvPr>
        </p:nvSpPr>
        <p:spPr>
          <a:xfrm>
            <a:off x="384574" y="1148299"/>
            <a:ext cx="8374856" cy="5184775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单击此处添加文本</a:t>
            </a:r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" y="6478607"/>
            <a:ext cx="1246188" cy="379394"/>
            <a:chOff x="1298575" y="6478606"/>
            <a:chExt cx="1246188" cy="379413"/>
          </a:xfrm>
        </p:grpSpPr>
        <p:sp>
          <p:nvSpPr>
            <p:cNvPr id="24" name="Freeform 5"/>
            <p:cNvSpPr/>
            <p:nvPr userDrawn="1"/>
          </p:nvSpPr>
          <p:spPr bwMode="auto">
            <a:xfrm>
              <a:off x="1298575" y="6478606"/>
              <a:ext cx="1246188" cy="379413"/>
            </a:xfrm>
            <a:custGeom>
              <a:avLst/>
              <a:gdLst>
                <a:gd name="T0" fmla="*/ 16485 w 16485"/>
                <a:gd name="T1" fmla="*/ 5019 h 5019"/>
                <a:gd name="T2" fmla="*/ 0 w 16485"/>
                <a:gd name="T3" fmla="*/ 5019 h 5019"/>
                <a:gd name="T4" fmla="*/ 0 w 16485"/>
                <a:gd name="T5" fmla="*/ 0 h 5019"/>
                <a:gd name="T6" fmla="*/ 14312 w 16485"/>
                <a:gd name="T7" fmla="*/ 0 h 5019"/>
                <a:gd name="T8" fmla="*/ 16485 w 16485"/>
                <a:gd name="T9" fmla="*/ 5019 h 5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5" h="5019">
                  <a:moveTo>
                    <a:pt x="16485" y="5019"/>
                  </a:moveTo>
                  <a:lnTo>
                    <a:pt x="0" y="5019"/>
                  </a:lnTo>
                  <a:lnTo>
                    <a:pt x="0" y="0"/>
                  </a:lnTo>
                  <a:lnTo>
                    <a:pt x="14312" y="0"/>
                  </a:lnTo>
                  <a:lnTo>
                    <a:pt x="16485" y="50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2076450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60 w 1407"/>
                <a:gd name="T5" fmla="*/ 1000 h 1434"/>
                <a:gd name="T6" fmla="*/ 914 w 1407"/>
                <a:gd name="T7" fmla="*/ 1047 h 1434"/>
                <a:gd name="T8" fmla="*/ 848 w 1407"/>
                <a:gd name="T9" fmla="*/ 1079 h 1434"/>
                <a:gd name="T10" fmla="*/ 764 w 1407"/>
                <a:gd name="T11" fmla="*/ 1096 h 1434"/>
                <a:gd name="T12" fmla="*/ 670 w 1407"/>
                <a:gd name="T13" fmla="*/ 1098 h 1434"/>
                <a:gd name="T14" fmla="*/ 585 w 1407"/>
                <a:gd name="T15" fmla="*/ 1085 h 1434"/>
                <a:gd name="T16" fmla="*/ 514 w 1407"/>
                <a:gd name="T17" fmla="*/ 1056 h 1434"/>
                <a:gd name="T18" fmla="*/ 462 w 1407"/>
                <a:gd name="T19" fmla="*/ 1013 h 1434"/>
                <a:gd name="T20" fmla="*/ 433 w 1407"/>
                <a:gd name="T21" fmla="*/ 961 h 1434"/>
                <a:gd name="T22" fmla="*/ 423 w 1407"/>
                <a:gd name="T23" fmla="*/ 895 h 1434"/>
                <a:gd name="T24" fmla="*/ 420 w 1407"/>
                <a:gd name="T25" fmla="*/ 779 h 1434"/>
                <a:gd name="T26" fmla="*/ 422 w 1407"/>
                <a:gd name="T27" fmla="*/ 559 h 1434"/>
                <a:gd name="T28" fmla="*/ 430 w 1407"/>
                <a:gd name="T29" fmla="*/ 486 h 1434"/>
                <a:gd name="T30" fmla="*/ 453 w 1407"/>
                <a:gd name="T31" fmla="*/ 432 h 1434"/>
                <a:gd name="T32" fmla="*/ 500 w 1407"/>
                <a:gd name="T33" fmla="*/ 387 h 1434"/>
                <a:gd name="T34" fmla="*/ 566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8 w 1407"/>
                <a:gd name="T43" fmla="*/ 378 h 1434"/>
                <a:gd name="T44" fmla="*/ 951 w 1407"/>
                <a:gd name="T45" fmla="*/ 421 h 1434"/>
                <a:gd name="T46" fmla="*/ 981 w 1407"/>
                <a:gd name="T47" fmla="*/ 473 h 1434"/>
                <a:gd name="T48" fmla="*/ 990 w 1407"/>
                <a:gd name="T49" fmla="*/ 539 h 1434"/>
                <a:gd name="T50" fmla="*/ 993 w 1407"/>
                <a:gd name="T51" fmla="*/ 654 h 1434"/>
                <a:gd name="T52" fmla="*/ 1382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3 w 1407"/>
                <a:gd name="T59" fmla="*/ 56 h 1434"/>
                <a:gd name="T60" fmla="*/ 923 w 1407"/>
                <a:gd name="T61" fmla="*/ 14 h 1434"/>
                <a:gd name="T62" fmla="*/ 704 w 1407"/>
                <a:gd name="T63" fmla="*/ 0 h 1434"/>
                <a:gd name="T64" fmla="*/ 476 w 1407"/>
                <a:gd name="T65" fmla="*/ 14 h 1434"/>
                <a:gd name="T66" fmla="*/ 286 w 1407"/>
                <a:gd name="T67" fmla="*/ 59 h 1434"/>
                <a:gd name="T68" fmla="*/ 144 w 1407"/>
                <a:gd name="T69" fmla="*/ 131 h 1434"/>
                <a:gd name="T70" fmla="*/ 51 w 1407"/>
                <a:gd name="T71" fmla="*/ 223 h 1434"/>
                <a:gd name="T72" fmla="*/ 26 w 1407"/>
                <a:gd name="T73" fmla="*/ 273 h 1434"/>
                <a:gd name="T74" fmla="*/ 10 w 1407"/>
                <a:gd name="T75" fmla="*/ 356 h 1434"/>
                <a:gd name="T76" fmla="*/ 1 w 1407"/>
                <a:gd name="T77" fmla="*/ 549 h 1434"/>
                <a:gd name="T78" fmla="*/ 3 w 1407"/>
                <a:gd name="T79" fmla="*/ 975 h 1434"/>
                <a:gd name="T80" fmla="*/ 17 w 1407"/>
                <a:gd name="T81" fmla="*/ 1131 h 1434"/>
                <a:gd name="T82" fmla="*/ 36 w 1407"/>
                <a:gd name="T83" fmla="*/ 1184 h 1434"/>
                <a:gd name="T84" fmla="*/ 85 w 1407"/>
                <a:gd name="T85" fmla="*/ 1252 h 1434"/>
                <a:gd name="T86" fmla="*/ 203 w 1407"/>
                <a:gd name="T87" fmla="*/ 1338 h 1434"/>
                <a:gd name="T88" fmla="*/ 367 w 1407"/>
                <a:gd name="T89" fmla="*/ 1398 h 1434"/>
                <a:gd name="T90" fmla="*/ 569 w 1407"/>
                <a:gd name="T91" fmla="*/ 1429 h 1434"/>
                <a:gd name="T92" fmla="*/ 799 w 1407"/>
                <a:gd name="T93" fmla="*/ 1431 h 1434"/>
                <a:gd name="T94" fmla="*/ 1013 w 1407"/>
                <a:gd name="T95" fmla="*/ 1404 h 1434"/>
                <a:gd name="T96" fmla="*/ 1184 w 1407"/>
                <a:gd name="T97" fmla="*/ 1349 h 1434"/>
                <a:gd name="T98" fmla="*/ 1307 w 1407"/>
                <a:gd name="T99" fmla="*/ 1268 h 1434"/>
                <a:gd name="T100" fmla="*/ 1368 w 1407"/>
                <a:gd name="T101" fmla="*/ 1191 h 1434"/>
                <a:gd name="T102" fmla="*/ 1389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0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3" y="779"/>
                  </a:moveTo>
                  <a:lnTo>
                    <a:pt x="993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8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7" y="969"/>
                  </a:lnTo>
                  <a:lnTo>
                    <a:pt x="972" y="981"/>
                  </a:lnTo>
                  <a:lnTo>
                    <a:pt x="966" y="991"/>
                  </a:lnTo>
                  <a:lnTo>
                    <a:pt x="960" y="1000"/>
                  </a:lnTo>
                  <a:lnTo>
                    <a:pt x="952" y="1011"/>
                  </a:lnTo>
                  <a:lnTo>
                    <a:pt x="944" y="1020"/>
                  </a:lnTo>
                  <a:lnTo>
                    <a:pt x="934" y="1029"/>
                  </a:lnTo>
                  <a:lnTo>
                    <a:pt x="924" y="1038"/>
                  </a:lnTo>
                  <a:lnTo>
                    <a:pt x="914" y="1047"/>
                  </a:lnTo>
                  <a:lnTo>
                    <a:pt x="902" y="1054"/>
                  </a:lnTo>
                  <a:lnTo>
                    <a:pt x="889" y="1061"/>
                  </a:lnTo>
                  <a:lnTo>
                    <a:pt x="877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2" y="1084"/>
                  </a:lnTo>
                  <a:lnTo>
                    <a:pt x="816" y="1088"/>
                  </a:lnTo>
                  <a:lnTo>
                    <a:pt x="799" y="1091"/>
                  </a:lnTo>
                  <a:lnTo>
                    <a:pt x="782" y="1094"/>
                  </a:lnTo>
                  <a:lnTo>
                    <a:pt x="764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7" y="1099"/>
                  </a:lnTo>
                  <a:lnTo>
                    <a:pt x="688" y="1099"/>
                  </a:lnTo>
                  <a:lnTo>
                    <a:pt x="670" y="1098"/>
                  </a:lnTo>
                  <a:lnTo>
                    <a:pt x="652" y="1096"/>
                  </a:lnTo>
                  <a:lnTo>
                    <a:pt x="635" y="1094"/>
                  </a:lnTo>
                  <a:lnTo>
                    <a:pt x="617" y="1092"/>
                  </a:lnTo>
                  <a:lnTo>
                    <a:pt x="601" y="1089"/>
                  </a:lnTo>
                  <a:lnTo>
                    <a:pt x="585" y="1085"/>
                  </a:lnTo>
                  <a:lnTo>
                    <a:pt x="570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7" y="1063"/>
                  </a:lnTo>
                  <a:lnTo>
                    <a:pt x="514" y="1056"/>
                  </a:lnTo>
                  <a:lnTo>
                    <a:pt x="503" y="1049"/>
                  </a:lnTo>
                  <a:lnTo>
                    <a:pt x="491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2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3" y="961"/>
                  </a:lnTo>
                  <a:lnTo>
                    <a:pt x="430" y="950"/>
                  </a:lnTo>
                  <a:lnTo>
                    <a:pt x="427" y="938"/>
                  </a:lnTo>
                  <a:lnTo>
                    <a:pt x="426" y="926"/>
                  </a:lnTo>
                  <a:lnTo>
                    <a:pt x="424" y="911"/>
                  </a:lnTo>
                  <a:lnTo>
                    <a:pt x="423" y="895"/>
                  </a:lnTo>
                  <a:lnTo>
                    <a:pt x="422" y="876"/>
                  </a:lnTo>
                  <a:lnTo>
                    <a:pt x="421" y="855"/>
                  </a:lnTo>
                  <a:lnTo>
                    <a:pt x="421" y="832"/>
                  </a:lnTo>
                  <a:lnTo>
                    <a:pt x="421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1" y="627"/>
                  </a:lnTo>
                  <a:lnTo>
                    <a:pt x="421" y="603"/>
                  </a:lnTo>
                  <a:lnTo>
                    <a:pt x="421" y="580"/>
                  </a:lnTo>
                  <a:lnTo>
                    <a:pt x="422" y="559"/>
                  </a:lnTo>
                  <a:lnTo>
                    <a:pt x="423" y="541"/>
                  </a:lnTo>
                  <a:lnTo>
                    <a:pt x="424" y="524"/>
                  </a:lnTo>
                  <a:lnTo>
                    <a:pt x="425" y="510"/>
                  </a:lnTo>
                  <a:lnTo>
                    <a:pt x="427" y="497"/>
                  </a:lnTo>
                  <a:lnTo>
                    <a:pt x="430" y="486"/>
                  </a:lnTo>
                  <a:lnTo>
                    <a:pt x="433" y="475"/>
                  </a:lnTo>
                  <a:lnTo>
                    <a:pt x="437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1" y="423"/>
                  </a:lnTo>
                  <a:lnTo>
                    <a:pt x="470" y="414"/>
                  </a:lnTo>
                  <a:lnTo>
                    <a:pt x="479" y="403"/>
                  </a:lnTo>
                  <a:lnTo>
                    <a:pt x="489" y="395"/>
                  </a:lnTo>
                  <a:lnTo>
                    <a:pt x="500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7" y="366"/>
                  </a:lnTo>
                  <a:lnTo>
                    <a:pt x="551" y="360"/>
                  </a:lnTo>
                  <a:lnTo>
                    <a:pt x="566" y="355"/>
                  </a:lnTo>
                  <a:lnTo>
                    <a:pt x="581" y="350"/>
                  </a:lnTo>
                  <a:lnTo>
                    <a:pt x="597" y="346"/>
                  </a:lnTo>
                  <a:lnTo>
                    <a:pt x="614" y="342"/>
                  </a:lnTo>
                  <a:lnTo>
                    <a:pt x="631" y="339"/>
                  </a:lnTo>
                  <a:lnTo>
                    <a:pt x="649" y="337"/>
                  </a:lnTo>
                  <a:lnTo>
                    <a:pt x="668" y="335"/>
                  </a:lnTo>
                  <a:lnTo>
                    <a:pt x="687" y="334"/>
                  </a:lnTo>
                  <a:lnTo>
                    <a:pt x="707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6" y="341"/>
                  </a:lnTo>
                  <a:lnTo>
                    <a:pt x="813" y="346"/>
                  </a:lnTo>
                  <a:lnTo>
                    <a:pt x="828" y="349"/>
                  </a:lnTo>
                  <a:lnTo>
                    <a:pt x="844" y="354"/>
                  </a:lnTo>
                  <a:lnTo>
                    <a:pt x="859" y="359"/>
                  </a:lnTo>
                  <a:lnTo>
                    <a:pt x="873" y="364"/>
                  </a:lnTo>
                  <a:lnTo>
                    <a:pt x="886" y="370"/>
                  </a:lnTo>
                  <a:lnTo>
                    <a:pt x="898" y="378"/>
                  </a:lnTo>
                  <a:lnTo>
                    <a:pt x="911" y="385"/>
                  </a:lnTo>
                  <a:lnTo>
                    <a:pt x="922" y="393"/>
                  </a:lnTo>
                  <a:lnTo>
                    <a:pt x="932" y="402"/>
                  </a:lnTo>
                  <a:lnTo>
                    <a:pt x="942" y="412"/>
                  </a:lnTo>
                  <a:lnTo>
                    <a:pt x="951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1" y="452"/>
                  </a:lnTo>
                  <a:lnTo>
                    <a:pt x="977" y="462"/>
                  </a:lnTo>
                  <a:lnTo>
                    <a:pt x="981" y="473"/>
                  </a:lnTo>
                  <a:lnTo>
                    <a:pt x="984" y="484"/>
                  </a:lnTo>
                  <a:lnTo>
                    <a:pt x="986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3" y="626"/>
                  </a:lnTo>
                  <a:lnTo>
                    <a:pt x="993" y="654"/>
                  </a:lnTo>
                  <a:lnTo>
                    <a:pt x="993" y="779"/>
                  </a:lnTo>
                  <a:close/>
                  <a:moveTo>
                    <a:pt x="1390" y="301"/>
                  </a:moveTo>
                  <a:lnTo>
                    <a:pt x="1388" y="291"/>
                  </a:lnTo>
                  <a:lnTo>
                    <a:pt x="1385" y="280"/>
                  </a:lnTo>
                  <a:lnTo>
                    <a:pt x="1382" y="270"/>
                  </a:lnTo>
                  <a:lnTo>
                    <a:pt x="1376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2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5" y="95"/>
                  </a:lnTo>
                  <a:lnTo>
                    <a:pt x="1176" y="81"/>
                  </a:lnTo>
                  <a:lnTo>
                    <a:pt x="1146" y="68"/>
                  </a:lnTo>
                  <a:lnTo>
                    <a:pt x="1113" y="56"/>
                  </a:lnTo>
                  <a:lnTo>
                    <a:pt x="1078" y="45"/>
                  </a:lnTo>
                  <a:lnTo>
                    <a:pt x="1042" y="36"/>
                  </a:lnTo>
                  <a:lnTo>
                    <a:pt x="1003" y="27"/>
                  </a:lnTo>
                  <a:lnTo>
                    <a:pt x="964" y="20"/>
                  </a:lnTo>
                  <a:lnTo>
                    <a:pt x="923" y="14"/>
                  </a:lnTo>
                  <a:lnTo>
                    <a:pt x="882" y="9"/>
                  </a:lnTo>
                  <a:lnTo>
                    <a:pt x="840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4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2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5" y="21"/>
                  </a:lnTo>
                  <a:lnTo>
                    <a:pt x="396" y="28"/>
                  </a:lnTo>
                  <a:lnTo>
                    <a:pt x="357" y="38"/>
                  </a:lnTo>
                  <a:lnTo>
                    <a:pt x="321" y="48"/>
                  </a:lnTo>
                  <a:lnTo>
                    <a:pt x="286" y="59"/>
                  </a:lnTo>
                  <a:lnTo>
                    <a:pt x="254" y="71"/>
                  </a:lnTo>
                  <a:lnTo>
                    <a:pt x="223" y="84"/>
                  </a:lnTo>
                  <a:lnTo>
                    <a:pt x="196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1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6" y="203"/>
                  </a:lnTo>
                  <a:lnTo>
                    <a:pt x="51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6" y="273"/>
                  </a:lnTo>
                  <a:lnTo>
                    <a:pt x="23" y="284"/>
                  </a:lnTo>
                  <a:lnTo>
                    <a:pt x="19" y="294"/>
                  </a:lnTo>
                  <a:lnTo>
                    <a:pt x="17" y="305"/>
                  </a:lnTo>
                  <a:lnTo>
                    <a:pt x="13" y="329"/>
                  </a:lnTo>
                  <a:lnTo>
                    <a:pt x="10" y="356"/>
                  </a:lnTo>
                  <a:lnTo>
                    <a:pt x="7" y="387"/>
                  </a:lnTo>
                  <a:lnTo>
                    <a:pt x="5" y="422"/>
                  </a:lnTo>
                  <a:lnTo>
                    <a:pt x="3" y="460"/>
                  </a:lnTo>
                  <a:lnTo>
                    <a:pt x="1" y="502"/>
                  </a:lnTo>
                  <a:lnTo>
                    <a:pt x="1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1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5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7" y="1131"/>
                  </a:lnTo>
                  <a:lnTo>
                    <a:pt x="20" y="1143"/>
                  </a:lnTo>
                  <a:lnTo>
                    <a:pt x="24" y="1153"/>
                  </a:lnTo>
                  <a:lnTo>
                    <a:pt x="27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7" y="1204"/>
                  </a:lnTo>
                  <a:lnTo>
                    <a:pt x="53" y="1214"/>
                  </a:lnTo>
                  <a:lnTo>
                    <a:pt x="68" y="1234"/>
                  </a:lnTo>
                  <a:lnTo>
                    <a:pt x="85" y="1252"/>
                  </a:lnTo>
                  <a:lnTo>
                    <a:pt x="104" y="1271"/>
                  </a:lnTo>
                  <a:lnTo>
                    <a:pt x="126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2" y="1352"/>
                  </a:lnTo>
                  <a:lnTo>
                    <a:pt x="263" y="1366"/>
                  </a:lnTo>
                  <a:lnTo>
                    <a:pt x="296" y="1377"/>
                  </a:lnTo>
                  <a:lnTo>
                    <a:pt x="331" y="1388"/>
                  </a:lnTo>
                  <a:lnTo>
                    <a:pt x="367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5" y="1425"/>
                  </a:lnTo>
                  <a:lnTo>
                    <a:pt x="569" y="1429"/>
                  </a:lnTo>
                  <a:lnTo>
                    <a:pt x="613" y="1432"/>
                  </a:lnTo>
                  <a:lnTo>
                    <a:pt x="657" y="1433"/>
                  </a:lnTo>
                  <a:lnTo>
                    <a:pt x="704" y="1434"/>
                  </a:lnTo>
                  <a:lnTo>
                    <a:pt x="753" y="1433"/>
                  </a:lnTo>
                  <a:lnTo>
                    <a:pt x="799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2" y="1419"/>
                  </a:lnTo>
                  <a:lnTo>
                    <a:pt x="974" y="1412"/>
                  </a:lnTo>
                  <a:lnTo>
                    <a:pt x="1013" y="1404"/>
                  </a:lnTo>
                  <a:lnTo>
                    <a:pt x="1051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4" y="1349"/>
                  </a:lnTo>
                  <a:lnTo>
                    <a:pt x="1213" y="1335"/>
                  </a:lnTo>
                  <a:lnTo>
                    <a:pt x="1239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7" y="1268"/>
                  </a:lnTo>
                  <a:lnTo>
                    <a:pt x="1326" y="1249"/>
                  </a:lnTo>
                  <a:lnTo>
                    <a:pt x="1342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8" y="1171"/>
                  </a:lnTo>
                  <a:lnTo>
                    <a:pt x="1382" y="1160"/>
                  </a:lnTo>
                  <a:lnTo>
                    <a:pt x="1386" y="1149"/>
                  </a:lnTo>
                  <a:lnTo>
                    <a:pt x="1389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0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auto">
            <a:xfrm>
              <a:off x="1670050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59 w 1407"/>
                <a:gd name="T5" fmla="*/ 1000 h 1434"/>
                <a:gd name="T6" fmla="*/ 913 w 1407"/>
                <a:gd name="T7" fmla="*/ 1047 h 1434"/>
                <a:gd name="T8" fmla="*/ 848 w 1407"/>
                <a:gd name="T9" fmla="*/ 1079 h 1434"/>
                <a:gd name="T10" fmla="*/ 764 w 1407"/>
                <a:gd name="T11" fmla="*/ 1096 h 1434"/>
                <a:gd name="T12" fmla="*/ 669 w 1407"/>
                <a:gd name="T13" fmla="*/ 1098 h 1434"/>
                <a:gd name="T14" fmla="*/ 584 w 1407"/>
                <a:gd name="T15" fmla="*/ 1085 h 1434"/>
                <a:gd name="T16" fmla="*/ 514 w 1407"/>
                <a:gd name="T17" fmla="*/ 1056 h 1434"/>
                <a:gd name="T18" fmla="*/ 462 w 1407"/>
                <a:gd name="T19" fmla="*/ 1013 h 1434"/>
                <a:gd name="T20" fmla="*/ 432 w 1407"/>
                <a:gd name="T21" fmla="*/ 961 h 1434"/>
                <a:gd name="T22" fmla="*/ 423 w 1407"/>
                <a:gd name="T23" fmla="*/ 895 h 1434"/>
                <a:gd name="T24" fmla="*/ 420 w 1407"/>
                <a:gd name="T25" fmla="*/ 779 h 1434"/>
                <a:gd name="T26" fmla="*/ 422 w 1407"/>
                <a:gd name="T27" fmla="*/ 559 h 1434"/>
                <a:gd name="T28" fmla="*/ 428 w 1407"/>
                <a:gd name="T29" fmla="*/ 486 h 1434"/>
                <a:gd name="T30" fmla="*/ 453 w 1407"/>
                <a:gd name="T31" fmla="*/ 432 h 1434"/>
                <a:gd name="T32" fmla="*/ 499 w 1407"/>
                <a:gd name="T33" fmla="*/ 387 h 1434"/>
                <a:gd name="T34" fmla="*/ 565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8 w 1407"/>
                <a:gd name="T43" fmla="*/ 378 h 1434"/>
                <a:gd name="T44" fmla="*/ 950 w 1407"/>
                <a:gd name="T45" fmla="*/ 421 h 1434"/>
                <a:gd name="T46" fmla="*/ 979 w 1407"/>
                <a:gd name="T47" fmla="*/ 473 h 1434"/>
                <a:gd name="T48" fmla="*/ 990 w 1407"/>
                <a:gd name="T49" fmla="*/ 539 h 1434"/>
                <a:gd name="T50" fmla="*/ 993 w 1407"/>
                <a:gd name="T51" fmla="*/ 654 h 1434"/>
                <a:gd name="T52" fmla="*/ 1380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2 w 1407"/>
                <a:gd name="T59" fmla="*/ 56 h 1434"/>
                <a:gd name="T60" fmla="*/ 924 w 1407"/>
                <a:gd name="T61" fmla="*/ 14 h 1434"/>
                <a:gd name="T62" fmla="*/ 703 w 1407"/>
                <a:gd name="T63" fmla="*/ 0 h 1434"/>
                <a:gd name="T64" fmla="*/ 476 w 1407"/>
                <a:gd name="T65" fmla="*/ 14 h 1434"/>
                <a:gd name="T66" fmla="*/ 286 w 1407"/>
                <a:gd name="T67" fmla="*/ 59 h 1434"/>
                <a:gd name="T68" fmla="*/ 144 w 1407"/>
                <a:gd name="T69" fmla="*/ 131 h 1434"/>
                <a:gd name="T70" fmla="*/ 51 w 1407"/>
                <a:gd name="T71" fmla="*/ 223 h 1434"/>
                <a:gd name="T72" fmla="*/ 25 w 1407"/>
                <a:gd name="T73" fmla="*/ 273 h 1434"/>
                <a:gd name="T74" fmla="*/ 10 w 1407"/>
                <a:gd name="T75" fmla="*/ 356 h 1434"/>
                <a:gd name="T76" fmla="*/ 1 w 1407"/>
                <a:gd name="T77" fmla="*/ 549 h 1434"/>
                <a:gd name="T78" fmla="*/ 3 w 1407"/>
                <a:gd name="T79" fmla="*/ 975 h 1434"/>
                <a:gd name="T80" fmla="*/ 17 w 1407"/>
                <a:gd name="T81" fmla="*/ 1131 h 1434"/>
                <a:gd name="T82" fmla="*/ 36 w 1407"/>
                <a:gd name="T83" fmla="*/ 1184 h 1434"/>
                <a:gd name="T84" fmla="*/ 85 w 1407"/>
                <a:gd name="T85" fmla="*/ 1252 h 1434"/>
                <a:gd name="T86" fmla="*/ 203 w 1407"/>
                <a:gd name="T87" fmla="*/ 1338 h 1434"/>
                <a:gd name="T88" fmla="*/ 366 w 1407"/>
                <a:gd name="T89" fmla="*/ 1398 h 1434"/>
                <a:gd name="T90" fmla="*/ 568 w 1407"/>
                <a:gd name="T91" fmla="*/ 1429 h 1434"/>
                <a:gd name="T92" fmla="*/ 799 w 1407"/>
                <a:gd name="T93" fmla="*/ 1431 h 1434"/>
                <a:gd name="T94" fmla="*/ 1012 w 1407"/>
                <a:gd name="T95" fmla="*/ 1404 h 1434"/>
                <a:gd name="T96" fmla="*/ 1183 w 1407"/>
                <a:gd name="T97" fmla="*/ 1349 h 1434"/>
                <a:gd name="T98" fmla="*/ 1307 w 1407"/>
                <a:gd name="T99" fmla="*/ 1268 h 1434"/>
                <a:gd name="T100" fmla="*/ 1368 w 1407"/>
                <a:gd name="T101" fmla="*/ 1191 h 1434"/>
                <a:gd name="T102" fmla="*/ 1387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0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3" y="779"/>
                  </a:moveTo>
                  <a:lnTo>
                    <a:pt x="992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7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6" y="969"/>
                  </a:lnTo>
                  <a:lnTo>
                    <a:pt x="971" y="981"/>
                  </a:lnTo>
                  <a:lnTo>
                    <a:pt x="966" y="991"/>
                  </a:lnTo>
                  <a:lnTo>
                    <a:pt x="959" y="1000"/>
                  </a:lnTo>
                  <a:lnTo>
                    <a:pt x="952" y="1011"/>
                  </a:lnTo>
                  <a:lnTo>
                    <a:pt x="943" y="1020"/>
                  </a:lnTo>
                  <a:lnTo>
                    <a:pt x="934" y="1029"/>
                  </a:lnTo>
                  <a:lnTo>
                    <a:pt x="924" y="1038"/>
                  </a:lnTo>
                  <a:lnTo>
                    <a:pt x="913" y="1047"/>
                  </a:lnTo>
                  <a:lnTo>
                    <a:pt x="901" y="1054"/>
                  </a:lnTo>
                  <a:lnTo>
                    <a:pt x="889" y="1061"/>
                  </a:lnTo>
                  <a:lnTo>
                    <a:pt x="875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2" y="1084"/>
                  </a:lnTo>
                  <a:lnTo>
                    <a:pt x="816" y="1088"/>
                  </a:lnTo>
                  <a:lnTo>
                    <a:pt x="799" y="1091"/>
                  </a:lnTo>
                  <a:lnTo>
                    <a:pt x="782" y="1094"/>
                  </a:lnTo>
                  <a:lnTo>
                    <a:pt x="764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6" y="1099"/>
                  </a:lnTo>
                  <a:lnTo>
                    <a:pt x="688" y="1099"/>
                  </a:lnTo>
                  <a:lnTo>
                    <a:pt x="669" y="1098"/>
                  </a:lnTo>
                  <a:lnTo>
                    <a:pt x="651" y="1096"/>
                  </a:lnTo>
                  <a:lnTo>
                    <a:pt x="633" y="1094"/>
                  </a:lnTo>
                  <a:lnTo>
                    <a:pt x="617" y="1092"/>
                  </a:lnTo>
                  <a:lnTo>
                    <a:pt x="600" y="1089"/>
                  </a:lnTo>
                  <a:lnTo>
                    <a:pt x="584" y="1085"/>
                  </a:lnTo>
                  <a:lnTo>
                    <a:pt x="568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7" y="1063"/>
                  </a:lnTo>
                  <a:lnTo>
                    <a:pt x="514" y="1056"/>
                  </a:lnTo>
                  <a:lnTo>
                    <a:pt x="502" y="1049"/>
                  </a:lnTo>
                  <a:lnTo>
                    <a:pt x="491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2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2" y="961"/>
                  </a:lnTo>
                  <a:lnTo>
                    <a:pt x="429" y="950"/>
                  </a:lnTo>
                  <a:lnTo>
                    <a:pt x="427" y="938"/>
                  </a:lnTo>
                  <a:lnTo>
                    <a:pt x="425" y="926"/>
                  </a:lnTo>
                  <a:lnTo>
                    <a:pt x="424" y="911"/>
                  </a:lnTo>
                  <a:lnTo>
                    <a:pt x="423" y="895"/>
                  </a:lnTo>
                  <a:lnTo>
                    <a:pt x="422" y="876"/>
                  </a:lnTo>
                  <a:lnTo>
                    <a:pt x="421" y="855"/>
                  </a:lnTo>
                  <a:lnTo>
                    <a:pt x="420" y="832"/>
                  </a:lnTo>
                  <a:lnTo>
                    <a:pt x="420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0" y="627"/>
                  </a:lnTo>
                  <a:lnTo>
                    <a:pt x="420" y="603"/>
                  </a:lnTo>
                  <a:lnTo>
                    <a:pt x="421" y="580"/>
                  </a:lnTo>
                  <a:lnTo>
                    <a:pt x="422" y="559"/>
                  </a:lnTo>
                  <a:lnTo>
                    <a:pt x="422" y="541"/>
                  </a:lnTo>
                  <a:lnTo>
                    <a:pt x="424" y="524"/>
                  </a:lnTo>
                  <a:lnTo>
                    <a:pt x="425" y="510"/>
                  </a:lnTo>
                  <a:lnTo>
                    <a:pt x="426" y="497"/>
                  </a:lnTo>
                  <a:lnTo>
                    <a:pt x="428" y="486"/>
                  </a:lnTo>
                  <a:lnTo>
                    <a:pt x="431" y="475"/>
                  </a:lnTo>
                  <a:lnTo>
                    <a:pt x="435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0" y="423"/>
                  </a:lnTo>
                  <a:lnTo>
                    <a:pt x="468" y="414"/>
                  </a:lnTo>
                  <a:lnTo>
                    <a:pt x="479" y="403"/>
                  </a:lnTo>
                  <a:lnTo>
                    <a:pt x="488" y="395"/>
                  </a:lnTo>
                  <a:lnTo>
                    <a:pt x="499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6" y="366"/>
                  </a:lnTo>
                  <a:lnTo>
                    <a:pt x="551" y="360"/>
                  </a:lnTo>
                  <a:lnTo>
                    <a:pt x="565" y="355"/>
                  </a:lnTo>
                  <a:lnTo>
                    <a:pt x="581" y="350"/>
                  </a:lnTo>
                  <a:lnTo>
                    <a:pt x="597" y="346"/>
                  </a:lnTo>
                  <a:lnTo>
                    <a:pt x="614" y="342"/>
                  </a:lnTo>
                  <a:lnTo>
                    <a:pt x="631" y="339"/>
                  </a:lnTo>
                  <a:lnTo>
                    <a:pt x="649" y="337"/>
                  </a:lnTo>
                  <a:lnTo>
                    <a:pt x="667" y="335"/>
                  </a:lnTo>
                  <a:lnTo>
                    <a:pt x="687" y="334"/>
                  </a:lnTo>
                  <a:lnTo>
                    <a:pt x="706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5" y="341"/>
                  </a:lnTo>
                  <a:lnTo>
                    <a:pt x="812" y="346"/>
                  </a:lnTo>
                  <a:lnTo>
                    <a:pt x="828" y="349"/>
                  </a:lnTo>
                  <a:lnTo>
                    <a:pt x="843" y="354"/>
                  </a:lnTo>
                  <a:lnTo>
                    <a:pt x="858" y="359"/>
                  </a:lnTo>
                  <a:lnTo>
                    <a:pt x="872" y="364"/>
                  </a:lnTo>
                  <a:lnTo>
                    <a:pt x="886" y="370"/>
                  </a:lnTo>
                  <a:lnTo>
                    <a:pt x="898" y="378"/>
                  </a:lnTo>
                  <a:lnTo>
                    <a:pt x="910" y="385"/>
                  </a:lnTo>
                  <a:lnTo>
                    <a:pt x="922" y="393"/>
                  </a:lnTo>
                  <a:lnTo>
                    <a:pt x="932" y="402"/>
                  </a:lnTo>
                  <a:lnTo>
                    <a:pt x="941" y="412"/>
                  </a:lnTo>
                  <a:lnTo>
                    <a:pt x="950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0" y="452"/>
                  </a:lnTo>
                  <a:lnTo>
                    <a:pt x="975" y="462"/>
                  </a:lnTo>
                  <a:lnTo>
                    <a:pt x="979" y="473"/>
                  </a:lnTo>
                  <a:lnTo>
                    <a:pt x="983" y="484"/>
                  </a:lnTo>
                  <a:lnTo>
                    <a:pt x="985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2" y="626"/>
                  </a:lnTo>
                  <a:lnTo>
                    <a:pt x="993" y="654"/>
                  </a:lnTo>
                  <a:lnTo>
                    <a:pt x="993" y="779"/>
                  </a:lnTo>
                  <a:close/>
                  <a:moveTo>
                    <a:pt x="1390" y="301"/>
                  </a:moveTo>
                  <a:lnTo>
                    <a:pt x="1387" y="291"/>
                  </a:lnTo>
                  <a:lnTo>
                    <a:pt x="1384" y="280"/>
                  </a:lnTo>
                  <a:lnTo>
                    <a:pt x="1380" y="270"/>
                  </a:lnTo>
                  <a:lnTo>
                    <a:pt x="1376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1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5" y="95"/>
                  </a:lnTo>
                  <a:lnTo>
                    <a:pt x="1175" y="81"/>
                  </a:lnTo>
                  <a:lnTo>
                    <a:pt x="1144" y="68"/>
                  </a:lnTo>
                  <a:lnTo>
                    <a:pt x="1112" y="56"/>
                  </a:lnTo>
                  <a:lnTo>
                    <a:pt x="1077" y="45"/>
                  </a:lnTo>
                  <a:lnTo>
                    <a:pt x="1041" y="36"/>
                  </a:lnTo>
                  <a:lnTo>
                    <a:pt x="1003" y="27"/>
                  </a:lnTo>
                  <a:lnTo>
                    <a:pt x="964" y="20"/>
                  </a:lnTo>
                  <a:lnTo>
                    <a:pt x="924" y="14"/>
                  </a:lnTo>
                  <a:lnTo>
                    <a:pt x="882" y="9"/>
                  </a:lnTo>
                  <a:lnTo>
                    <a:pt x="839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3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2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4" y="21"/>
                  </a:lnTo>
                  <a:lnTo>
                    <a:pt x="394" y="28"/>
                  </a:lnTo>
                  <a:lnTo>
                    <a:pt x="357" y="38"/>
                  </a:lnTo>
                  <a:lnTo>
                    <a:pt x="320" y="48"/>
                  </a:lnTo>
                  <a:lnTo>
                    <a:pt x="286" y="59"/>
                  </a:lnTo>
                  <a:lnTo>
                    <a:pt x="254" y="71"/>
                  </a:lnTo>
                  <a:lnTo>
                    <a:pt x="223" y="84"/>
                  </a:lnTo>
                  <a:lnTo>
                    <a:pt x="194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0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5" y="203"/>
                  </a:lnTo>
                  <a:lnTo>
                    <a:pt x="51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5" y="273"/>
                  </a:lnTo>
                  <a:lnTo>
                    <a:pt x="22" y="284"/>
                  </a:lnTo>
                  <a:lnTo>
                    <a:pt x="19" y="294"/>
                  </a:lnTo>
                  <a:lnTo>
                    <a:pt x="17" y="305"/>
                  </a:lnTo>
                  <a:lnTo>
                    <a:pt x="13" y="329"/>
                  </a:lnTo>
                  <a:lnTo>
                    <a:pt x="10" y="356"/>
                  </a:lnTo>
                  <a:lnTo>
                    <a:pt x="7" y="387"/>
                  </a:lnTo>
                  <a:lnTo>
                    <a:pt x="4" y="422"/>
                  </a:lnTo>
                  <a:lnTo>
                    <a:pt x="3" y="460"/>
                  </a:lnTo>
                  <a:lnTo>
                    <a:pt x="1" y="502"/>
                  </a:lnTo>
                  <a:lnTo>
                    <a:pt x="1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1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5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7" y="1131"/>
                  </a:lnTo>
                  <a:lnTo>
                    <a:pt x="20" y="1143"/>
                  </a:lnTo>
                  <a:lnTo>
                    <a:pt x="22" y="1153"/>
                  </a:lnTo>
                  <a:lnTo>
                    <a:pt x="26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6" y="1204"/>
                  </a:lnTo>
                  <a:lnTo>
                    <a:pt x="53" y="1214"/>
                  </a:lnTo>
                  <a:lnTo>
                    <a:pt x="68" y="1234"/>
                  </a:lnTo>
                  <a:lnTo>
                    <a:pt x="85" y="1252"/>
                  </a:lnTo>
                  <a:lnTo>
                    <a:pt x="104" y="1271"/>
                  </a:lnTo>
                  <a:lnTo>
                    <a:pt x="125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1" y="1352"/>
                  </a:lnTo>
                  <a:lnTo>
                    <a:pt x="262" y="1366"/>
                  </a:lnTo>
                  <a:lnTo>
                    <a:pt x="295" y="1377"/>
                  </a:lnTo>
                  <a:lnTo>
                    <a:pt x="330" y="1388"/>
                  </a:lnTo>
                  <a:lnTo>
                    <a:pt x="366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5" y="1425"/>
                  </a:lnTo>
                  <a:lnTo>
                    <a:pt x="568" y="1429"/>
                  </a:lnTo>
                  <a:lnTo>
                    <a:pt x="612" y="1432"/>
                  </a:lnTo>
                  <a:lnTo>
                    <a:pt x="657" y="1433"/>
                  </a:lnTo>
                  <a:lnTo>
                    <a:pt x="703" y="1434"/>
                  </a:lnTo>
                  <a:lnTo>
                    <a:pt x="753" y="1433"/>
                  </a:lnTo>
                  <a:lnTo>
                    <a:pt x="799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2" y="1419"/>
                  </a:lnTo>
                  <a:lnTo>
                    <a:pt x="973" y="1412"/>
                  </a:lnTo>
                  <a:lnTo>
                    <a:pt x="1012" y="1404"/>
                  </a:lnTo>
                  <a:lnTo>
                    <a:pt x="1051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3" y="1349"/>
                  </a:lnTo>
                  <a:lnTo>
                    <a:pt x="1212" y="1335"/>
                  </a:lnTo>
                  <a:lnTo>
                    <a:pt x="1239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7" y="1268"/>
                  </a:lnTo>
                  <a:lnTo>
                    <a:pt x="1326" y="1249"/>
                  </a:lnTo>
                  <a:lnTo>
                    <a:pt x="1342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7" y="1171"/>
                  </a:lnTo>
                  <a:lnTo>
                    <a:pt x="1381" y="1160"/>
                  </a:lnTo>
                  <a:lnTo>
                    <a:pt x="1385" y="1149"/>
                  </a:lnTo>
                  <a:lnTo>
                    <a:pt x="1387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0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4" name="Freeform 8"/>
            <p:cNvSpPr>
              <a:spLocks noEditPoints="1"/>
            </p:cNvSpPr>
            <p:nvPr userDrawn="1"/>
          </p:nvSpPr>
          <p:spPr bwMode="auto">
            <a:xfrm>
              <a:off x="1547813" y="6613544"/>
              <a:ext cx="106363" cy="107950"/>
            </a:xfrm>
            <a:custGeom>
              <a:avLst/>
              <a:gdLst>
                <a:gd name="T0" fmla="*/ 991 w 1407"/>
                <a:gd name="T1" fmla="*/ 874 h 1434"/>
                <a:gd name="T2" fmla="*/ 984 w 1407"/>
                <a:gd name="T3" fmla="*/ 948 h 1434"/>
                <a:gd name="T4" fmla="*/ 960 w 1407"/>
                <a:gd name="T5" fmla="*/ 1000 h 1434"/>
                <a:gd name="T6" fmla="*/ 914 w 1407"/>
                <a:gd name="T7" fmla="*/ 1047 h 1434"/>
                <a:gd name="T8" fmla="*/ 848 w 1407"/>
                <a:gd name="T9" fmla="*/ 1079 h 1434"/>
                <a:gd name="T10" fmla="*/ 765 w 1407"/>
                <a:gd name="T11" fmla="*/ 1096 h 1434"/>
                <a:gd name="T12" fmla="*/ 670 w 1407"/>
                <a:gd name="T13" fmla="*/ 1098 h 1434"/>
                <a:gd name="T14" fmla="*/ 585 w 1407"/>
                <a:gd name="T15" fmla="*/ 1085 h 1434"/>
                <a:gd name="T16" fmla="*/ 514 w 1407"/>
                <a:gd name="T17" fmla="*/ 1056 h 1434"/>
                <a:gd name="T18" fmla="*/ 463 w 1407"/>
                <a:gd name="T19" fmla="*/ 1013 h 1434"/>
                <a:gd name="T20" fmla="*/ 433 w 1407"/>
                <a:gd name="T21" fmla="*/ 961 h 1434"/>
                <a:gd name="T22" fmla="*/ 424 w 1407"/>
                <a:gd name="T23" fmla="*/ 895 h 1434"/>
                <a:gd name="T24" fmla="*/ 420 w 1407"/>
                <a:gd name="T25" fmla="*/ 779 h 1434"/>
                <a:gd name="T26" fmla="*/ 423 w 1407"/>
                <a:gd name="T27" fmla="*/ 559 h 1434"/>
                <a:gd name="T28" fmla="*/ 430 w 1407"/>
                <a:gd name="T29" fmla="*/ 486 h 1434"/>
                <a:gd name="T30" fmla="*/ 453 w 1407"/>
                <a:gd name="T31" fmla="*/ 432 h 1434"/>
                <a:gd name="T32" fmla="*/ 500 w 1407"/>
                <a:gd name="T33" fmla="*/ 387 h 1434"/>
                <a:gd name="T34" fmla="*/ 566 w 1407"/>
                <a:gd name="T35" fmla="*/ 355 h 1434"/>
                <a:gd name="T36" fmla="*/ 649 w 1407"/>
                <a:gd name="T37" fmla="*/ 337 h 1434"/>
                <a:gd name="T38" fmla="*/ 744 w 1407"/>
                <a:gd name="T39" fmla="*/ 335 h 1434"/>
                <a:gd name="T40" fmla="*/ 828 w 1407"/>
                <a:gd name="T41" fmla="*/ 349 h 1434"/>
                <a:gd name="T42" fmla="*/ 899 w 1407"/>
                <a:gd name="T43" fmla="*/ 378 h 1434"/>
                <a:gd name="T44" fmla="*/ 951 w 1407"/>
                <a:gd name="T45" fmla="*/ 421 h 1434"/>
                <a:gd name="T46" fmla="*/ 981 w 1407"/>
                <a:gd name="T47" fmla="*/ 473 h 1434"/>
                <a:gd name="T48" fmla="*/ 990 w 1407"/>
                <a:gd name="T49" fmla="*/ 539 h 1434"/>
                <a:gd name="T50" fmla="*/ 992 w 1407"/>
                <a:gd name="T51" fmla="*/ 654 h 1434"/>
                <a:gd name="T52" fmla="*/ 1381 w 1407"/>
                <a:gd name="T53" fmla="*/ 270 h 1434"/>
                <a:gd name="T54" fmla="*/ 1355 w 1407"/>
                <a:gd name="T55" fmla="*/ 220 h 1434"/>
                <a:gd name="T56" fmla="*/ 1258 w 1407"/>
                <a:gd name="T57" fmla="*/ 127 h 1434"/>
                <a:gd name="T58" fmla="*/ 1113 w 1407"/>
                <a:gd name="T59" fmla="*/ 56 h 1434"/>
                <a:gd name="T60" fmla="*/ 924 w 1407"/>
                <a:gd name="T61" fmla="*/ 14 h 1434"/>
                <a:gd name="T62" fmla="*/ 704 w 1407"/>
                <a:gd name="T63" fmla="*/ 0 h 1434"/>
                <a:gd name="T64" fmla="*/ 476 w 1407"/>
                <a:gd name="T65" fmla="*/ 14 h 1434"/>
                <a:gd name="T66" fmla="*/ 287 w 1407"/>
                <a:gd name="T67" fmla="*/ 59 h 1434"/>
                <a:gd name="T68" fmla="*/ 144 w 1407"/>
                <a:gd name="T69" fmla="*/ 131 h 1434"/>
                <a:gd name="T70" fmla="*/ 52 w 1407"/>
                <a:gd name="T71" fmla="*/ 223 h 1434"/>
                <a:gd name="T72" fmla="*/ 26 w 1407"/>
                <a:gd name="T73" fmla="*/ 273 h 1434"/>
                <a:gd name="T74" fmla="*/ 9 w 1407"/>
                <a:gd name="T75" fmla="*/ 356 h 1434"/>
                <a:gd name="T76" fmla="*/ 0 w 1407"/>
                <a:gd name="T77" fmla="*/ 549 h 1434"/>
                <a:gd name="T78" fmla="*/ 3 w 1407"/>
                <a:gd name="T79" fmla="*/ 975 h 1434"/>
                <a:gd name="T80" fmla="*/ 18 w 1407"/>
                <a:gd name="T81" fmla="*/ 1131 h 1434"/>
                <a:gd name="T82" fmla="*/ 36 w 1407"/>
                <a:gd name="T83" fmla="*/ 1184 h 1434"/>
                <a:gd name="T84" fmla="*/ 86 w 1407"/>
                <a:gd name="T85" fmla="*/ 1252 h 1434"/>
                <a:gd name="T86" fmla="*/ 203 w 1407"/>
                <a:gd name="T87" fmla="*/ 1338 h 1434"/>
                <a:gd name="T88" fmla="*/ 367 w 1407"/>
                <a:gd name="T89" fmla="*/ 1398 h 1434"/>
                <a:gd name="T90" fmla="*/ 569 w 1407"/>
                <a:gd name="T91" fmla="*/ 1429 h 1434"/>
                <a:gd name="T92" fmla="*/ 800 w 1407"/>
                <a:gd name="T93" fmla="*/ 1431 h 1434"/>
                <a:gd name="T94" fmla="*/ 1013 w 1407"/>
                <a:gd name="T95" fmla="*/ 1404 h 1434"/>
                <a:gd name="T96" fmla="*/ 1184 w 1407"/>
                <a:gd name="T97" fmla="*/ 1349 h 1434"/>
                <a:gd name="T98" fmla="*/ 1308 w 1407"/>
                <a:gd name="T99" fmla="*/ 1268 h 1434"/>
                <a:gd name="T100" fmla="*/ 1368 w 1407"/>
                <a:gd name="T101" fmla="*/ 1191 h 1434"/>
                <a:gd name="T102" fmla="*/ 1389 w 1407"/>
                <a:gd name="T103" fmla="*/ 1139 h 1434"/>
                <a:gd name="T104" fmla="*/ 1403 w 1407"/>
                <a:gd name="T105" fmla="*/ 1012 h 1434"/>
                <a:gd name="T106" fmla="*/ 1407 w 1407"/>
                <a:gd name="T107" fmla="*/ 599 h 1434"/>
                <a:gd name="T108" fmla="*/ 1401 w 1407"/>
                <a:gd name="T109" fmla="*/ 38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7" h="1434">
                  <a:moveTo>
                    <a:pt x="992" y="779"/>
                  </a:moveTo>
                  <a:lnTo>
                    <a:pt x="992" y="806"/>
                  </a:lnTo>
                  <a:lnTo>
                    <a:pt x="992" y="831"/>
                  </a:lnTo>
                  <a:lnTo>
                    <a:pt x="992" y="854"/>
                  </a:lnTo>
                  <a:lnTo>
                    <a:pt x="991" y="874"/>
                  </a:lnTo>
                  <a:lnTo>
                    <a:pt x="990" y="893"/>
                  </a:lnTo>
                  <a:lnTo>
                    <a:pt x="989" y="909"/>
                  </a:lnTo>
                  <a:lnTo>
                    <a:pt x="987" y="924"/>
                  </a:lnTo>
                  <a:lnTo>
                    <a:pt x="986" y="936"/>
                  </a:lnTo>
                  <a:lnTo>
                    <a:pt x="984" y="948"/>
                  </a:lnTo>
                  <a:lnTo>
                    <a:pt x="981" y="959"/>
                  </a:lnTo>
                  <a:lnTo>
                    <a:pt x="977" y="969"/>
                  </a:lnTo>
                  <a:lnTo>
                    <a:pt x="973" y="981"/>
                  </a:lnTo>
                  <a:lnTo>
                    <a:pt x="967" y="991"/>
                  </a:lnTo>
                  <a:lnTo>
                    <a:pt x="960" y="1000"/>
                  </a:lnTo>
                  <a:lnTo>
                    <a:pt x="952" y="1011"/>
                  </a:lnTo>
                  <a:lnTo>
                    <a:pt x="944" y="1020"/>
                  </a:lnTo>
                  <a:lnTo>
                    <a:pt x="935" y="1029"/>
                  </a:lnTo>
                  <a:lnTo>
                    <a:pt x="924" y="1038"/>
                  </a:lnTo>
                  <a:lnTo>
                    <a:pt x="914" y="1047"/>
                  </a:lnTo>
                  <a:lnTo>
                    <a:pt x="902" y="1054"/>
                  </a:lnTo>
                  <a:lnTo>
                    <a:pt x="889" y="1061"/>
                  </a:lnTo>
                  <a:lnTo>
                    <a:pt x="877" y="1067"/>
                  </a:lnTo>
                  <a:lnTo>
                    <a:pt x="862" y="1074"/>
                  </a:lnTo>
                  <a:lnTo>
                    <a:pt x="848" y="1079"/>
                  </a:lnTo>
                  <a:lnTo>
                    <a:pt x="833" y="1084"/>
                  </a:lnTo>
                  <a:lnTo>
                    <a:pt x="816" y="1088"/>
                  </a:lnTo>
                  <a:lnTo>
                    <a:pt x="800" y="1091"/>
                  </a:lnTo>
                  <a:lnTo>
                    <a:pt x="782" y="1094"/>
                  </a:lnTo>
                  <a:lnTo>
                    <a:pt x="765" y="1096"/>
                  </a:lnTo>
                  <a:lnTo>
                    <a:pt x="746" y="1098"/>
                  </a:lnTo>
                  <a:lnTo>
                    <a:pt x="726" y="1099"/>
                  </a:lnTo>
                  <a:lnTo>
                    <a:pt x="707" y="1099"/>
                  </a:lnTo>
                  <a:lnTo>
                    <a:pt x="688" y="1099"/>
                  </a:lnTo>
                  <a:lnTo>
                    <a:pt x="670" y="1098"/>
                  </a:lnTo>
                  <a:lnTo>
                    <a:pt x="651" y="1096"/>
                  </a:lnTo>
                  <a:lnTo>
                    <a:pt x="634" y="1094"/>
                  </a:lnTo>
                  <a:lnTo>
                    <a:pt x="617" y="1092"/>
                  </a:lnTo>
                  <a:lnTo>
                    <a:pt x="601" y="1089"/>
                  </a:lnTo>
                  <a:lnTo>
                    <a:pt x="585" y="1085"/>
                  </a:lnTo>
                  <a:lnTo>
                    <a:pt x="570" y="1080"/>
                  </a:lnTo>
                  <a:lnTo>
                    <a:pt x="554" y="1075"/>
                  </a:lnTo>
                  <a:lnTo>
                    <a:pt x="541" y="1069"/>
                  </a:lnTo>
                  <a:lnTo>
                    <a:pt x="528" y="1063"/>
                  </a:lnTo>
                  <a:lnTo>
                    <a:pt x="514" y="1056"/>
                  </a:lnTo>
                  <a:lnTo>
                    <a:pt x="503" y="1049"/>
                  </a:lnTo>
                  <a:lnTo>
                    <a:pt x="492" y="1041"/>
                  </a:lnTo>
                  <a:lnTo>
                    <a:pt x="481" y="1031"/>
                  </a:lnTo>
                  <a:lnTo>
                    <a:pt x="472" y="1022"/>
                  </a:lnTo>
                  <a:lnTo>
                    <a:pt x="463" y="1013"/>
                  </a:lnTo>
                  <a:lnTo>
                    <a:pt x="455" y="1002"/>
                  </a:lnTo>
                  <a:lnTo>
                    <a:pt x="448" y="992"/>
                  </a:lnTo>
                  <a:lnTo>
                    <a:pt x="442" y="982"/>
                  </a:lnTo>
                  <a:lnTo>
                    <a:pt x="437" y="971"/>
                  </a:lnTo>
                  <a:lnTo>
                    <a:pt x="433" y="961"/>
                  </a:lnTo>
                  <a:lnTo>
                    <a:pt x="430" y="950"/>
                  </a:lnTo>
                  <a:lnTo>
                    <a:pt x="428" y="938"/>
                  </a:lnTo>
                  <a:lnTo>
                    <a:pt x="426" y="926"/>
                  </a:lnTo>
                  <a:lnTo>
                    <a:pt x="425" y="911"/>
                  </a:lnTo>
                  <a:lnTo>
                    <a:pt x="424" y="895"/>
                  </a:lnTo>
                  <a:lnTo>
                    <a:pt x="423" y="876"/>
                  </a:lnTo>
                  <a:lnTo>
                    <a:pt x="421" y="855"/>
                  </a:lnTo>
                  <a:lnTo>
                    <a:pt x="420" y="832"/>
                  </a:lnTo>
                  <a:lnTo>
                    <a:pt x="420" y="807"/>
                  </a:lnTo>
                  <a:lnTo>
                    <a:pt x="420" y="779"/>
                  </a:lnTo>
                  <a:lnTo>
                    <a:pt x="420" y="654"/>
                  </a:lnTo>
                  <a:lnTo>
                    <a:pt x="420" y="627"/>
                  </a:lnTo>
                  <a:lnTo>
                    <a:pt x="420" y="603"/>
                  </a:lnTo>
                  <a:lnTo>
                    <a:pt x="421" y="580"/>
                  </a:lnTo>
                  <a:lnTo>
                    <a:pt x="423" y="559"/>
                  </a:lnTo>
                  <a:lnTo>
                    <a:pt x="424" y="541"/>
                  </a:lnTo>
                  <a:lnTo>
                    <a:pt x="425" y="524"/>
                  </a:lnTo>
                  <a:lnTo>
                    <a:pt x="426" y="510"/>
                  </a:lnTo>
                  <a:lnTo>
                    <a:pt x="428" y="497"/>
                  </a:lnTo>
                  <a:lnTo>
                    <a:pt x="430" y="486"/>
                  </a:lnTo>
                  <a:lnTo>
                    <a:pt x="433" y="475"/>
                  </a:lnTo>
                  <a:lnTo>
                    <a:pt x="436" y="464"/>
                  </a:lnTo>
                  <a:lnTo>
                    <a:pt x="441" y="453"/>
                  </a:lnTo>
                  <a:lnTo>
                    <a:pt x="447" y="443"/>
                  </a:lnTo>
                  <a:lnTo>
                    <a:pt x="453" y="432"/>
                  </a:lnTo>
                  <a:lnTo>
                    <a:pt x="461" y="423"/>
                  </a:lnTo>
                  <a:lnTo>
                    <a:pt x="469" y="414"/>
                  </a:lnTo>
                  <a:lnTo>
                    <a:pt x="479" y="403"/>
                  </a:lnTo>
                  <a:lnTo>
                    <a:pt x="488" y="395"/>
                  </a:lnTo>
                  <a:lnTo>
                    <a:pt x="500" y="387"/>
                  </a:lnTo>
                  <a:lnTo>
                    <a:pt x="511" y="380"/>
                  </a:lnTo>
                  <a:lnTo>
                    <a:pt x="523" y="372"/>
                  </a:lnTo>
                  <a:lnTo>
                    <a:pt x="537" y="366"/>
                  </a:lnTo>
                  <a:lnTo>
                    <a:pt x="551" y="360"/>
                  </a:lnTo>
                  <a:lnTo>
                    <a:pt x="566" y="355"/>
                  </a:lnTo>
                  <a:lnTo>
                    <a:pt x="581" y="350"/>
                  </a:lnTo>
                  <a:lnTo>
                    <a:pt x="598" y="346"/>
                  </a:lnTo>
                  <a:lnTo>
                    <a:pt x="614" y="342"/>
                  </a:lnTo>
                  <a:lnTo>
                    <a:pt x="632" y="339"/>
                  </a:lnTo>
                  <a:lnTo>
                    <a:pt x="649" y="337"/>
                  </a:lnTo>
                  <a:lnTo>
                    <a:pt x="668" y="335"/>
                  </a:lnTo>
                  <a:lnTo>
                    <a:pt x="687" y="334"/>
                  </a:lnTo>
                  <a:lnTo>
                    <a:pt x="707" y="334"/>
                  </a:lnTo>
                  <a:lnTo>
                    <a:pt x="725" y="334"/>
                  </a:lnTo>
                  <a:lnTo>
                    <a:pt x="744" y="335"/>
                  </a:lnTo>
                  <a:lnTo>
                    <a:pt x="761" y="337"/>
                  </a:lnTo>
                  <a:lnTo>
                    <a:pt x="779" y="339"/>
                  </a:lnTo>
                  <a:lnTo>
                    <a:pt x="795" y="341"/>
                  </a:lnTo>
                  <a:lnTo>
                    <a:pt x="812" y="346"/>
                  </a:lnTo>
                  <a:lnTo>
                    <a:pt x="828" y="349"/>
                  </a:lnTo>
                  <a:lnTo>
                    <a:pt x="844" y="354"/>
                  </a:lnTo>
                  <a:lnTo>
                    <a:pt x="858" y="359"/>
                  </a:lnTo>
                  <a:lnTo>
                    <a:pt x="873" y="364"/>
                  </a:lnTo>
                  <a:lnTo>
                    <a:pt x="886" y="370"/>
                  </a:lnTo>
                  <a:lnTo>
                    <a:pt x="899" y="378"/>
                  </a:lnTo>
                  <a:lnTo>
                    <a:pt x="911" y="385"/>
                  </a:lnTo>
                  <a:lnTo>
                    <a:pt x="922" y="393"/>
                  </a:lnTo>
                  <a:lnTo>
                    <a:pt x="933" y="402"/>
                  </a:lnTo>
                  <a:lnTo>
                    <a:pt x="942" y="412"/>
                  </a:lnTo>
                  <a:lnTo>
                    <a:pt x="951" y="421"/>
                  </a:lnTo>
                  <a:lnTo>
                    <a:pt x="958" y="431"/>
                  </a:lnTo>
                  <a:lnTo>
                    <a:pt x="965" y="442"/>
                  </a:lnTo>
                  <a:lnTo>
                    <a:pt x="972" y="452"/>
                  </a:lnTo>
                  <a:lnTo>
                    <a:pt x="977" y="462"/>
                  </a:lnTo>
                  <a:lnTo>
                    <a:pt x="981" y="473"/>
                  </a:lnTo>
                  <a:lnTo>
                    <a:pt x="984" y="484"/>
                  </a:lnTo>
                  <a:lnTo>
                    <a:pt x="986" y="495"/>
                  </a:lnTo>
                  <a:lnTo>
                    <a:pt x="987" y="508"/>
                  </a:lnTo>
                  <a:lnTo>
                    <a:pt x="989" y="522"/>
                  </a:lnTo>
                  <a:lnTo>
                    <a:pt x="990" y="539"/>
                  </a:lnTo>
                  <a:lnTo>
                    <a:pt x="991" y="557"/>
                  </a:lnTo>
                  <a:lnTo>
                    <a:pt x="992" y="578"/>
                  </a:lnTo>
                  <a:lnTo>
                    <a:pt x="992" y="602"/>
                  </a:lnTo>
                  <a:lnTo>
                    <a:pt x="992" y="626"/>
                  </a:lnTo>
                  <a:lnTo>
                    <a:pt x="992" y="654"/>
                  </a:lnTo>
                  <a:lnTo>
                    <a:pt x="992" y="779"/>
                  </a:lnTo>
                  <a:close/>
                  <a:moveTo>
                    <a:pt x="1390" y="301"/>
                  </a:moveTo>
                  <a:lnTo>
                    <a:pt x="1388" y="291"/>
                  </a:lnTo>
                  <a:lnTo>
                    <a:pt x="1385" y="280"/>
                  </a:lnTo>
                  <a:lnTo>
                    <a:pt x="1381" y="270"/>
                  </a:lnTo>
                  <a:lnTo>
                    <a:pt x="1377" y="260"/>
                  </a:lnTo>
                  <a:lnTo>
                    <a:pt x="1372" y="249"/>
                  </a:lnTo>
                  <a:lnTo>
                    <a:pt x="1367" y="239"/>
                  </a:lnTo>
                  <a:lnTo>
                    <a:pt x="1361" y="230"/>
                  </a:lnTo>
                  <a:lnTo>
                    <a:pt x="1355" y="220"/>
                  </a:lnTo>
                  <a:lnTo>
                    <a:pt x="1339" y="200"/>
                  </a:lnTo>
                  <a:lnTo>
                    <a:pt x="1323" y="181"/>
                  </a:lnTo>
                  <a:lnTo>
                    <a:pt x="1303" y="163"/>
                  </a:lnTo>
                  <a:lnTo>
                    <a:pt x="1282" y="144"/>
                  </a:lnTo>
                  <a:lnTo>
                    <a:pt x="1258" y="127"/>
                  </a:lnTo>
                  <a:lnTo>
                    <a:pt x="1232" y="110"/>
                  </a:lnTo>
                  <a:lnTo>
                    <a:pt x="1206" y="95"/>
                  </a:lnTo>
                  <a:lnTo>
                    <a:pt x="1177" y="81"/>
                  </a:lnTo>
                  <a:lnTo>
                    <a:pt x="1145" y="68"/>
                  </a:lnTo>
                  <a:lnTo>
                    <a:pt x="1113" y="56"/>
                  </a:lnTo>
                  <a:lnTo>
                    <a:pt x="1078" y="45"/>
                  </a:lnTo>
                  <a:lnTo>
                    <a:pt x="1042" y="36"/>
                  </a:lnTo>
                  <a:lnTo>
                    <a:pt x="1004" y="27"/>
                  </a:lnTo>
                  <a:lnTo>
                    <a:pt x="964" y="20"/>
                  </a:lnTo>
                  <a:lnTo>
                    <a:pt x="924" y="14"/>
                  </a:lnTo>
                  <a:lnTo>
                    <a:pt x="882" y="9"/>
                  </a:lnTo>
                  <a:lnTo>
                    <a:pt x="840" y="5"/>
                  </a:lnTo>
                  <a:lnTo>
                    <a:pt x="795" y="2"/>
                  </a:lnTo>
                  <a:lnTo>
                    <a:pt x="750" y="1"/>
                  </a:lnTo>
                  <a:lnTo>
                    <a:pt x="704" y="0"/>
                  </a:lnTo>
                  <a:lnTo>
                    <a:pt x="655" y="1"/>
                  </a:lnTo>
                  <a:lnTo>
                    <a:pt x="608" y="2"/>
                  </a:lnTo>
                  <a:lnTo>
                    <a:pt x="563" y="5"/>
                  </a:lnTo>
                  <a:lnTo>
                    <a:pt x="518" y="9"/>
                  </a:lnTo>
                  <a:lnTo>
                    <a:pt x="476" y="14"/>
                  </a:lnTo>
                  <a:lnTo>
                    <a:pt x="435" y="21"/>
                  </a:lnTo>
                  <a:lnTo>
                    <a:pt x="396" y="28"/>
                  </a:lnTo>
                  <a:lnTo>
                    <a:pt x="358" y="38"/>
                  </a:lnTo>
                  <a:lnTo>
                    <a:pt x="322" y="48"/>
                  </a:lnTo>
                  <a:lnTo>
                    <a:pt x="287" y="59"/>
                  </a:lnTo>
                  <a:lnTo>
                    <a:pt x="255" y="71"/>
                  </a:lnTo>
                  <a:lnTo>
                    <a:pt x="224" y="84"/>
                  </a:lnTo>
                  <a:lnTo>
                    <a:pt x="196" y="99"/>
                  </a:lnTo>
                  <a:lnTo>
                    <a:pt x="169" y="114"/>
                  </a:lnTo>
                  <a:lnTo>
                    <a:pt x="144" y="131"/>
                  </a:lnTo>
                  <a:lnTo>
                    <a:pt x="121" y="147"/>
                  </a:lnTo>
                  <a:lnTo>
                    <a:pt x="100" y="166"/>
                  </a:lnTo>
                  <a:lnTo>
                    <a:pt x="81" y="184"/>
                  </a:lnTo>
                  <a:lnTo>
                    <a:pt x="65" y="203"/>
                  </a:lnTo>
                  <a:lnTo>
                    <a:pt x="52" y="223"/>
                  </a:lnTo>
                  <a:lnTo>
                    <a:pt x="45" y="233"/>
                  </a:lnTo>
                  <a:lnTo>
                    <a:pt x="39" y="242"/>
                  </a:lnTo>
                  <a:lnTo>
                    <a:pt x="34" y="253"/>
                  </a:lnTo>
                  <a:lnTo>
                    <a:pt x="30" y="263"/>
                  </a:lnTo>
                  <a:lnTo>
                    <a:pt x="26" y="273"/>
                  </a:lnTo>
                  <a:lnTo>
                    <a:pt x="23" y="284"/>
                  </a:lnTo>
                  <a:lnTo>
                    <a:pt x="20" y="294"/>
                  </a:lnTo>
                  <a:lnTo>
                    <a:pt x="18" y="305"/>
                  </a:lnTo>
                  <a:lnTo>
                    <a:pt x="13" y="329"/>
                  </a:lnTo>
                  <a:lnTo>
                    <a:pt x="9" y="356"/>
                  </a:lnTo>
                  <a:lnTo>
                    <a:pt x="7" y="387"/>
                  </a:lnTo>
                  <a:lnTo>
                    <a:pt x="4" y="422"/>
                  </a:lnTo>
                  <a:lnTo>
                    <a:pt x="2" y="460"/>
                  </a:lnTo>
                  <a:lnTo>
                    <a:pt x="1" y="502"/>
                  </a:lnTo>
                  <a:lnTo>
                    <a:pt x="0" y="549"/>
                  </a:lnTo>
                  <a:lnTo>
                    <a:pt x="0" y="599"/>
                  </a:lnTo>
                  <a:lnTo>
                    <a:pt x="0" y="834"/>
                  </a:lnTo>
                  <a:lnTo>
                    <a:pt x="0" y="886"/>
                  </a:lnTo>
                  <a:lnTo>
                    <a:pt x="1" y="933"/>
                  </a:lnTo>
                  <a:lnTo>
                    <a:pt x="3" y="975"/>
                  </a:lnTo>
                  <a:lnTo>
                    <a:pt x="4" y="1015"/>
                  </a:lnTo>
                  <a:lnTo>
                    <a:pt x="7" y="1050"/>
                  </a:lnTo>
                  <a:lnTo>
                    <a:pt x="10" y="1082"/>
                  </a:lnTo>
                  <a:lnTo>
                    <a:pt x="13" y="1109"/>
                  </a:lnTo>
                  <a:lnTo>
                    <a:pt x="18" y="1131"/>
                  </a:lnTo>
                  <a:lnTo>
                    <a:pt x="21" y="1143"/>
                  </a:lnTo>
                  <a:lnTo>
                    <a:pt x="24" y="1153"/>
                  </a:lnTo>
                  <a:lnTo>
                    <a:pt x="27" y="1163"/>
                  </a:lnTo>
                  <a:lnTo>
                    <a:pt x="31" y="1174"/>
                  </a:lnTo>
                  <a:lnTo>
                    <a:pt x="36" y="1184"/>
                  </a:lnTo>
                  <a:lnTo>
                    <a:pt x="41" y="1194"/>
                  </a:lnTo>
                  <a:lnTo>
                    <a:pt x="47" y="1204"/>
                  </a:lnTo>
                  <a:lnTo>
                    <a:pt x="54" y="1214"/>
                  </a:lnTo>
                  <a:lnTo>
                    <a:pt x="68" y="1234"/>
                  </a:lnTo>
                  <a:lnTo>
                    <a:pt x="86" y="1252"/>
                  </a:lnTo>
                  <a:lnTo>
                    <a:pt x="104" y="1271"/>
                  </a:lnTo>
                  <a:lnTo>
                    <a:pt x="126" y="1289"/>
                  </a:lnTo>
                  <a:lnTo>
                    <a:pt x="149" y="1307"/>
                  </a:lnTo>
                  <a:lnTo>
                    <a:pt x="175" y="1324"/>
                  </a:lnTo>
                  <a:lnTo>
                    <a:pt x="203" y="1338"/>
                  </a:lnTo>
                  <a:lnTo>
                    <a:pt x="232" y="1352"/>
                  </a:lnTo>
                  <a:lnTo>
                    <a:pt x="263" y="1366"/>
                  </a:lnTo>
                  <a:lnTo>
                    <a:pt x="296" y="1377"/>
                  </a:lnTo>
                  <a:lnTo>
                    <a:pt x="330" y="1388"/>
                  </a:lnTo>
                  <a:lnTo>
                    <a:pt x="367" y="1398"/>
                  </a:lnTo>
                  <a:lnTo>
                    <a:pt x="405" y="1406"/>
                  </a:lnTo>
                  <a:lnTo>
                    <a:pt x="444" y="1413"/>
                  </a:lnTo>
                  <a:lnTo>
                    <a:pt x="484" y="1420"/>
                  </a:lnTo>
                  <a:lnTo>
                    <a:pt x="526" y="1425"/>
                  </a:lnTo>
                  <a:lnTo>
                    <a:pt x="569" y="1429"/>
                  </a:lnTo>
                  <a:lnTo>
                    <a:pt x="612" y="1432"/>
                  </a:lnTo>
                  <a:lnTo>
                    <a:pt x="657" y="1433"/>
                  </a:lnTo>
                  <a:lnTo>
                    <a:pt x="704" y="1434"/>
                  </a:lnTo>
                  <a:lnTo>
                    <a:pt x="753" y="1433"/>
                  </a:lnTo>
                  <a:lnTo>
                    <a:pt x="800" y="1431"/>
                  </a:lnTo>
                  <a:lnTo>
                    <a:pt x="846" y="1429"/>
                  </a:lnTo>
                  <a:lnTo>
                    <a:pt x="889" y="1424"/>
                  </a:lnTo>
                  <a:lnTo>
                    <a:pt x="933" y="1419"/>
                  </a:lnTo>
                  <a:lnTo>
                    <a:pt x="973" y="1412"/>
                  </a:lnTo>
                  <a:lnTo>
                    <a:pt x="1013" y="1404"/>
                  </a:lnTo>
                  <a:lnTo>
                    <a:pt x="1050" y="1396"/>
                  </a:lnTo>
                  <a:lnTo>
                    <a:pt x="1087" y="1385"/>
                  </a:lnTo>
                  <a:lnTo>
                    <a:pt x="1121" y="1374"/>
                  </a:lnTo>
                  <a:lnTo>
                    <a:pt x="1154" y="1362"/>
                  </a:lnTo>
                  <a:lnTo>
                    <a:pt x="1184" y="1349"/>
                  </a:lnTo>
                  <a:lnTo>
                    <a:pt x="1213" y="1335"/>
                  </a:lnTo>
                  <a:lnTo>
                    <a:pt x="1240" y="1319"/>
                  </a:lnTo>
                  <a:lnTo>
                    <a:pt x="1264" y="1303"/>
                  </a:lnTo>
                  <a:lnTo>
                    <a:pt x="1287" y="1286"/>
                  </a:lnTo>
                  <a:lnTo>
                    <a:pt x="1308" y="1268"/>
                  </a:lnTo>
                  <a:lnTo>
                    <a:pt x="1326" y="1249"/>
                  </a:lnTo>
                  <a:lnTo>
                    <a:pt x="1343" y="1231"/>
                  </a:lnTo>
                  <a:lnTo>
                    <a:pt x="1357" y="1211"/>
                  </a:lnTo>
                  <a:lnTo>
                    <a:pt x="1363" y="1201"/>
                  </a:lnTo>
                  <a:lnTo>
                    <a:pt x="1368" y="1191"/>
                  </a:lnTo>
                  <a:lnTo>
                    <a:pt x="1373" y="1181"/>
                  </a:lnTo>
                  <a:lnTo>
                    <a:pt x="1379" y="1171"/>
                  </a:lnTo>
                  <a:lnTo>
                    <a:pt x="1382" y="1160"/>
                  </a:lnTo>
                  <a:lnTo>
                    <a:pt x="1386" y="1149"/>
                  </a:lnTo>
                  <a:lnTo>
                    <a:pt x="1389" y="1139"/>
                  </a:lnTo>
                  <a:lnTo>
                    <a:pt x="1391" y="1128"/>
                  </a:lnTo>
                  <a:lnTo>
                    <a:pt x="1395" y="1105"/>
                  </a:lnTo>
                  <a:lnTo>
                    <a:pt x="1398" y="1078"/>
                  </a:lnTo>
                  <a:lnTo>
                    <a:pt x="1401" y="1047"/>
                  </a:lnTo>
                  <a:lnTo>
                    <a:pt x="1403" y="1012"/>
                  </a:lnTo>
                  <a:lnTo>
                    <a:pt x="1405" y="973"/>
                  </a:lnTo>
                  <a:lnTo>
                    <a:pt x="1406" y="931"/>
                  </a:lnTo>
                  <a:lnTo>
                    <a:pt x="1407" y="885"/>
                  </a:lnTo>
                  <a:lnTo>
                    <a:pt x="1407" y="834"/>
                  </a:lnTo>
                  <a:lnTo>
                    <a:pt x="1407" y="599"/>
                  </a:lnTo>
                  <a:lnTo>
                    <a:pt x="1407" y="548"/>
                  </a:lnTo>
                  <a:lnTo>
                    <a:pt x="1406" y="500"/>
                  </a:lnTo>
                  <a:lnTo>
                    <a:pt x="1405" y="458"/>
                  </a:lnTo>
                  <a:lnTo>
                    <a:pt x="1403" y="419"/>
                  </a:lnTo>
                  <a:lnTo>
                    <a:pt x="1401" y="383"/>
                  </a:lnTo>
                  <a:lnTo>
                    <a:pt x="1398" y="352"/>
                  </a:lnTo>
                  <a:lnTo>
                    <a:pt x="1394" y="325"/>
                  </a:lnTo>
                  <a:lnTo>
                    <a:pt x="1390" y="301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Freeform 9"/>
            <p:cNvSpPr/>
            <p:nvPr userDrawn="1"/>
          </p:nvSpPr>
          <p:spPr bwMode="auto">
            <a:xfrm>
              <a:off x="2198688" y="6615131"/>
              <a:ext cx="100013" cy="104775"/>
            </a:xfrm>
            <a:custGeom>
              <a:avLst/>
              <a:gdLst>
                <a:gd name="T0" fmla="*/ 0 w 1329"/>
                <a:gd name="T1" fmla="*/ 1386 h 1386"/>
                <a:gd name="T2" fmla="*/ 404 w 1329"/>
                <a:gd name="T3" fmla="*/ 1386 h 1386"/>
                <a:gd name="T4" fmla="*/ 404 w 1329"/>
                <a:gd name="T5" fmla="*/ 625 h 1386"/>
                <a:gd name="T6" fmla="*/ 924 w 1329"/>
                <a:gd name="T7" fmla="*/ 1386 h 1386"/>
                <a:gd name="T8" fmla="*/ 1329 w 1329"/>
                <a:gd name="T9" fmla="*/ 1386 h 1386"/>
                <a:gd name="T10" fmla="*/ 1329 w 1329"/>
                <a:gd name="T11" fmla="*/ 0 h 1386"/>
                <a:gd name="T12" fmla="*/ 924 w 1329"/>
                <a:gd name="T13" fmla="*/ 0 h 1386"/>
                <a:gd name="T14" fmla="*/ 924 w 1329"/>
                <a:gd name="T15" fmla="*/ 768 h 1386"/>
                <a:gd name="T16" fmla="*/ 401 w 1329"/>
                <a:gd name="T17" fmla="*/ 0 h 1386"/>
                <a:gd name="T18" fmla="*/ 0 w 1329"/>
                <a:gd name="T19" fmla="*/ 0 h 1386"/>
                <a:gd name="T20" fmla="*/ 0 w 1329"/>
                <a:gd name="T21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9" h="1386">
                  <a:moveTo>
                    <a:pt x="0" y="1386"/>
                  </a:moveTo>
                  <a:lnTo>
                    <a:pt x="404" y="1386"/>
                  </a:lnTo>
                  <a:lnTo>
                    <a:pt x="404" y="625"/>
                  </a:lnTo>
                  <a:lnTo>
                    <a:pt x="924" y="1386"/>
                  </a:lnTo>
                  <a:lnTo>
                    <a:pt x="1329" y="1386"/>
                  </a:lnTo>
                  <a:lnTo>
                    <a:pt x="1329" y="0"/>
                  </a:lnTo>
                  <a:lnTo>
                    <a:pt x="924" y="0"/>
                  </a:lnTo>
                  <a:lnTo>
                    <a:pt x="924" y="768"/>
                  </a:lnTo>
                  <a:lnTo>
                    <a:pt x="401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2028825" y="6615131"/>
              <a:ext cx="31750" cy="104775"/>
            </a:xfrm>
            <a:prstGeom prst="rect">
              <a:avLst/>
            </a:pr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Freeform 11"/>
            <p:cNvSpPr/>
            <p:nvPr userDrawn="1"/>
          </p:nvSpPr>
          <p:spPr bwMode="auto">
            <a:xfrm>
              <a:off x="1928813" y="6615131"/>
              <a:ext cx="84138" cy="104775"/>
            </a:xfrm>
            <a:custGeom>
              <a:avLst/>
              <a:gdLst>
                <a:gd name="T0" fmla="*/ 0 w 1104"/>
                <a:gd name="T1" fmla="*/ 1386 h 1386"/>
                <a:gd name="T2" fmla="*/ 1104 w 1104"/>
                <a:gd name="T3" fmla="*/ 1386 h 1386"/>
                <a:gd name="T4" fmla="*/ 1104 w 1104"/>
                <a:gd name="T5" fmla="*/ 1046 h 1386"/>
                <a:gd name="T6" fmla="*/ 434 w 1104"/>
                <a:gd name="T7" fmla="*/ 1046 h 1386"/>
                <a:gd name="T8" fmla="*/ 434 w 1104"/>
                <a:gd name="T9" fmla="*/ 0 h 1386"/>
                <a:gd name="T10" fmla="*/ 0 w 1104"/>
                <a:gd name="T11" fmla="*/ 0 h 1386"/>
                <a:gd name="T12" fmla="*/ 0 w 1104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4" h="1386">
                  <a:moveTo>
                    <a:pt x="0" y="1386"/>
                  </a:moveTo>
                  <a:lnTo>
                    <a:pt x="1104" y="1386"/>
                  </a:lnTo>
                  <a:lnTo>
                    <a:pt x="1104" y="1046"/>
                  </a:lnTo>
                  <a:lnTo>
                    <a:pt x="434" y="1046"/>
                  </a:lnTo>
                  <a:lnTo>
                    <a:pt x="434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8" name="Freeform 12"/>
            <p:cNvSpPr/>
            <p:nvPr userDrawn="1"/>
          </p:nvSpPr>
          <p:spPr bwMode="auto">
            <a:xfrm>
              <a:off x="1792288" y="6615131"/>
              <a:ext cx="117475" cy="104775"/>
            </a:xfrm>
            <a:custGeom>
              <a:avLst/>
              <a:gdLst>
                <a:gd name="T0" fmla="*/ 0 w 1562"/>
                <a:gd name="T1" fmla="*/ 1386 h 1386"/>
                <a:gd name="T2" fmla="*/ 353 w 1562"/>
                <a:gd name="T3" fmla="*/ 1386 h 1386"/>
                <a:gd name="T4" fmla="*/ 353 w 1562"/>
                <a:gd name="T5" fmla="*/ 330 h 1386"/>
                <a:gd name="T6" fmla="*/ 623 w 1562"/>
                <a:gd name="T7" fmla="*/ 1386 h 1386"/>
                <a:gd name="T8" fmla="*/ 940 w 1562"/>
                <a:gd name="T9" fmla="*/ 1386 h 1386"/>
                <a:gd name="T10" fmla="*/ 1211 w 1562"/>
                <a:gd name="T11" fmla="*/ 305 h 1386"/>
                <a:gd name="T12" fmla="*/ 1211 w 1562"/>
                <a:gd name="T13" fmla="*/ 1386 h 1386"/>
                <a:gd name="T14" fmla="*/ 1562 w 1562"/>
                <a:gd name="T15" fmla="*/ 1386 h 1386"/>
                <a:gd name="T16" fmla="*/ 1562 w 1562"/>
                <a:gd name="T17" fmla="*/ 0 h 1386"/>
                <a:gd name="T18" fmla="*/ 951 w 1562"/>
                <a:gd name="T19" fmla="*/ 0 h 1386"/>
                <a:gd name="T20" fmla="*/ 783 w 1562"/>
                <a:gd name="T21" fmla="*/ 695 h 1386"/>
                <a:gd name="T22" fmla="*/ 614 w 1562"/>
                <a:gd name="T23" fmla="*/ 0 h 1386"/>
                <a:gd name="T24" fmla="*/ 0 w 1562"/>
                <a:gd name="T25" fmla="*/ 0 h 1386"/>
                <a:gd name="T26" fmla="*/ 0 w 1562"/>
                <a:gd name="T2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2" h="1386">
                  <a:moveTo>
                    <a:pt x="0" y="1386"/>
                  </a:moveTo>
                  <a:lnTo>
                    <a:pt x="353" y="1386"/>
                  </a:lnTo>
                  <a:lnTo>
                    <a:pt x="353" y="330"/>
                  </a:lnTo>
                  <a:lnTo>
                    <a:pt x="623" y="1386"/>
                  </a:lnTo>
                  <a:lnTo>
                    <a:pt x="940" y="1386"/>
                  </a:lnTo>
                  <a:lnTo>
                    <a:pt x="1211" y="305"/>
                  </a:lnTo>
                  <a:lnTo>
                    <a:pt x="1211" y="1386"/>
                  </a:lnTo>
                  <a:lnTo>
                    <a:pt x="1562" y="1386"/>
                  </a:lnTo>
                  <a:lnTo>
                    <a:pt x="1562" y="0"/>
                  </a:lnTo>
                  <a:lnTo>
                    <a:pt x="951" y="0"/>
                  </a:lnTo>
                  <a:lnTo>
                    <a:pt x="783" y="695"/>
                  </a:lnTo>
                  <a:lnTo>
                    <a:pt x="614" y="0"/>
                  </a:lnTo>
                  <a:lnTo>
                    <a:pt x="0" y="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9" name="Freeform 13"/>
            <p:cNvSpPr/>
            <p:nvPr userDrawn="1"/>
          </p:nvSpPr>
          <p:spPr bwMode="auto">
            <a:xfrm>
              <a:off x="1433513" y="6615131"/>
              <a:ext cx="101600" cy="104775"/>
            </a:xfrm>
            <a:custGeom>
              <a:avLst/>
              <a:gdLst>
                <a:gd name="T0" fmla="*/ 0 w 1336"/>
                <a:gd name="T1" fmla="*/ 297 h 1386"/>
                <a:gd name="T2" fmla="*/ 802 w 1336"/>
                <a:gd name="T3" fmla="*/ 297 h 1386"/>
                <a:gd name="T4" fmla="*/ 0 w 1336"/>
                <a:gd name="T5" fmla="*/ 1099 h 1386"/>
                <a:gd name="T6" fmla="*/ 0 w 1336"/>
                <a:gd name="T7" fmla="*/ 1386 h 1386"/>
                <a:gd name="T8" fmla="*/ 1336 w 1336"/>
                <a:gd name="T9" fmla="*/ 1386 h 1386"/>
                <a:gd name="T10" fmla="*/ 1336 w 1336"/>
                <a:gd name="T11" fmla="*/ 1089 h 1386"/>
                <a:gd name="T12" fmla="*/ 529 w 1336"/>
                <a:gd name="T13" fmla="*/ 1089 h 1386"/>
                <a:gd name="T14" fmla="*/ 1331 w 1336"/>
                <a:gd name="T15" fmla="*/ 288 h 1386"/>
                <a:gd name="T16" fmla="*/ 1331 w 1336"/>
                <a:gd name="T17" fmla="*/ 0 h 1386"/>
                <a:gd name="T18" fmla="*/ 0 w 1336"/>
                <a:gd name="T19" fmla="*/ 0 h 1386"/>
                <a:gd name="T20" fmla="*/ 0 w 1336"/>
                <a:gd name="T21" fmla="*/ 297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386">
                  <a:moveTo>
                    <a:pt x="0" y="297"/>
                  </a:moveTo>
                  <a:lnTo>
                    <a:pt x="802" y="297"/>
                  </a:lnTo>
                  <a:lnTo>
                    <a:pt x="0" y="1099"/>
                  </a:lnTo>
                  <a:lnTo>
                    <a:pt x="0" y="1386"/>
                  </a:lnTo>
                  <a:lnTo>
                    <a:pt x="1336" y="1386"/>
                  </a:lnTo>
                  <a:lnTo>
                    <a:pt x="1336" y="1089"/>
                  </a:lnTo>
                  <a:lnTo>
                    <a:pt x="529" y="1089"/>
                  </a:lnTo>
                  <a:lnTo>
                    <a:pt x="1331" y="288"/>
                  </a:lnTo>
                  <a:lnTo>
                    <a:pt x="1331" y="0"/>
                  </a:lnTo>
                  <a:lnTo>
                    <a:pt x="0" y="0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452320" y="6478607"/>
            <a:ext cx="1234480" cy="33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Page </a:t>
            </a:r>
            <a:fld id="{0C913308-F349-4B6D-A68A-DD1791B4A57B}" type="slidenum">
              <a:rPr lang="zh-CN" altLang="en-US" smtClean="0"/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871"/>
            <a:ext cx="9144000" cy="6859871"/>
          </a:xfrm>
          <a:prstGeom prst="rect">
            <a:avLst/>
          </a:prstGeom>
          <a:gradFill flip="none" rotWithShape="1">
            <a:gsLst>
              <a:gs pos="10000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04" name="Rectangle 5"/>
          <p:cNvSpPr>
            <a:spLocks noChangeArrowheads="1"/>
          </p:cNvSpPr>
          <p:nvPr userDrawn="1"/>
        </p:nvSpPr>
        <p:spPr bwMode="auto">
          <a:xfrm>
            <a:off x="-1" y="5606608"/>
            <a:ext cx="9144001" cy="12514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83" name="组合 82"/>
          <p:cNvGrpSpPr/>
          <p:nvPr userDrawn="1"/>
        </p:nvGrpSpPr>
        <p:grpSpPr>
          <a:xfrm>
            <a:off x="408368" y="5929315"/>
            <a:ext cx="1996696" cy="612519"/>
            <a:chOff x="4727848" y="2841461"/>
            <a:chExt cx="2664653" cy="817426"/>
          </a:xfrm>
        </p:grpSpPr>
        <p:sp>
          <p:nvSpPr>
            <p:cNvPr id="84" name="Freeform 29"/>
            <p:cNvSpPr/>
            <p:nvPr/>
          </p:nvSpPr>
          <p:spPr bwMode="auto">
            <a:xfrm>
              <a:off x="4727848" y="2841461"/>
              <a:ext cx="2664653" cy="817426"/>
            </a:xfrm>
            <a:custGeom>
              <a:avLst/>
              <a:gdLst>
                <a:gd name="T0" fmla="*/ 10464 w 10464"/>
                <a:gd name="T1" fmla="*/ 3212 h 3212"/>
                <a:gd name="T2" fmla="*/ 0 w 10464"/>
                <a:gd name="T3" fmla="*/ 3212 h 3212"/>
                <a:gd name="T4" fmla="*/ 0 w 10464"/>
                <a:gd name="T5" fmla="*/ 0 h 3212"/>
                <a:gd name="T6" fmla="*/ 9180 w 10464"/>
                <a:gd name="T7" fmla="*/ 0 h 3212"/>
                <a:gd name="T8" fmla="*/ 10464 w 10464"/>
                <a:gd name="T9" fmla="*/ 3212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4" h="3212">
                  <a:moveTo>
                    <a:pt x="10464" y="3212"/>
                  </a:moveTo>
                  <a:lnTo>
                    <a:pt x="0" y="3212"/>
                  </a:lnTo>
                  <a:lnTo>
                    <a:pt x="0" y="0"/>
                  </a:lnTo>
                  <a:lnTo>
                    <a:pt x="9180" y="0"/>
                  </a:lnTo>
                  <a:lnTo>
                    <a:pt x="10464" y="3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5965445" y="3092037"/>
              <a:ext cx="452257" cy="317803"/>
            </a:xfrm>
            <a:custGeom>
              <a:avLst/>
              <a:gdLst>
                <a:gd name="T0" fmla="*/ 1079 w 1774"/>
                <a:gd name="T1" fmla="*/ 565 h 1247"/>
                <a:gd name="T2" fmla="*/ 1365 w 1774"/>
                <a:gd name="T3" fmla="*/ 519 h 1247"/>
                <a:gd name="T4" fmla="*/ 1079 w 1774"/>
                <a:gd name="T5" fmla="*/ 697 h 1247"/>
                <a:gd name="T6" fmla="*/ 1365 w 1774"/>
                <a:gd name="T7" fmla="*/ 744 h 1247"/>
                <a:gd name="T8" fmla="*/ 1079 w 1774"/>
                <a:gd name="T9" fmla="*/ 697 h 1247"/>
                <a:gd name="T10" fmla="*/ 409 w 1774"/>
                <a:gd name="T11" fmla="*/ 565 h 1247"/>
                <a:gd name="T12" fmla="*/ 695 w 1774"/>
                <a:gd name="T13" fmla="*/ 519 h 1247"/>
                <a:gd name="T14" fmla="*/ 695 w 1774"/>
                <a:gd name="T15" fmla="*/ 744 h 1247"/>
                <a:gd name="T16" fmla="*/ 409 w 1774"/>
                <a:gd name="T17" fmla="*/ 697 h 1247"/>
                <a:gd name="T18" fmla="*/ 695 w 1774"/>
                <a:gd name="T19" fmla="*/ 744 h 1247"/>
                <a:gd name="T20" fmla="*/ 1079 w 1774"/>
                <a:gd name="T21" fmla="*/ 211 h 1247"/>
                <a:gd name="T22" fmla="*/ 1696 w 1774"/>
                <a:gd name="T23" fmla="*/ 161 h 1247"/>
                <a:gd name="T24" fmla="*/ 142 w 1774"/>
                <a:gd name="T25" fmla="*/ 0 h 1247"/>
                <a:gd name="T26" fmla="*/ 695 w 1774"/>
                <a:gd name="T27" fmla="*/ 161 h 1247"/>
                <a:gd name="T28" fmla="*/ 0 w 1774"/>
                <a:gd name="T29" fmla="*/ 211 h 1247"/>
                <a:gd name="T30" fmla="*/ 695 w 1774"/>
                <a:gd name="T31" fmla="*/ 342 h 1247"/>
                <a:gd name="T32" fmla="*/ 77 w 1774"/>
                <a:gd name="T33" fmla="*/ 389 h 1247"/>
                <a:gd name="T34" fmla="*/ 695 w 1774"/>
                <a:gd name="T35" fmla="*/ 874 h 1247"/>
                <a:gd name="T36" fmla="*/ 77 w 1774"/>
                <a:gd name="T37" fmla="*/ 921 h 1247"/>
                <a:gd name="T38" fmla="*/ 695 w 1774"/>
                <a:gd name="T39" fmla="*/ 1051 h 1247"/>
                <a:gd name="T40" fmla="*/ 0 w 1774"/>
                <a:gd name="T41" fmla="*/ 1091 h 1247"/>
                <a:gd name="T42" fmla="*/ 1774 w 1774"/>
                <a:gd name="T43" fmla="*/ 1247 h 1247"/>
                <a:gd name="T44" fmla="*/ 1079 w 1774"/>
                <a:gd name="T45" fmla="*/ 1091 h 1247"/>
                <a:gd name="T46" fmla="*/ 1696 w 1774"/>
                <a:gd name="T47" fmla="*/ 1051 h 1247"/>
                <a:gd name="T48" fmla="*/ 1079 w 1774"/>
                <a:gd name="T49" fmla="*/ 921 h 1247"/>
                <a:gd name="T50" fmla="*/ 1365 w 1774"/>
                <a:gd name="T51" fmla="*/ 874 h 1247"/>
                <a:gd name="T52" fmla="*/ 1696 w 1774"/>
                <a:gd name="T53" fmla="*/ 874 h 1247"/>
                <a:gd name="T54" fmla="*/ 1696 w 1774"/>
                <a:gd name="T55" fmla="*/ 518 h 1247"/>
                <a:gd name="T56" fmla="*/ 1693 w 1774"/>
                <a:gd name="T57" fmla="*/ 491 h 1247"/>
                <a:gd name="T58" fmla="*/ 1689 w 1774"/>
                <a:gd name="T59" fmla="*/ 474 h 1247"/>
                <a:gd name="T60" fmla="*/ 1684 w 1774"/>
                <a:gd name="T61" fmla="*/ 461 h 1247"/>
                <a:gd name="T62" fmla="*/ 1676 w 1774"/>
                <a:gd name="T63" fmla="*/ 449 h 1247"/>
                <a:gd name="T64" fmla="*/ 1665 w 1774"/>
                <a:gd name="T65" fmla="*/ 438 h 1247"/>
                <a:gd name="T66" fmla="*/ 1651 w 1774"/>
                <a:gd name="T67" fmla="*/ 427 h 1247"/>
                <a:gd name="T68" fmla="*/ 1635 w 1774"/>
                <a:gd name="T69" fmla="*/ 418 h 1247"/>
                <a:gd name="T70" fmla="*/ 1606 w 1774"/>
                <a:gd name="T71" fmla="*/ 406 h 1247"/>
                <a:gd name="T72" fmla="*/ 1564 w 1774"/>
                <a:gd name="T73" fmla="*/ 395 h 1247"/>
                <a:gd name="T74" fmla="*/ 1518 w 1774"/>
                <a:gd name="T75" fmla="*/ 390 h 1247"/>
                <a:gd name="T76" fmla="*/ 1079 w 1774"/>
                <a:gd name="T77" fmla="*/ 389 h 1247"/>
                <a:gd name="T78" fmla="*/ 1774 w 1774"/>
                <a:gd name="T79" fmla="*/ 342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4" h="1247">
                  <a:moveTo>
                    <a:pt x="1365" y="565"/>
                  </a:moveTo>
                  <a:lnTo>
                    <a:pt x="1079" y="565"/>
                  </a:lnTo>
                  <a:lnTo>
                    <a:pt x="1079" y="519"/>
                  </a:lnTo>
                  <a:lnTo>
                    <a:pt x="1365" y="519"/>
                  </a:lnTo>
                  <a:lnTo>
                    <a:pt x="1365" y="565"/>
                  </a:lnTo>
                  <a:close/>
                  <a:moveTo>
                    <a:pt x="1079" y="697"/>
                  </a:moveTo>
                  <a:lnTo>
                    <a:pt x="1365" y="697"/>
                  </a:lnTo>
                  <a:lnTo>
                    <a:pt x="1365" y="744"/>
                  </a:lnTo>
                  <a:lnTo>
                    <a:pt x="1079" y="744"/>
                  </a:lnTo>
                  <a:lnTo>
                    <a:pt x="1079" y="697"/>
                  </a:lnTo>
                  <a:close/>
                  <a:moveTo>
                    <a:pt x="695" y="565"/>
                  </a:moveTo>
                  <a:lnTo>
                    <a:pt x="409" y="565"/>
                  </a:lnTo>
                  <a:lnTo>
                    <a:pt x="409" y="519"/>
                  </a:lnTo>
                  <a:lnTo>
                    <a:pt x="695" y="519"/>
                  </a:lnTo>
                  <a:lnTo>
                    <a:pt x="695" y="565"/>
                  </a:lnTo>
                  <a:close/>
                  <a:moveTo>
                    <a:pt x="695" y="744"/>
                  </a:moveTo>
                  <a:lnTo>
                    <a:pt x="409" y="744"/>
                  </a:lnTo>
                  <a:lnTo>
                    <a:pt x="409" y="697"/>
                  </a:lnTo>
                  <a:lnTo>
                    <a:pt x="695" y="697"/>
                  </a:lnTo>
                  <a:lnTo>
                    <a:pt x="695" y="744"/>
                  </a:lnTo>
                  <a:close/>
                  <a:moveTo>
                    <a:pt x="1774" y="211"/>
                  </a:moveTo>
                  <a:lnTo>
                    <a:pt x="1079" y="211"/>
                  </a:lnTo>
                  <a:lnTo>
                    <a:pt x="1079" y="161"/>
                  </a:lnTo>
                  <a:lnTo>
                    <a:pt x="1696" y="161"/>
                  </a:lnTo>
                  <a:lnTo>
                    <a:pt x="1696" y="0"/>
                  </a:lnTo>
                  <a:lnTo>
                    <a:pt x="142" y="0"/>
                  </a:lnTo>
                  <a:lnTo>
                    <a:pt x="78" y="161"/>
                  </a:lnTo>
                  <a:lnTo>
                    <a:pt x="695" y="161"/>
                  </a:lnTo>
                  <a:lnTo>
                    <a:pt x="695" y="211"/>
                  </a:lnTo>
                  <a:lnTo>
                    <a:pt x="0" y="211"/>
                  </a:lnTo>
                  <a:lnTo>
                    <a:pt x="0" y="342"/>
                  </a:lnTo>
                  <a:lnTo>
                    <a:pt x="695" y="342"/>
                  </a:lnTo>
                  <a:lnTo>
                    <a:pt x="695" y="389"/>
                  </a:lnTo>
                  <a:lnTo>
                    <a:pt x="77" y="389"/>
                  </a:lnTo>
                  <a:lnTo>
                    <a:pt x="77" y="874"/>
                  </a:lnTo>
                  <a:lnTo>
                    <a:pt x="695" y="874"/>
                  </a:lnTo>
                  <a:lnTo>
                    <a:pt x="695" y="921"/>
                  </a:lnTo>
                  <a:lnTo>
                    <a:pt x="77" y="921"/>
                  </a:lnTo>
                  <a:lnTo>
                    <a:pt x="77" y="1051"/>
                  </a:lnTo>
                  <a:lnTo>
                    <a:pt x="695" y="1051"/>
                  </a:lnTo>
                  <a:lnTo>
                    <a:pt x="695" y="1091"/>
                  </a:lnTo>
                  <a:lnTo>
                    <a:pt x="0" y="1091"/>
                  </a:lnTo>
                  <a:lnTo>
                    <a:pt x="0" y="1247"/>
                  </a:lnTo>
                  <a:lnTo>
                    <a:pt x="1774" y="1247"/>
                  </a:lnTo>
                  <a:lnTo>
                    <a:pt x="1774" y="1091"/>
                  </a:lnTo>
                  <a:lnTo>
                    <a:pt x="1079" y="1091"/>
                  </a:lnTo>
                  <a:lnTo>
                    <a:pt x="1079" y="1051"/>
                  </a:lnTo>
                  <a:lnTo>
                    <a:pt x="1696" y="1051"/>
                  </a:lnTo>
                  <a:lnTo>
                    <a:pt x="1696" y="921"/>
                  </a:lnTo>
                  <a:lnTo>
                    <a:pt x="1079" y="921"/>
                  </a:lnTo>
                  <a:lnTo>
                    <a:pt x="1079" y="874"/>
                  </a:lnTo>
                  <a:lnTo>
                    <a:pt x="1365" y="874"/>
                  </a:lnTo>
                  <a:lnTo>
                    <a:pt x="1458" y="874"/>
                  </a:lnTo>
                  <a:lnTo>
                    <a:pt x="1696" y="874"/>
                  </a:lnTo>
                  <a:lnTo>
                    <a:pt x="1696" y="536"/>
                  </a:lnTo>
                  <a:lnTo>
                    <a:pt x="1696" y="518"/>
                  </a:lnTo>
                  <a:lnTo>
                    <a:pt x="1695" y="503"/>
                  </a:lnTo>
                  <a:lnTo>
                    <a:pt x="1693" y="491"/>
                  </a:lnTo>
                  <a:lnTo>
                    <a:pt x="1692" y="480"/>
                  </a:lnTo>
                  <a:lnTo>
                    <a:pt x="1689" y="474"/>
                  </a:lnTo>
                  <a:lnTo>
                    <a:pt x="1687" y="468"/>
                  </a:lnTo>
                  <a:lnTo>
                    <a:pt x="1684" y="461"/>
                  </a:lnTo>
                  <a:lnTo>
                    <a:pt x="1681" y="456"/>
                  </a:lnTo>
                  <a:lnTo>
                    <a:pt x="1676" y="449"/>
                  </a:lnTo>
                  <a:lnTo>
                    <a:pt x="1671" y="444"/>
                  </a:lnTo>
                  <a:lnTo>
                    <a:pt x="1665" y="438"/>
                  </a:lnTo>
                  <a:lnTo>
                    <a:pt x="1658" y="433"/>
                  </a:lnTo>
                  <a:lnTo>
                    <a:pt x="1651" y="427"/>
                  </a:lnTo>
                  <a:lnTo>
                    <a:pt x="1643" y="422"/>
                  </a:lnTo>
                  <a:lnTo>
                    <a:pt x="1635" y="418"/>
                  </a:lnTo>
                  <a:lnTo>
                    <a:pt x="1626" y="413"/>
                  </a:lnTo>
                  <a:lnTo>
                    <a:pt x="1606" y="406"/>
                  </a:lnTo>
                  <a:lnTo>
                    <a:pt x="1584" y="399"/>
                  </a:lnTo>
                  <a:lnTo>
                    <a:pt x="1564" y="395"/>
                  </a:lnTo>
                  <a:lnTo>
                    <a:pt x="1542" y="391"/>
                  </a:lnTo>
                  <a:lnTo>
                    <a:pt x="1518" y="390"/>
                  </a:lnTo>
                  <a:lnTo>
                    <a:pt x="1494" y="389"/>
                  </a:lnTo>
                  <a:lnTo>
                    <a:pt x="1079" y="389"/>
                  </a:lnTo>
                  <a:lnTo>
                    <a:pt x="1079" y="342"/>
                  </a:lnTo>
                  <a:lnTo>
                    <a:pt x="1774" y="342"/>
                  </a:lnTo>
                  <a:lnTo>
                    <a:pt x="1774" y="2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6" name="Freeform 31"/>
            <p:cNvSpPr/>
            <p:nvPr/>
          </p:nvSpPr>
          <p:spPr bwMode="auto">
            <a:xfrm>
              <a:off x="6440622" y="3092037"/>
              <a:ext cx="232240" cy="317803"/>
            </a:xfrm>
            <a:custGeom>
              <a:avLst/>
              <a:gdLst>
                <a:gd name="T0" fmla="*/ 300 w 916"/>
                <a:gd name="T1" fmla="*/ 1247 h 1247"/>
                <a:gd name="T2" fmla="*/ 300 w 916"/>
                <a:gd name="T3" fmla="*/ 347 h 1247"/>
                <a:gd name="T4" fmla="*/ 0 w 916"/>
                <a:gd name="T5" fmla="*/ 347 h 1247"/>
                <a:gd name="T6" fmla="*/ 0 w 916"/>
                <a:gd name="T7" fmla="*/ 215 h 1247"/>
                <a:gd name="T8" fmla="*/ 300 w 916"/>
                <a:gd name="T9" fmla="*/ 215 h 1247"/>
                <a:gd name="T10" fmla="*/ 300 w 916"/>
                <a:gd name="T11" fmla="*/ 161 h 1247"/>
                <a:gd name="T12" fmla="*/ 0 w 916"/>
                <a:gd name="T13" fmla="*/ 161 h 1247"/>
                <a:gd name="T14" fmla="*/ 64 w 916"/>
                <a:gd name="T15" fmla="*/ 0 h 1247"/>
                <a:gd name="T16" fmla="*/ 916 w 916"/>
                <a:gd name="T17" fmla="*/ 0 h 1247"/>
                <a:gd name="T18" fmla="*/ 916 w 916"/>
                <a:gd name="T19" fmla="*/ 161 h 1247"/>
                <a:gd name="T20" fmla="*/ 616 w 916"/>
                <a:gd name="T21" fmla="*/ 161 h 1247"/>
                <a:gd name="T22" fmla="*/ 616 w 916"/>
                <a:gd name="T23" fmla="*/ 215 h 1247"/>
                <a:gd name="T24" fmla="*/ 916 w 916"/>
                <a:gd name="T25" fmla="*/ 215 h 1247"/>
                <a:gd name="T26" fmla="*/ 916 w 916"/>
                <a:gd name="T27" fmla="*/ 347 h 1247"/>
                <a:gd name="T28" fmla="*/ 616 w 916"/>
                <a:gd name="T29" fmla="*/ 347 h 1247"/>
                <a:gd name="T30" fmla="*/ 616 w 916"/>
                <a:gd name="T31" fmla="*/ 1247 h 1247"/>
                <a:gd name="T32" fmla="*/ 300 w 916"/>
                <a:gd name="T33" fmla="*/ 1247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6" h="1247">
                  <a:moveTo>
                    <a:pt x="300" y="1247"/>
                  </a:moveTo>
                  <a:lnTo>
                    <a:pt x="300" y="347"/>
                  </a:lnTo>
                  <a:lnTo>
                    <a:pt x="0" y="347"/>
                  </a:lnTo>
                  <a:lnTo>
                    <a:pt x="0" y="215"/>
                  </a:lnTo>
                  <a:lnTo>
                    <a:pt x="300" y="215"/>
                  </a:lnTo>
                  <a:lnTo>
                    <a:pt x="300" y="161"/>
                  </a:lnTo>
                  <a:lnTo>
                    <a:pt x="0" y="161"/>
                  </a:lnTo>
                  <a:lnTo>
                    <a:pt x="64" y="0"/>
                  </a:lnTo>
                  <a:lnTo>
                    <a:pt x="916" y="0"/>
                  </a:lnTo>
                  <a:lnTo>
                    <a:pt x="916" y="161"/>
                  </a:lnTo>
                  <a:lnTo>
                    <a:pt x="616" y="161"/>
                  </a:lnTo>
                  <a:lnTo>
                    <a:pt x="616" y="215"/>
                  </a:lnTo>
                  <a:lnTo>
                    <a:pt x="916" y="215"/>
                  </a:lnTo>
                  <a:lnTo>
                    <a:pt x="916" y="347"/>
                  </a:lnTo>
                  <a:lnTo>
                    <a:pt x="616" y="347"/>
                  </a:lnTo>
                  <a:lnTo>
                    <a:pt x="616" y="1247"/>
                  </a:lnTo>
                  <a:lnTo>
                    <a:pt x="300" y="1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6792038" y="3092037"/>
              <a:ext cx="79451" cy="317803"/>
            </a:xfrm>
            <a:custGeom>
              <a:avLst/>
              <a:gdLst>
                <a:gd name="T0" fmla="*/ 0 w 316"/>
                <a:gd name="T1" fmla="*/ 1247 h 1247"/>
                <a:gd name="T2" fmla="*/ 0 w 316"/>
                <a:gd name="T3" fmla="*/ 948 h 1247"/>
                <a:gd name="T4" fmla="*/ 0 w 316"/>
                <a:gd name="T5" fmla="*/ 777 h 1247"/>
                <a:gd name="T6" fmla="*/ 0 w 316"/>
                <a:gd name="T7" fmla="*/ 0 h 1247"/>
                <a:gd name="T8" fmla="*/ 316 w 316"/>
                <a:gd name="T9" fmla="*/ 0 h 1247"/>
                <a:gd name="T10" fmla="*/ 316 w 316"/>
                <a:gd name="T11" fmla="*/ 777 h 1247"/>
                <a:gd name="T12" fmla="*/ 316 w 316"/>
                <a:gd name="T13" fmla="*/ 948 h 1247"/>
                <a:gd name="T14" fmla="*/ 316 w 316"/>
                <a:gd name="T15" fmla="*/ 1247 h 1247"/>
                <a:gd name="T16" fmla="*/ 0 w 316"/>
                <a:gd name="T17" fmla="*/ 1247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1247">
                  <a:moveTo>
                    <a:pt x="0" y="1247"/>
                  </a:moveTo>
                  <a:lnTo>
                    <a:pt x="0" y="948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316" y="0"/>
                  </a:lnTo>
                  <a:lnTo>
                    <a:pt x="316" y="777"/>
                  </a:lnTo>
                  <a:lnTo>
                    <a:pt x="316" y="948"/>
                  </a:lnTo>
                  <a:lnTo>
                    <a:pt x="316" y="1247"/>
                  </a:lnTo>
                  <a:lnTo>
                    <a:pt x="0" y="1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8" name="Freeform 33"/>
            <p:cNvSpPr/>
            <p:nvPr/>
          </p:nvSpPr>
          <p:spPr bwMode="auto">
            <a:xfrm>
              <a:off x="6692724" y="3202045"/>
              <a:ext cx="79451" cy="99314"/>
            </a:xfrm>
            <a:custGeom>
              <a:avLst/>
              <a:gdLst>
                <a:gd name="T0" fmla="*/ 309 w 309"/>
                <a:gd name="T1" fmla="*/ 385 h 385"/>
                <a:gd name="T2" fmla="*/ 309 w 309"/>
                <a:gd name="T3" fmla="*/ 123 h 385"/>
                <a:gd name="T4" fmla="*/ 0 w 309"/>
                <a:gd name="T5" fmla="*/ 0 h 385"/>
                <a:gd name="T6" fmla="*/ 0 w 309"/>
                <a:gd name="T7" fmla="*/ 264 h 385"/>
                <a:gd name="T8" fmla="*/ 309 w 309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85">
                  <a:moveTo>
                    <a:pt x="309" y="385"/>
                  </a:moveTo>
                  <a:lnTo>
                    <a:pt x="309" y="123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309" y="3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9" name="Freeform 34"/>
            <p:cNvSpPr/>
            <p:nvPr/>
          </p:nvSpPr>
          <p:spPr bwMode="auto">
            <a:xfrm>
              <a:off x="6692724" y="3092037"/>
              <a:ext cx="79451" cy="97785"/>
            </a:xfrm>
            <a:custGeom>
              <a:avLst/>
              <a:gdLst>
                <a:gd name="T0" fmla="*/ 309 w 309"/>
                <a:gd name="T1" fmla="*/ 385 h 385"/>
                <a:gd name="T2" fmla="*/ 309 w 309"/>
                <a:gd name="T3" fmla="*/ 122 h 385"/>
                <a:gd name="T4" fmla="*/ 0 w 309"/>
                <a:gd name="T5" fmla="*/ 0 h 385"/>
                <a:gd name="T6" fmla="*/ 0 w 309"/>
                <a:gd name="T7" fmla="*/ 262 h 385"/>
                <a:gd name="T8" fmla="*/ 309 w 309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85">
                  <a:moveTo>
                    <a:pt x="309" y="385"/>
                  </a:moveTo>
                  <a:lnTo>
                    <a:pt x="309" y="122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309" y="3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6692724" y="3325804"/>
              <a:ext cx="198626" cy="44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1" name="Rectangle 36"/>
            <p:cNvSpPr>
              <a:spLocks noChangeArrowheads="1"/>
            </p:cNvSpPr>
            <p:nvPr/>
          </p:nvSpPr>
          <p:spPr bwMode="auto">
            <a:xfrm>
              <a:off x="6440622" y="3189822"/>
              <a:ext cx="56533" cy="220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6616329" y="3189822"/>
              <a:ext cx="56533" cy="2200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3" name="Rectangle 38"/>
            <p:cNvSpPr>
              <a:spLocks noChangeArrowheads="1"/>
            </p:cNvSpPr>
            <p:nvPr/>
          </p:nvSpPr>
          <p:spPr bwMode="auto">
            <a:xfrm>
              <a:off x="5192329" y="3092037"/>
              <a:ext cx="97786" cy="3178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4" name="Freeform 39"/>
            <p:cNvSpPr>
              <a:spLocks noEditPoints="1"/>
            </p:cNvSpPr>
            <p:nvPr/>
          </p:nvSpPr>
          <p:spPr bwMode="auto">
            <a:xfrm>
              <a:off x="5015093" y="3092037"/>
              <a:ext cx="452257" cy="317803"/>
            </a:xfrm>
            <a:custGeom>
              <a:avLst/>
              <a:gdLst>
                <a:gd name="T0" fmla="*/ 1050 w 1774"/>
                <a:gd name="T1" fmla="*/ 211 h 1247"/>
                <a:gd name="T2" fmla="*/ 1386 w 1774"/>
                <a:gd name="T3" fmla="*/ 211 h 1247"/>
                <a:gd name="T4" fmla="*/ 1386 w 1774"/>
                <a:gd name="T5" fmla="*/ 961 h 1247"/>
                <a:gd name="T6" fmla="*/ 1050 w 1774"/>
                <a:gd name="T7" fmla="*/ 961 h 1247"/>
                <a:gd name="T8" fmla="*/ 1050 w 1774"/>
                <a:gd name="T9" fmla="*/ 211 h 1247"/>
                <a:gd name="T10" fmla="*/ 723 w 1774"/>
                <a:gd name="T11" fmla="*/ 961 h 1247"/>
                <a:gd name="T12" fmla="*/ 385 w 1774"/>
                <a:gd name="T13" fmla="*/ 961 h 1247"/>
                <a:gd name="T14" fmla="*/ 385 w 1774"/>
                <a:gd name="T15" fmla="*/ 211 h 1247"/>
                <a:gd name="T16" fmla="*/ 723 w 1774"/>
                <a:gd name="T17" fmla="*/ 211 h 1247"/>
                <a:gd name="T18" fmla="*/ 723 w 1774"/>
                <a:gd name="T19" fmla="*/ 961 h 1247"/>
                <a:gd name="T20" fmla="*/ 1630 w 1774"/>
                <a:gd name="T21" fmla="*/ 1077 h 1247"/>
                <a:gd name="T22" fmla="*/ 1644 w 1774"/>
                <a:gd name="T23" fmla="*/ 1074 h 1247"/>
                <a:gd name="T24" fmla="*/ 1658 w 1774"/>
                <a:gd name="T25" fmla="*/ 1070 h 1247"/>
                <a:gd name="T26" fmla="*/ 1670 w 1774"/>
                <a:gd name="T27" fmla="*/ 1065 h 1247"/>
                <a:gd name="T28" fmla="*/ 1683 w 1774"/>
                <a:gd name="T29" fmla="*/ 1060 h 1247"/>
                <a:gd name="T30" fmla="*/ 1694 w 1774"/>
                <a:gd name="T31" fmla="*/ 1054 h 1247"/>
                <a:gd name="T32" fmla="*/ 1705 w 1774"/>
                <a:gd name="T33" fmla="*/ 1048 h 1247"/>
                <a:gd name="T34" fmla="*/ 1715 w 1774"/>
                <a:gd name="T35" fmla="*/ 1041 h 1247"/>
                <a:gd name="T36" fmla="*/ 1725 w 1774"/>
                <a:gd name="T37" fmla="*/ 1035 h 1247"/>
                <a:gd name="T38" fmla="*/ 1733 w 1774"/>
                <a:gd name="T39" fmla="*/ 1027 h 1247"/>
                <a:gd name="T40" fmla="*/ 1741 w 1774"/>
                <a:gd name="T41" fmla="*/ 1020 h 1247"/>
                <a:gd name="T42" fmla="*/ 1748 w 1774"/>
                <a:gd name="T43" fmla="*/ 1013 h 1247"/>
                <a:gd name="T44" fmla="*/ 1753 w 1774"/>
                <a:gd name="T45" fmla="*/ 1005 h 1247"/>
                <a:gd name="T46" fmla="*/ 1759 w 1774"/>
                <a:gd name="T47" fmla="*/ 997 h 1247"/>
                <a:gd name="T48" fmla="*/ 1762 w 1774"/>
                <a:gd name="T49" fmla="*/ 989 h 1247"/>
                <a:gd name="T50" fmla="*/ 1765 w 1774"/>
                <a:gd name="T51" fmla="*/ 981 h 1247"/>
                <a:gd name="T52" fmla="*/ 1767 w 1774"/>
                <a:gd name="T53" fmla="*/ 972 h 1247"/>
                <a:gd name="T54" fmla="*/ 1770 w 1774"/>
                <a:gd name="T55" fmla="*/ 960 h 1247"/>
                <a:gd name="T56" fmla="*/ 1772 w 1774"/>
                <a:gd name="T57" fmla="*/ 945 h 1247"/>
                <a:gd name="T58" fmla="*/ 1773 w 1774"/>
                <a:gd name="T59" fmla="*/ 926 h 1247"/>
                <a:gd name="T60" fmla="*/ 1774 w 1774"/>
                <a:gd name="T61" fmla="*/ 905 h 1247"/>
                <a:gd name="T62" fmla="*/ 1774 w 1774"/>
                <a:gd name="T63" fmla="*/ 80 h 1247"/>
                <a:gd name="T64" fmla="*/ 1050 w 1774"/>
                <a:gd name="T65" fmla="*/ 80 h 1247"/>
                <a:gd name="T66" fmla="*/ 1050 w 1774"/>
                <a:gd name="T67" fmla="*/ 0 h 1247"/>
                <a:gd name="T68" fmla="*/ 723 w 1774"/>
                <a:gd name="T69" fmla="*/ 0 h 1247"/>
                <a:gd name="T70" fmla="*/ 723 w 1774"/>
                <a:gd name="T71" fmla="*/ 80 h 1247"/>
                <a:gd name="T72" fmla="*/ 0 w 1774"/>
                <a:gd name="T73" fmla="*/ 80 h 1247"/>
                <a:gd name="T74" fmla="*/ 0 w 1774"/>
                <a:gd name="T75" fmla="*/ 1091 h 1247"/>
                <a:gd name="T76" fmla="*/ 723 w 1774"/>
                <a:gd name="T77" fmla="*/ 1091 h 1247"/>
                <a:gd name="T78" fmla="*/ 723 w 1774"/>
                <a:gd name="T79" fmla="*/ 1247 h 1247"/>
                <a:gd name="T80" fmla="*/ 1050 w 1774"/>
                <a:gd name="T81" fmla="*/ 1247 h 1247"/>
                <a:gd name="T82" fmla="*/ 1050 w 1774"/>
                <a:gd name="T83" fmla="*/ 1091 h 1247"/>
                <a:gd name="T84" fmla="*/ 1386 w 1774"/>
                <a:gd name="T85" fmla="*/ 1091 h 1247"/>
                <a:gd name="T86" fmla="*/ 1436 w 1774"/>
                <a:gd name="T87" fmla="*/ 1091 h 1247"/>
                <a:gd name="T88" fmla="*/ 1520 w 1774"/>
                <a:gd name="T89" fmla="*/ 1091 h 1247"/>
                <a:gd name="T90" fmla="*/ 1550 w 1774"/>
                <a:gd name="T91" fmla="*/ 1089 h 1247"/>
                <a:gd name="T92" fmla="*/ 1577 w 1774"/>
                <a:gd name="T93" fmla="*/ 1087 h 1247"/>
                <a:gd name="T94" fmla="*/ 1604 w 1774"/>
                <a:gd name="T95" fmla="*/ 1083 h 1247"/>
                <a:gd name="T96" fmla="*/ 1630 w 1774"/>
                <a:gd name="T97" fmla="*/ 1077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4" h="1247">
                  <a:moveTo>
                    <a:pt x="1050" y="211"/>
                  </a:moveTo>
                  <a:lnTo>
                    <a:pt x="1386" y="211"/>
                  </a:lnTo>
                  <a:lnTo>
                    <a:pt x="1386" y="961"/>
                  </a:lnTo>
                  <a:lnTo>
                    <a:pt x="1050" y="961"/>
                  </a:lnTo>
                  <a:lnTo>
                    <a:pt x="1050" y="211"/>
                  </a:lnTo>
                  <a:close/>
                  <a:moveTo>
                    <a:pt x="723" y="961"/>
                  </a:moveTo>
                  <a:lnTo>
                    <a:pt x="385" y="961"/>
                  </a:lnTo>
                  <a:lnTo>
                    <a:pt x="385" y="211"/>
                  </a:lnTo>
                  <a:lnTo>
                    <a:pt x="723" y="211"/>
                  </a:lnTo>
                  <a:lnTo>
                    <a:pt x="723" y="961"/>
                  </a:lnTo>
                  <a:close/>
                  <a:moveTo>
                    <a:pt x="1630" y="1077"/>
                  </a:moveTo>
                  <a:lnTo>
                    <a:pt x="1644" y="1074"/>
                  </a:lnTo>
                  <a:lnTo>
                    <a:pt x="1658" y="1070"/>
                  </a:lnTo>
                  <a:lnTo>
                    <a:pt x="1670" y="1065"/>
                  </a:lnTo>
                  <a:lnTo>
                    <a:pt x="1683" y="1060"/>
                  </a:lnTo>
                  <a:lnTo>
                    <a:pt x="1694" y="1054"/>
                  </a:lnTo>
                  <a:lnTo>
                    <a:pt x="1705" y="1048"/>
                  </a:lnTo>
                  <a:lnTo>
                    <a:pt x="1715" y="1041"/>
                  </a:lnTo>
                  <a:lnTo>
                    <a:pt x="1725" y="1035"/>
                  </a:lnTo>
                  <a:lnTo>
                    <a:pt x="1733" y="1027"/>
                  </a:lnTo>
                  <a:lnTo>
                    <a:pt x="1741" y="1020"/>
                  </a:lnTo>
                  <a:lnTo>
                    <a:pt x="1748" y="1013"/>
                  </a:lnTo>
                  <a:lnTo>
                    <a:pt x="1753" y="1005"/>
                  </a:lnTo>
                  <a:lnTo>
                    <a:pt x="1759" y="997"/>
                  </a:lnTo>
                  <a:lnTo>
                    <a:pt x="1762" y="989"/>
                  </a:lnTo>
                  <a:lnTo>
                    <a:pt x="1765" y="981"/>
                  </a:lnTo>
                  <a:lnTo>
                    <a:pt x="1767" y="972"/>
                  </a:lnTo>
                  <a:lnTo>
                    <a:pt x="1770" y="960"/>
                  </a:lnTo>
                  <a:lnTo>
                    <a:pt x="1772" y="945"/>
                  </a:lnTo>
                  <a:lnTo>
                    <a:pt x="1773" y="926"/>
                  </a:lnTo>
                  <a:lnTo>
                    <a:pt x="1774" y="905"/>
                  </a:lnTo>
                  <a:lnTo>
                    <a:pt x="1774" y="80"/>
                  </a:lnTo>
                  <a:lnTo>
                    <a:pt x="1050" y="80"/>
                  </a:lnTo>
                  <a:lnTo>
                    <a:pt x="1050" y="0"/>
                  </a:lnTo>
                  <a:lnTo>
                    <a:pt x="723" y="0"/>
                  </a:lnTo>
                  <a:lnTo>
                    <a:pt x="723" y="80"/>
                  </a:lnTo>
                  <a:lnTo>
                    <a:pt x="0" y="80"/>
                  </a:lnTo>
                  <a:lnTo>
                    <a:pt x="0" y="1091"/>
                  </a:lnTo>
                  <a:lnTo>
                    <a:pt x="723" y="1091"/>
                  </a:lnTo>
                  <a:lnTo>
                    <a:pt x="723" y="1247"/>
                  </a:lnTo>
                  <a:lnTo>
                    <a:pt x="1050" y="1247"/>
                  </a:lnTo>
                  <a:lnTo>
                    <a:pt x="1050" y="1091"/>
                  </a:lnTo>
                  <a:lnTo>
                    <a:pt x="1386" y="1091"/>
                  </a:lnTo>
                  <a:lnTo>
                    <a:pt x="1436" y="1091"/>
                  </a:lnTo>
                  <a:lnTo>
                    <a:pt x="1520" y="1091"/>
                  </a:lnTo>
                  <a:lnTo>
                    <a:pt x="1550" y="1089"/>
                  </a:lnTo>
                  <a:lnTo>
                    <a:pt x="1577" y="1087"/>
                  </a:lnTo>
                  <a:lnTo>
                    <a:pt x="1604" y="1083"/>
                  </a:lnTo>
                  <a:lnTo>
                    <a:pt x="1630" y="10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5" name="Freeform 40"/>
            <p:cNvSpPr/>
            <p:nvPr/>
          </p:nvSpPr>
          <p:spPr bwMode="auto">
            <a:xfrm>
              <a:off x="5791265" y="3257050"/>
              <a:ext cx="131399" cy="152790"/>
            </a:xfrm>
            <a:custGeom>
              <a:avLst/>
              <a:gdLst>
                <a:gd name="T0" fmla="*/ 236 w 516"/>
                <a:gd name="T1" fmla="*/ 601 h 601"/>
                <a:gd name="T2" fmla="*/ 0 w 516"/>
                <a:gd name="T3" fmla="*/ 0 h 601"/>
                <a:gd name="T4" fmla="*/ 280 w 516"/>
                <a:gd name="T5" fmla="*/ 0 h 601"/>
                <a:gd name="T6" fmla="*/ 516 w 516"/>
                <a:gd name="T7" fmla="*/ 601 h 601"/>
                <a:gd name="T8" fmla="*/ 236 w 516"/>
                <a:gd name="T9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01">
                  <a:moveTo>
                    <a:pt x="236" y="601"/>
                  </a:moveTo>
                  <a:lnTo>
                    <a:pt x="0" y="0"/>
                  </a:lnTo>
                  <a:lnTo>
                    <a:pt x="280" y="0"/>
                  </a:lnTo>
                  <a:lnTo>
                    <a:pt x="516" y="601"/>
                  </a:lnTo>
                  <a:lnTo>
                    <a:pt x="236" y="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6" name="Freeform 41"/>
            <p:cNvSpPr/>
            <p:nvPr/>
          </p:nvSpPr>
          <p:spPr bwMode="auto">
            <a:xfrm>
              <a:off x="5728621" y="3257050"/>
              <a:ext cx="131399" cy="152790"/>
            </a:xfrm>
            <a:custGeom>
              <a:avLst/>
              <a:gdLst>
                <a:gd name="T0" fmla="*/ 280 w 516"/>
                <a:gd name="T1" fmla="*/ 601 h 601"/>
                <a:gd name="T2" fmla="*/ 516 w 516"/>
                <a:gd name="T3" fmla="*/ 0 h 601"/>
                <a:gd name="T4" fmla="*/ 236 w 516"/>
                <a:gd name="T5" fmla="*/ 0 h 601"/>
                <a:gd name="T6" fmla="*/ 0 w 516"/>
                <a:gd name="T7" fmla="*/ 601 h 601"/>
                <a:gd name="T8" fmla="*/ 280 w 516"/>
                <a:gd name="T9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01">
                  <a:moveTo>
                    <a:pt x="280" y="601"/>
                  </a:moveTo>
                  <a:lnTo>
                    <a:pt x="516" y="0"/>
                  </a:lnTo>
                  <a:lnTo>
                    <a:pt x="236" y="0"/>
                  </a:lnTo>
                  <a:lnTo>
                    <a:pt x="0" y="601"/>
                  </a:lnTo>
                  <a:lnTo>
                    <a:pt x="280" y="6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7" name="Freeform 42"/>
            <p:cNvSpPr/>
            <p:nvPr/>
          </p:nvSpPr>
          <p:spPr bwMode="auto">
            <a:xfrm>
              <a:off x="5708758" y="3092037"/>
              <a:ext cx="233768" cy="177236"/>
            </a:xfrm>
            <a:custGeom>
              <a:avLst/>
              <a:gdLst>
                <a:gd name="T0" fmla="*/ 623 w 915"/>
                <a:gd name="T1" fmla="*/ 565 h 697"/>
                <a:gd name="T2" fmla="*/ 623 w 915"/>
                <a:gd name="T3" fmla="*/ 342 h 697"/>
                <a:gd name="T4" fmla="*/ 915 w 915"/>
                <a:gd name="T5" fmla="*/ 342 h 697"/>
                <a:gd name="T6" fmla="*/ 915 w 915"/>
                <a:gd name="T7" fmla="*/ 211 h 697"/>
                <a:gd name="T8" fmla="*/ 764 w 915"/>
                <a:gd name="T9" fmla="*/ 211 h 697"/>
                <a:gd name="T10" fmla="*/ 847 w 915"/>
                <a:gd name="T11" fmla="*/ 0 h 697"/>
                <a:gd name="T12" fmla="*/ 586 w 915"/>
                <a:gd name="T13" fmla="*/ 0 h 697"/>
                <a:gd name="T14" fmla="*/ 502 w 915"/>
                <a:gd name="T15" fmla="*/ 211 h 697"/>
                <a:gd name="T16" fmla="*/ 417 w 915"/>
                <a:gd name="T17" fmla="*/ 211 h 697"/>
                <a:gd name="T18" fmla="*/ 334 w 915"/>
                <a:gd name="T19" fmla="*/ 0 h 697"/>
                <a:gd name="T20" fmla="*/ 72 w 915"/>
                <a:gd name="T21" fmla="*/ 0 h 697"/>
                <a:gd name="T22" fmla="*/ 156 w 915"/>
                <a:gd name="T23" fmla="*/ 211 h 697"/>
                <a:gd name="T24" fmla="*/ 0 w 915"/>
                <a:gd name="T25" fmla="*/ 211 h 697"/>
                <a:gd name="T26" fmla="*/ 0 w 915"/>
                <a:gd name="T27" fmla="*/ 342 h 697"/>
                <a:gd name="T28" fmla="*/ 291 w 915"/>
                <a:gd name="T29" fmla="*/ 342 h 697"/>
                <a:gd name="T30" fmla="*/ 291 w 915"/>
                <a:gd name="T31" fmla="*/ 565 h 697"/>
                <a:gd name="T32" fmla="*/ 0 w 915"/>
                <a:gd name="T33" fmla="*/ 565 h 697"/>
                <a:gd name="T34" fmla="*/ 0 w 915"/>
                <a:gd name="T35" fmla="*/ 697 h 697"/>
                <a:gd name="T36" fmla="*/ 288 w 915"/>
                <a:gd name="T37" fmla="*/ 697 h 697"/>
                <a:gd name="T38" fmla="*/ 568 w 915"/>
                <a:gd name="T39" fmla="*/ 697 h 697"/>
                <a:gd name="T40" fmla="*/ 669 w 915"/>
                <a:gd name="T41" fmla="*/ 697 h 697"/>
                <a:gd name="T42" fmla="*/ 915 w 915"/>
                <a:gd name="T43" fmla="*/ 697 h 697"/>
                <a:gd name="T44" fmla="*/ 915 w 915"/>
                <a:gd name="T45" fmla="*/ 565 h 697"/>
                <a:gd name="T46" fmla="*/ 623 w 915"/>
                <a:gd name="T47" fmla="*/ 5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5" h="697">
                  <a:moveTo>
                    <a:pt x="623" y="565"/>
                  </a:moveTo>
                  <a:lnTo>
                    <a:pt x="623" y="342"/>
                  </a:lnTo>
                  <a:lnTo>
                    <a:pt x="915" y="342"/>
                  </a:lnTo>
                  <a:lnTo>
                    <a:pt x="915" y="211"/>
                  </a:lnTo>
                  <a:lnTo>
                    <a:pt x="764" y="211"/>
                  </a:lnTo>
                  <a:lnTo>
                    <a:pt x="847" y="0"/>
                  </a:lnTo>
                  <a:lnTo>
                    <a:pt x="586" y="0"/>
                  </a:lnTo>
                  <a:lnTo>
                    <a:pt x="502" y="211"/>
                  </a:lnTo>
                  <a:lnTo>
                    <a:pt x="417" y="211"/>
                  </a:lnTo>
                  <a:lnTo>
                    <a:pt x="334" y="0"/>
                  </a:lnTo>
                  <a:lnTo>
                    <a:pt x="72" y="0"/>
                  </a:lnTo>
                  <a:lnTo>
                    <a:pt x="156" y="211"/>
                  </a:lnTo>
                  <a:lnTo>
                    <a:pt x="0" y="211"/>
                  </a:lnTo>
                  <a:lnTo>
                    <a:pt x="0" y="342"/>
                  </a:lnTo>
                  <a:lnTo>
                    <a:pt x="291" y="342"/>
                  </a:lnTo>
                  <a:lnTo>
                    <a:pt x="291" y="565"/>
                  </a:lnTo>
                  <a:lnTo>
                    <a:pt x="0" y="565"/>
                  </a:lnTo>
                  <a:lnTo>
                    <a:pt x="0" y="697"/>
                  </a:lnTo>
                  <a:lnTo>
                    <a:pt x="288" y="697"/>
                  </a:lnTo>
                  <a:lnTo>
                    <a:pt x="568" y="697"/>
                  </a:lnTo>
                  <a:lnTo>
                    <a:pt x="669" y="697"/>
                  </a:lnTo>
                  <a:lnTo>
                    <a:pt x="915" y="697"/>
                  </a:lnTo>
                  <a:lnTo>
                    <a:pt x="915" y="565"/>
                  </a:lnTo>
                  <a:lnTo>
                    <a:pt x="623" y="5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8" name="Freeform 43"/>
            <p:cNvSpPr>
              <a:spLocks noEditPoints="1"/>
            </p:cNvSpPr>
            <p:nvPr/>
          </p:nvSpPr>
          <p:spPr bwMode="auto">
            <a:xfrm>
              <a:off x="5490269" y="3092037"/>
              <a:ext cx="220017" cy="317803"/>
            </a:xfrm>
            <a:custGeom>
              <a:avLst/>
              <a:gdLst>
                <a:gd name="T0" fmla="*/ 480 w 863"/>
                <a:gd name="T1" fmla="*/ 291 h 1247"/>
                <a:gd name="T2" fmla="*/ 348 w 863"/>
                <a:gd name="T3" fmla="*/ 291 h 1247"/>
                <a:gd name="T4" fmla="*/ 348 w 863"/>
                <a:gd name="T5" fmla="*/ 159 h 1247"/>
                <a:gd name="T6" fmla="*/ 480 w 863"/>
                <a:gd name="T7" fmla="*/ 159 h 1247"/>
                <a:gd name="T8" fmla="*/ 480 w 863"/>
                <a:gd name="T9" fmla="*/ 291 h 1247"/>
                <a:gd name="T10" fmla="*/ 480 w 863"/>
                <a:gd name="T11" fmla="*/ 565 h 1247"/>
                <a:gd name="T12" fmla="*/ 348 w 863"/>
                <a:gd name="T13" fmla="*/ 565 h 1247"/>
                <a:gd name="T14" fmla="*/ 348 w 863"/>
                <a:gd name="T15" fmla="*/ 422 h 1247"/>
                <a:gd name="T16" fmla="*/ 480 w 863"/>
                <a:gd name="T17" fmla="*/ 422 h 1247"/>
                <a:gd name="T18" fmla="*/ 480 w 863"/>
                <a:gd name="T19" fmla="*/ 565 h 1247"/>
                <a:gd name="T20" fmla="*/ 63 w 863"/>
                <a:gd name="T21" fmla="*/ 0 h 1247"/>
                <a:gd name="T22" fmla="*/ 0 w 863"/>
                <a:gd name="T23" fmla="*/ 159 h 1247"/>
                <a:gd name="T24" fmla="*/ 82 w 863"/>
                <a:gd name="T25" fmla="*/ 159 h 1247"/>
                <a:gd name="T26" fmla="*/ 82 w 863"/>
                <a:gd name="T27" fmla="*/ 970 h 1247"/>
                <a:gd name="T28" fmla="*/ 82 w 863"/>
                <a:gd name="T29" fmla="*/ 1032 h 1247"/>
                <a:gd name="T30" fmla="*/ 348 w 863"/>
                <a:gd name="T31" fmla="*/ 1032 h 1247"/>
                <a:gd name="T32" fmla="*/ 348 w 863"/>
                <a:gd name="T33" fmla="*/ 970 h 1247"/>
                <a:gd name="T34" fmla="*/ 348 w 863"/>
                <a:gd name="T35" fmla="*/ 874 h 1247"/>
                <a:gd name="T36" fmla="*/ 348 w 863"/>
                <a:gd name="T37" fmla="*/ 697 h 1247"/>
                <a:gd name="T38" fmla="*/ 480 w 863"/>
                <a:gd name="T39" fmla="*/ 697 h 1247"/>
                <a:gd name="T40" fmla="*/ 480 w 863"/>
                <a:gd name="T41" fmla="*/ 874 h 1247"/>
                <a:gd name="T42" fmla="*/ 480 w 863"/>
                <a:gd name="T43" fmla="*/ 970 h 1247"/>
                <a:gd name="T44" fmla="*/ 480 w 863"/>
                <a:gd name="T45" fmla="*/ 1106 h 1247"/>
                <a:gd name="T46" fmla="*/ 480 w 863"/>
                <a:gd name="T47" fmla="*/ 1247 h 1247"/>
                <a:gd name="T48" fmla="*/ 782 w 863"/>
                <a:gd name="T49" fmla="*/ 1247 h 1247"/>
                <a:gd name="T50" fmla="*/ 782 w 863"/>
                <a:gd name="T51" fmla="*/ 1106 h 1247"/>
                <a:gd name="T52" fmla="*/ 782 w 863"/>
                <a:gd name="T53" fmla="*/ 970 h 1247"/>
                <a:gd name="T54" fmla="*/ 782 w 863"/>
                <a:gd name="T55" fmla="*/ 159 h 1247"/>
                <a:gd name="T56" fmla="*/ 863 w 863"/>
                <a:gd name="T57" fmla="*/ 159 h 1247"/>
                <a:gd name="T58" fmla="*/ 863 w 863"/>
                <a:gd name="T59" fmla="*/ 0 h 1247"/>
                <a:gd name="T60" fmla="*/ 63 w 863"/>
                <a:gd name="T61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3" h="1247">
                  <a:moveTo>
                    <a:pt x="480" y="291"/>
                  </a:moveTo>
                  <a:lnTo>
                    <a:pt x="348" y="291"/>
                  </a:lnTo>
                  <a:lnTo>
                    <a:pt x="348" y="159"/>
                  </a:lnTo>
                  <a:lnTo>
                    <a:pt x="480" y="159"/>
                  </a:lnTo>
                  <a:lnTo>
                    <a:pt x="480" y="291"/>
                  </a:lnTo>
                  <a:close/>
                  <a:moveTo>
                    <a:pt x="480" y="565"/>
                  </a:moveTo>
                  <a:lnTo>
                    <a:pt x="348" y="565"/>
                  </a:lnTo>
                  <a:lnTo>
                    <a:pt x="348" y="422"/>
                  </a:lnTo>
                  <a:lnTo>
                    <a:pt x="480" y="422"/>
                  </a:lnTo>
                  <a:lnTo>
                    <a:pt x="480" y="565"/>
                  </a:lnTo>
                  <a:close/>
                  <a:moveTo>
                    <a:pt x="63" y="0"/>
                  </a:moveTo>
                  <a:lnTo>
                    <a:pt x="0" y="159"/>
                  </a:lnTo>
                  <a:lnTo>
                    <a:pt x="82" y="159"/>
                  </a:lnTo>
                  <a:lnTo>
                    <a:pt x="82" y="970"/>
                  </a:lnTo>
                  <a:lnTo>
                    <a:pt x="82" y="1032"/>
                  </a:lnTo>
                  <a:lnTo>
                    <a:pt x="348" y="1032"/>
                  </a:lnTo>
                  <a:lnTo>
                    <a:pt x="348" y="970"/>
                  </a:lnTo>
                  <a:lnTo>
                    <a:pt x="348" y="874"/>
                  </a:lnTo>
                  <a:lnTo>
                    <a:pt x="348" y="697"/>
                  </a:lnTo>
                  <a:lnTo>
                    <a:pt x="480" y="697"/>
                  </a:lnTo>
                  <a:lnTo>
                    <a:pt x="480" y="874"/>
                  </a:lnTo>
                  <a:lnTo>
                    <a:pt x="480" y="970"/>
                  </a:lnTo>
                  <a:lnTo>
                    <a:pt x="480" y="1106"/>
                  </a:lnTo>
                  <a:lnTo>
                    <a:pt x="480" y="1247"/>
                  </a:lnTo>
                  <a:lnTo>
                    <a:pt x="782" y="1247"/>
                  </a:lnTo>
                  <a:lnTo>
                    <a:pt x="782" y="1106"/>
                  </a:lnTo>
                  <a:lnTo>
                    <a:pt x="782" y="970"/>
                  </a:lnTo>
                  <a:lnTo>
                    <a:pt x="782" y="159"/>
                  </a:lnTo>
                  <a:lnTo>
                    <a:pt x="863" y="159"/>
                  </a:lnTo>
                  <a:lnTo>
                    <a:pt x="8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9" name="Rectangle 44"/>
            <p:cNvSpPr>
              <a:spLocks noChangeArrowheads="1"/>
            </p:cNvSpPr>
            <p:nvPr/>
          </p:nvSpPr>
          <p:spPr bwMode="auto">
            <a:xfrm>
              <a:off x="5490269" y="3336500"/>
              <a:ext cx="218490" cy="33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0" name="Rectangle 45"/>
            <p:cNvSpPr>
              <a:spLocks noChangeArrowheads="1"/>
            </p:cNvSpPr>
            <p:nvPr/>
          </p:nvSpPr>
          <p:spPr bwMode="auto">
            <a:xfrm>
              <a:off x="5867659" y="3370114"/>
              <a:ext cx="74867" cy="397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1" name="Freeform 46"/>
            <p:cNvSpPr/>
            <p:nvPr/>
          </p:nvSpPr>
          <p:spPr bwMode="auto">
            <a:xfrm>
              <a:off x="5707230" y="3370114"/>
              <a:ext cx="74867" cy="39725"/>
            </a:xfrm>
            <a:custGeom>
              <a:avLst/>
              <a:gdLst>
                <a:gd name="T0" fmla="*/ 62 w 292"/>
                <a:gd name="T1" fmla="*/ 0 h 156"/>
                <a:gd name="T2" fmla="*/ 292 w 292"/>
                <a:gd name="T3" fmla="*/ 0 h 156"/>
                <a:gd name="T4" fmla="*/ 292 w 292"/>
                <a:gd name="T5" fmla="*/ 156 h 156"/>
                <a:gd name="T6" fmla="*/ 0 w 292"/>
                <a:gd name="T7" fmla="*/ 156 h 156"/>
                <a:gd name="T8" fmla="*/ 62 w 292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56">
                  <a:moveTo>
                    <a:pt x="62" y="0"/>
                  </a:moveTo>
                  <a:lnTo>
                    <a:pt x="292" y="0"/>
                  </a:lnTo>
                  <a:lnTo>
                    <a:pt x="292" y="156"/>
                  </a:lnTo>
                  <a:lnTo>
                    <a:pt x="0" y="15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5696535" y="3235659"/>
              <a:ext cx="12223" cy="336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05" name="Group 4"/>
          <p:cNvGrpSpPr>
            <a:grpSpLocks noChangeAspect="1"/>
          </p:cNvGrpSpPr>
          <p:nvPr userDrawn="1"/>
        </p:nvGrpSpPr>
        <p:grpSpPr bwMode="auto">
          <a:xfrm>
            <a:off x="1442727" y="2297113"/>
            <a:ext cx="3667125" cy="1103312"/>
            <a:chOff x="2209" y="1447"/>
            <a:chExt cx="2310" cy="695"/>
          </a:xfrm>
          <a:solidFill>
            <a:schemeClr val="accent2"/>
          </a:solidFill>
        </p:grpSpPr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2209" y="1447"/>
              <a:ext cx="704" cy="695"/>
            </a:xfrm>
            <a:custGeom>
              <a:avLst/>
              <a:gdLst>
                <a:gd name="T0" fmla="*/ 160 w 297"/>
                <a:gd name="T1" fmla="*/ 4 h 291"/>
                <a:gd name="T2" fmla="*/ 148 w 297"/>
                <a:gd name="T3" fmla="*/ 31 h 291"/>
                <a:gd name="T4" fmla="*/ 185 w 297"/>
                <a:gd name="T5" fmla="*/ 128 h 291"/>
                <a:gd name="T6" fmla="*/ 238 w 297"/>
                <a:gd name="T7" fmla="*/ 188 h 291"/>
                <a:gd name="T8" fmla="*/ 185 w 297"/>
                <a:gd name="T9" fmla="*/ 134 h 291"/>
                <a:gd name="T10" fmla="*/ 155 w 297"/>
                <a:gd name="T11" fmla="*/ 291 h 291"/>
                <a:gd name="T12" fmla="*/ 116 w 297"/>
                <a:gd name="T13" fmla="*/ 279 h 291"/>
                <a:gd name="T14" fmla="*/ 122 w 297"/>
                <a:gd name="T15" fmla="*/ 258 h 291"/>
                <a:gd name="T16" fmla="*/ 150 w 297"/>
                <a:gd name="T17" fmla="*/ 247 h 291"/>
                <a:gd name="T18" fmla="*/ 84 w 297"/>
                <a:gd name="T19" fmla="*/ 272 h 291"/>
                <a:gd name="T20" fmla="*/ 31 w 297"/>
                <a:gd name="T21" fmla="*/ 289 h 291"/>
                <a:gd name="T22" fmla="*/ 20 w 297"/>
                <a:gd name="T23" fmla="*/ 242 h 291"/>
                <a:gd name="T24" fmla="*/ 0 w 297"/>
                <a:gd name="T25" fmla="*/ 129 h 291"/>
                <a:gd name="T26" fmla="*/ 56 w 297"/>
                <a:gd name="T27" fmla="*/ 90 h 291"/>
                <a:gd name="T28" fmla="*/ 80 w 297"/>
                <a:gd name="T29" fmla="*/ 211 h 291"/>
                <a:gd name="T30" fmla="*/ 82 w 297"/>
                <a:gd name="T31" fmla="*/ 233 h 291"/>
                <a:gd name="T32" fmla="*/ 66 w 297"/>
                <a:gd name="T33" fmla="*/ 199 h 291"/>
                <a:gd name="T34" fmla="*/ 80 w 297"/>
                <a:gd name="T35" fmla="*/ 168 h 291"/>
                <a:gd name="T36" fmla="*/ 107 w 297"/>
                <a:gd name="T37" fmla="*/ 31 h 291"/>
                <a:gd name="T38" fmla="*/ 6 w 297"/>
                <a:gd name="T39" fmla="*/ 24 h 291"/>
                <a:gd name="T40" fmla="*/ 72 w 297"/>
                <a:gd name="T41" fmla="*/ 57 h 291"/>
                <a:gd name="T42" fmla="*/ 6 w 297"/>
                <a:gd name="T43" fmla="*/ 24 h 291"/>
                <a:gd name="T44" fmla="*/ 150 w 297"/>
                <a:gd name="T45" fmla="*/ 63 h 291"/>
                <a:gd name="T46" fmla="*/ 116 w 297"/>
                <a:gd name="T47" fmla="*/ 82 h 291"/>
                <a:gd name="T48" fmla="*/ 116 w 297"/>
                <a:gd name="T49" fmla="*/ 107 h 291"/>
                <a:gd name="T50" fmla="*/ 150 w 297"/>
                <a:gd name="T51" fmla="*/ 124 h 291"/>
                <a:gd name="T52" fmla="*/ 116 w 297"/>
                <a:gd name="T53" fmla="*/ 107 h 291"/>
                <a:gd name="T54" fmla="*/ 116 w 297"/>
                <a:gd name="T55" fmla="*/ 168 h 291"/>
                <a:gd name="T56" fmla="*/ 150 w 297"/>
                <a:gd name="T57" fmla="*/ 150 h 291"/>
                <a:gd name="T58" fmla="*/ 193 w 297"/>
                <a:gd name="T59" fmla="*/ 97 h 291"/>
                <a:gd name="T60" fmla="*/ 239 w 297"/>
                <a:gd name="T61" fmla="*/ 58 h 291"/>
                <a:gd name="T62" fmla="*/ 275 w 297"/>
                <a:gd name="T63" fmla="*/ 5 h 291"/>
                <a:gd name="T64" fmla="*/ 297 w 297"/>
                <a:gd name="T65" fmla="*/ 58 h 291"/>
                <a:gd name="T66" fmla="*/ 275 w 297"/>
                <a:gd name="T67" fmla="*/ 97 h 291"/>
                <a:gd name="T68" fmla="*/ 243 w 297"/>
                <a:gd name="T69" fmla="*/ 289 h 291"/>
                <a:gd name="T70" fmla="*/ 196 w 297"/>
                <a:gd name="T71" fmla="*/ 254 h 291"/>
                <a:gd name="T72" fmla="*/ 239 w 297"/>
                <a:gd name="T73" fmla="*/ 239 h 291"/>
                <a:gd name="T74" fmla="*/ 193 w 297"/>
                <a:gd name="T75" fmla="*/ 9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" h="291">
                  <a:moveTo>
                    <a:pt x="116" y="0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58" y="8"/>
                    <a:pt x="156" y="14"/>
                    <a:pt x="153" y="20"/>
                  </a:cubicBezTo>
                  <a:cubicBezTo>
                    <a:pt x="150" y="25"/>
                    <a:pt x="148" y="29"/>
                    <a:pt x="148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25" y="144"/>
                    <a:pt x="233" y="168"/>
                    <a:pt x="238" y="188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199" y="178"/>
                    <a:pt x="193" y="157"/>
                    <a:pt x="185" y="134"/>
                  </a:cubicBezTo>
                  <a:cubicBezTo>
                    <a:pt x="185" y="253"/>
                    <a:pt x="185" y="253"/>
                    <a:pt x="185" y="253"/>
                  </a:cubicBezTo>
                  <a:cubicBezTo>
                    <a:pt x="185" y="277"/>
                    <a:pt x="175" y="290"/>
                    <a:pt x="155" y="291"/>
                  </a:cubicBezTo>
                  <a:cubicBezTo>
                    <a:pt x="144" y="291"/>
                    <a:pt x="132" y="291"/>
                    <a:pt x="119" y="291"/>
                  </a:cubicBezTo>
                  <a:cubicBezTo>
                    <a:pt x="118" y="288"/>
                    <a:pt x="117" y="284"/>
                    <a:pt x="116" y="279"/>
                  </a:cubicBezTo>
                  <a:cubicBezTo>
                    <a:pt x="114" y="269"/>
                    <a:pt x="112" y="261"/>
                    <a:pt x="111" y="258"/>
                  </a:cubicBezTo>
                  <a:cubicBezTo>
                    <a:pt x="114" y="258"/>
                    <a:pt x="117" y="258"/>
                    <a:pt x="122" y="258"/>
                  </a:cubicBezTo>
                  <a:cubicBezTo>
                    <a:pt x="129" y="259"/>
                    <a:pt x="134" y="259"/>
                    <a:pt x="137" y="259"/>
                  </a:cubicBezTo>
                  <a:cubicBezTo>
                    <a:pt x="146" y="259"/>
                    <a:pt x="150" y="255"/>
                    <a:pt x="150" y="247"/>
                  </a:cubicBezTo>
                  <a:cubicBezTo>
                    <a:pt x="150" y="219"/>
                    <a:pt x="150" y="219"/>
                    <a:pt x="150" y="219"/>
                  </a:cubicBezTo>
                  <a:cubicBezTo>
                    <a:pt x="128" y="242"/>
                    <a:pt x="106" y="259"/>
                    <a:pt x="84" y="272"/>
                  </a:cubicBezTo>
                  <a:cubicBezTo>
                    <a:pt x="81" y="267"/>
                    <a:pt x="78" y="263"/>
                    <a:pt x="74" y="259"/>
                  </a:cubicBezTo>
                  <a:cubicBezTo>
                    <a:pt x="56" y="269"/>
                    <a:pt x="42" y="279"/>
                    <a:pt x="31" y="289"/>
                  </a:cubicBezTo>
                  <a:cubicBezTo>
                    <a:pt x="10" y="264"/>
                    <a:pt x="10" y="264"/>
                    <a:pt x="10" y="264"/>
                  </a:cubicBezTo>
                  <a:cubicBezTo>
                    <a:pt x="16" y="259"/>
                    <a:pt x="20" y="251"/>
                    <a:pt x="20" y="24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9" y="223"/>
                    <a:pt x="67" y="218"/>
                    <a:pt x="80" y="211"/>
                  </a:cubicBezTo>
                  <a:cubicBezTo>
                    <a:pt x="81" y="213"/>
                    <a:pt x="81" y="217"/>
                    <a:pt x="81" y="222"/>
                  </a:cubicBezTo>
                  <a:cubicBezTo>
                    <a:pt x="82" y="227"/>
                    <a:pt x="82" y="231"/>
                    <a:pt x="82" y="233"/>
                  </a:cubicBezTo>
                  <a:cubicBezTo>
                    <a:pt x="98" y="223"/>
                    <a:pt x="114" y="212"/>
                    <a:pt x="129" y="19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11" y="22"/>
                    <a:pt x="114" y="12"/>
                    <a:pt x="116" y="0"/>
                  </a:cubicBezTo>
                  <a:close/>
                  <a:moveTo>
                    <a:pt x="6" y="24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51" y="23"/>
                    <a:pt x="62" y="40"/>
                    <a:pt x="72" y="57"/>
                  </a:cubicBezTo>
                  <a:cubicBezTo>
                    <a:pt x="62" y="62"/>
                    <a:pt x="50" y="69"/>
                    <a:pt x="39" y="78"/>
                  </a:cubicBezTo>
                  <a:cubicBezTo>
                    <a:pt x="29" y="58"/>
                    <a:pt x="18" y="40"/>
                    <a:pt x="6" y="24"/>
                  </a:cubicBezTo>
                  <a:close/>
                  <a:moveTo>
                    <a:pt x="150" y="82"/>
                  </a:moveTo>
                  <a:cubicBezTo>
                    <a:pt x="150" y="63"/>
                    <a:pt x="150" y="63"/>
                    <a:pt x="150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82"/>
                    <a:pt x="116" y="82"/>
                    <a:pt x="116" y="82"/>
                  </a:cubicBezTo>
                  <a:lnTo>
                    <a:pt x="150" y="82"/>
                  </a:lnTo>
                  <a:close/>
                  <a:moveTo>
                    <a:pt x="116" y="107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07"/>
                    <a:pt x="150" y="107"/>
                    <a:pt x="150" y="107"/>
                  </a:cubicBezTo>
                  <a:lnTo>
                    <a:pt x="116" y="107"/>
                  </a:lnTo>
                  <a:close/>
                  <a:moveTo>
                    <a:pt x="116" y="150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50"/>
                    <a:pt x="150" y="150"/>
                    <a:pt x="150" y="150"/>
                  </a:cubicBezTo>
                  <a:lnTo>
                    <a:pt x="116" y="150"/>
                  </a:lnTo>
                  <a:close/>
                  <a:moveTo>
                    <a:pt x="193" y="97"/>
                  </a:moveTo>
                  <a:cubicBezTo>
                    <a:pt x="193" y="58"/>
                    <a:pt x="193" y="58"/>
                    <a:pt x="193" y="58"/>
                  </a:cubicBezTo>
                  <a:cubicBezTo>
                    <a:pt x="239" y="58"/>
                    <a:pt x="239" y="58"/>
                    <a:pt x="239" y="5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75" y="5"/>
                    <a:pt x="275" y="5"/>
                    <a:pt x="275" y="5"/>
                  </a:cubicBezTo>
                  <a:cubicBezTo>
                    <a:pt x="275" y="58"/>
                    <a:pt x="275" y="58"/>
                    <a:pt x="275" y="58"/>
                  </a:cubicBezTo>
                  <a:cubicBezTo>
                    <a:pt x="297" y="58"/>
                    <a:pt x="297" y="58"/>
                    <a:pt x="297" y="58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246"/>
                    <a:pt x="275" y="246"/>
                    <a:pt x="275" y="246"/>
                  </a:cubicBezTo>
                  <a:cubicBezTo>
                    <a:pt x="275" y="273"/>
                    <a:pt x="264" y="288"/>
                    <a:pt x="243" y="289"/>
                  </a:cubicBezTo>
                  <a:cubicBezTo>
                    <a:pt x="233" y="289"/>
                    <a:pt x="220" y="290"/>
                    <a:pt x="204" y="291"/>
                  </a:cubicBezTo>
                  <a:cubicBezTo>
                    <a:pt x="203" y="277"/>
                    <a:pt x="201" y="265"/>
                    <a:pt x="196" y="254"/>
                  </a:cubicBezTo>
                  <a:cubicBezTo>
                    <a:pt x="202" y="254"/>
                    <a:pt x="211" y="255"/>
                    <a:pt x="224" y="256"/>
                  </a:cubicBezTo>
                  <a:cubicBezTo>
                    <a:pt x="234" y="255"/>
                    <a:pt x="239" y="249"/>
                    <a:pt x="239" y="239"/>
                  </a:cubicBezTo>
                  <a:cubicBezTo>
                    <a:pt x="239" y="97"/>
                    <a:pt x="239" y="97"/>
                    <a:pt x="239" y="97"/>
                  </a:cubicBezTo>
                  <a:lnTo>
                    <a:pt x="19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3389" y="1447"/>
              <a:ext cx="704" cy="695"/>
            </a:xfrm>
            <a:custGeom>
              <a:avLst/>
              <a:gdLst>
                <a:gd name="T0" fmla="*/ 160 w 297"/>
                <a:gd name="T1" fmla="*/ 4 h 291"/>
                <a:gd name="T2" fmla="*/ 148 w 297"/>
                <a:gd name="T3" fmla="*/ 31 h 291"/>
                <a:gd name="T4" fmla="*/ 186 w 297"/>
                <a:gd name="T5" fmla="*/ 128 h 291"/>
                <a:gd name="T6" fmla="*/ 238 w 297"/>
                <a:gd name="T7" fmla="*/ 188 h 291"/>
                <a:gd name="T8" fmla="*/ 186 w 297"/>
                <a:gd name="T9" fmla="*/ 134 h 291"/>
                <a:gd name="T10" fmla="*/ 155 w 297"/>
                <a:gd name="T11" fmla="*/ 291 h 291"/>
                <a:gd name="T12" fmla="*/ 117 w 297"/>
                <a:gd name="T13" fmla="*/ 279 h 291"/>
                <a:gd name="T14" fmla="*/ 123 w 297"/>
                <a:gd name="T15" fmla="*/ 258 h 291"/>
                <a:gd name="T16" fmla="*/ 150 w 297"/>
                <a:gd name="T17" fmla="*/ 247 h 291"/>
                <a:gd name="T18" fmla="*/ 84 w 297"/>
                <a:gd name="T19" fmla="*/ 272 h 291"/>
                <a:gd name="T20" fmla="*/ 31 w 297"/>
                <a:gd name="T21" fmla="*/ 289 h 291"/>
                <a:gd name="T22" fmla="*/ 20 w 297"/>
                <a:gd name="T23" fmla="*/ 242 h 291"/>
                <a:gd name="T24" fmla="*/ 0 w 297"/>
                <a:gd name="T25" fmla="*/ 129 h 291"/>
                <a:gd name="T26" fmla="*/ 57 w 297"/>
                <a:gd name="T27" fmla="*/ 90 h 291"/>
                <a:gd name="T28" fmla="*/ 80 w 297"/>
                <a:gd name="T29" fmla="*/ 211 h 291"/>
                <a:gd name="T30" fmla="*/ 83 w 297"/>
                <a:gd name="T31" fmla="*/ 233 h 291"/>
                <a:gd name="T32" fmla="*/ 67 w 297"/>
                <a:gd name="T33" fmla="*/ 199 h 291"/>
                <a:gd name="T34" fmla="*/ 80 w 297"/>
                <a:gd name="T35" fmla="*/ 168 h 291"/>
                <a:gd name="T36" fmla="*/ 108 w 297"/>
                <a:gd name="T37" fmla="*/ 31 h 291"/>
                <a:gd name="T38" fmla="*/ 6 w 297"/>
                <a:gd name="T39" fmla="*/ 24 h 291"/>
                <a:gd name="T40" fmla="*/ 73 w 297"/>
                <a:gd name="T41" fmla="*/ 57 h 291"/>
                <a:gd name="T42" fmla="*/ 6 w 297"/>
                <a:gd name="T43" fmla="*/ 24 h 291"/>
                <a:gd name="T44" fmla="*/ 150 w 297"/>
                <a:gd name="T45" fmla="*/ 63 h 291"/>
                <a:gd name="T46" fmla="*/ 117 w 297"/>
                <a:gd name="T47" fmla="*/ 82 h 291"/>
                <a:gd name="T48" fmla="*/ 117 w 297"/>
                <a:gd name="T49" fmla="*/ 107 h 291"/>
                <a:gd name="T50" fmla="*/ 150 w 297"/>
                <a:gd name="T51" fmla="*/ 124 h 291"/>
                <a:gd name="T52" fmla="*/ 117 w 297"/>
                <a:gd name="T53" fmla="*/ 107 h 291"/>
                <a:gd name="T54" fmla="*/ 117 w 297"/>
                <a:gd name="T55" fmla="*/ 168 h 291"/>
                <a:gd name="T56" fmla="*/ 150 w 297"/>
                <a:gd name="T57" fmla="*/ 150 h 291"/>
                <a:gd name="T58" fmla="*/ 193 w 297"/>
                <a:gd name="T59" fmla="*/ 97 h 291"/>
                <a:gd name="T60" fmla="*/ 239 w 297"/>
                <a:gd name="T61" fmla="*/ 58 h 291"/>
                <a:gd name="T62" fmla="*/ 276 w 297"/>
                <a:gd name="T63" fmla="*/ 5 h 291"/>
                <a:gd name="T64" fmla="*/ 297 w 297"/>
                <a:gd name="T65" fmla="*/ 58 h 291"/>
                <a:gd name="T66" fmla="*/ 276 w 297"/>
                <a:gd name="T67" fmla="*/ 97 h 291"/>
                <a:gd name="T68" fmla="*/ 243 w 297"/>
                <a:gd name="T69" fmla="*/ 289 h 291"/>
                <a:gd name="T70" fmla="*/ 197 w 297"/>
                <a:gd name="T71" fmla="*/ 254 h 291"/>
                <a:gd name="T72" fmla="*/ 239 w 297"/>
                <a:gd name="T73" fmla="*/ 239 h 291"/>
                <a:gd name="T74" fmla="*/ 193 w 297"/>
                <a:gd name="T75" fmla="*/ 9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" h="291">
                  <a:moveTo>
                    <a:pt x="117" y="0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59" y="8"/>
                    <a:pt x="156" y="14"/>
                    <a:pt x="153" y="20"/>
                  </a:cubicBezTo>
                  <a:cubicBezTo>
                    <a:pt x="150" y="25"/>
                    <a:pt x="149" y="29"/>
                    <a:pt x="148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25" y="144"/>
                    <a:pt x="233" y="168"/>
                    <a:pt x="238" y="188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0" y="178"/>
                    <a:pt x="193" y="157"/>
                    <a:pt x="186" y="134"/>
                  </a:cubicBezTo>
                  <a:cubicBezTo>
                    <a:pt x="186" y="253"/>
                    <a:pt x="186" y="253"/>
                    <a:pt x="186" y="253"/>
                  </a:cubicBezTo>
                  <a:cubicBezTo>
                    <a:pt x="186" y="277"/>
                    <a:pt x="176" y="290"/>
                    <a:pt x="155" y="291"/>
                  </a:cubicBezTo>
                  <a:cubicBezTo>
                    <a:pt x="145" y="291"/>
                    <a:pt x="132" y="291"/>
                    <a:pt x="119" y="291"/>
                  </a:cubicBezTo>
                  <a:cubicBezTo>
                    <a:pt x="118" y="288"/>
                    <a:pt x="117" y="284"/>
                    <a:pt x="117" y="279"/>
                  </a:cubicBezTo>
                  <a:cubicBezTo>
                    <a:pt x="114" y="269"/>
                    <a:pt x="112" y="261"/>
                    <a:pt x="112" y="258"/>
                  </a:cubicBezTo>
                  <a:cubicBezTo>
                    <a:pt x="114" y="258"/>
                    <a:pt x="118" y="258"/>
                    <a:pt x="123" y="258"/>
                  </a:cubicBezTo>
                  <a:cubicBezTo>
                    <a:pt x="130" y="259"/>
                    <a:pt x="135" y="259"/>
                    <a:pt x="138" y="259"/>
                  </a:cubicBezTo>
                  <a:cubicBezTo>
                    <a:pt x="146" y="259"/>
                    <a:pt x="150" y="255"/>
                    <a:pt x="150" y="247"/>
                  </a:cubicBezTo>
                  <a:cubicBezTo>
                    <a:pt x="150" y="219"/>
                    <a:pt x="150" y="219"/>
                    <a:pt x="150" y="219"/>
                  </a:cubicBezTo>
                  <a:cubicBezTo>
                    <a:pt x="129" y="242"/>
                    <a:pt x="107" y="259"/>
                    <a:pt x="84" y="272"/>
                  </a:cubicBezTo>
                  <a:cubicBezTo>
                    <a:pt x="82" y="267"/>
                    <a:pt x="78" y="263"/>
                    <a:pt x="74" y="259"/>
                  </a:cubicBezTo>
                  <a:cubicBezTo>
                    <a:pt x="57" y="269"/>
                    <a:pt x="42" y="279"/>
                    <a:pt x="31" y="289"/>
                  </a:cubicBezTo>
                  <a:cubicBezTo>
                    <a:pt x="10" y="264"/>
                    <a:pt x="10" y="264"/>
                    <a:pt x="10" y="264"/>
                  </a:cubicBezTo>
                  <a:cubicBezTo>
                    <a:pt x="17" y="259"/>
                    <a:pt x="20" y="251"/>
                    <a:pt x="20" y="24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226"/>
                    <a:pt x="57" y="226"/>
                    <a:pt x="57" y="226"/>
                  </a:cubicBezTo>
                  <a:cubicBezTo>
                    <a:pt x="59" y="223"/>
                    <a:pt x="67" y="218"/>
                    <a:pt x="80" y="211"/>
                  </a:cubicBezTo>
                  <a:cubicBezTo>
                    <a:pt x="81" y="213"/>
                    <a:pt x="82" y="217"/>
                    <a:pt x="82" y="222"/>
                  </a:cubicBezTo>
                  <a:cubicBezTo>
                    <a:pt x="82" y="227"/>
                    <a:pt x="83" y="231"/>
                    <a:pt x="83" y="233"/>
                  </a:cubicBezTo>
                  <a:cubicBezTo>
                    <a:pt x="99" y="223"/>
                    <a:pt x="114" y="212"/>
                    <a:pt x="129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1" y="22"/>
                    <a:pt x="114" y="12"/>
                    <a:pt x="117" y="0"/>
                  </a:cubicBezTo>
                  <a:close/>
                  <a:moveTo>
                    <a:pt x="6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51" y="23"/>
                    <a:pt x="63" y="40"/>
                    <a:pt x="73" y="57"/>
                  </a:cubicBezTo>
                  <a:cubicBezTo>
                    <a:pt x="62" y="62"/>
                    <a:pt x="51" y="69"/>
                    <a:pt x="39" y="78"/>
                  </a:cubicBezTo>
                  <a:cubicBezTo>
                    <a:pt x="29" y="58"/>
                    <a:pt x="18" y="40"/>
                    <a:pt x="6" y="24"/>
                  </a:cubicBezTo>
                  <a:close/>
                  <a:moveTo>
                    <a:pt x="150" y="82"/>
                  </a:moveTo>
                  <a:cubicBezTo>
                    <a:pt x="150" y="63"/>
                    <a:pt x="150" y="63"/>
                    <a:pt x="150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82"/>
                    <a:pt x="117" y="82"/>
                    <a:pt x="117" y="82"/>
                  </a:cubicBezTo>
                  <a:lnTo>
                    <a:pt x="150" y="82"/>
                  </a:lnTo>
                  <a:close/>
                  <a:moveTo>
                    <a:pt x="117" y="107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07"/>
                    <a:pt x="150" y="107"/>
                    <a:pt x="150" y="107"/>
                  </a:cubicBezTo>
                  <a:lnTo>
                    <a:pt x="117" y="107"/>
                  </a:lnTo>
                  <a:close/>
                  <a:moveTo>
                    <a:pt x="117" y="150"/>
                  </a:moveTo>
                  <a:cubicBezTo>
                    <a:pt x="117" y="168"/>
                    <a:pt x="117" y="168"/>
                    <a:pt x="117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50"/>
                    <a:pt x="150" y="150"/>
                    <a:pt x="150" y="150"/>
                  </a:cubicBezTo>
                  <a:lnTo>
                    <a:pt x="117" y="150"/>
                  </a:lnTo>
                  <a:close/>
                  <a:moveTo>
                    <a:pt x="193" y="97"/>
                  </a:moveTo>
                  <a:cubicBezTo>
                    <a:pt x="193" y="58"/>
                    <a:pt x="193" y="58"/>
                    <a:pt x="193" y="58"/>
                  </a:cubicBezTo>
                  <a:cubicBezTo>
                    <a:pt x="239" y="58"/>
                    <a:pt x="239" y="58"/>
                    <a:pt x="239" y="5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97" y="58"/>
                    <a:pt x="297" y="58"/>
                    <a:pt x="297" y="58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246"/>
                    <a:pt x="276" y="246"/>
                    <a:pt x="276" y="246"/>
                  </a:cubicBezTo>
                  <a:cubicBezTo>
                    <a:pt x="276" y="273"/>
                    <a:pt x="265" y="288"/>
                    <a:pt x="243" y="289"/>
                  </a:cubicBezTo>
                  <a:cubicBezTo>
                    <a:pt x="233" y="289"/>
                    <a:pt x="220" y="290"/>
                    <a:pt x="204" y="291"/>
                  </a:cubicBezTo>
                  <a:cubicBezTo>
                    <a:pt x="203" y="277"/>
                    <a:pt x="201" y="265"/>
                    <a:pt x="197" y="254"/>
                  </a:cubicBezTo>
                  <a:cubicBezTo>
                    <a:pt x="203" y="254"/>
                    <a:pt x="212" y="255"/>
                    <a:pt x="224" y="256"/>
                  </a:cubicBezTo>
                  <a:cubicBezTo>
                    <a:pt x="234" y="255"/>
                    <a:pt x="239" y="249"/>
                    <a:pt x="239" y="239"/>
                  </a:cubicBezTo>
                  <a:cubicBezTo>
                    <a:pt x="239" y="97"/>
                    <a:pt x="239" y="97"/>
                    <a:pt x="239" y="97"/>
                  </a:cubicBezTo>
                  <a:lnTo>
                    <a:pt x="19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"/>
            <p:cNvSpPr>
              <a:spLocks noEditPoints="1"/>
            </p:cNvSpPr>
            <p:nvPr/>
          </p:nvSpPr>
          <p:spPr bwMode="auto">
            <a:xfrm>
              <a:off x="4403" y="1485"/>
              <a:ext cx="116" cy="624"/>
            </a:xfrm>
            <a:custGeom>
              <a:avLst/>
              <a:gdLst>
                <a:gd name="T0" fmla="*/ 0 w 116"/>
                <a:gd name="T1" fmla="*/ 0 h 624"/>
                <a:gd name="T2" fmla="*/ 116 w 116"/>
                <a:gd name="T3" fmla="*/ 0 h 624"/>
                <a:gd name="T4" fmla="*/ 100 w 116"/>
                <a:gd name="T5" fmla="*/ 459 h 624"/>
                <a:gd name="T6" fmla="*/ 17 w 116"/>
                <a:gd name="T7" fmla="*/ 459 h 624"/>
                <a:gd name="T8" fmla="*/ 0 w 116"/>
                <a:gd name="T9" fmla="*/ 0 h 624"/>
                <a:gd name="T10" fmla="*/ 5 w 116"/>
                <a:gd name="T11" fmla="*/ 514 h 624"/>
                <a:gd name="T12" fmla="*/ 112 w 116"/>
                <a:gd name="T13" fmla="*/ 514 h 624"/>
                <a:gd name="T14" fmla="*/ 112 w 116"/>
                <a:gd name="T15" fmla="*/ 624 h 624"/>
                <a:gd name="T16" fmla="*/ 5 w 116"/>
                <a:gd name="T17" fmla="*/ 624 h 624"/>
                <a:gd name="T18" fmla="*/ 5 w 116"/>
                <a:gd name="T19" fmla="*/ 5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624">
                  <a:moveTo>
                    <a:pt x="0" y="0"/>
                  </a:moveTo>
                  <a:lnTo>
                    <a:pt x="116" y="0"/>
                  </a:lnTo>
                  <a:lnTo>
                    <a:pt x="100" y="459"/>
                  </a:lnTo>
                  <a:lnTo>
                    <a:pt x="17" y="459"/>
                  </a:lnTo>
                  <a:lnTo>
                    <a:pt x="0" y="0"/>
                  </a:lnTo>
                  <a:close/>
                  <a:moveTo>
                    <a:pt x="5" y="514"/>
                  </a:moveTo>
                  <a:lnTo>
                    <a:pt x="112" y="514"/>
                  </a:lnTo>
                  <a:lnTo>
                    <a:pt x="112" y="624"/>
                  </a:lnTo>
                  <a:lnTo>
                    <a:pt x="5" y="624"/>
                  </a:lnTo>
                  <a:lnTo>
                    <a:pt x="5" y="5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任意多边形 112"/>
          <p:cNvSpPr/>
          <p:nvPr userDrawn="1"/>
        </p:nvSpPr>
        <p:spPr bwMode="auto">
          <a:xfrm>
            <a:off x="6748483" y="-1872"/>
            <a:ext cx="2395517" cy="5643485"/>
          </a:xfrm>
          <a:custGeom>
            <a:avLst/>
            <a:gdLst>
              <a:gd name="connsiteX0" fmla="*/ 0 w 2395517"/>
              <a:gd name="connsiteY0" fmla="*/ 0 h 5643485"/>
              <a:gd name="connsiteX1" fmla="*/ 78225 w 2395517"/>
              <a:gd name="connsiteY1" fmla="*/ 0 h 5643485"/>
              <a:gd name="connsiteX2" fmla="*/ 2395517 w 2395517"/>
              <a:gd name="connsiteY2" fmla="*/ 5459197 h 5643485"/>
              <a:gd name="connsiteX3" fmla="*/ 2395517 w 2395517"/>
              <a:gd name="connsiteY3" fmla="*/ 5643485 h 5643485"/>
              <a:gd name="connsiteX4" fmla="*/ 0 w 2395517"/>
              <a:gd name="connsiteY4" fmla="*/ 0 h 56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517" h="5643485">
                <a:moveTo>
                  <a:pt x="0" y="0"/>
                </a:moveTo>
                <a:lnTo>
                  <a:pt x="78225" y="0"/>
                </a:lnTo>
                <a:lnTo>
                  <a:pt x="2395517" y="5459197"/>
                </a:lnTo>
                <a:lnTo>
                  <a:pt x="2395517" y="5643485"/>
                </a:lnTo>
                <a:lnTo>
                  <a:pt x="0" y="0"/>
                </a:lnTo>
                <a:close/>
              </a:path>
            </a:pathLst>
          </a:custGeom>
          <a:solidFill>
            <a:srgbClr val="AA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/>
          </a:p>
        </p:txBody>
      </p:sp>
      <p:pic>
        <p:nvPicPr>
          <p:cNvPr id="1027" name="Picture 3" descr="E:\6月\新VI切换\PPT\网站二维码-最终RGB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2664" y="2316956"/>
            <a:ext cx="1139926" cy="113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Page </a:t>
            </a: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r>
              <a:rPr lang="zh-CN" altLang="en-US" sz="1200" strike="noStrike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18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Page </a:t>
            </a: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r>
              <a:rPr lang="zh-CN" altLang="en-US" sz="1200" strike="noStrike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18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8" Type="http://schemas.openxmlformats.org/officeDocument/2006/relationships/theme" Target="../theme/theme2.xml"/><Relationship Id="rId27" Type="http://schemas.openxmlformats.org/officeDocument/2006/relationships/image" Target="../media/image3.png"/><Relationship Id="rId26" Type="http://schemas.openxmlformats.org/officeDocument/2006/relationships/tags" Target="../tags/tag158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5.png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Page </a:t>
            </a:r>
            <a:fld id="{0C913308-F349-4B6D-A68A-DD1791B4A57B}" type="slidenum">
              <a:rPr lang="zh-CN" altLang="en-US" dirty="0" smtClean="0"/>
            </a:fld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4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1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9.xml"/><Relationship Id="rId6" Type="http://schemas.openxmlformats.org/officeDocument/2006/relationships/image" Target="../media/image22.jpeg"/><Relationship Id="rId5" Type="http://schemas.openxmlformats.org/officeDocument/2006/relationships/tags" Target="../tags/tag168.xml"/><Relationship Id="rId4" Type="http://schemas.openxmlformats.org/officeDocument/2006/relationships/image" Target="../media/image21.jpe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slideLayout" Target="../slideLayouts/slideLayout21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83568" y="961331"/>
            <a:ext cx="7845425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3765" rtl="0" eaLnBrk="1" latinLnBrk="0" hangingPunct="1">
              <a:spcBef>
                <a:spcPct val="0"/>
              </a:spcBef>
              <a:buNone/>
              <a:defRPr sz="5400" b="1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000" dirty="0" smtClean="0"/>
              <a:t>         现场管理</a:t>
            </a:r>
            <a:r>
              <a:rPr lang="en-US" altLang="zh-CN" sz="4000" dirty="0" smtClean="0"/>
              <a:t>---</a:t>
            </a:r>
            <a:br>
              <a:rPr lang="zh-CN" altLang="en-US" sz="4000" dirty="0" smtClean="0"/>
            </a:br>
            <a:r>
              <a:rPr lang="zh-CN" altLang="en-US" sz="4000" dirty="0" smtClean="0"/>
              <a:t>                          与安全生产</a:t>
            </a:r>
            <a:endParaRPr lang="zh-CN" altLang="en-US" sz="4000" dirty="0" smtClean="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516529" y="486892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79029" y="5804869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111365" y="580532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043701" y="580486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436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幻灯片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49275"/>
            <a:ext cx="9142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幻灯片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49275"/>
            <a:ext cx="9142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幻灯片30"/>
          <p:cNvPicPr>
            <a:picLocks noChangeAspect="1" noChangeArrowheads="1"/>
          </p:cNvPicPr>
          <p:nvPr/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49275"/>
            <a:ext cx="9142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幻灯片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476250"/>
            <a:ext cx="91424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幻灯片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01650"/>
            <a:ext cx="91424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幻灯片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01650"/>
            <a:ext cx="91424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幻灯片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b="11137"/>
          <a:stretch>
            <a:fillRect/>
          </a:stretch>
        </p:blipFill>
        <p:spPr bwMode="auto">
          <a:xfrm>
            <a:off x="0" y="501650"/>
            <a:ext cx="91424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8164513" cy="779463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b="1" smtClean="0"/>
              <a:t>案例：抓紧每天八小时</a:t>
            </a:r>
            <a:endParaRPr lang="zh-CN" altLang="en-US" b="1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142287" cy="4114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b="1" smtClean="0"/>
              <a:t>   </a:t>
            </a:r>
            <a:r>
              <a:rPr lang="zh-CN" altLang="en-US" sz="2800" b="1" smtClean="0"/>
              <a:t>不少现场管理人员长期日忙夜忙，超负荷运作，结果搞得自己身心健康处于崩溃的边缘，可并不一定能取得良好的业绩。之所以如此，多半处于以下原因：</a:t>
            </a:r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管理人员配备不足，大事小事都要自己处理</a:t>
            </a:r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管理手法粗杂，不能有效管理</a:t>
            </a:r>
            <a:endParaRPr lang="zh-CN" altLang="en-US" sz="2800" b="1" smtClean="0"/>
          </a:p>
          <a:p>
            <a:pPr eaLnBrk="1" hangingPunct="1"/>
            <a:r>
              <a:rPr lang="zh-CN" altLang="en-US" sz="2800" b="1" smtClean="0"/>
              <a:t>节奏慢，拖延成性，习惯在八小时以外办公</a:t>
            </a:r>
            <a:endParaRPr lang="zh-CN" altLang="en-US" sz="2800" b="1" smtClean="0"/>
          </a:p>
          <a:p>
            <a:pPr eaLnBrk="1" hangingPunct="1"/>
            <a:endParaRPr lang="en-US" altLang="zh-CN" sz="2800" b="1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6388" y="650875"/>
            <a:ext cx="7986712" cy="9064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800" b="1" smtClean="0"/>
              <a:t>假如每天的作息时间为：</a:t>
            </a:r>
            <a:r>
              <a:rPr lang="en-US" altLang="zh-CN" sz="1800" b="1" smtClean="0"/>
              <a:t>8</a:t>
            </a:r>
            <a:r>
              <a:rPr lang="zh-CN" altLang="en-US" sz="1800" b="1" smtClean="0"/>
              <a:t>：</a:t>
            </a:r>
            <a:r>
              <a:rPr lang="en-US" altLang="zh-CN" sz="1800" b="1" smtClean="0"/>
              <a:t>00—17</a:t>
            </a:r>
            <a:r>
              <a:rPr lang="zh-CN" altLang="en-US" sz="1800" b="1" smtClean="0"/>
              <a:t>：</a:t>
            </a:r>
            <a:r>
              <a:rPr lang="en-US" altLang="zh-CN" sz="1800" b="1" smtClean="0"/>
              <a:t>00</a:t>
            </a:r>
            <a:r>
              <a:rPr lang="zh-CN" altLang="en-US" sz="1800" b="1" smtClean="0"/>
              <a:t>，</a:t>
            </a:r>
            <a:r>
              <a:rPr lang="en-US" altLang="zh-CN" sz="1800" b="1" smtClean="0"/>
              <a:t>12</a:t>
            </a:r>
            <a:r>
              <a:rPr lang="zh-CN" altLang="en-US" sz="1800" b="1" smtClean="0"/>
              <a:t>：</a:t>
            </a:r>
            <a:r>
              <a:rPr lang="en-US" altLang="zh-CN" sz="1800" b="1" smtClean="0"/>
              <a:t>00—13</a:t>
            </a:r>
            <a:r>
              <a:rPr lang="zh-CN" altLang="en-US" sz="1800" b="1" smtClean="0"/>
              <a:t>：</a:t>
            </a:r>
            <a:r>
              <a:rPr lang="en-US" altLang="zh-CN" sz="1800" b="1" smtClean="0"/>
              <a:t>00</a:t>
            </a:r>
            <a:r>
              <a:rPr lang="zh-CN" altLang="en-US" sz="1800" b="1" smtClean="0"/>
              <a:t>为午饭时间。实际工作时间为</a:t>
            </a:r>
            <a:r>
              <a:rPr lang="en-US" altLang="zh-CN" sz="1800" b="1" smtClean="0"/>
              <a:t>480</a:t>
            </a:r>
            <a:r>
              <a:rPr lang="zh-CN" altLang="en-US" sz="1800" b="1" smtClean="0"/>
              <a:t>分钟，那么管理人员每天的最基本安排应该如下：</a:t>
            </a:r>
            <a:r>
              <a:rPr lang="zh-CN" altLang="en-US" b="1" smtClean="0"/>
              <a:t>	</a:t>
            </a:r>
            <a:endParaRPr lang="zh-CN" altLang="en-US" b="1" smtClean="0"/>
          </a:p>
          <a:p>
            <a:pPr eaLnBrk="1" hangingPunct="1"/>
            <a:endParaRPr lang="en-US" altLang="zh-CN" sz="1600" b="1" smtClean="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79413" y="1697038"/>
            <a:ext cx="81311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zh-CN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379413" y="2001838"/>
            <a:ext cx="8058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2132013" y="1697038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22288" y="1652588"/>
            <a:ext cx="3735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时        间                            怎么做</a:t>
            </a:r>
            <a:endParaRPr kumimoji="1" lang="zh-CN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49263" y="2084388"/>
            <a:ext cx="157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ahoma" panose="020B0604030504040204" pitchFamily="34" charset="0"/>
              </a:rPr>
              <a:t>7:55—8:00</a:t>
            </a:r>
            <a:endParaRPr kumimoji="1" lang="en-US" altLang="zh-CN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准备阶段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192338" y="1998663"/>
            <a:ext cx="55514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开启现场大门，更换工作服、鞋帽、配戴厂牌。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清洁四周环境。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开通办公设备。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调节精神，使之处于最佳状态。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379413" y="3221038"/>
            <a:ext cx="81311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395288" y="3213100"/>
            <a:ext cx="171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ahoma" panose="020B0604030504040204" pitchFamily="34" charset="0"/>
              </a:rPr>
              <a:t>8:00—8:05</a:t>
            </a:r>
            <a:endParaRPr kumimoji="1" lang="en-US" altLang="zh-CN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开早会，安排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事项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192338" y="3270250"/>
            <a:ext cx="64119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简明向大家说明昨天生产结果，通报问题对策进展情况当天的生产安排，注意事项。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生产外的事项联络大家。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留意每一个人的精神状况。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kumimoji="1" lang="en-US" altLang="zh-CN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379413" y="4364038"/>
            <a:ext cx="8058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439738" y="4446588"/>
            <a:ext cx="15700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ahoma" panose="020B0604030504040204" pitchFamily="34" charset="0"/>
              </a:rPr>
              <a:t>8:05—8:10</a:t>
            </a:r>
            <a:endParaRPr kumimoji="1" lang="en-US" altLang="zh-CN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确认生产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是否开始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2268538" y="4437063"/>
            <a:ext cx="4784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下达生产任务。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确认作业人员是否进入岗位，开始生产。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设备、夹具市按要求进行了点检。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2000">
                <a:solidFill>
                  <a:schemeClr val="tx1"/>
                </a:solidFill>
                <a:latin typeface="Tahoma" panose="020B0604030504040204" pitchFamily="34" charset="0"/>
              </a:rPr>
              <a:t>材料是否准备就绪。</a:t>
            </a:r>
            <a:endParaRPr kumimoji="1" lang="zh-CN" altLang="en-US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7793038" cy="708025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sz="4000" smtClean="0"/>
              <a:t>（接上）</a:t>
            </a:r>
            <a:endParaRPr lang="zh-CN" altLang="en-US" sz="4000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743825" cy="4719637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/>
          </a:p>
          <a:p>
            <a:pPr eaLnBrk="1" hangingPunct="1"/>
            <a:endParaRPr lang="en-US" altLang="zh-CN" b="1" smtClean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98500" y="1263650"/>
            <a:ext cx="7593013" cy="506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zh-CN" altLang="zh-CN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527300" y="1263650"/>
            <a:ext cx="1588" cy="50688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835025" y="1924050"/>
            <a:ext cx="1428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8:10—17:15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随机确认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作业品质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663825" y="1484313"/>
            <a:ext cx="49323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作业与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《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作业指导书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》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的品质是否相一致。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抽检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5—10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台，确认是否符合要求。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监督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《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质量记录表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》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有无按要求记录。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监督新员工的作业质量是否</a:t>
            </a:r>
            <a:r>
              <a:rPr kumimoji="1" lang="en-US" altLang="zh-CN">
                <a:solidFill>
                  <a:schemeClr val="tx1"/>
                </a:solidFill>
                <a:latin typeface="Tahoma" panose="020B0604030504040204" pitchFamily="34" charset="0"/>
              </a:rPr>
              <a:t>OK</a:t>
            </a: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改善作业，杜绝白干、瞎干、蛮干。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开始轮训，尽量使每个员工都成为多面手。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>
                <a:solidFill>
                  <a:schemeClr val="tx1"/>
                </a:solidFill>
                <a:latin typeface="Tahoma" panose="020B0604030504040204" pitchFamily="34" charset="0"/>
              </a:rPr>
              <a:t>统计改善实际，向上级报告。</a:t>
            </a:r>
            <a:endParaRPr kumimoji="1" lang="zh-CN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98500" y="3817938"/>
            <a:ext cx="7593013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755650" y="3860800"/>
            <a:ext cx="1428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8:10—17:15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随机确认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材料库存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2663825" y="3822700"/>
            <a:ext cx="36655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调整单品，部件的库存适中。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严格遵守先来先用的原则。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不良品、对策品按识别规定区分开来。</a:t>
            </a:r>
            <a:endParaRPr kumimoji="1" lang="zh-CN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698500" y="4808538"/>
            <a:ext cx="7593013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755650" y="5013325"/>
            <a:ext cx="1428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8:10—17:15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随机处理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不良品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2700338" y="4868863"/>
            <a:ext cx="30511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分清自责、他责。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按规定的途径、时间处理完毕。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做好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《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不良品报告单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》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上报。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严防不良品流至后工序。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必要时，通力合作来处理。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1714500"/>
            <a:ext cx="5566410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9750" y="1628775"/>
            <a:ext cx="7696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zh-CN" altLang="zh-CN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2292350" y="1628775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84213" y="1916113"/>
            <a:ext cx="1428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8:10—17:15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确保中途进度</a:t>
            </a:r>
            <a:endParaRPr kumimoji="1" lang="zh-CN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352675" y="1677988"/>
            <a:ext cx="4279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达不到预定的投入数、产出数时，适当调整。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质量达不到标准时，及时对策。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作业工时高于目标时，立即挽救。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准时完成各种试做。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生产实绩可见化，情报共享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539750" y="2997200"/>
            <a:ext cx="7696200" cy="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539750" y="2997200"/>
            <a:ext cx="168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8:10—17:15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随机推行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6S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活动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2352675" y="2979738"/>
            <a:ext cx="4100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率先遵守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《6S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规定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》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，检查部下执行情况。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结合实际，加大对修养的再指导。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539750" y="360997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11188" y="4076700"/>
            <a:ext cx="1558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17:15—17:25</a:t>
            </a:r>
            <a:endParaRPr kumimoji="1" lang="en-US" altLang="zh-CN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确认生产结束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2352675" y="3582988"/>
            <a:ext cx="56753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222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投入与产出数是否相符。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安排加班事项。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作业台、生产线上有无滞留物。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填写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《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生产日报表</a:t>
            </a:r>
            <a:r>
              <a:rPr kumimoji="1" lang="en-US" altLang="zh-CN" sz="1600">
                <a:solidFill>
                  <a:schemeClr val="tx1"/>
                </a:solidFill>
                <a:latin typeface="Tahoma" panose="020B0604030504040204" pitchFamily="34" charset="0"/>
              </a:rPr>
              <a:t>》</a:t>
            </a: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清洁作业环境，做好“五防”工作。（防尘、放火、防水、防鼠、防盗）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做好第二天的准备工作。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关闭所有电源。</a:t>
            </a:r>
            <a:endParaRPr kumimoji="1" lang="zh-CN" altLang="en-US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zh-CN" altLang="en-US" sz="1600">
                <a:solidFill>
                  <a:schemeClr val="tx1"/>
                </a:solidFill>
                <a:latin typeface="Tahoma" panose="020B0604030504040204" pitchFamily="34" charset="0"/>
              </a:rPr>
              <a:t>锁上现场大门。</a:t>
            </a:r>
            <a:endParaRPr kumimoji="1" lang="zh-CN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2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3779838" cy="708025"/>
          </a:xfrm>
          <a:noFill/>
        </p:spPr>
        <p:txBody>
          <a:bodyPr anchor="b">
            <a:normAutofit fontScale="90000"/>
          </a:bodyPr>
          <a:lstStyle/>
          <a:p>
            <a:pPr algn="l" eaLnBrk="1" hangingPunct="1"/>
            <a:r>
              <a:rPr lang="zh-CN" altLang="en-US" smtClean="0"/>
              <a:t>（接上）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693150" cy="708025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sz="3200" smtClean="0"/>
              <a:t>（个案实例一）车间主任职务说明书</a:t>
            </a:r>
            <a:endParaRPr lang="zh-CN" altLang="en-US" sz="3200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4751387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zh-CN" altLang="en-US" sz="2000" b="1" smtClean="0"/>
              <a:t>职务名称</a:t>
            </a:r>
            <a:r>
              <a:rPr lang="zh-CN" altLang="en-US" sz="2000" smtClean="0"/>
              <a:t>：车间主任                            鉴证人：办公室主任</a:t>
            </a:r>
            <a:endParaRPr lang="zh-CN" altLang="en-US" sz="2000" smtClean="0"/>
          </a:p>
          <a:p>
            <a:pPr eaLnBrk="1" hangingPunct="1"/>
            <a:r>
              <a:rPr lang="zh-CN" altLang="en-US" sz="2000" b="1" smtClean="0"/>
              <a:t>直接上级</a:t>
            </a:r>
            <a:r>
              <a:rPr lang="zh-CN" altLang="en-US" sz="2000" smtClean="0"/>
              <a:t>：生产部经理</a:t>
            </a:r>
            <a:endParaRPr lang="zh-CN" altLang="en-US" sz="2000" smtClean="0"/>
          </a:p>
          <a:p>
            <a:pPr eaLnBrk="1" hangingPunct="1"/>
            <a:r>
              <a:rPr lang="zh-CN" altLang="en-US" sz="2000" b="1" smtClean="0"/>
              <a:t>直接下级</a:t>
            </a:r>
            <a:r>
              <a:rPr lang="zh-CN" altLang="en-US" sz="2000" smtClean="0"/>
              <a:t>：各班组或员工（根据企业生产方式不同）</a:t>
            </a:r>
            <a:endParaRPr lang="zh-CN" altLang="en-US" sz="2000" smtClean="0"/>
          </a:p>
          <a:p>
            <a:pPr eaLnBrk="1" hangingPunct="1"/>
            <a:r>
              <a:rPr lang="zh-CN" altLang="en-US" sz="2000" b="1" smtClean="0"/>
              <a:t>本职工作：车间主任是企业生产现场的生产者组织者和直接指挥</a:t>
            </a:r>
            <a:endParaRPr lang="zh-CN" altLang="en-US" sz="20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b="1" smtClean="0"/>
              <a:t>                       者，并确保产质量任务的完成。</a:t>
            </a:r>
            <a:endParaRPr lang="zh-CN" altLang="en-US" sz="2000" b="1" smtClean="0"/>
          </a:p>
          <a:p>
            <a:pPr eaLnBrk="1" hangingPunct="1"/>
            <a:r>
              <a:rPr lang="zh-CN" altLang="en-US" sz="2000" b="1" smtClean="0"/>
              <a:t>工作责任：</a:t>
            </a:r>
            <a:endParaRPr lang="zh-CN" altLang="en-US" sz="20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1</a:t>
            </a:r>
            <a:r>
              <a:rPr lang="zh-CN" altLang="en-US" sz="2000" smtClean="0"/>
              <a:t>、定期参加生产部召开的各项会议；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2</a:t>
            </a:r>
            <a:r>
              <a:rPr lang="zh-CN" altLang="en-US" sz="2000" smtClean="0"/>
              <a:t>、做好本车间员工的考勤到岗情况，并做好登记；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3</a:t>
            </a:r>
            <a:r>
              <a:rPr lang="zh-CN" altLang="en-US" sz="2000" smtClean="0"/>
              <a:t>、负责审核本车间员工请假、休假、病假事务；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4</a:t>
            </a:r>
            <a:r>
              <a:rPr lang="zh-CN" altLang="en-US" sz="2000" smtClean="0"/>
              <a:t>、负责检查与监督本车间员工厂牌、厂服穿戴情况；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5</a:t>
            </a:r>
            <a:r>
              <a:rPr lang="zh-CN" altLang="en-US" sz="2000" smtClean="0"/>
              <a:t>、负责向生产部推荐、提名与考核优秀员工、试用期员工；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</a:t>
            </a:r>
            <a:r>
              <a:rPr lang="en-US" altLang="zh-CN" sz="2000" smtClean="0"/>
              <a:t>6</a:t>
            </a:r>
            <a:r>
              <a:rPr lang="zh-CN" altLang="en-US" sz="2000" smtClean="0"/>
              <a:t>、做好车间的日常管理工作，督促、教育员工要遵守纪律、工 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  艺纪律以及公司各项管理制度；</a:t>
            </a:r>
            <a:endParaRPr lang="zh-CN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793038" cy="708025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sz="3200" smtClean="0"/>
              <a:t>（接上）</a:t>
            </a:r>
            <a:endParaRPr lang="zh-CN" altLang="en-US" sz="3200" smtClean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064500" cy="5256213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smtClean="0"/>
              <a:t>   7</a:t>
            </a:r>
            <a:r>
              <a:rPr lang="zh-CN" altLang="en-US" sz="2000" smtClean="0"/>
              <a:t>、坚持文明生产，保持生产现场的环境整洁，物料对方整齐，坚持 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 安全生产，确保人身及设备安全；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8</a:t>
            </a:r>
            <a:r>
              <a:rPr lang="zh-CN" altLang="en-US" sz="2000" smtClean="0"/>
              <a:t>、合理组织人力，无条件执行生产部指令；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9</a:t>
            </a:r>
            <a:r>
              <a:rPr lang="zh-CN" altLang="en-US" sz="2000" smtClean="0"/>
              <a:t>、掌握本车间的设备性能、操作方法，对设备的日常维护，并保持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 良好的运行状态；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</a:t>
            </a:r>
            <a:r>
              <a:rPr lang="en-US" altLang="zh-CN" sz="2000" smtClean="0"/>
              <a:t>10</a:t>
            </a:r>
            <a:r>
              <a:rPr lang="zh-CN" altLang="en-US" sz="2000" smtClean="0"/>
              <a:t>、不断学习，努力提高专业技术和管理水平，培训独立、冷静的工 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 作作风；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</a:t>
            </a:r>
            <a:r>
              <a:rPr lang="en-US" altLang="zh-CN" sz="2000" smtClean="0"/>
              <a:t>11</a:t>
            </a:r>
            <a:r>
              <a:rPr lang="zh-CN" altLang="en-US" sz="2000" smtClean="0"/>
              <a:t>、统筹安排好车间的生产细节（包括生产准备工作）；</a:t>
            </a:r>
            <a:endParaRPr lang="zh-CN" altLang="en-US" sz="2000" smtClean="0"/>
          </a:p>
          <a:p>
            <a:pPr eaLnBrk="1" hangingPunct="1"/>
            <a:r>
              <a:rPr lang="zh-CN" altLang="en-US" sz="2000" b="1" smtClean="0"/>
              <a:t>管理责任：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1</a:t>
            </a:r>
            <a:r>
              <a:rPr lang="zh-CN" altLang="en-US" sz="2000" smtClean="0"/>
              <a:t>、对本车间的产品质量、生产周期负责；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2</a:t>
            </a:r>
            <a:r>
              <a:rPr lang="zh-CN" altLang="en-US" sz="2000" smtClean="0"/>
              <a:t>、对本车间的生产员工负责，有权调动车间员工，对不服从生产安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排者、消极怠工者、事故责任人或其他违纪有即时处罚的权利；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3</a:t>
            </a:r>
            <a:r>
              <a:rPr lang="zh-CN" altLang="en-US" sz="2000" smtClean="0"/>
              <a:t>、有人事建议权，向上级部门提出人事安排建议（增员、减员、辞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     退、调离）；</a:t>
            </a:r>
            <a:endParaRPr lang="zh-CN" altLang="en-US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4</a:t>
            </a:r>
            <a:r>
              <a:rPr lang="zh-CN" altLang="en-US" sz="2000" smtClean="0"/>
              <a:t>、对本车间的纪律负责，员工违纪，车间主任负领导责任。</a:t>
            </a:r>
            <a:endParaRPr lang="zh-CN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793038" cy="708025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sz="3200" smtClean="0"/>
              <a:t>（接上）</a:t>
            </a:r>
            <a:endParaRPr lang="zh-CN" altLang="en-US" sz="3200" smtClean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988300" cy="5040312"/>
          </a:xfrm>
          <a:noFill/>
        </p:spPr>
        <p:txBody>
          <a:bodyPr/>
          <a:lstStyle/>
          <a:p>
            <a:pPr eaLnBrk="1" hangingPunct="1"/>
            <a:r>
              <a:rPr lang="zh-CN" altLang="en-US" sz="2400" b="1" smtClean="0"/>
              <a:t>管理范围：</a:t>
            </a:r>
            <a:endParaRPr lang="zh-CN" altLang="en-US" sz="24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smtClean="0"/>
              <a:t>    </a:t>
            </a:r>
            <a:r>
              <a:rPr lang="en-US" altLang="zh-CN" sz="2400" smtClean="0"/>
              <a:t>1</a:t>
            </a:r>
            <a:r>
              <a:rPr lang="zh-CN" altLang="en-US" sz="2400" smtClean="0"/>
              <a:t>、本车间的所有员工；</a:t>
            </a:r>
            <a:endParaRPr lang="zh-CN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smtClean="0"/>
              <a:t>    </a:t>
            </a:r>
            <a:r>
              <a:rPr lang="en-US" altLang="zh-CN" sz="2400" smtClean="0"/>
              <a:t>2</a:t>
            </a:r>
            <a:r>
              <a:rPr lang="zh-CN" altLang="en-US" sz="2400" smtClean="0"/>
              <a:t>、本车间的所有设备、设施。</a:t>
            </a:r>
            <a:endParaRPr lang="zh-CN" altLang="en-US" sz="2400" smtClean="0"/>
          </a:p>
          <a:p>
            <a:pPr eaLnBrk="1" hangingPunct="1"/>
            <a:r>
              <a:rPr lang="zh-CN" altLang="en-US" sz="2400" b="1" smtClean="0"/>
              <a:t>本人承诺：本人自愿接受以上工作内容，如不能完成，本人自愿接受处罚</a:t>
            </a:r>
            <a:r>
              <a:rPr lang="zh-CN" altLang="en-US" sz="2400" smtClean="0"/>
              <a:t>。</a:t>
            </a:r>
            <a:endParaRPr lang="zh-CN" altLang="en-US" sz="2400" smtClean="0"/>
          </a:p>
          <a:p>
            <a:pPr eaLnBrk="1" hangingPunct="1"/>
            <a:r>
              <a:rPr lang="zh-CN" altLang="en-US" sz="2400" smtClean="0"/>
              <a:t>发件人（生产部经理）：                   </a:t>
            </a:r>
            <a:endParaRPr lang="zh-CN" altLang="en-US" sz="2400" smtClean="0"/>
          </a:p>
          <a:p>
            <a:pPr eaLnBrk="1" hangingPunct="1"/>
            <a:r>
              <a:rPr lang="zh-CN" altLang="en-US" sz="2400" smtClean="0"/>
              <a:t>鉴证人（办公室主任）：</a:t>
            </a:r>
            <a:endParaRPr lang="zh-CN" altLang="en-US" sz="2400" smtClean="0"/>
          </a:p>
          <a:p>
            <a:pPr eaLnBrk="1" hangingPunct="1"/>
            <a:r>
              <a:rPr lang="zh-CN" altLang="en-US" sz="2400" smtClean="0"/>
              <a:t>接受人（车间主任）：</a:t>
            </a:r>
            <a:endParaRPr lang="zh-CN" altLang="en-US" sz="2400" smtClean="0"/>
          </a:p>
          <a:p>
            <a:pPr eaLnBrk="1" hangingPunct="1"/>
            <a:r>
              <a:rPr lang="zh-CN" altLang="en-US" sz="2400" smtClean="0"/>
              <a:t>注</a:t>
            </a:r>
            <a:r>
              <a:rPr lang="zh-CN" altLang="en-US" sz="2400" b="1" smtClean="0"/>
              <a:t>：职务说明书一式三份，发件人一份，接受人一份，鉴证人一份，备案进行考核。</a:t>
            </a:r>
            <a:endParaRPr lang="zh-CN" altLang="en-US" sz="24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400" b="1" smtClean="0"/>
              <a:t>                                                         年     月      日</a:t>
            </a:r>
            <a:endParaRPr lang="zh-CN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93037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现场管理五大目标</a:t>
            </a:r>
            <a:endParaRPr lang="zh-CN" alt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95513" y="2133600"/>
            <a:ext cx="3455987" cy="3063875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提高品质（</a:t>
            </a:r>
            <a:r>
              <a:rPr lang="en-US" altLang="zh-CN" b="1" smtClean="0"/>
              <a:t>Q</a:t>
            </a:r>
            <a:r>
              <a:rPr lang="zh-CN" altLang="en-US" b="1" smtClean="0"/>
              <a:t>）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降低成本（</a:t>
            </a:r>
            <a:r>
              <a:rPr lang="en-US" altLang="zh-CN" b="1" smtClean="0"/>
              <a:t>C</a:t>
            </a:r>
            <a:r>
              <a:rPr lang="zh-CN" altLang="en-US" b="1" smtClean="0"/>
              <a:t>）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确保交期（</a:t>
            </a:r>
            <a:r>
              <a:rPr lang="en-US" altLang="zh-CN" b="1" smtClean="0"/>
              <a:t>D</a:t>
            </a:r>
            <a:r>
              <a:rPr lang="zh-CN" altLang="en-US" b="1" smtClean="0"/>
              <a:t>）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确保安全（</a:t>
            </a:r>
            <a:r>
              <a:rPr lang="en-US" altLang="zh-CN" b="1" smtClean="0"/>
              <a:t>S</a:t>
            </a:r>
            <a:r>
              <a:rPr lang="zh-CN" altLang="en-US" b="1" smtClean="0"/>
              <a:t>）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提高士气（</a:t>
            </a:r>
            <a:r>
              <a:rPr lang="en-US" altLang="zh-CN" b="1" smtClean="0"/>
              <a:t>M</a:t>
            </a:r>
            <a:r>
              <a:rPr lang="zh-CN" altLang="en-US" b="1" smtClean="0"/>
              <a:t>）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55875" y="2708275"/>
            <a:ext cx="3816350" cy="129540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4000" b="1" smtClean="0"/>
              <a:t>第一部分</a:t>
            </a:r>
            <a:endParaRPr lang="zh-CN" altLang="en-US" sz="4000" b="1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4000" b="1" smtClean="0"/>
              <a:t>现场质量的控制</a:t>
            </a:r>
            <a:endParaRPr lang="zh-CN" alt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7542212" cy="782638"/>
          </a:xfrm>
          <a:noFill/>
        </p:spPr>
        <p:txBody>
          <a:bodyPr anchor="b"/>
          <a:lstStyle/>
          <a:p>
            <a:pPr algn="l" eaLnBrk="1" hangingPunct="1"/>
            <a:r>
              <a:rPr lang="en-US" altLang="zh-CN" smtClean="0"/>
              <a:t>1</a:t>
            </a:r>
            <a:r>
              <a:rPr lang="zh-CN" altLang="en-US" smtClean="0"/>
              <a:t>、员工质量意识的再造</a:t>
            </a:r>
            <a:endParaRPr lang="zh-CN" altLang="en-US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561263" cy="26638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b="1" smtClean="0"/>
              <a:t>全员、全过程、全企业的管理</a:t>
            </a:r>
            <a:endParaRPr lang="zh-CN" altLang="en-US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/>
              <a:t>三检制：自检、抽检、全检</a:t>
            </a:r>
            <a:endParaRPr lang="zh-CN" altLang="en-US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 eaLnBrk="1" hangingPunct="1">
              <a:lnSpc>
                <a:spcPct val="80000"/>
              </a:lnSpc>
            </a:pPr>
            <a:r>
              <a:rPr lang="zh-CN" altLang="en-US" b="1" smtClean="0"/>
              <a:t>产品是生产出来的而不是检验出来的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332788" cy="852488"/>
          </a:xfrm>
          <a:noFill/>
        </p:spPr>
        <p:txBody>
          <a:bodyPr anchor="b"/>
          <a:lstStyle/>
          <a:p>
            <a:pPr algn="l" eaLnBrk="1" hangingPunct="1"/>
            <a:r>
              <a:rPr lang="en-US" altLang="zh-CN" smtClean="0"/>
              <a:t>2</a:t>
            </a:r>
            <a:r>
              <a:rPr lang="zh-CN" altLang="en-US" smtClean="0"/>
              <a:t>、三按  </a:t>
            </a:r>
            <a:endParaRPr lang="zh-CN" altLang="en-US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424862" cy="3816350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要求员工按工艺、按图纸、按标准操作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/>
              <a:t>    （上岗前培训及现场指导）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 eaLnBrk="1" hangingPunct="1"/>
            <a:r>
              <a:rPr lang="zh-CN" altLang="en-US" b="1" smtClean="0"/>
              <a:t>要求检验员按工艺、按图纸、按标准检验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 eaLnBrk="1" hangingPunct="1"/>
            <a:r>
              <a:rPr lang="zh-CN" altLang="en-US" b="1" smtClean="0"/>
              <a:t>要求技术部编制工艺、绘制图纸、制定标准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7793038" cy="708025"/>
          </a:xfrm>
          <a:noFill/>
        </p:spPr>
        <p:txBody>
          <a:bodyPr anchor="b"/>
          <a:lstStyle/>
          <a:p>
            <a:pPr algn="l" eaLnBrk="1" hangingPunct="1"/>
            <a:r>
              <a:rPr lang="en-US" altLang="zh-CN" sz="4000" smtClean="0"/>
              <a:t>3</a:t>
            </a:r>
            <a:r>
              <a:rPr lang="zh-CN" altLang="en-US" sz="4000" smtClean="0"/>
              <a:t>、控制</a:t>
            </a:r>
            <a:endParaRPr lang="zh-CN" altLang="en-US" sz="4000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2400" cy="4321175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控制：进料控制、过程控制、成品控制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入库前检验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生产过程中的巡检、抽检，并提供一定的数据、报表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出厂前检验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93037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品质的“三不政策”</a:t>
            </a:r>
            <a:endParaRPr lang="zh-CN" alt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1050" y="2492375"/>
            <a:ext cx="5295900" cy="2344738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不制造不良品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不流出不良品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不接受不良品</a:t>
            </a:r>
            <a:endParaRPr lang="zh-CN" altLang="en-US" b="1" smtClean="0"/>
          </a:p>
          <a:p>
            <a:pPr eaLnBrk="1" hangingPunct="1"/>
            <a:endParaRPr lang="en-US" altLang="zh-CN" b="1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051425" y="3355975"/>
          <a:ext cx="27654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剪辑" r:id="rId1" imgW="18154650" imgH="19516725" progId="MS_ClipArt_Gallery.2">
                  <p:embed/>
                </p:oleObj>
              </mc:Choice>
              <mc:Fallback>
                <p:oleObj name="剪辑" r:id="rId1" imgW="18154650" imgH="19516725" progId="MS_ClipArt_Gallery.2">
                  <p:embed/>
                  <p:pic>
                    <p:nvPicPr>
                      <p:cNvPr id="0" name="图片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5975"/>
                        <a:ext cx="27654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课程目录</a:t>
            </a:r>
            <a:endParaRPr lang="zh-CN" altLang="en-US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47664" y="1844824"/>
            <a:ext cx="6491064" cy="4525963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引言</a:t>
            </a:r>
            <a:endParaRPr lang="zh-CN" altLang="en-US" b="1" dirty="0" smtClean="0"/>
          </a:p>
          <a:p>
            <a:pPr eaLnBrk="1" hangingPunct="1"/>
            <a:r>
              <a:rPr lang="zh-CN" altLang="en-US" b="1" dirty="0" smtClean="0"/>
              <a:t>现场管理者的角色与作用</a:t>
            </a:r>
            <a:endParaRPr lang="zh-CN" altLang="en-US" dirty="0" smtClean="0"/>
          </a:p>
          <a:p>
            <a:pPr eaLnBrk="1" hangingPunct="1"/>
            <a:r>
              <a:rPr lang="zh-CN" altLang="en-US" b="1" dirty="0" smtClean="0"/>
              <a:t>现场管理五大目标</a:t>
            </a:r>
            <a:endParaRPr lang="zh-CN" altLang="en-US" b="1" dirty="0" smtClean="0"/>
          </a:p>
          <a:p>
            <a:pPr eaLnBrk="1" hangingPunct="1"/>
            <a:r>
              <a:rPr lang="zh-CN" altLang="en-US" b="1" dirty="0" smtClean="0"/>
              <a:t>现场管理的利器</a:t>
            </a:r>
            <a:r>
              <a:rPr lang="en-US" altLang="zh-CN" b="1" dirty="0" smtClean="0"/>
              <a:t>—5S</a:t>
            </a:r>
            <a:r>
              <a:rPr lang="zh-CN" altLang="en-US" b="1" dirty="0" smtClean="0"/>
              <a:t>管理</a:t>
            </a:r>
            <a:endParaRPr lang="zh-CN" altLang="en-US" b="1" dirty="0" smtClean="0"/>
          </a:p>
          <a:p>
            <a:pPr eaLnBrk="1" hangingPunct="1"/>
            <a:r>
              <a:rPr lang="zh-CN" altLang="en-US" b="1" dirty="0" smtClean="0"/>
              <a:t>现场浪费的改善</a:t>
            </a:r>
            <a:endParaRPr lang="zh-CN" altLang="en-US" b="1" dirty="0" smtClean="0"/>
          </a:p>
          <a:p>
            <a:pPr eaLnBrk="1" hangingPunct="1"/>
            <a:r>
              <a:rPr lang="zh-CN" altLang="en-US" b="1" dirty="0" smtClean="0"/>
              <a:t>安全生产</a:t>
            </a:r>
            <a:endParaRPr lang="zh-CN" altLang="en-US" b="1" dirty="0" smtClean="0"/>
          </a:p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93037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品质三种不良</a:t>
            </a:r>
            <a:endParaRPr lang="zh-CN" altLang="en-US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2938" y="2133600"/>
            <a:ext cx="7772400" cy="2735263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消费者感受到的不良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管理的不良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r>
              <a:rPr lang="zh-CN" altLang="en-US" b="1" smtClean="0"/>
              <a:t>制造过程的不良</a:t>
            </a:r>
            <a:endParaRPr lang="zh-CN" altLang="en-US" b="1" smtClean="0"/>
          </a:p>
          <a:p>
            <a:pPr eaLnBrk="1" hangingPunct="1">
              <a:lnSpc>
                <a:spcPct val="140000"/>
              </a:lnSpc>
            </a:pPr>
            <a:endParaRPr lang="en-US" altLang="zh-CN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6011863" cy="779463"/>
          </a:xfrm>
          <a:noFill/>
        </p:spPr>
        <p:txBody>
          <a:bodyPr anchor="b"/>
          <a:lstStyle/>
          <a:p>
            <a:pPr algn="l" eaLnBrk="1" hangingPunct="1"/>
            <a:r>
              <a:rPr lang="zh-CN" altLang="en-US" smtClean="0"/>
              <a:t>消费者感受到的不良</a:t>
            </a:r>
            <a:endParaRPr lang="zh-CN" altLang="en-US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772400" cy="3097213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消费者首先感受到的就是商品的不良，再次就是交货期不准的不良。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smtClean="0"/>
          </a:p>
          <a:p>
            <a:pPr eaLnBrk="1" hangingPunct="1"/>
            <a:r>
              <a:rPr lang="zh-CN" altLang="en-US" b="1" smtClean="0"/>
              <a:t>顾客满意度的低落或者比竞争对手来得差，也算是不良。</a:t>
            </a:r>
            <a:endParaRPr lang="zh-CN" altLang="en-US" b="1" smtClean="0"/>
          </a:p>
          <a:p>
            <a:pPr eaLnBrk="1" hangingPunct="1"/>
            <a:endParaRPr lang="en-US" altLang="zh-CN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93038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管理的不良</a:t>
            </a:r>
            <a:endParaRPr lang="zh-CN" altLang="en-US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202088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从销售接单错误开始，设计标准不良与上下道工序的关系不佳等都是属于管理的不良。</a:t>
            </a:r>
            <a:endParaRPr lang="zh-CN" altLang="en-US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smtClean="0"/>
              <a:t>   </a:t>
            </a:r>
            <a:r>
              <a:rPr lang="zh-CN" altLang="en-US" sz="2800" b="1" smtClean="0">
                <a:ea typeface="楷体_GB2312" pitchFamily="49" charset="-122"/>
              </a:rPr>
              <a:t>例如：出勤率不良、操作不良、设备不良、生产计划不良、工艺不良、缺料、加工不良、装配不良、材料不良等</a:t>
            </a:r>
            <a:endParaRPr lang="zh-CN" altLang="en-US" sz="2800" b="1" smtClean="0">
              <a:ea typeface="楷体_GB2312" pitchFamily="49" charset="-122"/>
            </a:endParaRPr>
          </a:p>
          <a:p>
            <a:pPr eaLnBrk="1" hangingPunct="1"/>
            <a:endParaRPr lang="en-US" altLang="zh-CN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793037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制造过程的不良</a:t>
            </a:r>
            <a:endParaRPr lang="zh-CN" altLang="en-US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1949450"/>
            <a:ext cx="7772400" cy="2847975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制造过程不良就是无法达到制程标准而产生的不良。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制程的不良，是一般工厂每天在生产时，经常遭遇到的问题与困惑，也是必须立即克服的不良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93037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mtClean="0"/>
              <a:t>内部质量信息与外部质量信息</a:t>
            </a:r>
            <a:endParaRPr lang="zh-CN" altLang="en-US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2424113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内部质量信息是由检验员提供，质量经理作分析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外部质量信息是由客户提供（退货），由营销部反馈后由质量经理分析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793038" cy="852488"/>
          </a:xfrm>
          <a:noFill/>
        </p:spPr>
        <p:txBody>
          <a:bodyPr anchor="b"/>
          <a:lstStyle/>
          <a:p>
            <a:pPr algn="l" eaLnBrk="1" hangingPunct="1"/>
            <a:r>
              <a:rPr lang="en-US" altLang="zh-CN" sz="3200" b="1" smtClean="0"/>
              <a:t>4</a:t>
            </a:r>
            <a:r>
              <a:rPr lang="zh-CN" altLang="en-US" sz="3200" b="1" smtClean="0"/>
              <a:t>、七种工具（传统的方法）</a:t>
            </a:r>
            <a:endParaRPr lang="zh-CN" altLang="en-US" sz="3200" b="1" smtClean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70875" cy="41148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smtClean="0"/>
              <a:t>  </a:t>
            </a:r>
            <a:r>
              <a:rPr lang="zh-CN" altLang="en-US" sz="2400" b="1" smtClean="0"/>
              <a:t>如何运用数据统计的原理将质量问题分析出来，可以通过图表的形式进行分析，实现预防为主。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查检表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层别法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排列图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因果分析图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散布图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控制图</a:t>
            </a:r>
            <a:endParaRPr lang="zh-CN" altLang="en-US" sz="2400" b="1" smtClean="0"/>
          </a:p>
          <a:p>
            <a:pPr eaLnBrk="1" hangingPunct="1"/>
            <a:r>
              <a:rPr lang="zh-CN" altLang="en-US" sz="2400" b="1" smtClean="0"/>
              <a:t>直方图</a:t>
            </a:r>
            <a:endParaRPr lang="zh-CN" altLang="en-US" sz="2400" b="1" smtClean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0" y="4052888"/>
          <a:ext cx="2566988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剪辑" r:id="rId1" imgW="22259925" imgH="17783175" progId="MS_ClipArt_Gallery.2">
                  <p:embed/>
                </p:oleObj>
              </mc:Choice>
              <mc:Fallback>
                <p:oleObj name="剪辑" r:id="rId1" imgW="22259925" imgH="17783175" progId="MS_ClipArt_Gallery.2">
                  <p:embed/>
                  <p:pic>
                    <p:nvPicPr>
                      <p:cNvPr id="0" name="图片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52888"/>
                        <a:ext cx="2566988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93038" cy="855663"/>
          </a:xfrm>
          <a:noFill/>
        </p:spPr>
        <p:txBody>
          <a:bodyPr anchor="b"/>
          <a:lstStyle/>
          <a:p>
            <a:pPr eaLnBrk="1" hangingPunct="1"/>
            <a:r>
              <a:rPr lang="zh-CN" altLang="en-US" b="1" smtClean="0"/>
              <a:t>提示</a:t>
            </a:r>
            <a:endParaRPr lang="zh-CN" altLang="en-US" b="1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3439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zh-CN" altLang="en-US" b="1" smtClean="0"/>
              <a:t>不光是产品的品质要好，服务的品质也要跟上，你的产品，才有机会在市场上成为“知名产品”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“追求品质”乃是企业建立竞争优势的关键性因素，所以引导企业并动员全体员工不断进行教育、不断改善，朝“追求品质”的目标迈进。</a:t>
            </a:r>
            <a:endParaRPr lang="zh-CN" altLang="en-US" b="1" smtClean="0"/>
          </a:p>
          <a:p>
            <a:pPr eaLnBrk="1" hangingPunct="1"/>
            <a:r>
              <a:rPr lang="zh-CN" altLang="en-US" b="1" smtClean="0"/>
              <a:t>质量是企业的生命。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93037" cy="563563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zh-CN" altLang="en-US" sz="3200" b="1" smtClean="0"/>
              <a:t>做好品质管理的方向</a:t>
            </a:r>
            <a:endParaRPr lang="zh-CN" altLang="en-US" sz="3200" b="1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772400" cy="504031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最高主管的决心和承诺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调整品管组织与功能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推行全员参与的活动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建立适用的制度化、标准化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运用统计手法持续不断的改善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建立员工满意的企业环境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重视教育训练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建立好的环境品质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要有好的供应商</a:t>
            </a:r>
            <a:endParaRPr lang="zh-CN" altLang="en-US" sz="2800" b="1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smtClean="0">
                <a:solidFill>
                  <a:srgbClr val="002221"/>
                </a:solidFill>
              </a:rPr>
              <a:t>争取品质要求严格的顾客</a:t>
            </a:r>
            <a:endParaRPr lang="zh-CN" altLang="en-US" sz="2800" b="1" smtClean="0">
              <a:solidFill>
                <a:srgbClr val="0022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6194" y="2186071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781040" y="3968750"/>
            <a:ext cx="30480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943600" y="4231005"/>
            <a:ext cx="99885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062706" y="4292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78268" y="3320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74205" y="4907915"/>
            <a:ext cx="7842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引言</a:t>
            </a:r>
            <a:endParaRPr lang="zh-CN" altLang="en-US" b="1" smtClean="0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648" y="1556792"/>
            <a:ext cx="6552728" cy="324036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/>
              <a:t>         </a:t>
            </a:r>
            <a:r>
              <a:rPr lang="zh-CN" altLang="en-US" b="1" dirty="0" smtClean="0"/>
              <a:t>所有的管理活动都不能离开最根本的管理方向和目标，管理手段只有领先于时代的要求，企业才有生存和发展的可能。</a:t>
            </a: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4213" y="908050"/>
            <a:ext cx="77930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zh-CN" altLang="en-US" sz="4400">
                <a:solidFill>
                  <a:schemeClr val="tx2"/>
                </a:solidFill>
              </a:rPr>
              <a:t>现场：指车间的工作现场</a:t>
            </a:r>
            <a:endParaRPr lang="zh-CN" altLang="en-US" sz="4400">
              <a:solidFill>
                <a:schemeClr val="tx2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116013" y="2204864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</a:rPr>
              <a:t>利用人员、设备，既定的作业方法，将材料进行加工，装配成成品的场所。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00113" y="609600"/>
            <a:ext cx="7558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4000" b="1" dirty="0">
                <a:solidFill>
                  <a:schemeClr val="tx2"/>
                </a:solidFill>
              </a:rPr>
              <a:t>现场管理者的角色与作用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27088" y="1628800"/>
            <a:ext cx="5904135" cy="4194175"/>
          </a:xfrm>
          <a:noFill/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客户的要求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五个基本问题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管理五大职能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任务</a:t>
            </a:r>
            <a:r>
              <a:rPr lang="en-US" altLang="zh-CN" sz="2800" b="1" dirty="0" smtClean="0">
                <a:solidFill>
                  <a:srgbClr val="002221"/>
                </a:solidFill>
              </a:rPr>
              <a:t>—</a:t>
            </a:r>
            <a:r>
              <a:rPr lang="zh-CN" altLang="en-US" sz="2800" b="1" dirty="0" smtClean="0">
                <a:solidFill>
                  <a:srgbClr val="002221"/>
                </a:solidFill>
              </a:rPr>
              <a:t>员工平衡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一流现场的员工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现场管理的方法与工具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现场管理者禁忌的行为</a:t>
            </a:r>
            <a:endParaRPr lang="zh-CN" altLang="en-US" sz="2800" b="1" dirty="0" smtClean="0">
              <a:solidFill>
                <a:srgbClr val="002221"/>
              </a:solidFill>
            </a:endParaRPr>
          </a:p>
          <a:p>
            <a:pPr eaLnBrk="1" hangingPunct="1"/>
            <a:r>
              <a:rPr lang="zh-CN" altLang="en-US" sz="2800" b="1" dirty="0" smtClean="0">
                <a:solidFill>
                  <a:srgbClr val="002221"/>
                </a:solidFill>
              </a:rPr>
              <a:t>成功的现场管理者</a:t>
            </a:r>
            <a:endParaRPr lang="zh-CN" altLang="en-US" sz="2800" b="1" dirty="0" smtClean="0">
              <a:solidFill>
                <a:srgbClr val="0022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幻灯片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1183"/>
          <a:stretch>
            <a:fillRect/>
          </a:stretch>
        </p:blipFill>
        <p:spPr>
          <a:xfrm>
            <a:off x="0" y="116632"/>
            <a:ext cx="9144000" cy="640871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幻灯片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 b="12178"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幻灯片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b="11160"/>
          <a:stretch>
            <a:fillRect/>
          </a:stretch>
        </p:blipFill>
        <p:spPr bwMode="auto">
          <a:xfrm>
            <a:off x="0" y="549275"/>
            <a:ext cx="91424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SPECIAL_SOURCE" val="bdnull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71.xml><?xml version="1.0" encoding="utf-8"?>
<p:tagLst xmlns:p="http://schemas.openxmlformats.org/presentationml/2006/main">
  <p:tag name="commondata" val="eyJoZGlkIjoiNDY1MmY4MTY3YzFkZTg4NGM1MWI4N2I1NTA1MWI4MWE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中联重科新VI">
      <a:dk1>
        <a:srgbClr val="000000"/>
      </a:dk1>
      <a:lt1>
        <a:sysClr val="window" lastClr="FFFFFF"/>
      </a:lt1>
      <a:dk2>
        <a:srgbClr val="383841"/>
      </a:dk2>
      <a:lt2>
        <a:srgbClr val="53565A"/>
      </a:lt2>
      <a:accent1>
        <a:srgbClr val="B6ADA5"/>
      </a:accent1>
      <a:accent2>
        <a:srgbClr val="AADB1E"/>
      </a:accent2>
      <a:accent3>
        <a:srgbClr val="FF0000"/>
      </a:accent3>
      <a:accent4>
        <a:srgbClr val="29292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联重科非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ACE39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3481</Words>
  <Application>WPS 演示</Application>
  <PresentationFormat>全屏显示(4:3)</PresentationFormat>
  <Paragraphs>313</Paragraphs>
  <Slides>38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Arial Unicode MS</vt:lpstr>
      <vt:lpstr>Calibri</vt:lpstr>
      <vt:lpstr>楷体_GB2312</vt:lpstr>
      <vt:lpstr>Tahoma</vt:lpstr>
      <vt:lpstr>新宋体</vt:lpstr>
      <vt:lpstr>黑体</vt:lpstr>
      <vt:lpstr>楷体</vt:lpstr>
      <vt:lpstr>汉仪旗黑-85S</vt:lpstr>
      <vt:lpstr>Office 主题</vt:lpstr>
      <vt:lpstr>6_Office 主题​​</vt:lpstr>
      <vt:lpstr>MS_ClipArt_Gallery.2</vt:lpstr>
      <vt:lpstr>MS_ClipArt_Gallery.2</vt:lpstr>
      <vt:lpstr>PowerPoint 演示文稿</vt:lpstr>
      <vt:lpstr>PowerPoint 演示文稿</vt:lpstr>
      <vt:lpstr>课程目录</vt:lpstr>
      <vt:lpstr>引言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案例：抓紧每天八小时</vt:lpstr>
      <vt:lpstr>PowerPoint 演示文稿</vt:lpstr>
      <vt:lpstr>（接上）</vt:lpstr>
      <vt:lpstr>（接上）</vt:lpstr>
      <vt:lpstr>（个案实例一）车间主任职务说明书</vt:lpstr>
      <vt:lpstr>（接上）</vt:lpstr>
      <vt:lpstr>（接上）</vt:lpstr>
      <vt:lpstr>现场管理五大目标</vt:lpstr>
      <vt:lpstr>PowerPoint 演示文稿</vt:lpstr>
      <vt:lpstr>1、员工质量意识的再造</vt:lpstr>
      <vt:lpstr>2、三按  </vt:lpstr>
      <vt:lpstr>3、控制</vt:lpstr>
      <vt:lpstr>品质的“三不政策”</vt:lpstr>
      <vt:lpstr>品质三种不良</vt:lpstr>
      <vt:lpstr>消费者感受到的不良</vt:lpstr>
      <vt:lpstr>管理的不良</vt:lpstr>
      <vt:lpstr>制造过程的不良</vt:lpstr>
      <vt:lpstr>内部质量信息与外部质量信息</vt:lpstr>
      <vt:lpstr>4、七种工具（传统的方法）</vt:lpstr>
      <vt:lpstr>提示</vt:lpstr>
      <vt:lpstr>做好品质管理的方向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dapengxiaojiang001</dc:creator>
  <cp:lastModifiedBy>little fairy</cp:lastModifiedBy>
  <cp:revision>483</cp:revision>
  <cp:lastPrinted>2017-03-28T07:14:00Z</cp:lastPrinted>
  <dcterms:created xsi:type="dcterms:W3CDTF">2015-04-07T06:44:00Z</dcterms:created>
  <dcterms:modified xsi:type="dcterms:W3CDTF">2023-11-10T07:33:34Z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1161A777A4294A96AA2E6772D5A8266C_13</vt:lpwstr>
  </property>
</Properties>
</file>