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ppt" ContentType="application/vnd.ms-powerpoin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9" r:id="rId7"/>
  </p:sldMasterIdLst>
  <p:notesMasterIdLst>
    <p:notesMasterId r:id="rId65"/>
  </p:notesMasterIdLst>
  <p:sldIdLst>
    <p:sldId id="661" r:id="rId8"/>
    <p:sldId id="662" r:id="rId9"/>
    <p:sldId id="535" r:id="rId10"/>
    <p:sldId id="607" r:id="rId11"/>
    <p:sldId id="519" r:id="rId12"/>
    <p:sldId id="520" r:id="rId13"/>
    <p:sldId id="603" r:id="rId14"/>
    <p:sldId id="521" r:id="rId15"/>
    <p:sldId id="562" r:id="rId16"/>
    <p:sldId id="563" r:id="rId17"/>
    <p:sldId id="604" r:id="rId18"/>
    <p:sldId id="523" r:id="rId19"/>
    <p:sldId id="608" r:id="rId20"/>
    <p:sldId id="580" r:id="rId21"/>
    <p:sldId id="568" r:id="rId22"/>
    <p:sldId id="565" r:id="rId23"/>
    <p:sldId id="490" r:id="rId24"/>
    <p:sldId id="570" r:id="rId25"/>
    <p:sldId id="571" r:id="rId26"/>
    <p:sldId id="572" r:id="rId27"/>
    <p:sldId id="525" r:id="rId28"/>
    <p:sldId id="609" r:id="rId29"/>
    <p:sldId id="524" r:id="rId30"/>
    <p:sldId id="474" r:id="rId31"/>
    <p:sldId id="478" r:id="rId32"/>
    <p:sldId id="574" r:id="rId33"/>
    <p:sldId id="575" r:id="rId34"/>
    <p:sldId id="459" r:id="rId35"/>
    <p:sldId id="600" r:id="rId36"/>
    <p:sldId id="610" r:id="rId37"/>
    <p:sldId id="583" r:id="rId38"/>
    <p:sldId id="581" r:id="rId39"/>
    <p:sldId id="611" r:id="rId40"/>
    <p:sldId id="614" r:id="rId41"/>
    <p:sldId id="613" r:id="rId42"/>
    <p:sldId id="615" r:id="rId43"/>
    <p:sldId id="598" r:id="rId44"/>
    <p:sldId id="589" r:id="rId45"/>
    <p:sldId id="591" r:id="rId46"/>
    <p:sldId id="592" r:id="rId47"/>
    <p:sldId id="593" r:id="rId48"/>
    <p:sldId id="599" r:id="rId49"/>
    <p:sldId id="594" r:id="rId50"/>
    <p:sldId id="595" r:id="rId51"/>
    <p:sldId id="596" r:id="rId52"/>
    <p:sldId id="597" r:id="rId53"/>
    <p:sldId id="616" r:id="rId54"/>
    <p:sldId id="584" r:id="rId55"/>
    <p:sldId id="578" r:id="rId56"/>
    <p:sldId id="586" r:id="rId57"/>
    <p:sldId id="585" r:id="rId58"/>
    <p:sldId id="587" r:id="rId59"/>
    <p:sldId id="588" r:id="rId60"/>
    <p:sldId id="601" r:id="rId61"/>
    <p:sldId id="602" r:id="rId62"/>
    <p:sldId id="606" r:id="rId63"/>
    <p:sldId id="663" r:id="rId64"/>
  </p:sldIdLst>
  <p:sldSz cx="12192000" cy="6858000"/>
  <p:notesSz cx="6858000" cy="9144000"/>
  <p:custDataLst>
    <p:tags r:id="rId70"/>
  </p:custDataLst>
  <p:defaultTextStyle>
    <a:defPPr>
      <a:defRPr lang="en-US"/>
    </a:defPPr>
    <a:lvl1pPr marL="0" lvl="0"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1pPr>
    <a:lvl2pPr marL="457200" lvl="1"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2pPr>
    <a:lvl3pPr marL="914400" lvl="2"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3pPr>
    <a:lvl4pPr marL="1371600" lvl="3"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4pPr>
    <a:lvl5pPr marL="1828800" lvl="4"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5pPr>
    <a:lvl6pPr marL="2286000" lvl="5"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6pPr>
    <a:lvl7pPr marL="2743200" lvl="6"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7pPr>
    <a:lvl8pPr marL="3200400" lvl="7"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8pPr>
    <a:lvl9pPr marL="3657600" lvl="8"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59" userDrawn="1">
          <p15:clr>
            <a:srgbClr val="A4A3A4"/>
          </p15:clr>
        </p15:guide>
        <p15:guide id="2" pos="38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0000FF"/>
    <a:srgbClr val="FFFF00"/>
    <a:srgbClr val="FF3300"/>
    <a:srgbClr val="DDDDDD"/>
    <a:srgbClr val="990000"/>
    <a:srgbClr val="66666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53"/>
    <p:restoredTop sz="95683"/>
  </p:normalViewPr>
  <p:slideViewPr>
    <p:cSldViewPr showGuides="1">
      <p:cViewPr varScale="1">
        <p:scale>
          <a:sx n="73" d="100"/>
          <a:sy n="73" d="100"/>
        </p:scale>
        <p:origin x="-342" y="-108"/>
      </p:cViewPr>
      <p:guideLst>
        <p:guide orient="horz" pos="2159"/>
        <p:guide pos="38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0" Type="http://schemas.openxmlformats.org/officeDocument/2006/relationships/tags" Target="tags/tag164.xml"/><Relationship Id="rId7" Type="http://schemas.openxmlformats.org/officeDocument/2006/relationships/slideMaster" Target="slideMasters/slideMaster6.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notesMaster" Target="notesMasters/notesMaster1.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2971800" cy="457200"/>
          </a:xfrm>
          <a:prstGeom prst="rect">
            <a:avLst/>
          </a:prstGeom>
          <a:noFill/>
          <a:ln w="9525">
            <a:noFill/>
          </a:ln>
        </p:spPr>
        <p:txBody>
          <a:bodyPr/>
          <a:p>
            <a:pPr lvl="0"/>
            <a:endParaRPr lang="zh-CN" altLang="en-US" sz="1200" b="0" dirty="0"/>
          </a:p>
        </p:txBody>
      </p:sp>
      <p:sp>
        <p:nvSpPr>
          <p:cNvPr id="3075" name="日期占位符 3074"/>
          <p:cNvSpPr>
            <a:spLocks noGrp="1"/>
          </p:cNvSpPr>
          <p:nvPr>
            <p:ph type="dt" idx="1"/>
          </p:nvPr>
        </p:nvSpPr>
        <p:spPr>
          <a:xfrm>
            <a:off x="3886200" y="0"/>
            <a:ext cx="2971800" cy="457200"/>
          </a:xfrm>
          <a:prstGeom prst="rect">
            <a:avLst/>
          </a:prstGeom>
          <a:noFill/>
          <a:ln w="9525">
            <a:noFill/>
          </a:ln>
        </p:spPr>
        <p:txBody>
          <a:bodyPr/>
          <a:p>
            <a:pPr lvl="0" algn="r"/>
            <a:endParaRPr lang="zh-CN" altLang="en-US" sz="1200" b="0" dirty="0"/>
          </a:p>
        </p:txBody>
      </p:sp>
      <p:sp>
        <p:nvSpPr>
          <p:cNvPr id="3076" name="幻灯片图像占位符 3075"/>
          <p:cNvSpPr>
            <a:spLocks noTextEdit="1"/>
          </p:cNvSpPr>
          <p:nvPr>
            <p:ph type="sldImg" idx="2"/>
          </p:nvPr>
        </p:nvSpPr>
        <p:spPr>
          <a:xfrm>
            <a:off x="381001" y="685800"/>
            <a:ext cx="6096000" cy="3429000"/>
          </a:xfrm>
          <a:prstGeom prst="rect">
            <a:avLst/>
          </a:prstGeom>
          <a:ln w="9525" cap="flat" cmpd="sng">
            <a:solidFill>
              <a:srgbClr val="000000"/>
            </a:solidFill>
            <a:prstDash val="solid"/>
            <a:miter/>
            <a:headEnd type="none" w="med" len="med"/>
            <a:tailEnd type="none" w="med" len="med"/>
          </a:ln>
        </p:spPr>
      </p:sp>
      <p:sp>
        <p:nvSpPr>
          <p:cNvPr id="3077" name="文本占位符 3076"/>
          <p:cNvSpPr>
            <a:spLocks noGrp="1"/>
          </p:cNvSpPr>
          <p:nvPr>
            <p:ph type="body" sz="quarter" idx="3"/>
          </p:nvPr>
        </p:nvSpPr>
        <p:spPr>
          <a:xfrm>
            <a:off x="914400" y="4343400"/>
            <a:ext cx="5029200" cy="41148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3078" name="页脚占位符 3077"/>
          <p:cNvSpPr>
            <a:spLocks noGrp="1"/>
          </p:cNvSpPr>
          <p:nvPr>
            <p:ph type="ftr" sz="quarter" idx="4"/>
          </p:nvPr>
        </p:nvSpPr>
        <p:spPr>
          <a:xfrm>
            <a:off x="0" y="8686800"/>
            <a:ext cx="2971800" cy="457200"/>
          </a:xfrm>
          <a:prstGeom prst="rect">
            <a:avLst/>
          </a:prstGeom>
          <a:noFill/>
          <a:ln w="9525">
            <a:noFill/>
          </a:ln>
        </p:spPr>
        <p:txBody>
          <a:bodyPr anchor="b" anchorCtr="0"/>
          <a:p>
            <a:pPr lvl="0"/>
            <a:endParaRPr lang="zh-CN" altLang="en-US" sz="1200" b="0" dirty="0"/>
          </a:p>
        </p:txBody>
      </p:sp>
      <p:sp>
        <p:nvSpPr>
          <p:cNvPr id="3079" name="灯片编号占位符 3078"/>
          <p:cNvSpPr>
            <a:spLocks noGrp="1"/>
          </p:cNvSpPr>
          <p:nvPr>
            <p:ph type="sldNum" sz="quarter" idx="5"/>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1" Type="http://schemas.openxmlformats.org/officeDocument/2006/relationships/tags" Target="../tags/tag26.xml"/><Relationship Id="rId10"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3" Type="http://schemas.openxmlformats.org/officeDocument/2006/relationships/image" Target="../media/image2.png"/><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5" Type="http://schemas.openxmlformats.org/officeDocument/2006/relationships/image" Target="../media/image2.png"/><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44042" name="图片 44041" descr="2"/>
          <p:cNvPicPr>
            <a:picLocks noChangeAspect="1"/>
          </p:cNvPicPr>
          <p:nvPr userDrawn="1"/>
        </p:nvPicPr>
        <p:blipFill>
          <a:blip r:embed="rId2"/>
          <a:stretch>
            <a:fillRect/>
          </a:stretch>
        </p:blipFill>
        <p:spPr>
          <a:xfrm>
            <a:off x="0" y="783167"/>
            <a:ext cx="12191626" cy="3810000"/>
          </a:xfrm>
          <a:prstGeom prst="rect">
            <a:avLst/>
          </a:prstGeom>
          <a:noFill/>
          <a:ln w="9525">
            <a:noFill/>
          </a:ln>
        </p:spPr>
      </p:pic>
      <p:sp>
        <p:nvSpPr>
          <p:cNvPr id="44047" name="标题 44046"/>
          <p:cNvSpPr>
            <a:spLocks noGrp="1"/>
          </p:cNvSpPr>
          <p:nvPr>
            <p:ph type="ctrTitle" sz="quarter"/>
          </p:nvPr>
        </p:nvSpPr>
        <p:spPr>
          <a:xfrm>
            <a:off x="914044" y="1392465"/>
            <a:ext cx="7072604" cy="1666119"/>
          </a:xfrm>
          <a:prstGeom prst="rect">
            <a:avLst/>
          </a:prstGeom>
          <a:noFill/>
          <a:ln w="9525">
            <a:noFill/>
          </a:ln>
        </p:spPr>
        <p:txBody>
          <a:bodyPr lIns="87798" tIns="43897" rIns="87798" bIns="43897" anchor="ctr" anchorCtr="0"/>
          <a:lstStyle>
            <a:lvl1pPr lvl="0" algn="ctr">
              <a:buClrTx/>
              <a:buSzTx/>
              <a:buFontTx/>
              <a:defRPr sz="4285" b="1">
                <a:solidFill>
                  <a:schemeClr val="bg1"/>
                </a:solidFill>
              </a:defRPr>
            </a:lvl1pPr>
          </a:lstStyle>
          <a:p>
            <a:pPr lvl="0"/>
            <a:r>
              <a:rPr lang="zh-CN" altLang="en-US" dirty="0"/>
              <a:t>单击此处编辑母版标题样式</a:t>
            </a:r>
            <a:endParaRPr lang="zh-CN" altLang="en-US" dirty="0"/>
          </a:p>
        </p:txBody>
      </p:sp>
      <p:sp>
        <p:nvSpPr>
          <p:cNvPr id="44048" name="副标题 44047"/>
          <p:cNvSpPr>
            <a:spLocks noGrp="1"/>
          </p:cNvSpPr>
          <p:nvPr>
            <p:ph type="subTitle" sz="quarter" idx="1"/>
          </p:nvPr>
        </p:nvSpPr>
        <p:spPr>
          <a:xfrm>
            <a:off x="912172" y="3182560"/>
            <a:ext cx="7074476" cy="864810"/>
          </a:xfrm>
          <a:prstGeom prst="rect">
            <a:avLst/>
          </a:prstGeom>
          <a:noFill/>
          <a:ln w="9525">
            <a:noFill/>
          </a:ln>
        </p:spPr>
        <p:txBody>
          <a:bodyPr lIns="87798" tIns="43897" rIns="87798" bIns="43897" anchor="t" anchorCtr="0"/>
          <a:lstStyle>
            <a:lvl1pPr marL="0" lvl="0" indent="0" algn="ctr">
              <a:buClr>
                <a:schemeClr val="bg2"/>
              </a:buClr>
              <a:buSzPct val="60000"/>
              <a:buFont typeface="Wingdings" panose="05000000000000000000" pitchFamily="2" charset="2"/>
              <a:buNone/>
              <a:defRPr sz="2190" b="0">
                <a:solidFill>
                  <a:schemeClr val="bg1"/>
                </a:solidFill>
                <a:latin typeface="华文细黑" panose="02010600040101010101" pitchFamily="2" charset="-122"/>
              </a:defRPr>
            </a:lvl1pPr>
            <a:lvl2pPr marL="419100" lvl="1" indent="0" algn="ctr">
              <a:buClr>
                <a:schemeClr val="tx1"/>
              </a:buClr>
              <a:buSzPct val="50000"/>
              <a:buFont typeface="Wingdings" panose="05000000000000000000" pitchFamily="2" charset="2"/>
              <a:buNone/>
              <a:defRPr sz="2190" b="0">
                <a:solidFill>
                  <a:schemeClr val="bg1"/>
                </a:solidFill>
                <a:latin typeface="华文细黑" panose="02010600040101010101" pitchFamily="2" charset="-122"/>
              </a:defRPr>
            </a:lvl2pPr>
            <a:lvl3pPr marL="836295" lvl="2" indent="0" algn="ctr">
              <a:buClrTx/>
              <a:buSzPct val="50000"/>
              <a:buFont typeface="Wingdings" panose="05000000000000000000" pitchFamily="2" charset="2"/>
              <a:buNone/>
              <a:defRPr sz="2190" b="0">
                <a:solidFill>
                  <a:schemeClr val="bg1"/>
                </a:solidFill>
                <a:latin typeface="华文细黑" panose="02010600040101010101" pitchFamily="2" charset="-122"/>
              </a:defRPr>
            </a:lvl3pPr>
            <a:lvl4pPr marL="1253490" lvl="3" indent="0" algn="ctr">
              <a:buClrTx/>
              <a:buSzTx/>
              <a:buFontTx/>
              <a:buNone/>
              <a:defRPr sz="2190" b="0">
                <a:solidFill>
                  <a:schemeClr val="bg1"/>
                </a:solidFill>
                <a:latin typeface="华文细黑" panose="02010600040101010101" pitchFamily="2" charset="-122"/>
              </a:defRPr>
            </a:lvl4pPr>
            <a:lvl5pPr marL="1671955" lvl="4" indent="0" algn="ctr">
              <a:buClrTx/>
              <a:buSzTx/>
              <a:buFont typeface="FrutigerNext LT Medium" pitchFamily="34" charset="0"/>
              <a:buNone/>
              <a:defRPr sz="2190" b="0">
                <a:solidFill>
                  <a:schemeClr val="bg1"/>
                </a:solidFill>
                <a:latin typeface="华文细黑" panose="02010600040101010101" pitchFamily="2" charset="-122"/>
              </a:defRPr>
            </a:lvl5pPr>
          </a:lstStyle>
          <a:p>
            <a:pPr lvl="0"/>
            <a:r>
              <a:rPr lang="zh-CN" altLang="en-US" dirty="0"/>
              <a:t>单击此处编辑母版副标题样式</a:t>
            </a:r>
            <a:endParaRPr lang="zh-CN" altLang="en-US" dirty="0"/>
          </a:p>
        </p:txBody>
      </p:sp>
      <p:sp>
        <p:nvSpPr>
          <p:cNvPr id="44054" name="文本框 44053"/>
          <p:cNvSpPr txBox="1"/>
          <p:nvPr userDrawn="1"/>
        </p:nvSpPr>
        <p:spPr>
          <a:xfrm>
            <a:off x="9633052" y="4094238"/>
            <a:ext cx="1311275" cy="272415"/>
          </a:xfrm>
          <a:prstGeom prst="rect">
            <a:avLst/>
          </a:prstGeom>
          <a:noFill/>
          <a:ln w="9525">
            <a:noFill/>
          </a:ln>
        </p:spPr>
        <p:txBody>
          <a:bodyPr wrap="none" lIns="83601" tIns="41801" rIns="83601" bIns="41801" anchor="t" anchorCtr="0">
            <a:spAutoFit/>
          </a:bodyPr>
          <a:p>
            <a:pPr lvl="0" algn="l" defTabSz="878205"/>
            <a:r>
              <a:rPr lang="en-US" altLang="zh-CN" sz="1240" b="0">
                <a:solidFill>
                  <a:schemeClr val="bg1"/>
                </a:solidFill>
                <a:latin typeface="FrutigerNext LT Regular" charset="0"/>
              </a:rPr>
              <a:t>www.huawei.com</a:t>
            </a:r>
            <a:endParaRPr lang="en-US" altLang="zh-CN" sz="1240" b="0">
              <a:solidFill>
                <a:schemeClr val="bg1"/>
              </a:solidFill>
              <a:latin typeface="FrutigerNext LT Regular" charset="0"/>
            </a:endParaRPr>
          </a:p>
        </p:txBody>
      </p:sp>
      <p:sp>
        <p:nvSpPr>
          <p:cNvPr id="44058" name="日期占位符 44057"/>
          <p:cNvSpPr>
            <a:spLocks noGrp="1"/>
          </p:cNvSpPr>
          <p:nvPr>
            <p:ph type="dt" sz="quarter" idx="2"/>
          </p:nvPr>
        </p:nvSpPr>
        <p:spPr>
          <a:xfrm>
            <a:off x="912172" y="282727"/>
            <a:ext cx="2845149" cy="474738"/>
          </a:xfrm>
          <a:prstGeom prst="rect">
            <a:avLst/>
          </a:prstGeom>
          <a:noFill/>
          <a:ln w="9525">
            <a:noFill/>
          </a:ln>
        </p:spPr>
        <p:txBody>
          <a:bodyPr lIns="87798" tIns="43897" rIns="87798" bIns="43897" anchor="t" anchorCtr="0"/>
          <a:lstStyle>
            <a:lvl1pPr algn="l">
              <a:defRPr sz="1240" b="0">
                <a:latin typeface="FrutigerNext LT Regular" charset="0"/>
              </a:defRPr>
            </a:lvl1pPr>
          </a:lstStyle>
          <a:p>
            <a:pPr defTabSz="878205"/>
            <a:fld id="{BB962C8B-B14F-4D97-AF65-F5344CB8AC3E}" type="datetime1">
              <a:rPr lang="zh-CN" altLang="en-US" dirty="0"/>
            </a:fld>
            <a:endParaRPr lang="zh-CN" altLang="en-US" dirty="0">
              <a:latin typeface="Arial" panose="020B0604020202020204" pitchFamily="34" charset="0"/>
            </a:endParaRPr>
          </a:p>
        </p:txBody>
      </p:sp>
      <p:sp>
        <p:nvSpPr>
          <p:cNvPr id="44098" name="文本框 44097"/>
          <p:cNvSpPr txBox="1"/>
          <p:nvPr userDrawn="1"/>
        </p:nvSpPr>
        <p:spPr>
          <a:xfrm>
            <a:off x="-2624130" y="1322917"/>
            <a:ext cx="2624130" cy="3931285"/>
          </a:xfrm>
          <a:prstGeom prst="rect">
            <a:avLst/>
          </a:prstGeom>
          <a:noFill/>
          <a:ln w="9525">
            <a:noFill/>
          </a:ln>
        </p:spPr>
        <p:txBody>
          <a:bodyPr lIns="83617" tIns="41806" rIns="83617" bIns="41806">
            <a:spAutoFit/>
          </a:bodyPr>
          <a:p>
            <a:pPr lvl="0" algn="r" defTabSz="878205">
              <a:lnSpc>
                <a:spcPct val="125000"/>
              </a:lnSpc>
            </a:pPr>
            <a:r>
              <a:rPr lang="zh-CN" altLang="en-US" sz="1145" b="0" dirty="0">
                <a:solidFill>
                  <a:schemeClr val="bg1"/>
                </a:solidFill>
                <a:latin typeface="Arial" panose="020B0604020202020204" pitchFamily="34" charset="0"/>
                <a:ea typeface="华文细黑" panose="02010600040101010101" pitchFamily="2" charset="-122"/>
              </a:rPr>
              <a:t>英文标题</a:t>
            </a:r>
            <a:r>
              <a:rPr lang="en-US" altLang="zh-CN" sz="1145" b="0">
                <a:solidFill>
                  <a:schemeClr val="bg1"/>
                </a:solidFill>
                <a:latin typeface="Arial" panose="020B0604020202020204" pitchFamily="34" charset="0"/>
                <a:ea typeface="华文细黑" panose="02010600040101010101" pitchFamily="2" charset="-122"/>
              </a:rPr>
              <a:t>:40-47pt  </a:t>
            </a:r>
            <a:endParaRPr lang="en-US" altLang="zh-CN" sz="1145" b="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zh-CN" altLang="en-US" sz="1145" b="0" dirty="0">
                <a:solidFill>
                  <a:schemeClr val="bg1"/>
                </a:solidFill>
                <a:latin typeface="Arial" panose="020B0604020202020204" pitchFamily="34" charset="0"/>
                <a:ea typeface="华文细黑" panose="02010600040101010101" pitchFamily="2" charset="-122"/>
              </a:rPr>
              <a:t>副标题</a:t>
            </a:r>
            <a:r>
              <a:rPr lang="en-US" altLang="zh-CN" sz="1145" b="0">
                <a:solidFill>
                  <a:schemeClr val="bg1"/>
                </a:solidFill>
                <a:latin typeface="Arial" panose="020B0604020202020204" pitchFamily="34" charset="0"/>
                <a:ea typeface="华文细黑" panose="02010600040101010101" pitchFamily="2" charset="-122"/>
              </a:rPr>
              <a:t>:26-30pt</a:t>
            </a:r>
            <a:endParaRPr lang="en-US" altLang="zh-CN" sz="1145" b="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zh-CN" altLang="en-US" sz="1145" b="0" dirty="0">
                <a:solidFill>
                  <a:schemeClr val="bg1"/>
                </a:solidFill>
                <a:latin typeface="Arial" panose="020B0604020202020204" pitchFamily="34" charset="0"/>
                <a:ea typeface="华文细黑" panose="02010600040101010101" pitchFamily="2" charset="-122"/>
              </a:rPr>
              <a:t>字体颜色</a:t>
            </a:r>
            <a:r>
              <a:rPr lang="en-US" altLang="zh-CN" sz="1145" b="0">
                <a:solidFill>
                  <a:schemeClr val="bg1"/>
                </a:solidFill>
                <a:latin typeface="Arial" panose="020B0604020202020204" pitchFamily="34" charset="0"/>
                <a:ea typeface="华文细黑" panose="02010600040101010101" pitchFamily="2" charset="-122"/>
              </a:rPr>
              <a:t>:</a:t>
            </a:r>
            <a:r>
              <a:rPr lang="zh-CN" altLang="en-US" sz="1145" b="0" dirty="0">
                <a:solidFill>
                  <a:schemeClr val="bg1"/>
                </a:solidFill>
                <a:latin typeface="Arial" panose="020B0604020202020204" pitchFamily="34" charset="0"/>
                <a:ea typeface="华文细黑" panose="02010600040101010101" pitchFamily="2" charset="-122"/>
              </a:rPr>
              <a:t>反白</a:t>
            </a: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zh-CN" altLang="en-US" sz="1145" b="0" dirty="0">
                <a:solidFill>
                  <a:schemeClr val="bg1"/>
                </a:solidFill>
                <a:latin typeface="Arial" panose="020B0604020202020204" pitchFamily="34" charset="0"/>
                <a:ea typeface="华文细黑" panose="02010600040101010101" pitchFamily="2" charset="-122"/>
              </a:rPr>
              <a:t>内部使用字体 </a:t>
            </a:r>
            <a:r>
              <a:rPr lang="en-US" altLang="zh-CN" sz="1145" b="0">
                <a:solidFill>
                  <a:schemeClr val="bg1"/>
                </a:solidFill>
                <a:latin typeface="Arial" panose="020B0604020202020204" pitchFamily="34" charset="0"/>
                <a:ea typeface="华文细黑" panose="02010600040101010101" pitchFamily="2" charset="-122"/>
              </a:rPr>
              <a:t>:</a:t>
            </a:r>
            <a:endParaRPr lang="en-US" altLang="zh-CN" sz="1145" b="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en-US" altLang="zh-CN" sz="1145" b="0" dirty="0" err="1">
                <a:solidFill>
                  <a:schemeClr val="bg1"/>
                </a:solidFill>
                <a:latin typeface="Arial" panose="020B0604020202020204" pitchFamily="34" charset="0"/>
                <a:ea typeface="华文细黑" panose="02010600040101010101" pitchFamily="2" charset="-122"/>
              </a:rPr>
              <a:t>FrutigerNext</a:t>
            </a:r>
            <a:r>
              <a:rPr lang="en-US" altLang="zh-CN" sz="1145" b="0">
                <a:solidFill>
                  <a:schemeClr val="bg1"/>
                </a:solidFill>
                <a:latin typeface="Arial" panose="020B0604020202020204" pitchFamily="34" charset="0"/>
                <a:ea typeface="华文细黑" panose="02010600040101010101" pitchFamily="2" charset="-122"/>
              </a:rPr>
              <a:t> LT Medium</a:t>
            </a:r>
            <a:endParaRPr lang="en-US" altLang="zh-CN" sz="1145" b="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zh-CN" altLang="en-US" sz="1145" b="0" dirty="0">
                <a:solidFill>
                  <a:schemeClr val="bg1"/>
                </a:solidFill>
                <a:latin typeface="Arial" panose="020B0604020202020204" pitchFamily="34" charset="0"/>
                <a:ea typeface="华文细黑" panose="02010600040101010101" pitchFamily="2" charset="-122"/>
              </a:rPr>
              <a:t>外部使用字体 </a:t>
            </a:r>
            <a:r>
              <a:rPr lang="en-US" altLang="zh-CN" sz="1145" b="0">
                <a:solidFill>
                  <a:schemeClr val="bg1"/>
                </a:solidFill>
                <a:latin typeface="Arial" panose="020B0604020202020204" pitchFamily="34" charset="0"/>
                <a:ea typeface="华文细黑" panose="02010600040101010101" pitchFamily="2" charset="-122"/>
              </a:rPr>
              <a:t>: Arial</a:t>
            </a: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zh-CN" altLang="en-US" sz="1145" b="0" dirty="0">
                <a:solidFill>
                  <a:schemeClr val="bg1"/>
                </a:solidFill>
                <a:latin typeface="Arial" panose="020B0604020202020204" pitchFamily="34" charset="0"/>
                <a:ea typeface="华文细黑" panose="02010600040101010101" pitchFamily="2" charset="-122"/>
              </a:rPr>
              <a:t>中文标题</a:t>
            </a:r>
            <a:r>
              <a:rPr lang="en-US" altLang="zh-CN" sz="1145" b="0">
                <a:solidFill>
                  <a:schemeClr val="bg1"/>
                </a:solidFill>
                <a:latin typeface="Arial" panose="020B0604020202020204" pitchFamily="34" charset="0"/>
                <a:ea typeface="华文细黑" panose="02010600040101010101" pitchFamily="2" charset="-122"/>
              </a:rPr>
              <a:t>:35-47pt</a:t>
            </a:r>
            <a:endParaRPr lang="en-US" altLang="zh-CN" sz="1145" b="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zh-CN" altLang="en-US" sz="1145" b="0" dirty="0">
                <a:solidFill>
                  <a:schemeClr val="bg1"/>
                </a:solidFill>
                <a:latin typeface="Arial" panose="020B0604020202020204" pitchFamily="34" charset="0"/>
                <a:ea typeface="华文细黑" panose="02010600040101010101" pitchFamily="2" charset="-122"/>
              </a:rPr>
              <a:t>字体</a:t>
            </a:r>
            <a:r>
              <a:rPr lang="en-US" altLang="zh-CN" sz="1145" b="0">
                <a:solidFill>
                  <a:schemeClr val="bg1"/>
                </a:solidFill>
                <a:latin typeface="Arial" panose="020B0604020202020204" pitchFamily="34" charset="0"/>
                <a:ea typeface="华文细黑" panose="02010600040101010101" pitchFamily="2" charset="-122"/>
              </a:rPr>
              <a:t>:</a:t>
            </a:r>
            <a:r>
              <a:rPr lang="zh-CN" altLang="en-US" sz="1145" b="0" dirty="0">
                <a:solidFill>
                  <a:schemeClr val="bg1"/>
                </a:solidFill>
                <a:latin typeface="Arial" panose="020B0604020202020204" pitchFamily="34" charset="0"/>
                <a:ea typeface="华文细黑" panose="02010600040101010101" pitchFamily="2" charset="-122"/>
              </a:rPr>
              <a:t>黑体</a:t>
            </a: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en-US" altLang="zh-CN" sz="1145" b="0">
                <a:solidFill>
                  <a:schemeClr val="bg1"/>
                </a:solidFill>
                <a:latin typeface="Arial" panose="020B0604020202020204" pitchFamily="34" charset="0"/>
                <a:ea typeface="华文细黑" panose="02010600040101010101" pitchFamily="2" charset="-122"/>
              </a:rPr>
              <a:t>  </a:t>
            </a:r>
            <a:r>
              <a:rPr lang="zh-CN" altLang="en-US" sz="1145" b="0" dirty="0">
                <a:solidFill>
                  <a:schemeClr val="bg1"/>
                </a:solidFill>
                <a:latin typeface="Arial" panose="020B0604020202020204" pitchFamily="34" charset="0"/>
                <a:ea typeface="华文细黑" panose="02010600040101010101" pitchFamily="2" charset="-122"/>
              </a:rPr>
              <a:t>副标题</a:t>
            </a:r>
            <a:r>
              <a:rPr lang="en-US" altLang="zh-CN" sz="1145" b="0">
                <a:solidFill>
                  <a:schemeClr val="bg1"/>
                </a:solidFill>
                <a:latin typeface="Arial" panose="020B0604020202020204" pitchFamily="34" charset="0"/>
                <a:ea typeface="华文细黑" panose="02010600040101010101" pitchFamily="2" charset="-122"/>
              </a:rPr>
              <a:t>:24-28pt</a:t>
            </a: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zh-CN" altLang="en-US" sz="1145" b="0" dirty="0">
                <a:solidFill>
                  <a:schemeClr val="bg1"/>
                </a:solidFill>
                <a:latin typeface="Arial" panose="020B0604020202020204" pitchFamily="34" charset="0"/>
                <a:ea typeface="华文细黑" panose="02010600040101010101" pitchFamily="2" charset="-122"/>
              </a:rPr>
              <a:t>字体颜色</a:t>
            </a:r>
            <a:r>
              <a:rPr lang="en-US" altLang="zh-CN" sz="1145" b="0">
                <a:solidFill>
                  <a:schemeClr val="bg1"/>
                </a:solidFill>
                <a:latin typeface="Arial" panose="020B0604020202020204" pitchFamily="34" charset="0"/>
                <a:ea typeface="华文细黑" panose="02010600040101010101" pitchFamily="2" charset="-122"/>
              </a:rPr>
              <a:t>:</a:t>
            </a:r>
            <a:r>
              <a:rPr lang="zh-CN" altLang="en-US" sz="1145" b="0" dirty="0">
                <a:solidFill>
                  <a:schemeClr val="bg1"/>
                </a:solidFill>
                <a:latin typeface="Arial" panose="020B0604020202020204" pitchFamily="34" charset="0"/>
                <a:ea typeface="华文细黑" panose="02010600040101010101" pitchFamily="2" charset="-122"/>
              </a:rPr>
              <a:t>反白</a:t>
            </a: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r>
              <a:rPr lang="zh-CN" altLang="en-US" sz="1145" b="0" dirty="0">
                <a:solidFill>
                  <a:schemeClr val="bg1"/>
                </a:solidFill>
                <a:latin typeface="Arial" panose="020B0604020202020204" pitchFamily="34" charset="0"/>
                <a:ea typeface="华文细黑" panose="02010600040101010101" pitchFamily="2" charset="-122"/>
              </a:rPr>
              <a:t>字体</a:t>
            </a:r>
            <a:r>
              <a:rPr lang="en-US" altLang="zh-CN" sz="1145" b="0">
                <a:solidFill>
                  <a:schemeClr val="bg1"/>
                </a:solidFill>
                <a:latin typeface="Arial" panose="020B0604020202020204" pitchFamily="34" charset="0"/>
                <a:ea typeface="华文细黑" panose="02010600040101010101" pitchFamily="2" charset="-122"/>
              </a:rPr>
              <a:t>:</a:t>
            </a:r>
            <a:r>
              <a:rPr lang="zh-CN" altLang="en-US" sz="1145" b="0" dirty="0">
                <a:solidFill>
                  <a:schemeClr val="bg1"/>
                </a:solidFill>
                <a:latin typeface="Arial" panose="020B0604020202020204" pitchFamily="34" charset="0"/>
                <a:ea typeface="华文细黑" panose="02010600040101010101" pitchFamily="2" charset="-122"/>
              </a:rPr>
              <a:t>细黑体</a:t>
            </a: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pPr>
            <a:endParaRPr lang="zh-CN" altLang="en-US" sz="1145" b="0" dirty="0">
              <a:solidFill>
                <a:schemeClr val="bg1"/>
              </a:solidFill>
              <a:latin typeface="Arial" panose="020B0604020202020204" pitchFamily="34" charset="0"/>
              <a:ea typeface="华文细黑" panose="02010600040101010101" pitchFamily="2" charset="-122"/>
            </a:endParaRPr>
          </a:p>
          <a:p>
            <a:pPr lvl="0" algn="r" defTabSz="878205">
              <a:lnSpc>
                <a:spcPct val="125000"/>
              </a:lnSpc>
              <a:spcBef>
                <a:spcPct val="50000"/>
              </a:spcBef>
            </a:pPr>
            <a:endParaRPr lang="zh-CN" altLang="en-US" sz="1145" b="0" dirty="0">
              <a:latin typeface="Arial" panose="020B0604020202020204" pitchFamily="34" charset="0"/>
              <a:ea typeface="华文细黑" panose="02010600040101010101" pitchFamily="2" charset="-122"/>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99548" y="430893"/>
            <a:ext cx="2642861" cy="540505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70965" y="430893"/>
            <a:ext cx="7775374" cy="540505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84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940"/>
            </a:lvl1pPr>
            <a:lvl2pPr marL="368935" indent="0" algn="ctr">
              <a:buNone/>
              <a:defRPr sz="1615"/>
            </a:lvl2pPr>
            <a:lvl3pPr marL="737870" indent="0" algn="ctr">
              <a:buNone/>
              <a:defRPr sz="1450"/>
            </a:lvl3pPr>
            <a:lvl4pPr marL="1107440" indent="0" algn="ctr">
              <a:buNone/>
              <a:defRPr sz="1290"/>
            </a:lvl4pPr>
            <a:lvl5pPr marL="1476375" indent="0" algn="ctr">
              <a:buNone/>
              <a:defRPr sz="1290"/>
            </a:lvl5pPr>
            <a:lvl6pPr marL="1845310" indent="0" algn="ctr">
              <a:buNone/>
              <a:defRPr sz="1290"/>
            </a:lvl6pPr>
            <a:lvl7pPr marL="2214245" indent="0" algn="ctr">
              <a:buNone/>
              <a:defRPr sz="1290"/>
            </a:lvl7pPr>
            <a:lvl8pPr marL="2583815" indent="0" algn="ctr">
              <a:buNone/>
              <a:defRPr sz="1290"/>
            </a:lvl8pPr>
            <a:lvl9pPr marL="2952750" indent="0" algn="ctr">
              <a:buNone/>
              <a:defRPr sz="129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84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940">
                <a:solidFill>
                  <a:schemeClr val="tx1">
                    <a:tint val="75000"/>
                  </a:schemeClr>
                </a:solidFill>
              </a:defRPr>
            </a:lvl1pPr>
            <a:lvl2pPr marL="368935" indent="0">
              <a:buNone/>
              <a:defRPr sz="1615">
                <a:solidFill>
                  <a:schemeClr val="tx1">
                    <a:tint val="75000"/>
                  </a:schemeClr>
                </a:solidFill>
              </a:defRPr>
            </a:lvl2pPr>
            <a:lvl3pPr marL="737870" indent="0">
              <a:buNone/>
              <a:defRPr sz="1450">
                <a:solidFill>
                  <a:schemeClr val="tx1">
                    <a:tint val="75000"/>
                  </a:schemeClr>
                </a:solidFill>
              </a:defRPr>
            </a:lvl3pPr>
            <a:lvl4pPr marL="1107440" indent="0">
              <a:buNone/>
              <a:defRPr sz="1290">
                <a:solidFill>
                  <a:schemeClr val="tx1">
                    <a:tint val="75000"/>
                  </a:schemeClr>
                </a:solidFill>
              </a:defRPr>
            </a:lvl4pPr>
            <a:lvl5pPr marL="1476375" indent="0">
              <a:buNone/>
              <a:defRPr sz="1290">
                <a:solidFill>
                  <a:schemeClr val="tx1">
                    <a:tint val="75000"/>
                  </a:schemeClr>
                </a:solidFill>
              </a:defRPr>
            </a:lvl5pPr>
            <a:lvl6pPr marL="1845310" indent="0">
              <a:buNone/>
              <a:defRPr sz="1290">
                <a:solidFill>
                  <a:schemeClr val="tx1">
                    <a:tint val="75000"/>
                  </a:schemeClr>
                </a:solidFill>
              </a:defRPr>
            </a:lvl6pPr>
            <a:lvl7pPr marL="2214245" indent="0">
              <a:buNone/>
              <a:defRPr sz="1290">
                <a:solidFill>
                  <a:schemeClr val="tx1">
                    <a:tint val="75000"/>
                  </a:schemeClr>
                </a:solidFill>
              </a:defRPr>
            </a:lvl7pPr>
            <a:lvl8pPr marL="2583815" indent="0">
              <a:buNone/>
              <a:defRPr sz="1290">
                <a:solidFill>
                  <a:schemeClr val="tx1">
                    <a:tint val="75000"/>
                  </a:schemeClr>
                </a:solidFill>
              </a:defRPr>
            </a:lvl8pPr>
            <a:lvl9pPr marL="2952750" indent="0">
              <a:buNone/>
              <a:defRPr sz="129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70965" y="1641929"/>
            <a:ext cx="5180008" cy="419402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62402" y="1641929"/>
            <a:ext cx="5180008" cy="419402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5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580"/>
            </a:lvl1pPr>
            <a:lvl2pPr>
              <a:defRPr sz="2260"/>
            </a:lvl2pPr>
            <a:lvl3pPr>
              <a:defRPr sz="1940"/>
            </a:lvl3pPr>
            <a:lvl4pPr>
              <a:defRPr sz="1615"/>
            </a:lvl4pPr>
            <a:lvl5pPr>
              <a:defRPr sz="1615"/>
            </a:lvl5pPr>
            <a:lvl6pPr>
              <a:defRPr sz="1615"/>
            </a:lvl6pPr>
            <a:lvl7pPr>
              <a:defRPr sz="1615"/>
            </a:lvl7pPr>
            <a:lvl8pPr>
              <a:defRPr sz="1615"/>
            </a:lvl8pPr>
            <a:lvl9pPr>
              <a:defRPr sz="161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90"/>
            </a:lvl1pPr>
            <a:lvl2pPr marL="368935" indent="0">
              <a:buNone/>
              <a:defRPr sz="1130"/>
            </a:lvl2pPr>
            <a:lvl3pPr marL="737870" indent="0">
              <a:buNone/>
              <a:defRPr sz="965"/>
            </a:lvl3pPr>
            <a:lvl4pPr marL="1107440" indent="0">
              <a:buNone/>
              <a:defRPr sz="810"/>
            </a:lvl4pPr>
            <a:lvl5pPr marL="1476375" indent="0">
              <a:buNone/>
              <a:defRPr sz="810"/>
            </a:lvl5pPr>
            <a:lvl6pPr marL="1845310" indent="0">
              <a:buNone/>
              <a:defRPr sz="810"/>
            </a:lvl6pPr>
            <a:lvl7pPr marL="2214245" indent="0">
              <a:buNone/>
              <a:defRPr sz="810"/>
            </a:lvl7pPr>
            <a:lvl8pPr marL="2583815" indent="0">
              <a:buNone/>
              <a:defRPr sz="810"/>
            </a:lvl8pPr>
            <a:lvl9pPr marL="2952750" indent="0">
              <a:buNone/>
              <a:defRPr sz="81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5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580"/>
            </a:lvl1pPr>
            <a:lvl2pPr marL="368935" indent="0">
              <a:buNone/>
              <a:defRPr sz="2260"/>
            </a:lvl2pPr>
            <a:lvl3pPr marL="737870" indent="0">
              <a:buNone/>
              <a:defRPr sz="1940"/>
            </a:lvl3pPr>
            <a:lvl4pPr marL="1107440" indent="0">
              <a:buNone/>
              <a:defRPr sz="1615"/>
            </a:lvl4pPr>
            <a:lvl5pPr marL="1476375" indent="0">
              <a:buNone/>
              <a:defRPr sz="1615"/>
            </a:lvl5pPr>
            <a:lvl6pPr marL="1845310" indent="0">
              <a:buNone/>
              <a:defRPr sz="1615"/>
            </a:lvl6pPr>
            <a:lvl7pPr marL="2214245" indent="0">
              <a:buNone/>
              <a:defRPr sz="1615"/>
            </a:lvl7pPr>
            <a:lvl8pPr marL="2583815" indent="0">
              <a:buNone/>
              <a:defRPr sz="1615"/>
            </a:lvl8pPr>
            <a:lvl9pPr marL="2952750" indent="0">
              <a:buNone/>
              <a:defRPr sz="1615"/>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615"/>
            </a:lvl1pPr>
            <a:lvl2pPr marL="368935" indent="0">
              <a:buNone/>
              <a:defRPr sz="1450"/>
            </a:lvl2pPr>
            <a:lvl3pPr marL="737870" indent="0">
              <a:buNone/>
              <a:defRPr sz="1290"/>
            </a:lvl3pPr>
            <a:lvl4pPr marL="1107440" indent="0">
              <a:buNone/>
              <a:defRPr sz="1130"/>
            </a:lvl4pPr>
            <a:lvl5pPr marL="1476375" indent="0">
              <a:buNone/>
              <a:defRPr sz="1130"/>
            </a:lvl5pPr>
            <a:lvl6pPr marL="1845310" indent="0">
              <a:buNone/>
              <a:defRPr sz="1130"/>
            </a:lvl6pPr>
            <a:lvl7pPr marL="2214245" indent="0">
              <a:buNone/>
              <a:defRPr sz="1130"/>
            </a:lvl7pPr>
            <a:lvl8pPr marL="2583815" indent="0">
              <a:buNone/>
              <a:defRPr sz="1130"/>
            </a:lvl8pPr>
            <a:lvl9pPr marL="2952750" indent="0">
              <a:buNone/>
              <a:defRPr sz="113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99548" y="638024"/>
            <a:ext cx="2642861" cy="519792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70965" y="638024"/>
            <a:ext cx="7775374" cy="519792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84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940"/>
            </a:lvl1pPr>
            <a:lvl2pPr marL="368935" indent="0" algn="ctr">
              <a:buNone/>
              <a:defRPr sz="1615"/>
            </a:lvl2pPr>
            <a:lvl3pPr marL="737870" indent="0" algn="ctr">
              <a:buNone/>
              <a:defRPr sz="1450"/>
            </a:lvl3pPr>
            <a:lvl4pPr marL="1107440" indent="0" algn="ctr">
              <a:buNone/>
              <a:defRPr sz="1290"/>
            </a:lvl4pPr>
            <a:lvl5pPr marL="1476375" indent="0" algn="ctr">
              <a:buNone/>
              <a:defRPr sz="1290"/>
            </a:lvl5pPr>
            <a:lvl6pPr marL="1845310" indent="0" algn="ctr">
              <a:buNone/>
              <a:defRPr sz="1290"/>
            </a:lvl6pPr>
            <a:lvl7pPr marL="2214245" indent="0" algn="ctr">
              <a:buNone/>
              <a:defRPr sz="1290"/>
            </a:lvl7pPr>
            <a:lvl8pPr marL="2583815" indent="0" algn="ctr">
              <a:buNone/>
              <a:defRPr sz="1290"/>
            </a:lvl8pPr>
            <a:lvl9pPr marL="2952750" indent="0" algn="ctr">
              <a:buNone/>
              <a:defRPr sz="1290"/>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9436" y="261862"/>
            <a:ext cx="9709846" cy="1088571"/>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39436" y="1524000"/>
            <a:ext cx="9709846" cy="431074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484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1940">
                <a:solidFill>
                  <a:schemeClr val="tx1">
                    <a:tint val="75000"/>
                  </a:schemeClr>
                </a:solidFill>
              </a:defRPr>
            </a:lvl1pPr>
            <a:lvl2pPr marL="368935" indent="0">
              <a:buNone/>
              <a:defRPr sz="1615">
                <a:solidFill>
                  <a:schemeClr val="tx1">
                    <a:tint val="75000"/>
                  </a:schemeClr>
                </a:solidFill>
              </a:defRPr>
            </a:lvl2pPr>
            <a:lvl3pPr marL="737870" indent="0">
              <a:buNone/>
              <a:defRPr sz="1450">
                <a:solidFill>
                  <a:schemeClr val="tx1">
                    <a:tint val="75000"/>
                  </a:schemeClr>
                </a:solidFill>
              </a:defRPr>
            </a:lvl3pPr>
            <a:lvl4pPr marL="1107440" indent="0">
              <a:buNone/>
              <a:defRPr sz="1290">
                <a:solidFill>
                  <a:schemeClr val="tx1">
                    <a:tint val="75000"/>
                  </a:schemeClr>
                </a:solidFill>
              </a:defRPr>
            </a:lvl4pPr>
            <a:lvl5pPr marL="1476375" indent="0">
              <a:buNone/>
              <a:defRPr sz="1290">
                <a:solidFill>
                  <a:schemeClr val="tx1">
                    <a:tint val="75000"/>
                  </a:schemeClr>
                </a:solidFill>
              </a:defRPr>
            </a:lvl5pPr>
            <a:lvl6pPr marL="1845310" indent="0">
              <a:buNone/>
              <a:defRPr sz="1290">
                <a:solidFill>
                  <a:schemeClr val="tx1">
                    <a:tint val="75000"/>
                  </a:schemeClr>
                </a:solidFill>
              </a:defRPr>
            </a:lvl6pPr>
            <a:lvl7pPr marL="2214245" indent="0">
              <a:buNone/>
              <a:defRPr sz="1290">
                <a:solidFill>
                  <a:schemeClr val="tx1">
                    <a:tint val="75000"/>
                  </a:schemeClr>
                </a:solidFill>
              </a:defRPr>
            </a:lvl7pPr>
            <a:lvl8pPr marL="2583815" indent="0">
              <a:buNone/>
              <a:defRPr sz="1290">
                <a:solidFill>
                  <a:schemeClr val="tx1">
                    <a:tint val="75000"/>
                  </a:schemeClr>
                </a:solidFill>
              </a:defRPr>
            </a:lvl8pPr>
            <a:lvl9pPr marL="2952750" indent="0">
              <a:buNone/>
              <a:defRPr sz="129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39436" y="261862"/>
            <a:ext cx="9709846" cy="1088571"/>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39436" y="261862"/>
            <a:ext cx="9709846" cy="1088571"/>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84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940">
                <a:solidFill>
                  <a:schemeClr val="tx1">
                    <a:tint val="75000"/>
                  </a:schemeClr>
                </a:solidFill>
              </a:defRPr>
            </a:lvl1pPr>
            <a:lvl2pPr marL="368935" indent="0">
              <a:buNone/>
              <a:defRPr sz="1615">
                <a:solidFill>
                  <a:schemeClr val="tx1">
                    <a:tint val="75000"/>
                  </a:schemeClr>
                </a:solidFill>
              </a:defRPr>
            </a:lvl2pPr>
            <a:lvl3pPr marL="737870" indent="0">
              <a:buNone/>
              <a:defRPr sz="1450">
                <a:solidFill>
                  <a:schemeClr val="tx1">
                    <a:tint val="75000"/>
                  </a:schemeClr>
                </a:solidFill>
              </a:defRPr>
            </a:lvl3pPr>
            <a:lvl4pPr marL="1107440" indent="0">
              <a:buNone/>
              <a:defRPr sz="1290">
                <a:solidFill>
                  <a:schemeClr val="tx1">
                    <a:tint val="75000"/>
                  </a:schemeClr>
                </a:solidFill>
              </a:defRPr>
            </a:lvl4pPr>
            <a:lvl5pPr marL="1476375" indent="0">
              <a:buNone/>
              <a:defRPr sz="1290">
                <a:solidFill>
                  <a:schemeClr val="tx1">
                    <a:tint val="75000"/>
                  </a:schemeClr>
                </a:solidFill>
              </a:defRPr>
            </a:lvl5pPr>
            <a:lvl6pPr marL="1845310" indent="0">
              <a:buNone/>
              <a:defRPr sz="1290">
                <a:solidFill>
                  <a:schemeClr val="tx1">
                    <a:tint val="75000"/>
                  </a:schemeClr>
                </a:solidFill>
              </a:defRPr>
            </a:lvl6pPr>
            <a:lvl7pPr marL="2214245" indent="0">
              <a:buNone/>
              <a:defRPr sz="1290">
                <a:solidFill>
                  <a:schemeClr val="tx1">
                    <a:tint val="75000"/>
                  </a:schemeClr>
                </a:solidFill>
              </a:defRPr>
            </a:lvl7pPr>
            <a:lvl8pPr marL="2583815" indent="0">
              <a:buNone/>
              <a:defRPr sz="1290">
                <a:solidFill>
                  <a:schemeClr val="tx1">
                    <a:tint val="75000"/>
                  </a:schemeClr>
                </a:solidFill>
              </a:defRPr>
            </a:lvl8pPr>
            <a:lvl9pPr marL="2952750" indent="0">
              <a:buNone/>
              <a:defRPr sz="129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5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2580"/>
            </a:lvl1pPr>
            <a:lvl2pPr>
              <a:defRPr sz="2260"/>
            </a:lvl2pPr>
            <a:lvl3pPr>
              <a:defRPr sz="1940"/>
            </a:lvl3pPr>
            <a:lvl4pPr>
              <a:defRPr sz="1615"/>
            </a:lvl4pPr>
            <a:lvl5pPr>
              <a:defRPr sz="1615"/>
            </a:lvl5pPr>
            <a:lvl6pPr>
              <a:defRPr sz="1615"/>
            </a:lvl6pPr>
            <a:lvl7pPr>
              <a:defRPr sz="1615"/>
            </a:lvl7pPr>
            <a:lvl8pPr>
              <a:defRPr sz="1615"/>
            </a:lvl8pPr>
            <a:lvl9pPr>
              <a:defRPr sz="161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90"/>
            </a:lvl1pPr>
            <a:lvl2pPr marL="368935" indent="0">
              <a:buNone/>
              <a:defRPr sz="1130"/>
            </a:lvl2pPr>
            <a:lvl3pPr marL="737870" indent="0">
              <a:buNone/>
              <a:defRPr sz="965"/>
            </a:lvl3pPr>
            <a:lvl4pPr marL="1107440" indent="0">
              <a:buNone/>
              <a:defRPr sz="810"/>
            </a:lvl4pPr>
            <a:lvl5pPr marL="1476375" indent="0">
              <a:buNone/>
              <a:defRPr sz="810"/>
            </a:lvl5pPr>
            <a:lvl6pPr marL="1845310" indent="0">
              <a:buNone/>
              <a:defRPr sz="810"/>
            </a:lvl6pPr>
            <a:lvl7pPr marL="2214245" indent="0">
              <a:buNone/>
              <a:defRPr sz="810"/>
            </a:lvl7pPr>
            <a:lvl8pPr marL="2583815" indent="0">
              <a:buNone/>
              <a:defRPr sz="810"/>
            </a:lvl8pPr>
            <a:lvl9pPr marL="2952750" indent="0">
              <a:buNone/>
              <a:defRPr sz="81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25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2580"/>
            </a:lvl1pPr>
            <a:lvl2pPr marL="368935" indent="0">
              <a:buNone/>
              <a:defRPr sz="2260"/>
            </a:lvl2pPr>
            <a:lvl3pPr marL="737870" indent="0">
              <a:buNone/>
              <a:defRPr sz="1940"/>
            </a:lvl3pPr>
            <a:lvl4pPr marL="1107440" indent="0">
              <a:buNone/>
              <a:defRPr sz="1615"/>
            </a:lvl4pPr>
            <a:lvl5pPr marL="1476375" indent="0">
              <a:buNone/>
              <a:defRPr sz="1615"/>
            </a:lvl5pPr>
            <a:lvl6pPr marL="1845310" indent="0">
              <a:buNone/>
              <a:defRPr sz="1615"/>
            </a:lvl6pPr>
            <a:lvl7pPr marL="2214245" indent="0">
              <a:buNone/>
              <a:defRPr sz="1615"/>
            </a:lvl7pPr>
            <a:lvl8pPr marL="2583815" indent="0">
              <a:buNone/>
              <a:defRPr sz="1615"/>
            </a:lvl8pPr>
            <a:lvl9pPr marL="2952750" indent="0">
              <a:buNone/>
              <a:defRPr sz="1615"/>
            </a:lvl9pPr>
          </a:lstStyle>
          <a:p>
            <a:endParaRPr lang="zh-CN" altLang="en-US"/>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1615"/>
            </a:lvl1pPr>
            <a:lvl2pPr marL="368935" indent="0">
              <a:buNone/>
              <a:defRPr sz="1450"/>
            </a:lvl2pPr>
            <a:lvl3pPr marL="737870" indent="0">
              <a:buNone/>
              <a:defRPr sz="1290"/>
            </a:lvl3pPr>
            <a:lvl4pPr marL="1107440" indent="0">
              <a:buNone/>
              <a:defRPr sz="1130"/>
            </a:lvl4pPr>
            <a:lvl5pPr marL="1476375" indent="0">
              <a:buNone/>
              <a:defRPr sz="1130"/>
            </a:lvl5pPr>
            <a:lvl6pPr marL="1845310" indent="0">
              <a:buNone/>
              <a:defRPr sz="1130"/>
            </a:lvl6pPr>
            <a:lvl7pPr marL="2214245" indent="0">
              <a:buNone/>
              <a:defRPr sz="1130"/>
            </a:lvl7pPr>
            <a:lvl8pPr marL="2583815" indent="0">
              <a:buNone/>
              <a:defRPr sz="1130"/>
            </a:lvl8pPr>
            <a:lvl9pPr marL="2952750" indent="0">
              <a:buNone/>
              <a:defRPr sz="113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39436" y="261862"/>
            <a:ext cx="9709846" cy="1088571"/>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9436" y="1524000"/>
            <a:ext cx="9709846" cy="431074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84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940"/>
            </a:lvl1pPr>
            <a:lvl2pPr marL="368935" indent="0" algn="ctr">
              <a:buNone/>
              <a:defRPr sz="1615"/>
            </a:lvl2pPr>
            <a:lvl3pPr marL="737870" indent="0" algn="ctr">
              <a:buNone/>
              <a:defRPr sz="1450"/>
            </a:lvl3pPr>
            <a:lvl4pPr marL="1107440" indent="0" algn="ctr">
              <a:buNone/>
              <a:defRPr sz="1290"/>
            </a:lvl4pPr>
            <a:lvl5pPr marL="1476375" indent="0" algn="ctr">
              <a:buNone/>
              <a:defRPr sz="1290"/>
            </a:lvl5pPr>
            <a:lvl6pPr marL="1845310" indent="0" algn="ctr">
              <a:buNone/>
              <a:defRPr sz="1290"/>
            </a:lvl6pPr>
            <a:lvl7pPr marL="2214245" indent="0" algn="ctr">
              <a:buNone/>
              <a:defRPr sz="1290"/>
            </a:lvl7pPr>
            <a:lvl8pPr marL="2583815" indent="0" algn="ctr">
              <a:buNone/>
              <a:defRPr sz="1290"/>
            </a:lvl8pPr>
            <a:lvl9pPr marL="2952750" indent="0" algn="ctr">
              <a:buNone/>
              <a:defRPr sz="129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84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940">
                <a:solidFill>
                  <a:schemeClr val="tx1">
                    <a:tint val="75000"/>
                  </a:schemeClr>
                </a:solidFill>
              </a:defRPr>
            </a:lvl1pPr>
            <a:lvl2pPr marL="368935" indent="0">
              <a:buNone/>
              <a:defRPr sz="1615">
                <a:solidFill>
                  <a:schemeClr val="tx1">
                    <a:tint val="75000"/>
                  </a:schemeClr>
                </a:solidFill>
              </a:defRPr>
            </a:lvl2pPr>
            <a:lvl3pPr marL="737870" indent="0">
              <a:buNone/>
              <a:defRPr sz="1450">
                <a:solidFill>
                  <a:schemeClr val="tx1">
                    <a:tint val="75000"/>
                  </a:schemeClr>
                </a:solidFill>
              </a:defRPr>
            </a:lvl3pPr>
            <a:lvl4pPr marL="1107440" indent="0">
              <a:buNone/>
              <a:defRPr sz="1290">
                <a:solidFill>
                  <a:schemeClr val="tx1">
                    <a:tint val="75000"/>
                  </a:schemeClr>
                </a:solidFill>
              </a:defRPr>
            </a:lvl4pPr>
            <a:lvl5pPr marL="1476375" indent="0">
              <a:buNone/>
              <a:defRPr sz="1290">
                <a:solidFill>
                  <a:schemeClr val="tx1">
                    <a:tint val="75000"/>
                  </a:schemeClr>
                </a:solidFill>
              </a:defRPr>
            </a:lvl5pPr>
            <a:lvl6pPr marL="1845310" indent="0">
              <a:buNone/>
              <a:defRPr sz="1290">
                <a:solidFill>
                  <a:schemeClr val="tx1">
                    <a:tint val="75000"/>
                  </a:schemeClr>
                </a:solidFill>
              </a:defRPr>
            </a:lvl6pPr>
            <a:lvl7pPr marL="2214245" indent="0">
              <a:buNone/>
              <a:defRPr sz="1290">
                <a:solidFill>
                  <a:schemeClr val="tx1">
                    <a:tint val="75000"/>
                  </a:schemeClr>
                </a:solidFill>
              </a:defRPr>
            </a:lvl7pPr>
            <a:lvl8pPr marL="2583815" indent="0">
              <a:buNone/>
              <a:defRPr sz="1290">
                <a:solidFill>
                  <a:schemeClr val="tx1">
                    <a:tint val="75000"/>
                  </a:schemeClr>
                </a:solidFill>
              </a:defRPr>
            </a:lvl8pPr>
            <a:lvl9pPr marL="2952750" indent="0">
              <a:buNone/>
              <a:defRPr sz="129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87093" y="893536"/>
            <a:ext cx="5036833" cy="530527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29511" y="893536"/>
            <a:ext cx="5036833" cy="530527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70965" y="1641929"/>
            <a:ext cx="5180008" cy="419402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62402" y="1641929"/>
            <a:ext cx="5180008" cy="419402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5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580"/>
            </a:lvl1pPr>
            <a:lvl2pPr>
              <a:defRPr sz="2260"/>
            </a:lvl2pPr>
            <a:lvl3pPr>
              <a:defRPr sz="1940"/>
            </a:lvl3pPr>
            <a:lvl4pPr>
              <a:defRPr sz="1615"/>
            </a:lvl4pPr>
            <a:lvl5pPr>
              <a:defRPr sz="1615"/>
            </a:lvl5pPr>
            <a:lvl6pPr>
              <a:defRPr sz="1615"/>
            </a:lvl6pPr>
            <a:lvl7pPr>
              <a:defRPr sz="1615"/>
            </a:lvl7pPr>
            <a:lvl8pPr>
              <a:defRPr sz="1615"/>
            </a:lvl8pPr>
            <a:lvl9pPr>
              <a:defRPr sz="161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90"/>
            </a:lvl1pPr>
            <a:lvl2pPr marL="368935" indent="0">
              <a:buNone/>
              <a:defRPr sz="1130"/>
            </a:lvl2pPr>
            <a:lvl3pPr marL="737870" indent="0">
              <a:buNone/>
              <a:defRPr sz="965"/>
            </a:lvl3pPr>
            <a:lvl4pPr marL="1107440" indent="0">
              <a:buNone/>
              <a:defRPr sz="810"/>
            </a:lvl4pPr>
            <a:lvl5pPr marL="1476375" indent="0">
              <a:buNone/>
              <a:defRPr sz="810"/>
            </a:lvl5pPr>
            <a:lvl6pPr marL="1845310" indent="0">
              <a:buNone/>
              <a:defRPr sz="810"/>
            </a:lvl6pPr>
            <a:lvl7pPr marL="2214245" indent="0">
              <a:buNone/>
              <a:defRPr sz="810"/>
            </a:lvl7pPr>
            <a:lvl8pPr marL="2583815" indent="0">
              <a:buNone/>
              <a:defRPr sz="810"/>
            </a:lvl8pPr>
            <a:lvl9pPr marL="2952750" indent="0">
              <a:buNone/>
              <a:defRPr sz="81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5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580"/>
            </a:lvl1pPr>
            <a:lvl2pPr marL="368935" indent="0">
              <a:buNone/>
              <a:defRPr sz="2260"/>
            </a:lvl2pPr>
            <a:lvl3pPr marL="737870" indent="0">
              <a:buNone/>
              <a:defRPr sz="1940"/>
            </a:lvl3pPr>
            <a:lvl4pPr marL="1107440" indent="0">
              <a:buNone/>
              <a:defRPr sz="1615"/>
            </a:lvl4pPr>
            <a:lvl5pPr marL="1476375" indent="0">
              <a:buNone/>
              <a:defRPr sz="1615"/>
            </a:lvl5pPr>
            <a:lvl6pPr marL="1845310" indent="0">
              <a:buNone/>
              <a:defRPr sz="1615"/>
            </a:lvl6pPr>
            <a:lvl7pPr marL="2214245" indent="0">
              <a:buNone/>
              <a:defRPr sz="1615"/>
            </a:lvl7pPr>
            <a:lvl8pPr marL="2583815" indent="0">
              <a:buNone/>
              <a:defRPr sz="1615"/>
            </a:lvl8pPr>
            <a:lvl9pPr marL="2952750" indent="0">
              <a:buNone/>
              <a:defRPr sz="1615"/>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615"/>
            </a:lvl1pPr>
            <a:lvl2pPr marL="368935" indent="0">
              <a:buNone/>
              <a:defRPr sz="1450"/>
            </a:lvl2pPr>
            <a:lvl3pPr marL="737870" indent="0">
              <a:buNone/>
              <a:defRPr sz="1290"/>
            </a:lvl3pPr>
            <a:lvl4pPr marL="1107440" indent="0">
              <a:buNone/>
              <a:defRPr sz="1130"/>
            </a:lvl4pPr>
            <a:lvl5pPr marL="1476375" indent="0">
              <a:buNone/>
              <a:defRPr sz="1130"/>
            </a:lvl5pPr>
            <a:lvl6pPr marL="1845310" indent="0">
              <a:buNone/>
              <a:defRPr sz="1130"/>
            </a:lvl6pPr>
            <a:lvl7pPr marL="2214245" indent="0">
              <a:buNone/>
              <a:defRPr sz="1130"/>
            </a:lvl7pPr>
            <a:lvl8pPr marL="2583815" indent="0">
              <a:buNone/>
              <a:defRPr sz="1130"/>
            </a:lvl8pPr>
            <a:lvl9pPr marL="2952750" indent="0">
              <a:buNone/>
              <a:defRPr sz="113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96531" y="154214"/>
            <a:ext cx="2569813" cy="60445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87093" y="154214"/>
            <a:ext cx="7560463" cy="604459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2">
            <a:lumMod val="60000"/>
            <a:lumOff val="40000"/>
          </a:schemeClr>
        </a:solidFill>
        <a:effectLst/>
      </p:bgPr>
    </p:bg>
    <p:spTree>
      <p:nvGrpSpPr>
        <p:cNvPr id="1" name=""/>
        <p:cNvGrpSpPr/>
        <p:nvPr/>
      </p:nvGrpSpPr>
      <p:grpSpPr/>
      <p:sp>
        <p:nvSpPr>
          <p:cNvPr id="663619" name="标题 663618"/>
          <p:cNvSpPr>
            <a:spLocks noGrp="1"/>
          </p:cNvSpPr>
          <p:nvPr>
            <p:ph type="ctrTitle" sz="quarter"/>
          </p:nvPr>
        </p:nvSpPr>
        <p:spPr>
          <a:xfrm>
            <a:off x="606865" y="1921631"/>
            <a:ext cx="10968529" cy="1735667"/>
          </a:xfrm>
          <a:prstGeom prst="rect">
            <a:avLst/>
          </a:prstGeom>
          <a:noFill/>
          <a:ln w="9525">
            <a:noFill/>
          </a:ln>
        </p:spPr>
        <p:txBody>
          <a:bodyPr lIns="100191" tIns="50095" rIns="100191" bIns="50095" anchor="b" anchorCtr="1"/>
          <a:lstStyle>
            <a:lvl1pPr lvl="0">
              <a:buClrTx/>
              <a:buSzTx/>
              <a:buFontTx/>
              <a:defRPr sz="5620"/>
            </a:lvl1pPr>
          </a:lstStyle>
          <a:p>
            <a:pPr lvl="0"/>
            <a:r>
              <a:rPr lang="zh-CN" altLang="en-US" dirty="0"/>
              <a:t>单击此处编辑母版标题样式</a:t>
            </a:r>
            <a:endParaRPr lang="zh-CN" altLang="en-US" dirty="0"/>
          </a:p>
        </p:txBody>
      </p:sp>
      <p:sp>
        <p:nvSpPr>
          <p:cNvPr id="663620" name="副标题 663619"/>
          <p:cNvSpPr>
            <a:spLocks noGrp="1"/>
          </p:cNvSpPr>
          <p:nvPr>
            <p:ph type="subTitle" sz="quarter" idx="1"/>
          </p:nvPr>
        </p:nvSpPr>
        <p:spPr>
          <a:xfrm>
            <a:off x="1828088" y="3885595"/>
            <a:ext cx="8535449" cy="1753810"/>
          </a:xfrm>
          <a:prstGeom prst="rect">
            <a:avLst/>
          </a:prstGeom>
          <a:noFill/>
          <a:ln w="9525">
            <a:noFill/>
          </a:ln>
        </p:spPr>
        <p:txBody>
          <a:bodyPr lIns="100191" tIns="50095" rIns="100191" bIns="50095" anchor="t" anchorCtr="0"/>
          <a:lstStyle>
            <a:lvl1pPr marL="0" lvl="0" indent="0" algn="ctr">
              <a:buClr>
                <a:schemeClr val="tx2"/>
              </a:buClr>
              <a:buSzPct val="115000"/>
              <a:buFont typeface="Wingdings" panose="05000000000000000000" pitchFamily="2" charset="2"/>
              <a:buNone/>
              <a:defRPr/>
            </a:lvl1pPr>
            <a:lvl2pPr marL="477520" lvl="1" indent="0" algn="ctr">
              <a:buClrTx/>
              <a:buSzTx/>
              <a:buFont typeface="Wingdings" panose="05000000000000000000" pitchFamily="2" charset="2"/>
              <a:buNone/>
              <a:defRPr/>
            </a:lvl2pPr>
            <a:lvl3pPr marL="954405" lvl="2" indent="0" algn="ctr">
              <a:buClr>
                <a:schemeClr val="tx2"/>
              </a:buClr>
              <a:buSzPct val="115000"/>
              <a:buFont typeface="Wingdings" panose="05000000000000000000" pitchFamily="2" charset="2"/>
              <a:buNone/>
              <a:defRPr/>
            </a:lvl3pPr>
            <a:lvl4pPr marL="1431925" lvl="3" indent="0" algn="ctr">
              <a:buClrTx/>
              <a:buSzTx/>
              <a:buFont typeface="Wingdings" panose="05000000000000000000" pitchFamily="2" charset="2"/>
              <a:buNone/>
              <a:defRPr/>
            </a:lvl4pPr>
            <a:lvl5pPr marL="1908175" lvl="4" indent="0" algn="ctr">
              <a:buClr>
                <a:schemeClr val="tx2"/>
              </a:buClr>
              <a:buSzPct val="115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663621" name="日期占位符 663620"/>
          <p:cNvSpPr>
            <a:spLocks noGrp="1"/>
          </p:cNvSpPr>
          <p:nvPr>
            <p:ph type="dt" sz="quarter" idx="2"/>
          </p:nvPr>
        </p:nvSpPr>
        <p:spPr>
          <a:xfrm>
            <a:off x="606865" y="6242655"/>
            <a:ext cx="2841404" cy="474738"/>
          </a:xfrm>
          <a:prstGeom prst="rect">
            <a:avLst/>
          </a:prstGeom>
          <a:noFill/>
          <a:ln w="9525">
            <a:noFill/>
          </a:ln>
        </p:spPr>
        <p:txBody>
          <a:bodyPr lIns="100191" tIns="50095" rIns="100191" bIns="50095" anchor="t" anchorCtr="0"/>
          <a:lstStyle>
            <a:lvl1pPr algn="l">
              <a:defRPr sz="1050" b="0">
                <a:ea typeface="宋体" panose="02010600030101010101" pitchFamily="2" charset="-122"/>
              </a:defRPr>
            </a:lvl1pPr>
          </a:lstStyle>
          <a:p>
            <a:pPr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663622" name="页脚占位符 663621"/>
          <p:cNvSpPr>
            <a:spLocks noGrp="1"/>
          </p:cNvSpPr>
          <p:nvPr>
            <p:ph type="ftr" sz="quarter" idx="3"/>
          </p:nvPr>
        </p:nvSpPr>
        <p:spPr>
          <a:xfrm>
            <a:off x="4165644" y="6242655"/>
            <a:ext cx="3860339" cy="474738"/>
          </a:xfrm>
          <a:prstGeom prst="rect">
            <a:avLst/>
          </a:prstGeom>
          <a:noFill/>
          <a:ln w="9525">
            <a:noFill/>
          </a:ln>
        </p:spPr>
        <p:txBody>
          <a:bodyPr lIns="100191" tIns="50095" rIns="100191" bIns="50095" anchor="t" anchorCtr="0"/>
          <a:lstStyle>
            <a:lvl1pPr algn="ctr">
              <a:defRPr sz="1050" b="0">
                <a:ea typeface="宋体" panose="02010600030101010101" pitchFamily="2" charset="-122"/>
              </a:defRPr>
            </a:lvl1pPr>
          </a:lstStyle>
          <a:p>
            <a:pPr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663623" name="灯片编号占位符 663622"/>
          <p:cNvSpPr>
            <a:spLocks noGrp="1"/>
          </p:cNvSpPr>
          <p:nvPr>
            <p:ph type="sldNum" sz="quarter" idx="4"/>
          </p:nvPr>
        </p:nvSpPr>
        <p:spPr>
          <a:xfrm>
            <a:off x="8737738" y="6242655"/>
            <a:ext cx="2839531" cy="474738"/>
          </a:xfrm>
          <a:prstGeom prst="rect">
            <a:avLst/>
          </a:prstGeom>
          <a:noFill/>
          <a:ln w="9525">
            <a:noFill/>
          </a:ln>
        </p:spPr>
        <p:txBody>
          <a:bodyPr lIns="100191" tIns="50095" rIns="100191" bIns="50095" anchor="t" anchorCtr="0"/>
          <a:lstStyle>
            <a:lvl1pPr algn="r">
              <a:defRPr sz="1050" b="0">
                <a:ea typeface="宋体" panose="02010600030101010101" pitchFamily="2" charset="-122"/>
              </a:defRPr>
            </a:lvl1pPr>
          </a:lstStyle>
          <a:p>
            <a:pPr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84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940">
                <a:solidFill>
                  <a:schemeClr val="tx1">
                    <a:tint val="75000"/>
                  </a:schemeClr>
                </a:solidFill>
              </a:defRPr>
            </a:lvl1pPr>
            <a:lvl2pPr marL="368935" indent="0">
              <a:buNone/>
              <a:defRPr sz="1615">
                <a:solidFill>
                  <a:schemeClr val="tx1">
                    <a:tint val="75000"/>
                  </a:schemeClr>
                </a:solidFill>
              </a:defRPr>
            </a:lvl2pPr>
            <a:lvl3pPr marL="737870" indent="0">
              <a:buNone/>
              <a:defRPr sz="1450">
                <a:solidFill>
                  <a:schemeClr val="tx1">
                    <a:tint val="75000"/>
                  </a:schemeClr>
                </a:solidFill>
              </a:defRPr>
            </a:lvl3pPr>
            <a:lvl4pPr marL="1107440" indent="0">
              <a:buNone/>
              <a:defRPr sz="1290">
                <a:solidFill>
                  <a:schemeClr val="tx1">
                    <a:tint val="75000"/>
                  </a:schemeClr>
                </a:solidFill>
              </a:defRPr>
            </a:lvl4pPr>
            <a:lvl5pPr marL="1476375" indent="0">
              <a:buNone/>
              <a:defRPr sz="1290">
                <a:solidFill>
                  <a:schemeClr val="tx1">
                    <a:tint val="75000"/>
                  </a:schemeClr>
                </a:solidFill>
              </a:defRPr>
            </a:lvl5pPr>
            <a:lvl6pPr marL="1845310" indent="0">
              <a:buNone/>
              <a:defRPr sz="1290">
                <a:solidFill>
                  <a:schemeClr val="tx1">
                    <a:tint val="75000"/>
                  </a:schemeClr>
                </a:solidFill>
              </a:defRPr>
            </a:lvl6pPr>
            <a:lvl7pPr marL="2214245" indent="0">
              <a:buNone/>
              <a:defRPr sz="1290">
                <a:solidFill>
                  <a:schemeClr val="tx1">
                    <a:tint val="75000"/>
                  </a:schemeClr>
                </a:solidFill>
              </a:defRPr>
            </a:lvl7pPr>
            <a:lvl8pPr marL="2583815" indent="0">
              <a:buNone/>
              <a:defRPr sz="1290">
                <a:solidFill>
                  <a:schemeClr val="tx1">
                    <a:tint val="75000"/>
                  </a:schemeClr>
                </a:solidFill>
              </a:defRPr>
            </a:lvl8pPr>
            <a:lvl9pPr marL="2952750" indent="0">
              <a:buNone/>
              <a:defRPr sz="129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6865" y="1598084"/>
            <a:ext cx="5374579" cy="449791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0815" y="1598084"/>
            <a:ext cx="5374579" cy="449791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8" name="页脚占位符 7"/>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260"/>
            </a:lvl1pPr>
            <a:lvl2pPr marL="368935" indent="0">
              <a:buNone/>
              <a:defRPr sz="1940"/>
            </a:lvl2pPr>
            <a:lvl3pPr marL="737870" indent="0">
              <a:buNone/>
              <a:defRPr sz="1615"/>
            </a:lvl3pPr>
            <a:lvl4pPr marL="1107440" indent="0">
              <a:buNone/>
              <a:defRPr sz="1450"/>
            </a:lvl4pPr>
            <a:lvl5pPr marL="1476375" indent="0">
              <a:buNone/>
              <a:defRPr sz="1450"/>
            </a:lvl5pPr>
            <a:lvl6pPr marL="1845310" indent="0">
              <a:buNone/>
              <a:defRPr sz="1450"/>
            </a:lvl6pPr>
            <a:lvl7pPr marL="2214245" indent="0">
              <a:buNone/>
              <a:defRPr sz="1450"/>
            </a:lvl7pPr>
            <a:lvl8pPr marL="2583815" indent="0">
              <a:buNone/>
              <a:defRPr sz="1450"/>
            </a:lvl8pPr>
            <a:lvl9pPr marL="2952750" indent="0">
              <a:buNone/>
              <a:defRPr sz="14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4" name="页脚占位符 3"/>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3" name="页脚占位符 2"/>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5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580"/>
            </a:lvl1pPr>
            <a:lvl2pPr>
              <a:defRPr sz="2260"/>
            </a:lvl2pPr>
            <a:lvl3pPr>
              <a:defRPr sz="1940"/>
            </a:lvl3pPr>
            <a:lvl4pPr>
              <a:defRPr sz="1615"/>
            </a:lvl4pPr>
            <a:lvl5pPr>
              <a:defRPr sz="1615"/>
            </a:lvl5pPr>
            <a:lvl6pPr>
              <a:defRPr sz="1615"/>
            </a:lvl6pPr>
            <a:lvl7pPr>
              <a:defRPr sz="1615"/>
            </a:lvl7pPr>
            <a:lvl8pPr>
              <a:defRPr sz="1615"/>
            </a:lvl8pPr>
            <a:lvl9pPr>
              <a:defRPr sz="161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90"/>
            </a:lvl1pPr>
            <a:lvl2pPr marL="368935" indent="0">
              <a:buNone/>
              <a:defRPr sz="1130"/>
            </a:lvl2pPr>
            <a:lvl3pPr marL="737870" indent="0">
              <a:buNone/>
              <a:defRPr sz="965"/>
            </a:lvl3pPr>
            <a:lvl4pPr marL="1107440" indent="0">
              <a:buNone/>
              <a:defRPr sz="810"/>
            </a:lvl4pPr>
            <a:lvl5pPr marL="1476375" indent="0">
              <a:buNone/>
              <a:defRPr sz="810"/>
            </a:lvl5pPr>
            <a:lvl6pPr marL="1845310" indent="0">
              <a:buNone/>
              <a:defRPr sz="810"/>
            </a:lvl6pPr>
            <a:lvl7pPr marL="2214245" indent="0">
              <a:buNone/>
              <a:defRPr sz="810"/>
            </a:lvl7pPr>
            <a:lvl8pPr marL="2583815" indent="0">
              <a:buNone/>
              <a:defRPr sz="810"/>
            </a:lvl8pPr>
            <a:lvl9pPr marL="2952750" indent="0">
              <a:buNone/>
              <a:defRPr sz="81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5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580"/>
            </a:lvl1pPr>
            <a:lvl2pPr marL="368935" indent="0">
              <a:buNone/>
              <a:defRPr sz="2260"/>
            </a:lvl2pPr>
            <a:lvl3pPr marL="737870" indent="0">
              <a:buNone/>
              <a:defRPr sz="1940"/>
            </a:lvl3pPr>
            <a:lvl4pPr marL="1107440" indent="0">
              <a:buNone/>
              <a:defRPr sz="1615"/>
            </a:lvl4pPr>
            <a:lvl5pPr marL="1476375" indent="0">
              <a:buNone/>
              <a:defRPr sz="1615"/>
            </a:lvl5pPr>
            <a:lvl6pPr marL="1845310" indent="0">
              <a:buNone/>
              <a:defRPr sz="1615"/>
            </a:lvl6pPr>
            <a:lvl7pPr marL="2214245" indent="0">
              <a:buNone/>
              <a:defRPr sz="1615"/>
            </a:lvl7pPr>
            <a:lvl8pPr marL="2583815" indent="0">
              <a:buNone/>
              <a:defRPr sz="1615"/>
            </a:lvl8pPr>
            <a:lvl9pPr marL="2952750" indent="0">
              <a:buNone/>
              <a:defRPr sz="1615"/>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615"/>
            </a:lvl1pPr>
            <a:lvl2pPr marL="368935" indent="0">
              <a:buNone/>
              <a:defRPr sz="1450"/>
            </a:lvl2pPr>
            <a:lvl3pPr marL="737870" indent="0">
              <a:buNone/>
              <a:defRPr sz="1290"/>
            </a:lvl3pPr>
            <a:lvl4pPr marL="1107440" indent="0">
              <a:buNone/>
              <a:defRPr sz="1130"/>
            </a:lvl4pPr>
            <a:lvl5pPr marL="1476375" indent="0">
              <a:buNone/>
              <a:defRPr sz="1130"/>
            </a:lvl5pPr>
            <a:lvl6pPr marL="1845310" indent="0">
              <a:buNone/>
              <a:defRPr sz="1130"/>
            </a:lvl6pPr>
            <a:lvl7pPr marL="2214245" indent="0">
              <a:buNone/>
              <a:defRPr sz="1130"/>
            </a:lvl7pPr>
            <a:lvl8pPr marL="2583815" indent="0">
              <a:buNone/>
              <a:defRPr sz="1130"/>
            </a:lvl8pPr>
            <a:lvl9pPr marL="2952750" indent="0">
              <a:buNone/>
              <a:defRPr sz="113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3262" y="273655"/>
            <a:ext cx="2742132" cy="582234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6865" y="273655"/>
            <a:ext cx="8067433" cy="582234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5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580"/>
            </a:lvl1pPr>
            <a:lvl2pPr>
              <a:defRPr sz="2260"/>
            </a:lvl2pPr>
            <a:lvl3pPr>
              <a:defRPr sz="1940"/>
            </a:lvl3pPr>
            <a:lvl4pPr>
              <a:defRPr sz="1615"/>
            </a:lvl4pPr>
            <a:lvl5pPr>
              <a:defRPr sz="1615"/>
            </a:lvl5pPr>
            <a:lvl6pPr>
              <a:defRPr sz="1615"/>
            </a:lvl6pPr>
            <a:lvl7pPr>
              <a:defRPr sz="1615"/>
            </a:lvl7pPr>
            <a:lvl8pPr>
              <a:defRPr sz="1615"/>
            </a:lvl8pPr>
            <a:lvl9pPr>
              <a:defRPr sz="161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90"/>
            </a:lvl1pPr>
            <a:lvl2pPr marL="368935" indent="0">
              <a:buNone/>
              <a:defRPr sz="1130"/>
            </a:lvl2pPr>
            <a:lvl3pPr marL="737870" indent="0">
              <a:buNone/>
              <a:defRPr sz="965"/>
            </a:lvl3pPr>
            <a:lvl4pPr marL="1107440" indent="0">
              <a:buNone/>
              <a:defRPr sz="810"/>
            </a:lvl4pPr>
            <a:lvl5pPr marL="1476375" indent="0">
              <a:buNone/>
              <a:defRPr sz="810"/>
            </a:lvl5pPr>
            <a:lvl6pPr marL="1845310" indent="0">
              <a:buNone/>
              <a:defRPr sz="810"/>
            </a:lvl6pPr>
            <a:lvl7pPr marL="2214245" indent="0">
              <a:buNone/>
              <a:defRPr sz="810"/>
            </a:lvl7pPr>
            <a:lvl8pPr marL="2583815" indent="0">
              <a:buNone/>
              <a:defRPr sz="810"/>
            </a:lvl8pPr>
            <a:lvl9pPr marL="2952750" indent="0">
              <a:buNone/>
              <a:defRPr sz="81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5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580"/>
            </a:lvl1pPr>
            <a:lvl2pPr marL="368935" indent="0">
              <a:buNone/>
              <a:defRPr sz="2260"/>
            </a:lvl2pPr>
            <a:lvl3pPr marL="737870" indent="0">
              <a:buNone/>
              <a:defRPr sz="1940"/>
            </a:lvl3pPr>
            <a:lvl4pPr marL="1107440" indent="0">
              <a:buNone/>
              <a:defRPr sz="1615"/>
            </a:lvl4pPr>
            <a:lvl5pPr marL="1476375" indent="0">
              <a:buNone/>
              <a:defRPr sz="1615"/>
            </a:lvl5pPr>
            <a:lvl6pPr marL="1845310" indent="0">
              <a:buNone/>
              <a:defRPr sz="1615"/>
            </a:lvl6pPr>
            <a:lvl7pPr marL="2214245" indent="0">
              <a:buNone/>
              <a:defRPr sz="1615"/>
            </a:lvl7pPr>
            <a:lvl8pPr marL="2583815" indent="0">
              <a:buNone/>
              <a:defRPr sz="1615"/>
            </a:lvl8pPr>
            <a:lvl9pPr marL="2952750" indent="0">
              <a:buNone/>
              <a:defRPr sz="1615"/>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615"/>
            </a:lvl1pPr>
            <a:lvl2pPr marL="368935" indent="0">
              <a:buNone/>
              <a:defRPr sz="1450"/>
            </a:lvl2pPr>
            <a:lvl3pPr marL="737870" indent="0">
              <a:buNone/>
              <a:defRPr sz="1290"/>
            </a:lvl3pPr>
            <a:lvl4pPr marL="1107440" indent="0">
              <a:buNone/>
              <a:defRPr sz="1130"/>
            </a:lvl4pPr>
            <a:lvl5pPr marL="1476375" indent="0">
              <a:buNone/>
              <a:defRPr sz="1130"/>
            </a:lvl5pPr>
            <a:lvl6pPr marL="1845310" indent="0">
              <a:buNone/>
              <a:defRPr sz="1130"/>
            </a:lvl6pPr>
            <a:lvl7pPr marL="2214245" indent="0">
              <a:buNone/>
              <a:defRPr sz="1130"/>
            </a:lvl7pPr>
            <a:lvl8pPr marL="2583815" indent="0">
              <a:buNone/>
              <a:defRPr sz="1130"/>
            </a:lvl8pPr>
            <a:lvl9pPr marL="2952750" indent="0">
              <a:buNone/>
              <a:defRPr sz="113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vmlDrawing" Target="../drawings/vmlDrawing1.vml"/><Relationship Id="rId15" Type="http://schemas.openxmlformats.org/officeDocument/2006/relationships/image" Target="../media/image2.png"/><Relationship Id="rId14" Type="http://schemas.openxmlformats.org/officeDocument/2006/relationships/tags" Target="../tags/tag2.xml"/><Relationship Id="rId13" Type="http://schemas.openxmlformats.org/officeDocument/2006/relationships/oleObject" Target="../embeddings/Presentation1.ppt"/><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tags" Target="../tags/tag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tags" Target="../tags/tag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5" Type="http://schemas.openxmlformats.org/officeDocument/2006/relationships/theme" Target="../theme/theme4.xml"/><Relationship Id="rId14" Type="http://schemas.openxmlformats.org/officeDocument/2006/relationships/image" Target="../media/image2.png"/><Relationship Id="rId13" Type="http://schemas.openxmlformats.org/officeDocument/2006/relationships/tags" Target="../tags/tag5.xml"/><Relationship Id="rId12" Type="http://schemas.openxmlformats.org/officeDocument/2006/relationships/image" Target="../media/image4.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5" Type="http://schemas.openxmlformats.org/officeDocument/2006/relationships/theme" Target="../theme/theme5.xml"/><Relationship Id="rId14" Type="http://schemas.openxmlformats.org/officeDocument/2006/relationships/image" Target="../media/image2.png"/><Relationship Id="rId13" Type="http://schemas.openxmlformats.org/officeDocument/2006/relationships/tags" Target="../tags/tag6.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8" Type="http://schemas.openxmlformats.org/officeDocument/2006/relationships/theme" Target="../theme/theme6.xml"/><Relationship Id="rId27" Type="http://schemas.openxmlformats.org/officeDocument/2006/relationships/image" Target="../media/image2.png"/><Relationship Id="rId26" Type="http://schemas.openxmlformats.org/officeDocument/2006/relationships/tags" Target="../tags/tag150.xml"/><Relationship Id="rId25" Type="http://schemas.openxmlformats.org/officeDocument/2006/relationships/tags" Target="../tags/tag149.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tags" Target="../tags/tag144.xml"/><Relationship Id="rId2" Type="http://schemas.openxmlformats.org/officeDocument/2006/relationships/slideLayout" Target="../slideLayouts/slideLayout58.xml"/><Relationship Id="rId19" Type="http://schemas.openxmlformats.org/officeDocument/2006/relationships/image" Target="../media/image6.png"/><Relationship Id="rId18" Type="http://schemas.openxmlformats.org/officeDocument/2006/relationships/slideLayout" Target="../slideLayouts/slideLayout74.xml"/><Relationship Id="rId17" Type="http://schemas.openxmlformats.org/officeDocument/2006/relationships/slideLayout" Target="../slideLayouts/slideLayout73.xml"/><Relationship Id="rId16" Type="http://schemas.openxmlformats.org/officeDocument/2006/relationships/slideLayout" Target="../slideLayouts/slideLayout72.xml"/><Relationship Id="rId15" Type="http://schemas.openxmlformats.org/officeDocument/2006/relationships/slideLayout" Target="../slideLayouts/slideLayout71.xml"/><Relationship Id="rId14" Type="http://schemas.openxmlformats.org/officeDocument/2006/relationships/slideLayout" Target="../slideLayouts/slideLayout70.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8679" name="图片 28678" descr="7"/>
          <p:cNvPicPr>
            <a:picLocks noChangeAspect="1"/>
          </p:cNvPicPr>
          <p:nvPr userDrawn="1"/>
        </p:nvPicPr>
        <p:blipFill>
          <a:blip r:embed="rId12"/>
          <a:stretch>
            <a:fillRect/>
          </a:stretch>
        </p:blipFill>
        <p:spPr>
          <a:xfrm>
            <a:off x="0" y="6221489"/>
            <a:ext cx="12189752" cy="636511"/>
          </a:xfrm>
          <a:prstGeom prst="rect">
            <a:avLst/>
          </a:prstGeom>
          <a:noFill/>
          <a:ln w="9525">
            <a:noFill/>
          </a:ln>
        </p:spPr>
      </p:pic>
      <p:sp>
        <p:nvSpPr>
          <p:cNvPr id="28682" name="日期占位符 28681"/>
          <p:cNvSpPr>
            <a:spLocks noGrp="1"/>
          </p:cNvSpPr>
          <p:nvPr>
            <p:ph type="dt" sz="half" idx="2"/>
          </p:nvPr>
        </p:nvSpPr>
        <p:spPr>
          <a:xfrm>
            <a:off x="8481131" y="6489095"/>
            <a:ext cx="2796451" cy="456595"/>
          </a:xfrm>
          <a:prstGeom prst="rect">
            <a:avLst/>
          </a:prstGeom>
          <a:noFill/>
          <a:ln w="9525">
            <a:noFill/>
          </a:ln>
        </p:spPr>
        <p:txBody>
          <a:bodyPr lIns="0" tIns="0" rIns="0" bIns="0"/>
          <a:lstStyle>
            <a:lvl1pPr algn="l">
              <a:defRPr sz="1240" b="0">
                <a:latin typeface="FrutigerNext LT Bold" pitchFamily="20" charset="0"/>
              </a:defRPr>
            </a:lvl1pPr>
          </a:lstStyle>
          <a:p>
            <a:pPr lvl="0" defTabSz="878205">
              <a:lnSpc>
                <a:spcPct val="85000"/>
              </a:lnSpc>
            </a:pPr>
            <a:r>
              <a:rPr lang="de-DE" altLang="zh-CN" dirty="0"/>
              <a:t>Page </a:t>
            </a:r>
            <a:fld id="{9A0DB2DC-4C9A-4742-B13C-FB6460FD3503}" type="slidenum">
              <a:rPr lang="de-DE" altLang="zh-CN" sz="1300" b="0" dirty="0">
                <a:latin typeface="FrutigerNext LT Bold" pitchFamily="20" charset="0"/>
              </a:rPr>
            </a:fld>
            <a:endParaRPr lang="de-DE" altLang="zh-CN" sz="1300" b="0" dirty="0">
              <a:latin typeface="FrutigerNext LT Bold" pitchFamily="20" charset="0"/>
            </a:endParaRPr>
          </a:p>
        </p:txBody>
      </p:sp>
      <p:sp>
        <p:nvSpPr>
          <p:cNvPr id="28685" name="标题 28684"/>
          <p:cNvSpPr>
            <a:spLocks noGrp="1"/>
          </p:cNvSpPr>
          <p:nvPr>
            <p:ph type="title"/>
          </p:nvPr>
        </p:nvSpPr>
        <p:spPr>
          <a:xfrm>
            <a:off x="870965" y="430893"/>
            <a:ext cx="10326076" cy="870857"/>
          </a:xfrm>
          <a:prstGeom prst="rect">
            <a:avLst/>
          </a:prstGeom>
          <a:noFill/>
          <a:ln w="9525">
            <a:noFill/>
          </a:ln>
        </p:spPr>
        <p:txBody>
          <a:bodyPr lIns="87798" tIns="43897" rIns="87798" bIns="43897" anchor="ctr" anchorCtr="0"/>
          <a:p>
            <a:pPr lvl="0"/>
            <a:r>
              <a:rPr lang="zh-CN" altLang="en-US" dirty="0"/>
              <a:t>单击此处编辑母版标题样式</a:t>
            </a:r>
            <a:endParaRPr lang="zh-CN" altLang="en-US" dirty="0"/>
          </a:p>
        </p:txBody>
      </p:sp>
      <p:sp>
        <p:nvSpPr>
          <p:cNvPr id="28694" name="矩形 28693"/>
          <p:cNvSpPr/>
          <p:nvPr userDrawn="1"/>
        </p:nvSpPr>
        <p:spPr>
          <a:xfrm>
            <a:off x="-2459303" y="529167"/>
            <a:ext cx="2459303" cy="5306786"/>
          </a:xfrm>
          <a:prstGeom prst="rect">
            <a:avLst/>
          </a:prstGeom>
          <a:noFill/>
          <a:ln w="9525">
            <a:noFill/>
          </a:ln>
        </p:spPr>
        <p:txBody>
          <a:bodyPr lIns="83601" tIns="41801" rIns="83601" bIns="41801"/>
          <a:lstStyle>
            <a:lvl1pPr marL="0" lvl="0" indent="0" algn="l" defTabSz="878205"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defRPr sz="1800" b="1" u="none" kern="1200" baseline="0">
                <a:solidFill>
                  <a:schemeClr val="tx1"/>
                </a:solidFill>
                <a:latin typeface="FrutigerNext LT Regular" charset="0"/>
                <a:ea typeface="华文细黑" panose="02010600040101010101" pitchFamily="2" charset="-122"/>
              </a:defRPr>
            </a:lvl1pPr>
            <a:lvl2pPr marL="440055" lvl="1" indent="0" algn="l" defTabSz="878205" rtl="0" eaLnBrk="1" fontAlgn="base" latinLnBrk="0" hangingPunct="1">
              <a:lnSpc>
                <a:spcPct val="140000"/>
              </a:lnSpc>
              <a:spcBef>
                <a:spcPct val="0"/>
              </a:spcBef>
              <a:spcAft>
                <a:spcPct val="0"/>
              </a:spcAft>
              <a:buClr>
                <a:schemeClr val="tx1"/>
              </a:buClr>
              <a:buSzPct val="50000"/>
              <a:buFont typeface="Wingdings" panose="05000000000000000000" pitchFamily="2" charset="2"/>
              <a:buChar char="p"/>
              <a:defRPr sz="1800" b="0" i="0" u="none" kern="1200" baseline="0">
                <a:solidFill>
                  <a:schemeClr val="tx1"/>
                </a:solidFill>
                <a:latin typeface="FrutigerNext LT Regular" charset="0"/>
                <a:ea typeface="华文细黑" panose="02010600040101010101" pitchFamily="2" charset="-122"/>
              </a:defRPr>
            </a:lvl2pPr>
            <a:lvl3pPr marL="440055" lvl="2" indent="0" algn="l" defTabSz="878205" rtl="0" eaLnBrk="1" fontAlgn="base" latinLnBrk="0" hangingPunct="1">
              <a:lnSpc>
                <a:spcPct val="140000"/>
              </a:lnSpc>
              <a:spcBef>
                <a:spcPct val="0"/>
              </a:spcBef>
              <a:spcAft>
                <a:spcPct val="0"/>
              </a:spcAft>
              <a:buClrTx/>
              <a:buSzPct val="50000"/>
              <a:buFont typeface="Wingdings" panose="05000000000000000000" pitchFamily="2" charset="2"/>
              <a:buChar char="n"/>
              <a:defRPr sz="1500" b="0" i="0" u="none" kern="1200" baseline="0">
                <a:solidFill>
                  <a:schemeClr val="tx1"/>
                </a:solidFill>
                <a:latin typeface="FrutigerNext LT Light" pitchFamily="34" charset="0"/>
                <a:ea typeface="华文细黑" panose="02010600040101010101" pitchFamily="2" charset="-122"/>
              </a:defRPr>
            </a:lvl3pPr>
            <a:lvl4pPr marL="440055" lvl="3" indent="0" algn="l" defTabSz="878205" rtl="0" eaLnBrk="1" fontAlgn="base" latinLnBrk="0" hangingPunct="1">
              <a:lnSpc>
                <a:spcPct val="140000"/>
              </a:lnSpc>
              <a:spcBef>
                <a:spcPct val="0"/>
              </a:spcBef>
              <a:spcAft>
                <a:spcPct val="0"/>
              </a:spcAft>
              <a:buClrTx/>
              <a:buSzTx/>
              <a:buFontTx/>
              <a:buChar char="–"/>
              <a:defRPr sz="1300" b="0" i="0" u="none" kern="1200" baseline="0">
                <a:solidFill>
                  <a:schemeClr val="tx1"/>
                </a:solidFill>
                <a:latin typeface="FrutigerNext LT Medium" pitchFamily="34" charset="0"/>
                <a:ea typeface="华文细黑" panose="02010600040101010101" pitchFamily="2" charset="-122"/>
              </a:defRPr>
            </a:lvl4pPr>
            <a:lvl5pPr marL="440055" lvl="4" indent="0" algn="l" defTabSz="878205" rtl="0" eaLnBrk="1" fontAlgn="base" latinLnBrk="0" hangingPunct="1">
              <a:lnSpc>
                <a:spcPct val="140000"/>
              </a:lnSpc>
              <a:spcBef>
                <a:spcPct val="0"/>
              </a:spcBef>
              <a:spcAft>
                <a:spcPct val="0"/>
              </a:spcAft>
              <a:buClrTx/>
              <a:buSzTx/>
              <a:buFont typeface="FrutigerNext LT Medium" pitchFamily="34" charset="0"/>
              <a:buChar char="~"/>
              <a:defRPr sz="1100" b="0" i="0" u="none" kern="1200" baseline="0">
                <a:solidFill>
                  <a:schemeClr val="tx1"/>
                </a:solidFill>
                <a:latin typeface="FrutigerNext LT Medium" pitchFamily="34" charset="0"/>
                <a:ea typeface="华文细黑" panose="02010600040101010101" pitchFamily="2" charset="-122"/>
              </a:defRPr>
            </a:lvl5pPr>
          </a:lstStyle>
          <a:p>
            <a:pPr lvl="0" algn="r">
              <a:lnSpc>
                <a:spcPct val="125000"/>
              </a:lnSpc>
              <a:buNone/>
            </a:pPr>
            <a:r>
              <a:rPr lang="zh-CN" altLang="en-US" sz="1145" b="0" dirty="0">
                <a:solidFill>
                  <a:schemeClr val="bg1"/>
                </a:solidFill>
                <a:latin typeface="Arial" panose="020B0604020202020204" pitchFamily="34" charset="0"/>
              </a:rPr>
              <a:t>英文标题</a:t>
            </a:r>
            <a:r>
              <a:rPr lang="en-US" altLang="zh-CN" sz="1145" b="0">
                <a:solidFill>
                  <a:schemeClr val="bg1"/>
                </a:solidFill>
                <a:latin typeface="Arial" panose="020B0604020202020204" pitchFamily="34" charset="0"/>
              </a:rPr>
              <a:t>:32-35pt  </a:t>
            </a:r>
            <a:endParaRPr lang="zh-CN" altLang="en-US" sz="1145" b="0" dirty="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颜色</a:t>
            </a:r>
            <a:r>
              <a:rPr lang="en-US" altLang="zh-CN" sz="1145" b="0">
                <a:solidFill>
                  <a:schemeClr val="bg1"/>
                </a:solidFill>
                <a:latin typeface="Arial" panose="020B0604020202020204" pitchFamily="34" charset="0"/>
              </a:rPr>
              <a:t>: R153 G0 B0</a:t>
            </a:r>
            <a:endParaRPr lang="en-US" altLang="zh-CN" sz="1145" b="0">
              <a:solidFill>
                <a:schemeClr val="bg1"/>
              </a:solidFill>
              <a:latin typeface="Arial" panose="020B0604020202020204" pitchFamily="34" charset="0"/>
            </a:endParaRPr>
          </a:p>
          <a:p>
            <a:pPr lvl="0" algn="r">
              <a:lnSpc>
                <a:spcPct val="125000"/>
              </a:lnSpc>
              <a:buNone/>
            </a:pPr>
            <a:r>
              <a:rPr lang="zh-CN" altLang="en-US" sz="1145" b="0" dirty="0">
                <a:solidFill>
                  <a:schemeClr val="bg1"/>
                </a:solidFill>
              </a:rPr>
              <a:t>内部使用字体 </a:t>
            </a:r>
            <a:r>
              <a:rPr lang="en-US" altLang="zh-CN" sz="1145" b="0">
                <a:solidFill>
                  <a:schemeClr val="bg1"/>
                </a:solidFill>
              </a:rPr>
              <a:t>:</a:t>
            </a:r>
            <a:endParaRPr lang="en-US" altLang="zh-CN" sz="1145" b="0">
              <a:solidFill>
                <a:schemeClr val="bg1"/>
              </a:solidFill>
            </a:endParaRPr>
          </a:p>
          <a:p>
            <a:pPr lvl="0" algn="r">
              <a:lnSpc>
                <a:spcPct val="125000"/>
              </a:lnSpc>
              <a:buNone/>
            </a:pPr>
            <a:r>
              <a:rPr lang="en-US" altLang="zh-CN" sz="1145" b="0" dirty="0" err="1">
                <a:solidFill>
                  <a:schemeClr val="bg1"/>
                </a:solidFill>
              </a:rPr>
              <a:t>FrutigerNext</a:t>
            </a:r>
            <a:r>
              <a:rPr lang="en-US" altLang="zh-CN" sz="1145" b="0">
                <a:solidFill>
                  <a:schemeClr val="bg1"/>
                </a:solidFill>
              </a:rPr>
              <a:t> LT Medium</a:t>
            </a:r>
            <a:endParaRPr lang="en-US" altLang="zh-CN" sz="1145" b="0">
              <a:solidFill>
                <a:schemeClr val="bg1"/>
              </a:solidFill>
            </a:endParaRPr>
          </a:p>
          <a:p>
            <a:pPr lvl="0" algn="r">
              <a:lnSpc>
                <a:spcPct val="125000"/>
              </a:lnSpc>
              <a:buNone/>
            </a:pPr>
            <a:r>
              <a:rPr lang="zh-CN" altLang="en-US" sz="1145" b="0" dirty="0">
                <a:solidFill>
                  <a:schemeClr val="bg1"/>
                </a:solidFill>
              </a:rPr>
              <a:t>外部使用字体 </a:t>
            </a:r>
            <a:r>
              <a:rPr lang="en-US" altLang="zh-CN" sz="1145" b="0">
                <a:solidFill>
                  <a:schemeClr val="bg1"/>
                </a:solidFill>
              </a:rPr>
              <a:t>: Arial</a:t>
            </a:r>
            <a:endParaRPr lang="en-US" altLang="zh-CN" sz="1145" b="0">
              <a:solidFill>
                <a:schemeClr val="bg1"/>
              </a:solidFill>
            </a:endParaRPr>
          </a:p>
          <a:p>
            <a:pPr lvl="0" algn="r">
              <a:lnSpc>
                <a:spcPct val="75000"/>
              </a:lnSpc>
              <a:buNone/>
            </a:pPr>
            <a:endParaRPr lang="en-US" altLang="zh-CN" sz="1145" b="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中文标题</a:t>
            </a:r>
            <a:r>
              <a:rPr lang="en-US" altLang="zh-CN" sz="1145" b="0">
                <a:solidFill>
                  <a:schemeClr val="bg1"/>
                </a:solidFill>
                <a:latin typeface="Arial" panose="020B0604020202020204" pitchFamily="34" charset="0"/>
              </a:rPr>
              <a:t>:30-32pt  </a:t>
            </a:r>
            <a:endParaRPr lang="zh-CN" altLang="en-US" sz="1145" b="0" dirty="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颜色</a:t>
            </a:r>
            <a:r>
              <a:rPr lang="en-US" altLang="zh-CN" sz="1145" b="0">
                <a:solidFill>
                  <a:schemeClr val="bg1"/>
                </a:solidFill>
                <a:latin typeface="Arial" panose="020B0604020202020204" pitchFamily="34" charset="0"/>
              </a:rPr>
              <a:t>: R153 G0 B0</a:t>
            </a:r>
            <a:endParaRPr lang="en-US" altLang="zh-CN" sz="1145" b="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字体</a:t>
            </a:r>
            <a:r>
              <a:rPr lang="en-US" altLang="zh-CN" sz="1145" b="0">
                <a:solidFill>
                  <a:schemeClr val="bg1"/>
                </a:solidFill>
                <a:latin typeface="Arial" panose="020B0604020202020204" pitchFamily="34" charset="0"/>
              </a:rPr>
              <a:t>:</a:t>
            </a:r>
            <a:r>
              <a:rPr lang="zh-CN" altLang="en-US" sz="1145" b="0" dirty="0">
                <a:solidFill>
                  <a:schemeClr val="bg1"/>
                </a:solidFill>
                <a:latin typeface="Arial" panose="020B0604020202020204" pitchFamily="34" charset="0"/>
              </a:rPr>
              <a:t>黑体</a:t>
            </a:r>
            <a:endParaRPr lang="zh-CN" altLang="en-US" sz="1145" b="0" dirty="0">
              <a:solidFill>
                <a:schemeClr val="bg1"/>
              </a:solidFill>
              <a:latin typeface="Arial" panose="020B0604020202020204" pitchFamily="34" charset="0"/>
            </a:endParaRPr>
          </a:p>
          <a:p>
            <a:pPr lvl="0" algn="r">
              <a:lnSpc>
                <a:spcPct val="125000"/>
              </a:lnSpc>
              <a:buNone/>
            </a:pPr>
            <a:endParaRPr lang="zh-CN" altLang="en-US" sz="1145" b="0" dirty="0">
              <a:solidFill>
                <a:schemeClr val="bg1"/>
              </a:solidFill>
              <a:latin typeface="Arial" panose="020B0604020202020204" pitchFamily="34" charset="0"/>
            </a:endParaRPr>
          </a:p>
          <a:p>
            <a:pPr lvl="0" algn="r">
              <a:lnSpc>
                <a:spcPct val="125000"/>
              </a:lnSpc>
              <a:buNone/>
            </a:pPr>
            <a:endParaRPr lang="zh-CN" altLang="en-US" sz="1145" b="0" dirty="0">
              <a:solidFill>
                <a:schemeClr val="bg1"/>
              </a:solidFill>
              <a:latin typeface="Arial" panose="020B0604020202020204" pitchFamily="34" charset="0"/>
            </a:endParaRPr>
          </a:p>
          <a:p>
            <a:pPr lvl="0" algn="r">
              <a:lnSpc>
                <a:spcPct val="125000"/>
              </a:lnSpc>
              <a:buNone/>
            </a:pPr>
            <a:endParaRPr lang="zh-CN" altLang="en-US" sz="1145" b="0" dirty="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英文正文</a:t>
            </a:r>
            <a:r>
              <a:rPr lang="en-US" altLang="zh-CN" sz="1145" b="0">
                <a:solidFill>
                  <a:schemeClr val="bg1"/>
                </a:solidFill>
                <a:latin typeface="Arial" panose="020B0604020202020204" pitchFamily="34" charset="0"/>
              </a:rPr>
              <a:t>:20-22pt</a:t>
            </a:r>
            <a:endParaRPr lang="en-US" altLang="zh-CN" sz="1145" b="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子目录 </a:t>
            </a:r>
            <a:r>
              <a:rPr lang="en-US" altLang="zh-CN" sz="1145" b="0">
                <a:solidFill>
                  <a:schemeClr val="bg1"/>
                </a:solidFill>
                <a:latin typeface="Arial" panose="020B0604020202020204" pitchFamily="34" charset="0"/>
              </a:rPr>
              <a:t>(2-5</a:t>
            </a:r>
            <a:r>
              <a:rPr lang="zh-CN" altLang="en-US" sz="1145" b="0" dirty="0">
                <a:solidFill>
                  <a:schemeClr val="bg1"/>
                </a:solidFill>
                <a:latin typeface="Arial" panose="020B0604020202020204" pitchFamily="34" charset="0"/>
              </a:rPr>
              <a:t>级</a:t>
            </a:r>
            <a:r>
              <a:rPr lang="en-US" altLang="zh-CN" sz="1145" b="0">
                <a:solidFill>
                  <a:schemeClr val="bg1"/>
                </a:solidFill>
                <a:latin typeface="Arial" panose="020B0604020202020204" pitchFamily="34" charset="0"/>
              </a:rPr>
              <a:t>) :18pt  </a:t>
            </a:r>
            <a:endParaRPr lang="en-US" altLang="zh-CN" sz="1145" b="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颜色</a:t>
            </a:r>
            <a:r>
              <a:rPr lang="en-US" altLang="zh-CN" sz="1145" b="0">
                <a:solidFill>
                  <a:schemeClr val="bg1"/>
                </a:solidFill>
                <a:latin typeface="Arial" panose="020B0604020202020204" pitchFamily="34" charset="0"/>
              </a:rPr>
              <a:t>:</a:t>
            </a:r>
            <a:r>
              <a:rPr lang="zh-CN" altLang="en-US" sz="1145" b="0" dirty="0">
                <a:solidFill>
                  <a:schemeClr val="bg1"/>
                </a:solidFill>
                <a:latin typeface="Arial" panose="020B0604020202020204" pitchFamily="34" charset="0"/>
              </a:rPr>
              <a:t>黑色</a:t>
            </a:r>
            <a:endParaRPr lang="zh-CN" altLang="en-US" sz="1145" b="0" dirty="0">
              <a:solidFill>
                <a:schemeClr val="bg1"/>
              </a:solidFill>
              <a:latin typeface="Arial" panose="020B0604020202020204" pitchFamily="34" charset="0"/>
            </a:endParaRPr>
          </a:p>
          <a:p>
            <a:pPr lvl="0" algn="r">
              <a:lnSpc>
                <a:spcPct val="125000"/>
              </a:lnSpc>
              <a:buNone/>
            </a:pPr>
            <a:r>
              <a:rPr lang="zh-CN" altLang="en-US" sz="1145" b="0" dirty="0">
                <a:solidFill>
                  <a:schemeClr val="bg1"/>
                </a:solidFill>
              </a:rPr>
              <a:t>内部使用字体 </a:t>
            </a:r>
            <a:r>
              <a:rPr lang="en-US" altLang="zh-CN" sz="1145" b="0">
                <a:solidFill>
                  <a:schemeClr val="bg1"/>
                </a:solidFill>
              </a:rPr>
              <a:t>:</a:t>
            </a:r>
            <a:endParaRPr lang="en-US" altLang="zh-CN" sz="1145" b="0">
              <a:solidFill>
                <a:schemeClr val="bg1"/>
              </a:solidFill>
            </a:endParaRPr>
          </a:p>
          <a:p>
            <a:pPr lvl="0" algn="r">
              <a:lnSpc>
                <a:spcPct val="125000"/>
              </a:lnSpc>
              <a:buNone/>
            </a:pPr>
            <a:r>
              <a:rPr lang="en-US" altLang="zh-CN" sz="1145" b="0" dirty="0" err="1">
                <a:solidFill>
                  <a:schemeClr val="bg1"/>
                </a:solidFill>
              </a:rPr>
              <a:t>FrutigerNext</a:t>
            </a:r>
            <a:r>
              <a:rPr lang="en-US" altLang="zh-CN" sz="1145" b="0">
                <a:solidFill>
                  <a:schemeClr val="bg1"/>
                </a:solidFill>
              </a:rPr>
              <a:t> LT Regular</a:t>
            </a:r>
            <a:endParaRPr lang="en-US" altLang="zh-CN" sz="1145" b="0">
              <a:solidFill>
                <a:schemeClr val="bg1"/>
              </a:solidFill>
            </a:endParaRPr>
          </a:p>
          <a:p>
            <a:pPr lvl="0" algn="r">
              <a:lnSpc>
                <a:spcPct val="125000"/>
              </a:lnSpc>
              <a:buNone/>
            </a:pPr>
            <a:r>
              <a:rPr lang="zh-CN" altLang="en-US" sz="1145" b="0" dirty="0">
                <a:solidFill>
                  <a:schemeClr val="bg1"/>
                </a:solidFill>
              </a:rPr>
              <a:t>外部使用字体 </a:t>
            </a:r>
            <a:r>
              <a:rPr lang="en-US" altLang="zh-CN" sz="1145" b="0">
                <a:solidFill>
                  <a:schemeClr val="bg1"/>
                </a:solidFill>
              </a:rPr>
              <a:t>: Arial</a:t>
            </a:r>
            <a:endParaRPr lang="en-US" altLang="zh-CN" sz="1145" b="0">
              <a:solidFill>
                <a:schemeClr val="bg1"/>
              </a:solidFill>
            </a:endParaRPr>
          </a:p>
          <a:p>
            <a:pPr lvl="0" algn="r">
              <a:lnSpc>
                <a:spcPct val="75000"/>
              </a:lnSpc>
              <a:buNone/>
            </a:pPr>
            <a:endParaRPr lang="en-US" altLang="zh-CN" sz="1145" b="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中文正文</a:t>
            </a:r>
            <a:r>
              <a:rPr lang="en-US" altLang="zh-CN" sz="1145" b="0">
                <a:solidFill>
                  <a:schemeClr val="bg1"/>
                </a:solidFill>
                <a:latin typeface="Arial" panose="020B0604020202020204" pitchFamily="34" charset="0"/>
              </a:rPr>
              <a:t>:18-20pt</a:t>
            </a:r>
            <a:endParaRPr lang="en-US" altLang="zh-CN" sz="1145" b="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子目录</a:t>
            </a:r>
            <a:r>
              <a:rPr lang="en-US" altLang="zh-CN" sz="1145" b="0">
                <a:solidFill>
                  <a:schemeClr val="bg1"/>
                </a:solidFill>
                <a:latin typeface="Arial" panose="020B0604020202020204" pitchFamily="34" charset="0"/>
              </a:rPr>
              <a:t>(2-5</a:t>
            </a:r>
            <a:r>
              <a:rPr lang="zh-CN" altLang="en-US" sz="1145" b="0" dirty="0">
                <a:solidFill>
                  <a:schemeClr val="bg1"/>
                </a:solidFill>
                <a:latin typeface="Arial" panose="020B0604020202020204" pitchFamily="34" charset="0"/>
              </a:rPr>
              <a:t>级</a:t>
            </a:r>
            <a:r>
              <a:rPr lang="en-US" altLang="zh-CN" sz="1145" b="0">
                <a:solidFill>
                  <a:schemeClr val="bg1"/>
                </a:solidFill>
                <a:latin typeface="Arial" panose="020B0604020202020204" pitchFamily="34" charset="0"/>
              </a:rPr>
              <a:t>):18pt </a:t>
            </a:r>
            <a:endParaRPr lang="zh-CN" altLang="en-US" sz="1145" b="0" dirty="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颜色</a:t>
            </a:r>
            <a:r>
              <a:rPr lang="en-US" altLang="zh-CN" sz="1145" b="0">
                <a:solidFill>
                  <a:schemeClr val="bg1"/>
                </a:solidFill>
                <a:latin typeface="Arial" panose="020B0604020202020204" pitchFamily="34" charset="0"/>
              </a:rPr>
              <a:t>:</a:t>
            </a:r>
            <a:r>
              <a:rPr lang="zh-CN" altLang="en-US" sz="1145" b="0" dirty="0">
                <a:solidFill>
                  <a:schemeClr val="bg1"/>
                </a:solidFill>
                <a:latin typeface="Arial" panose="020B0604020202020204" pitchFamily="34" charset="0"/>
              </a:rPr>
              <a:t>黑色</a:t>
            </a:r>
            <a:endParaRPr lang="zh-CN" altLang="en-US" sz="1145" b="0" dirty="0">
              <a:solidFill>
                <a:schemeClr val="bg1"/>
              </a:solidFill>
              <a:latin typeface="Arial" panose="020B0604020202020204" pitchFamily="34" charset="0"/>
            </a:endParaRPr>
          </a:p>
          <a:p>
            <a:pPr lvl="0" algn="r">
              <a:lnSpc>
                <a:spcPct val="125000"/>
              </a:lnSpc>
              <a:buNone/>
            </a:pPr>
            <a:r>
              <a:rPr lang="zh-CN" altLang="en-US" sz="1145" b="0" dirty="0">
                <a:solidFill>
                  <a:schemeClr val="bg1"/>
                </a:solidFill>
                <a:latin typeface="Arial" panose="020B0604020202020204" pitchFamily="34" charset="0"/>
              </a:rPr>
              <a:t>字体</a:t>
            </a:r>
            <a:r>
              <a:rPr lang="en-US" altLang="zh-CN" sz="1145" b="0">
                <a:solidFill>
                  <a:schemeClr val="bg1"/>
                </a:solidFill>
                <a:latin typeface="Arial" panose="020B0604020202020204" pitchFamily="34" charset="0"/>
              </a:rPr>
              <a:t>:</a:t>
            </a:r>
            <a:r>
              <a:rPr lang="zh-CN" altLang="en-US" sz="1145" b="0" dirty="0">
                <a:solidFill>
                  <a:schemeClr val="bg1"/>
                </a:solidFill>
                <a:latin typeface="Arial" panose="020B0604020202020204" pitchFamily="34" charset="0"/>
              </a:rPr>
              <a:t>细黑体 </a:t>
            </a:r>
            <a:endParaRPr lang="zh-CN" altLang="en-US" sz="1145" b="0" dirty="0">
              <a:solidFill>
                <a:schemeClr val="bg1"/>
              </a:solidFill>
              <a:latin typeface="Arial" panose="020B0604020202020204" pitchFamily="34" charset="0"/>
            </a:endParaRPr>
          </a:p>
          <a:p>
            <a:pPr lvl="0" algn="r">
              <a:lnSpc>
                <a:spcPct val="125000"/>
              </a:lnSpc>
              <a:buNone/>
            </a:pPr>
            <a:endParaRPr lang="zh-CN" altLang="en-US" sz="1145" b="0" dirty="0">
              <a:solidFill>
                <a:schemeClr val="bg1"/>
              </a:solidFill>
              <a:latin typeface="Arial" panose="020B0604020202020204" pitchFamily="34" charset="0"/>
            </a:endParaRPr>
          </a:p>
          <a:p>
            <a:pPr lvl="0" algn="r">
              <a:lnSpc>
                <a:spcPct val="125000"/>
              </a:lnSpc>
              <a:buNone/>
            </a:pPr>
            <a:endParaRPr lang="zh-CN" altLang="en-US" sz="1145" b="0" dirty="0">
              <a:solidFill>
                <a:schemeClr val="bg1"/>
              </a:solidFill>
              <a:latin typeface="Arial" panose="020B0604020202020204" pitchFamily="34" charset="0"/>
            </a:endParaRPr>
          </a:p>
          <a:p>
            <a:pPr lvl="0" algn="r">
              <a:lnSpc>
                <a:spcPct val="125000"/>
              </a:lnSpc>
              <a:buNone/>
            </a:pPr>
            <a:endParaRPr lang="en-US" altLang="zh-CN" sz="1145" b="0">
              <a:solidFill>
                <a:schemeClr val="bg1"/>
              </a:solidFill>
              <a:latin typeface="Arial" panose="020B0604020202020204" pitchFamily="34" charset="0"/>
            </a:endParaRPr>
          </a:p>
          <a:p>
            <a:pPr lvl="0" algn="r">
              <a:lnSpc>
                <a:spcPct val="125000"/>
              </a:lnSpc>
              <a:buNone/>
            </a:pPr>
            <a:endParaRPr lang="en-US" altLang="zh-CN" sz="1145" b="0">
              <a:solidFill>
                <a:schemeClr val="bg1"/>
              </a:solidFill>
              <a:latin typeface="Arial" panose="020B0604020202020204" pitchFamily="34" charset="0"/>
            </a:endParaRPr>
          </a:p>
          <a:p>
            <a:pPr lvl="0" algn="r">
              <a:lnSpc>
                <a:spcPct val="125000"/>
              </a:lnSpc>
              <a:buNone/>
            </a:pPr>
            <a:endParaRPr lang="zh-CN" altLang="en-US" sz="1145" b="0" dirty="0">
              <a:latin typeface="Arial" panose="020B0604020202020204" pitchFamily="34" charset="0"/>
            </a:endParaRPr>
          </a:p>
        </p:txBody>
      </p:sp>
      <p:sp>
        <p:nvSpPr>
          <p:cNvPr id="28732" name="矩形 28731"/>
          <p:cNvSpPr/>
          <p:nvPr userDrawn="1"/>
        </p:nvSpPr>
        <p:spPr>
          <a:xfrm>
            <a:off x="12358326" y="4293810"/>
            <a:ext cx="1224969" cy="2626179"/>
          </a:xfrm>
          <a:prstGeom prst="rect">
            <a:avLst/>
          </a:prstGeom>
          <a:solidFill>
            <a:schemeClr val="bg1"/>
          </a:solidFill>
          <a:ln w="9525">
            <a:noFill/>
          </a:ln>
        </p:spPr>
        <p:txBody>
          <a:bodyPr/>
          <a:p>
            <a:endParaRPr lang="zh-CN" altLang="en-US" sz="1430"/>
          </a:p>
        </p:txBody>
      </p:sp>
      <p:grpSp>
        <p:nvGrpSpPr>
          <p:cNvPr id="28747" name="组合 28746"/>
          <p:cNvGrpSpPr/>
          <p:nvPr userDrawn="1"/>
        </p:nvGrpSpPr>
        <p:grpSpPr>
          <a:xfrm>
            <a:off x="12468836" y="5279571"/>
            <a:ext cx="987092" cy="182941"/>
            <a:chOff x="6657" y="3492"/>
            <a:chExt cx="527" cy="121"/>
          </a:xfrm>
        </p:grpSpPr>
        <p:sp>
          <p:nvSpPr>
            <p:cNvPr id="28696" name="矩形 28695"/>
            <p:cNvSpPr/>
            <p:nvPr/>
          </p:nvSpPr>
          <p:spPr>
            <a:xfrm flipV="1">
              <a:off x="6789" y="3492"/>
              <a:ext cx="132" cy="121"/>
            </a:xfrm>
            <a:prstGeom prst="rect">
              <a:avLst/>
            </a:prstGeom>
            <a:solidFill>
              <a:srgbClr val="FFCC66"/>
            </a:solidFill>
            <a:ln w="9525">
              <a:noFill/>
            </a:ln>
          </p:spPr>
          <p:txBody>
            <a:bodyPr/>
            <a:p>
              <a:endParaRPr lang="zh-CN" altLang="en-US" sz="1430"/>
            </a:p>
          </p:txBody>
        </p:sp>
        <p:sp>
          <p:nvSpPr>
            <p:cNvPr id="28697" name="矩形 28696"/>
            <p:cNvSpPr/>
            <p:nvPr/>
          </p:nvSpPr>
          <p:spPr>
            <a:xfrm flipV="1">
              <a:off x="6921" y="3492"/>
              <a:ext cx="131" cy="121"/>
            </a:xfrm>
            <a:prstGeom prst="rect">
              <a:avLst/>
            </a:prstGeom>
            <a:solidFill>
              <a:srgbClr val="FF9900"/>
            </a:solidFill>
            <a:ln w="9525">
              <a:noFill/>
            </a:ln>
          </p:spPr>
          <p:txBody>
            <a:bodyPr/>
            <a:p>
              <a:endParaRPr lang="zh-CN" altLang="en-US" sz="1430"/>
            </a:p>
          </p:txBody>
        </p:sp>
        <p:sp>
          <p:nvSpPr>
            <p:cNvPr id="28698" name="矩形 28697"/>
            <p:cNvSpPr/>
            <p:nvPr/>
          </p:nvSpPr>
          <p:spPr>
            <a:xfrm flipV="1">
              <a:off x="7052" y="3492"/>
              <a:ext cx="132" cy="121"/>
            </a:xfrm>
            <a:prstGeom prst="rect">
              <a:avLst/>
            </a:prstGeom>
            <a:solidFill>
              <a:srgbClr val="99660A"/>
            </a:solidFill>
            <a:ln w="9525">
              <a:noFill/>
            </a:ln>
          </p:spPr>
          <p:txBody>
            <a:bodyPr/>
            <a:p>
              <a:endParaRPr lang="zh-CN" altLang="en-US" sz="1430"/>
            </a:p>
          </p:txBody>
        </p:sp>
        <p:sp>
          <p:nvSpPr>
            <p:cNvPr id="28699" name="矩形 28698"/>
            <p:cNvSpPr/>
            <p:nvPr/>
          </p:nvSpPr>
          <p:spPr>
            <a:xfrm flipV="1">
              <a:off x="6657" y="3492"/>
              <a:ext cx="132" cy="121"/>
            </a:xfrm>
            <a:prstGeom prst="rect">
              <a:avLst/>
            </a:prstGeom>
            <a:solidFill>
              <a:srgbClr val="FFCC99"/>
            </a:solidFill>
            <a:ln w="9525">
              <a:noFill/>
            </a:ln>
          </p:spPr>
          <p:txBody>
            <a:bodyPr/>
            <a:p>
              <a:endParaRPr lang="zh-CN" altLang="en-US" sz="1430"/>
            </a:p>
          </p:txBody>
        </p:sp>
      </p:grpSp>
      <p:grpSp>
        <p:nvGrpSpPr>
          <p:cNvPr id="28744" name="组合 28743"/>
          <p:cNvGrpSpPr/>
          <p:nvPr userDrawn="1"/>
        </p:nvGrpSpPr>
        <p:grpSpPr>
          <a:xfrm>
            <a:off x="12468836" y="6203346"/>
            <a:ext cx="987092" cy="182940"/>
            <a:chOff x="6657" y="4103"/>
            <a:chExt cx="527" cy="121"/>
          </a:xfrm>
        </p:grpSpPr>
        <p:sp>
          <p:nvSpPr>
            <p:cNvPr id="28700" name="矩形 28699"/>
            <p:cNvSpPr/>
            <p:nvPr/>
          </p:nvSpPr>
          <p:spPr>
            <a:xfrm flipV="1">
              <a:off x="6789" y="4103"/>
              <a:ext cx="132" cy="121"/>
            </a:xfrm>
            <a:prstGeom prst="rect">
              <a:avLst/>
            </a:prstGeom>
            <a:solidFill>
              <a:srgbClr val="99CCFF"/>
            </a:solidFill>
            <a:ln w="9525">
              <a:noFill/>
            </a:ln>
          </p:spPr>
          <p:txBody>
            <a:bodyPr/>
            <a:p>
              <a:endParaRPr lang="zh-CN" altLang="en-US" sz="1430"/>
            </a:p>
          </p:txBody>
        </p:sp>
        <p:sp>
          <p:nvSpPr>
            <p:cNvPr id="28701" name="矩形 28700"/>
            <p:cNvSpPr/>
            <p:nvPr/>
          </p:nvSpPr>
          <p:spPr>
            <a:xfrm flipV="1">
              <a:off x="6921" y="4103"/>
              <a:ext cx="131" cy="121"/>
            </a:xfrm>
            <a:prstGeom prst="rect">
              <a:avLst/>
            </a:prstGeom>
            <a:solidFill>
              <a:srgbClr val="99CCCC"/>
            </a:solidFill>
            <a:ln w="9525">
              <a:noFill/>
            </a:ln>
          </p:spPr>
          <p:txBody>
            <a:bodyPr/>
            <a:p>
              <a:endParaRPr lang="zh-CN" altLang="en-US" sz="1430"/>
            </a:p>
          </p:txBody>
        </p:sp>
        <p:sp>
          <p:nvSpPr>
            <p:cNvPr id="28702" name="矩形 28701"/>
            <p:cNvSpPr/>
            <p:nvPr/>
          </p:nvSpPr>
          <p:spPr>
            <a:xfrm flipV="1">
              <a:off x="7052" y="4103"/>
              <a:ext cx="132" cy="121"/>
            </a:xfrm>
            <a:prstGeom prst="rect">
              <a:avLst/>
            </a:prstGeom>
            <a:solidFill>
              <a:srgbClr val="009999"/>
            </a:solidFill>
            <a:ln w="9525">
              <a:noFill/>
            </a:ln>
          </p:spPr>
          <p:txBody>
            <a:bodyPr/>
            <a:p>
              <a:endParaRPr lang="zh-CN" altLang="en-US" sz="1430"/>
            </a:p>
          </p:txBody>
        </p:sp>
        <p:sp>
          <p:nvSpPr>
            <p:cNvPr id="28703" name="矩形 28702"/>
            <p:cNvSpPr/>
            <p:nvPr/>
          </p:nvSpPr>
          <p:spPr>
            <a:xfrm flipV="1">
              <a:off x="6657" y="4103"/>
              <a:ext cx="132" cy="121"/>
            </a:xfrm>
            <a:prstGeom prst="rect">
              <a:avLst/>
            </a:prstGeom>
            <a:solidFill>
              <a:srgbClr val="CCCCFF"/>
            </a:solidFill>
            <a:ln w="9525">
              <a:noFill/>
            </a:ln>
          </p:spPr>
          <p:txBody>
            <a:bodyPr/>
            <a:p>
              <a:endParaRPr lang="zh-CN" altLang="en-US" sz="1430"/>
            </a:p>
          </p:txBody>
        </p:sp>
      </p:grpSp>
      <p:grpSp>
        <p:nvGrpSpPr>
          <p:cNvPr id="28743" name="组合 28742"/>
          <p:cNvGrpSpPr/>
          <p:nvPr userDrawn="1"/>
        </p:nvGrpSpPr>
        <p:grpSpPr>
          <a:xfrm>
            <a:off x="12468836" y="6449786"/>
            <a:ext cx="987092" cy="182941"/>
            <a:chOff x="6657" y="4266"/>
            <a:chExt cx="527" cy="121"/>
          </a:xfrm>
        </p:grpSpPr>
        <p:sp>
          <p:nvSpPr>
            <p:cNvPr id="28704" name="矩形 28703"/>
            <p:cNvSpPr/>
            <p:nvPr/>
          </p:nvSpPr>
          <p:spPr>
            <a:xfrm flipV="1">
              <a:off x="6789" y="4266"/>
              <a:ext cx="132" cy="121"/>
            </a:xfrm>
            <a:prstGeom prst="rect">
              <a:avLst/>
            </a:prstGeom>
            <a:solidFill>
              <a:srgbClr val="99CCCC"/>
            </a:solidFill>
            <a:ln w="9525">
              <a:noFill/>
            </a:ln>
          </p:spPr>
          <p:txBody>
            <a:bodyPr/>
            <a:p>
              <a:endParaRPr lang="zh-CN" altLang="en-US" sz="1430"/>
            </a:p>
          </p:txBody>
        </p:sp>
        <p:sp>
          <p:nvSpPr>
            <p:cNvPr id="28705" name="矩形 28704"/>
            <p:cNvSpPr/>
            <p:nvPr/>
          </p:nvSpPr>
          <p:spPr>
            <a:xfrm flipV="1">
              <a:off x="6921" y="4266"/>
              <a:ext cx="131" cy="121"/>
            </a:xfrm>
            <a:prstGeom prst="rect">
              <a:avLst/>
            </a:prstGeom>
            <a:solidFill>
              <a:srgbClr val="0099CC"/>
            </a:solidFill>
            <a:ln w="9525">
              <a:noFill/>
            </a:ln>
          </p:spPr>
          <p:txBody>
            <a:bodyPr/>
            <a:p>
              <a:endParaRPr lang="zh-CN" altLang="en-US" sz="1430"/>
            </a:p>
          </p:txBody>
        </p:sp>
        <p:sp>
          <p:nvSpPr>
            <p:cNvPr id="28706" name="矩形 28705"/>
            <p:cNvSpPr/>
            <p:nvPr/>
          </p:nvSpPr>
          <p:spPr>
            <a:xfrm flipV="1">
              <a:off x="7052" y="4266"/>
              <a:ext cx="132" cy="121"/>
            </a:xfrm>
            <a:prstGeom prst="rect">
              <a:avLst/>
            </a:prstGeom>
            <a:solidFill>
              <a:srgbClr val="006699"/>
            </a:solidFill>
            <a:ln w="9525">
              <a:noFill/>
            </a:ln>
          </p:spPr>
          <p:txBody>
            <a:bodyPr/>
            <a:p>
              <a:endParaRPr lang="zh-CN" altLang="en-US" sz="1430"/>
            </a:p>
          </p:txBody>
        </p:sp>
        <p:sp>
          <p:nvSpPr>
            <p:cNvPr id="28707" name="矩形 28706"/>
            <p:cNvSpPr/>
            <p:nvPr/>
          </p:nvSpPr>
          <p:spPr>
            <a:xfrm flipV="1">
              <a:off x="6657" y="4266"/>
              <a:ext cx="132" cy="121"/>
            </a:xfrm>
            <a:prstGeom prst="rect">
              <a:avLst/>
            </a:prstGeom>
            <a:solidFill>
              <a:srgbClr val="CCFF99"/>
            </a:solidFill>
            <a:ln w="9525">
              <a:noFill/>
            </a:ln>
          </p:spPr>
          <p:txBody>
            <a:bodyPr/>
            <a:p>
              <a:endParaRPr lang="zh-CN" altLang="en-US" sz="1430"/>
            </a:p>
          </p:txBody>
        </p:sp>
      </p:grpSp>
      <p:grpSp>
        <p:nvGrpSpPr>
          <p:cNvPr id="28746" name="组合 28745"/>
          <p:cNvGrpSpPr/>
          <p:nvPr userDrawn="1"/>
        </p:nvGrpSpPr>
        <p:grpSpPr>
          <a:xfrm>
            <a:off x="12468836" y="5527524"/>
            <a:ext cx="987092" cy="182941"/>
            <a:chOff x="6657" y="3656"/>
            <a:chExt cx="527" cy="121"/>
          </a:xfrm>
        </p:grpSpPr>
        <p:sp>
          <p:nvSpPr>
            <p:cNvPr id="28708" name="矩形 28707"/>
            <p:cNvSpPr/>
            <p:nvPr/>
          </p:nvSpPr>
          <p:spPr>
            <a:xfrm flipV="1">
              <a:off x="6657" y="3656"/>
              <a:ext cx="132" cy="121"/>
            </a:xfrm>
            <a:prstGeom prst="rect">
              <a:avLst/>
            </a:prstGeom>
            <a:solidFill>
              <a:srgbClr val="CCCCCC"/>
            </a:solidFill>
            <a:ln w="9525">
              <a:noFill/>
            </a:ln>
          </p:spPr>
          <p:txBody>
            <a:bodyPr/>
            <a:p>
              <a:endParaRPr lang="zh-CN" altLang="en-US" sz="1430"/>
            </a:p>
          </p:txBody>
        </p:sp>
        <p:sp>
          <p:nvSpPr>
            <p:cNvPr id="28709" name="矩形 28708"/>
            <p:cNvSpPr/>
            <p:nvPr/>
          </p:nvSpPr>
          <p:spPr>
            <a:xfrm flipV="1">
              <a:off x="6789" y="3656"/>
              <a:ext cx="132" cy="121"/>
            </a:xfrm>
            <a:prstGeom prst="rect">
              <a:avLst/>
            </a:prstGeom>
            <a:solidFill>
              <a:srgbClr val="FF9900"/>
            </a:solidFill>
            <a:ln w="9525">
              <a:noFill/>
            </a:ln>
          </p:spPr>
          <p:txBody>
            <a:bodyPr/>
            <a:p>
              <a:endParaRPr lang="zh-CN" altLang="en-US" sz="1430"/>
            </a:p>
          </p:txBody>
        </p:sp>
        <p:sp>
          <p:nvSpPr>
            <p:cNvPr id="28710" name="矩形 28709"/>
            <p:cNvSpPr/>
            <p:nvPr/>
          </p:nvSpPr>
          <p:spPr>
            <a:xfrm flipV="1">
              <a:off x="6921" y="3656"/>
              <a:ext cx="131" cy="121"/>
            </a:xfrm>
            <a:prstGeom prst="rect">
              <a:avLst/>
            </a:prstGeom>
            <a:solidFill>
              <a:srgbClr val="990000"/>
            </a:solidFill>
            <a:ln w="9525">
              <a:noFill/>
            </a:ln>
          </p:spPr>
          <p:txBody>
            <a:bodyPr/>
            <a:p>
              <a:endParaRPr lang="zh-CN" altLang="en-US" sz="1430"/>
            </a:p>
          </p:txBody>
        </p:sp>
        <p:sp>
          <p:nvSpPr>
            <p:cNvPr id="28711" name="矩形 28710"/>
            <p:cNvSpPr/>
            <p:nvPr/>
          </p:nvSpPr>
          <p:spPr>
            <a:xfrm flipV="1">
              <a:off x="7052" y="3656"/>
              <a:ext cx="132" cy="121"/>
            </a:xfrm>
            <a:prstGeom prst="rect">
              <a:avLst/>
            </a:prstGeom>
            <a:solidFill>
              <a:schemeClr val="tx1"/>
            </a:solidFill>
            <a:ln w="9525">
              <a:noFill/>
            </a:ln>
          </p:spPr>
          <p:txBody>
            <a:bodyPr/>
            <a:p>
              <a:endParaRPr lang="zh-CN" altLang="en-US" sz="1430"/>
            </a:p>
          </p:txBody>
        </p:sp>
      </p:grpSp>
      <p:grpSp>
        <p:nvGrpSpPr>
          <p:cNvPr id="28745" name="组合 28744"/>
          <p:cNvGrpSpPr/>
          <p:nvPr userDrawn="1"/>
        </p:nvGrpSpPr>
        <p:grpSpPr>
          <a:xfrm>
            <a:off x="12468836" y="5958417"/>
            <a:ext cx="987092" cy="182940"/>
            <a:chOff x="6657" y="3941"/>
            <a:chExt cx="527" cy="121"/>
          </a:xfrm>
        </p:grpSpPr>
        <p:sp>
          <p:nvSpPr>
            <p:cNvPr id="28712" name="矩形 28711"/>
            <p:cNvSpPr/>
            <p:nvPr/>
          </p:nvSpPr>
          <p:spPr>
            <a:xfrm flipV="1">
              <a:off x="6789" y="3941"/>
              <a:ext cx="132" cy="121"/>
            </a:xfrm>
            <a:prstGeom prst="rect">
              <a:avLst/>
            </a:prstGeom>
            <a:solidFill>
              <a:srgbClr val="CCFF99"/>
            </a:solidFill>
            <a:ln w="9525">
              <a:noFill/>
            </a:ln>
          </p:spPr>
          <p:txBody>
            <a:bodyPr/>
            <a:p>
              <a:endParaRPr lang="zh-CN" altLang="en-US" sz="1430"/>
            </a:p>
          </p:txBody>
        </p:sp>
        <p:sp>
          <p:nvSpPr>
            <p:cNvPr id="28713" name="矩形 28712"/>
            <p:cNvSpPr/>
            <p:nvPr/>
          </p:nvSpPr>
          <p:spPr>
            <a:xfrm flipV="1">
              <a:off x="6921" y="3941"/>
              <a:ext cx="131" cy="121"/>
            </a:xfrm>
            <a:prstGeom prst="rect">
              <a:avLst/>
            </a:prstGeom>
            <a:solidFill>
              <a:srgbClr val="669900"/>
            </a:solidFill>
            <a:ln w="9525">
              <a:noFill/>
            </a:ln>
          </p:spPr>
          <p:txBody>
            <a:bodyPr/>
            <a:p>
              <a:endParaRPr lang="zh-CN" altLang="en-US" sz="1430"/>
            </a:p>
          </p:txBody>
        </p:sp>
        <p:sp>
          <p:nvSpPr>
            <p:cNvPr id="28714" name="矩形 28713"/>
            <p:cNvSpPr/>
            <p:nvPr/>
          </p:nvSpPr>
          <p:spPr>
            <a:xfrm flipV="1">
              <a:off x="7052" y="3941"/>
              <a:ext cx="132" cy="121"/>
            </a:xfrm>
            <a:prstGeom prst="rect">
              <a:avLst/>
            </a:prstGeom>
            <a:solidFill>
              <a:schemeClr val="tx1"/>
            </a:solidFill>
            <a:ln w="9525">
              <a:noFill/>
            </a:ln>
          </p:spPr>
          <p:txBody>
            <a:bodyPr/>
            <a:p>
              <a:endParaRPr lang="zh-CN" altLang="en-US" sz="1430"/>
            </a:p>
          </p:txBody>
        </p:sp>
        <p:sp>
          <p:nvSpPr>
            <p:cNvPr id="28715" name="矩形 28714"/>
            <p:cNvSpPr/>
            <p:nvPr/>
          </p:nvSpPr>
          <p:spPr>
            <a:xfrm flipV="1">
              <a:off x="6657" y="3941"/>
              <a:ext cx="132" cy="121"/>
            </a:xfrm>
            <a:prstGeom prst="rect">
              <a:avLst/>
            </a:prstGeom>
            <a:solidFill>
              <a:srgbClr val="CCCCCC"/>
            </a:solidFill>
            <a:ln w="9525">
              <a:noFill/>
            </a:ln>
          </p:spPr>
          <p:txBody>
            <a:bodyPr/>
            <a:p>
              <a:endParaRPr lang="zh-CN" altLang="en-US" sz="1430"/>
            </a:p>
          </p:txBody>
        </p:sp>
      </p:grpSp>
      <p:grpSp>
        <p:nvGrpSpPr>
          <p:cNvPr id="28742" name="组合 28741"/>
          <p:cNvGrpSpPr/>
          <p:nvPr userDrawn="1"/>
        </p:nvGrpSpPr>
        <p:grpSpPr>
          <a:xfrm>
            <a:off x="12468836" y="6697738"/>
            <a:ext cx="987092" cy="182941"/>
            <a:chOff x="6657" y="4430"/>
            <a:chExt cx="527" cy="121"/>
          </a:xfrm>
        </p:grpSpPr>
        <p:sp>
          <p:nvSpPr>
            <p:cNvPr id="28716" name="矩形 28715"/>
            <p:cNvSpPr/>
            <p:nvPr/>
          </p:nvSpPr>
          <p:spPr>
            <a:xfrm flipV="1">
              <a:off x="6789" y="4430"/>
              <a:ext cx="132" cy="121"/>
            </a:xfrm>
            <a:prstGeom prst="rect">
              <a:avLst/>
            </a:prstGeom>
            <a:solidFill>
              <a:schemeClr val="hlink"/>
            </a:solidFill>
            <a:ln w="9525">
              <a:noFill/>
            </a:ln>
          </p:spPr>
          <p:txBody>
            <a:bodyPr/>
            <a:p>
              <a:endParaRPr lang="zh-CN" altLang="en-US" sz="1430"/>
            </a:p>
          </p:txBody>
        </p:sp>
        <p:sp>
          <p:nvSpPr>
            <p:cNvPr id="28717" name="矩形 28716"/>
            <p:cNvSpPr/>
            <p:nvPr/>
          </p:nvSpPr>
          <p:spPr>
            <a:xfrm flipV="1">
              <a:off x="6921" y="4430"/>
              <a:ext cx="131" cy="121"/>
            </a:xfrm>
            <a:prstGeom prst="rect">
              <a:avLst/>
            </a:prstGeom>
            <a:solidFill>
              <a:srgbClr val="006699"/>
            </a:solidFill>
            <a:ln w="9525">
              <a:noFill/>
            </a:ln>
          </p:spPr>
          <p:txBody>
            <a:bodyPr/>
            <a:p>
              <a:endParaRPr lang="zh-CN" altLang="en-US" sz="1430"/>
            </a:p>
          </p:txBody>
        </p:sp>
        <p:sp>
          <p:nvSpPr>
            <p:cNvPr id="28718" name="矩形 28717"/>
            <p:cNvSpPr/>
            <p:nvPr/>
          </p:nvSpPr>
          <p:spPr>
            <a:xfrm flipV="1">
              <a:off x="7052" y="4430"/>
              <a:ext cx="132" cy="121"/>
            </a:xfrm>
            <a:prstGeom prst="rect">
              <a:avLst/>
            </a:prstGeom>
            <a:solidFill>
              <a:schemeClr val="tx1"/>
            </a:solidFill>
            <a:ln w="9525">
              <a:noFill/>
            </a:ln>
          </p:spPr>
          <p:txBody>
            <a:bodyPr/>
            <a:p>
              <a:endParaRPr lang="zh-CN" altLang="en-US" sz="1430"/>
            </a:p>
          </p:txBody>
        </p:sp>
        <p:sp>
          <p:nvSpPr>
            <p:cNvPr id="28719" name="矩形 28718"/>
            <p:cNvSpPr/>
            <p:nvPr/>
          </p:nvSpPr>
          <p:spPr>
            <a:xfrm flipV="1">
              <a:off x="6657" y="4430"/>
              <a:ext cx="132" cy="121"/>
            </a:xfrm>
            <a:prstGeom prst="rect">
              <a:avLst/>
            </a:prstGeom>
            <a:solidFill>
              <a:srgbClr val="99CCFF"/>
            </a:solidFill>
            <a:ln w="9525">
              <a:noFill/>
            </a:ln>
          </p:spPr>
          <p:txBody>
            <a:bodyPr/>
            <a:p>
              <a:endParaRPr lang="zh-CN" altLang="en-US" sz="1430"/>
            </a:p>
          </p:txBody>
        </p:sp>
      </p:grpSp>
      <p:grpSp>
        <p:nvGrpSpPr>
          <p:cNvPr id="28748" name="组合 28747"/>
          <p:cNvGrpSpPr/>
          <p:nvPr userDrawn="1"/>
        </p:nvGrpSpPr>
        <p:grpSpPr>
          <a:xfrm>
            <a:off x="12468836" y="5033131"/>
            <a:ext cx="987092" cy="184452"/>
            <a:chOff x="6657" y="3329"/>
            <a:chExt cx="527" cy="122"/>
          </a:xfrm>
        </p:grpSpPr>
        <p:sp>
          <p:nvSpPr>
            <p:cNvPr id="28720" name="矩形 28719"/>
            <p:cNvSpPr/>
            <p:nvPr/>
          </p:nvSpPr>
          <p:spPr>
            <a:xfrm flipV="1">
              <a:off x="6789" y="3329"/>
              <a:ext cx="132" cy="122"/>
            </a:xfrm>
            <a:prstGeom prst="rect">
              <a:avLst/>
            </a:prstGeom>
            <a:solidFill>
              <a:srgbClr val="FF9900"/>
            </a:solidFill>
            <a:ln w="9525">
              <a:noFill/>
            </a:ln>
          </p:spPr>
          <p:txBody>
            <a:bodyPr/>
            <a:p>
              <a:endParaRPr lang="zh-CN" altLang="en-US" sz="1430"/>
            </a:p>
          </p:txBody>
        </p:sp>
        <p:sp>
          <p:nvSpPr>
            <p:cNvPr id="28721" name="矩形 28720"/>
            <p:cNvSpPr/>
            <p:nvPr/>
          </p:nvSpPr>
          <p:spPr>
            <a:xfrm flipV="1">
              <a:off x="6921" y="3329"/>
              <a:ext cx="131" cy="122"/>
            </a:xfrm>
            <a:prstGeom prst="rect">
              <a:avLst/>
            </a:prstGeom>
            <a:solidFill>
              <a:srgbClr val="99660A"/>
            </a:solidFill>
            <a:ln w="9525">
              <a:noFill/>
            </a:ln>
          </p:spPr>
          <p:txBody>
            <a:bodyPr/>
            <a:p>
              <a:endParaRPr lang="zh-CN" altLang="en-US" sz="1430"/>
            </a:p>
          </p:txBody>
        </p:sp>
        <p:sp>
          <p:nvSpPr>
            <p:cNvPr id="28722" name="矩形 28721"/>
            <p:cNvSpPr/>
            <p:nvPr/>
          </p:nvSpPr>
          <p:spPr>
            <a:xfrm flipV="1">
              <a:off x="7052" y="3329"/>
              <a:ext cx="132" cy="122"/>
            </a:xfrm>
            <a:prstGeom prst="rect">
              <a:avLst/>
            </a:prstGeom>
            <a:solidFill>
              <a:srgbClr val="990000"/>
            </a:solidFill>
            <a:ln w="9525">
              <a:noFill/>
            </a:ln>
          </p:spPr>
          <p:txBody>
            <a:bodyPr/>
            <a:p>
              <a:endParaRPr lang="zh-CN" altLang="en-US" sz="1430"/>
            </a:p>
          </p:txBody>
        </p:sp>
        <p:sp>
          <p:nvSpPr>
            <p:cNvPr id="28723" name="矩形 28722"/>
            <p:cNvSpPr/>
            <p:nvPr/>
          </p:nvSpPr>
          <p:spPr>
            <a:xfrm flipV="1">
              <a:off x="6657" y="3329"/>
              <a:ext cx="132" cy="122"/>
            </a:xfrm>
            <a:prstGeom prst="rect">
              <a:avLst/>
            </a:prstGeom>
            <a:solidFill>
              <a:srgbClr val="FFCC99"/>
            </a:solidFill>
            <a:ln w="9525">
              <a:noFill/>
            </a:ln>
          </p:spPr>
          <p:txBody>
            <a:bodyPr/>
            <a:p>
              <a:endParaRPr lang="zh-CN" altLang="en-US" sz="1430"/>
            </a:p>
          </p:txBody>
        </p:sp>
      </p:grpSp>
      <p:grpSp>
        <p:nvGrpSpPr>
          <p:cNvPr id="28750" name="组合 28749"/>
          <p:cNvGrpSpPr/>
          <p:nvPr userDrawn="1"/>
        </p:nvGrpSpPr>
        <p:grpSpPr>
          <a:xfrm>
            <a:off x="12468836" y="4600727"/>
            <a:ext cx="987092" cy="182940"/>
            <a:chOff x="6657" y="3043"/>
            <a:chExt cx="527" cy="121"/>
          </a:xfrm>
        </p:grpSpPr>
        <p:sp>
          <p:nvSpPr>
            <p:cNvPr id="28724" name="矩形 28723"/>
            <p:cNvSpPr/>
            <p:nvPr/>
          </p:nvSpPr>
          <p:spPr>
            <a:xfrm flipV="1">
              <a:off x="6921" y="3043"/>
              <a:ext cx="131" cy="121"/>
            </a:xfrm>
            <a:prstGeom prst="rect">
              <a:avLst/>
            </a:prstGeom>
            <a:solidFill>
              <a:srgbClr val="FF9900"/>
            </a:solidFill>
            <a:ln w="9525">
              <a:noFill/>
            </a:ln>
          </p:spPr>
          <p:txBody>
            <a:bodyPr/>
            <a:p>
              <a:endParaRPr lang="zh-CN" altLang="en-US" sz="1430"/>
            </a:p>
          </p:txBody>
        </p:sp>
        <p:sp>
          <p:nvSpPr>
            <p:cNvPr id="28725" name="矩形 28724"/>
            <p:cNvSpPr/>
            <p:nvPr/>
          </p:nvSpPr>
          <p:spPr>
            <a:xfrm flipV="1">
              <a:off x="7052" y="3043"/>
              <a:ext cx="132" cy="121"/>
            </a:xfrm>
            <a:prstGeom prst="rect">
              <a:avLst/>
            </a:prstGeom>
            <a:solidFill>
              <a:srgbClr val="CCCCCC"/>
            </a:solidFill>
            <a:ln w="9525">
              <a:noFill/>
            </a:ln>
          </p:spPr>
          <p:txBody>
            <a:bodyPr/>
            <a:p>
              <a:endParaRPr lang="zh-CN" altLang="en-US" sz="1430"/>
            </a:p>
          </p:txBody>
        </p:sp>
        <p:sp>
          <p:nvSpPr>
            <p:cNvPr id="28726" name="矩形 28725"/>
            <p:cNvSpPr/>
            <p:nvPr/>
          </p:nvSpPr>
          <p:spPr>
            <a:xfrm flipV="1">
              <a:off x="6657" y="3043"/>
              <a:ext cx="132" cy="121"/>
            </a:xfrm>
            <a:prstGeom prst="rect">
              <a:avLst/>
            </a:prstGeom>
            <a:solidFill>
              <a:srgbClr val="99CCFF"/>
            </a:solidFill>
            <a:ln w="9525">
              <a:noFill/>
            </a:ln>
          </p:spPr>
          <p:txBody>
            <a:bodyPr/>
            <a:p>
              <a:endParaRPr lang="zh-CN" altLang="en-US" sz="1430"/>
            </a:p>
          </p:txBody>
        </p:sp>
        <p:sp>
          <p:nvSpPr>
            <p:cNvPr id="28727" name="矩形 28726"/>
            <p:cNvSpPr/>
            <p:nvPr/>
          </p:nvSpPr>
          <p:spPr>
            <a:xfrm flipV="1">
              <a:off x="6789" y="3043"/>
              <a:ext cx="132" cy="121"/>
            </a:xfrm>
            <a:prstGeom prst="rect">
              <a:avLst/>
            </a:prstGeom>
            <a:solidFill>
              <a:srgbClr val="669900"/>
            </a:solidFill>
            <a:ln w="9525">
              <a:noFill/>
            </a:ln>
          </p:spPr>
          <p:txBody>
            <a:bodyPr/>
            <a:p>
              <a:endParaRPr lang="zh-CN" altLang="en-US" sz="1430"/>
            </a:p>
          </p:txBody>
        </p:sp>
      </p:grpSp>
      <p:grpSp>
        <p:nvGrpSpPr>
          <p:cNvPr id="28749" name="组合 28748"/>
          <p:cNvGrpSpPr/>
          <p:nvPr userDrawn="1"/>
        </p:nvGrpSpPr>
        <p:grpSpPr>
          <a:xfrm>
            <a:off x="12468836" y="4355798"/>
            <a:ext cx="987092" cy="182940"/>
            <a:chOff x="6657" y="2881"/>
            <a:chExt cx="527" cy="121"/>
          </a:xfrm>
        </p:grpSpPr>
        <p:sp>
          <p:nvSpPr>
            <p:cNvPr id="28728" name="矩形 28727"/>
            <p:cNvSpPr/>
            <p:nvPr/>
          </p:nvSpPr>
          <p:spPr>
            <a:xfrm flipV="1">
              <a:off x="6921" y="2881"/>
              <a:ext cx="131" cy="121"/>
            </a:xfrm>
            <a:prstGeom prst="rect">
              <a:avLst/>
            </a:prstGeom>
            <a:solidFill>
              <a:srgbClr val="B2B2B2"/>
            </a:solidFill>
            <a:ln w="9525">
              <a:noFill/>
            </a:ln>
          </p:spPr>
          <p:txBody>
            <a:bodyPr/>
            <a:p>
              <a:endParaRPr lang="zh-CN" altLang="en-US" sz="1430"/>
            </a:p>
          </p:txBody>
        </p:sp>
        <p:sp>
          <p:nvSpPr>
            <p:cNvPr id="28729" name="矩形 28728"/>
            <p:cNvSpPr/>
            <p:nvPr/>
          </p:nvSpPr>
          <p:spPr>
            <a:xfrm flipV="1">
              <a:off x="7052" y="2881"/>
              <a:ext cx="132" cy="121"/>
            </a:xfrm>
            <a:prstGeom prst="rect">
              <a:avLst/>
            </a:prstGeom>
            <a:solidFill>
              <a:srgbClr val="EAEAEA"/>
            </a:solidFill>
            <a:ln w="9525">
              <a:noFill/>
            </a:ln>
          </p:spPr>
          <p:txBody>
            <a:bodyPr/>
            <a:p>
              <a:endParaRPr lang="zh-CN" altLang="en-US" sz="1430"/>
            </a:p>
          </p:txBody>
        </p:sp>
        <p:sp>
          <p:nvSpPr>
            <p:cNvPr id="28730" name="矩形 28729"/>
            <p:cNvSpPr/>
            <p:nvPr/>
          </p:nvSpPr>
          <p:spPr>
            <a:xfrm flipV="1">
              <a:off x="6657" y="2881"/>
              <a:ext cx="132" cy="121"/>
            </a:xfrm>
            <a:prstGeom prst="rect">
              <a:avLst/>
            </a:prstGeom>
            <a:solidFill>
              <a:srgbClr val="990000"/>
            </a:solidFill>
            <a:ln w="9525">
              <a:noFill/>
            </a:ln>
          </p:spPr>
          <p:txBody>
            <a:bodyPr/>
            <a:p>
              <a:endParaRPr lang="zh-CN" altLang="en-US" sz="1430"/>
            </a:p>
          </p:txBody>
        </p:sp>
        <p:sp>
          <p:nvSpPr>
            <p:cNvPr id="28731" name="矩形 28730"/>
            <p:cNvSpPr/>
            <p:nvPr/>
          </p:nvSpPr>
          <p:spPr>
            <a:xfrm flipV="1">
              <a:off x="6789" y="2881"/>
              <a:ext cx="132" cy="121"/>
            </a:xfrm>
            <a:prstGeom prst="rect">
              <a:avLst/>
            </a:prstGeom>
            <a:solidFill>
              <a:schemeClr val="tx1"/>
            </a:solidFill>
            <a:ln w="9525">
              <a:noFill/>
            </a:ln>
          </p:spPr>
          <p:txBody>
            <a:bodyPr/>
            <a:p>
              <a:endParaRPr lang="zh-CN" altLang="en-US" sz="1430"/>
            </a:p>
          </p:txBody>
        </p:sp>
      </p:grpSp>
      <p:sp>
        <p:nvSpPr>
          <p:cNvPr id="28734" name="矩形 28733"/>
          <p:cNvSpPr/>
          <p:nvPr userDrawn="1"/>
        </p:nvSpPr>
        <p:spPr>
          <a:xfrm>
            <a:off x="12266548" y="2263322"/>
            <a:ext cx="1399161" cy="2654905"/>
          </a:xfrm>
          <a:prstGeom prst="rect">
            <a:avLst/>
          </a:prstGeom>
          <a:noFill/>
          <a:ln w="9525">
            <a:noFill/>
          </a:ln>
        </p:spPr>
        <p:txBody>
          <a:bodyPr lIns="83601" tIns="41801" rIns="83601" bIns="41801"/>
          <a:lstStyle>
            <a:lvl1pPr marL="0" lvl="0" indent="0" algn="l" defTabSz="878205"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defRPr sz="1800" b="1" u="none" kern="1200" baseline="0">
                <a:solidFill>
                  <a:schemeClr val="tx1"/>
                </a:solidFill>
                <a:latin typeface="FrutigerNext LT Regular" charset="0"/>
                <a:ea typeface="华文细黑" panose="02010600040101010101" pitchFamily="2" charset="-122"/>
              </a:defRPr>
            </a:lvl1pPr>
            <a:lvl2pPr marL="440055" lvl="1" indent="0" algn="l" defTabSz="878205" rtl="0" eaLnBrk="1" fontAlgn="base" latinLnBrk="0" hangingPunct="1">
              <a:lnSpc>
                <a:spcPct val="140000"/>
              </a:lnSpc>
              <a:spcBef>
                <a:spcPct val="0"/>
              </a:spcBef>
              <a:spcAft>
                <a:spcPct val="0"/>
              </a:spcAft>
              <a:buClr>
                <a:schemeClr val="tx1"/>
              </a:buClr>
              <a:buSzPct val="50000"/>
              <a:buFont typeface="Wingdings" panose="05000000000000000000" pitchFamily="2" charset="2"/>
              <a:buChar char="p"/>
              <a:defRPr sz="1800" b="0" i="0" u="none" kern="1200" baseline="0">
                <a:solidFill>
                  <a:schemeClr val="tx1"/>
                </a:solidFill>
                <a:latin typeface="FrutigerNext LT Regular" charset="0"/>
                <a:ea typeface="华文细黑" panose="02010600040101010101" pitchFamily="2" charset="-122"/>
              </a:defRPr>
            </a:lvl2pPr>
            <a:lvl3pPr marL="440055" lvl="2" indent="0" algn="l" defTabSz="878205" rtl="0" eaLnBrk="1" fontAlgn="base" latinLnBrk="0" hangingPunct="1">
              <a:lnSpc>
                <a:spcPct val="140000"/>
              </a:lnSpc>
              <a:spcBef>
                <a:spcPct val="0"/>
              </a:spcBef>
              <a:spcAft>
                <a:spcPct val="0"/>
              </a:spcAft>
              <a:buClrTx/>
              <a:buSzPct val="50000"/>
              <a:buFont typeface="Wingdings" panose="05000000000000000000" pitchFamily="2" charset="2"/>
              <a:buChar char="n"/>
              <a:defRPr sz="1500" b="0" i="0" u="none" kern="1200" baseline="0">
                <a:solidFill>
                  <a:schemeClr val="tx1"/>
                </a:solidFill>
                <a:latin typeface="FrutigerNext LT Light" pitchFamily="34" charset="0"/>
                <a:ea typeface="华文细黑" panose="02010600040101010101" pitchFamily="2" charset="-122"/>
              </a:defRPr>
            </a:lvl3pPr>
            <a:lvl4pPr marL="440055" lvl="3" indent="0" algn="l" defTabSz="878205" rtl="0" eaLnBrk="1" fontAlgn="base" latinLnBrk="0" hangingPunct="1">
              <a:lnSpc>
                <a:spcPct val="140000"/>
              </a:lnSpc>
              <a:spcBef>
                <a:spcPct val="0"/>
              </a:spcBef>
              <a:spcAft>
                <a:spcPct val="0"/>
              </a:spcAft>
              <a:buClrTx/>
              <a:buSzTx/>
              <a:buFontTx/>
              <a:buChar char="–"/>
              <a:defRPr sz="1300" b="0" i="0" u="none" kern="1200" baseline="0">
                <a:solidFill>
                  <a:schemeClr val="tx1"/>
                </a:solidFill>
                <a:latin typeface="FrutigerNext LT Medium" pitchFamily="34" charset="0"/>
                <a:ea typeface="华文细黑" panose="02010600040101010101" pitchFamily="2" charset="-122"/>
              </a:defRPr>
            </a:lvl4pPr>
            <a:lvl5pPr marL="440055" lvl="4" indent="0" algn="l" defTabSz="878205" rtl="0" eaLnBrk="1" fontAlgn="base" latinLnBrk="0" hangingPunct="1">
              <a:lnSpc>
                <a:spcPct val="140000"/>
              </a:lnSpc>
              <a:spcBef>
                <a:spcPct val="0"/>
              </a:spcBef>
              <a:spcAft>
                <a:spcPct val="0"/>
              </a:spcAft>
              <a:buClrTx/>
              <a:buSzTx/>
              <a:buFont typeface="FrutigerNext LT Medium" pitchFamily="34" charset="0"/>
              <a:buChar char="~"/>
              <a:defRPr sz="1100" b="0" i="0" u="none" kern="1200" baseline="0">
                <a:solidFill>
                  <a:schemeClr val="tx1"/>
                </a:solidFill>
                <a:latin typeface="FrutigerNext LT Medium" pitchFamily="34" charset="0"/>
                <a:ea typeface="华文细黑" panose="02010600040101010101" pitchFamily="2" charset="-122"/>
              </a:defRPr>
            </a:lvl5pPr>
          </a:lstStyle>
          <a:p>
            <a:pPr lvl="0">
              <a:lnSpc>
                <a:spcPct val="120000"/>
              </a:lnSpc>
              <a:buNone/>
            </a:pPr>
            <a:r>
              <a:rPr lang="zh-CN" altLang="en-US" sz="1145" b="0" dirty="0">
                <a:solidFill>
                  <a:schemeClr val="bg1"/>
                </a:solidFill>
                <a:latin typeface="华文细黑" panose="02010600040101010101" pitchFamily="2" charset="-122"/>
              </a:rPr>
              <a:t>配色参考方案：</a:t>
            </a:r>
            <a:endParaRPr lang="zh-CN" altLang="en-US" sz="1145" b="0" dirty="0">
              <a:solidFill>
                <a:schemeClr val="bg1"/>
              </a:solidFill>
              <a:latin typeface="华文细黑" panose="02010600040101010101" pitchFamily="2" charset="-122"/>
            </a:endParaRPr>
          </a:p>
          <a:p>
            <a:pPr lvl="0">
              <a:lnSpc>
                <a:spcPct val="120000"/>
              </a:lnSpc>
              <a:buNone/>
            </a:pPr>
            <a:r>
              <a:rPr lang="zh-CN" altLang="en-US" sz="1145" b="0" dirty="0">
                <a:solidFill>
                  <a:schemeClr val="bg1"/>
                </a:solidFill>
                <a:latin typeface="华文细黑" panose="02010600040101010101" pitchFamily="2" charset="-122"/>
              </a:rPr>
              <a:t>建议同一页面内不超过四种颜色，以下是９组配色方案，同一页面内只选择一组使用。</a:t>
            </a:r>
            <a:endParaRPr lang="en-US" altLang="zh-CN" sz="1145" b="0">
              <a:solidFill>
                <a:schemeClr val="bg1"/>
              </a:solidFill>
              <a:latin typeface="华文细黑" panose="02010600040101010101" pitchFamily="2" charset="-122"/>
            </a:endParaRPr>
          </a:p>
          <a:p>
            <a:pPr lvl="0">
              <a:lnSpc>
                <a:spcPct val="120000"/>
              </a:lnSpc>
              <a:buNone/>
            </a:pPr>
            <a:r>
              <a:rPr lang="zh-CN" altLang="en-US" sz="1145" b="0" dirty="0">
                <a:solidFill>
                  <a:schemeClr val="bg1"/>
                </a:solidFill>
                <a:latin typeface="华文细黑" panose="02010600040101010101" pitchFamily="2" charset="-122"/>
              </a:rPr>
              <a:t>（仅供参考）</a:t>
            </a:r>
            <a:endParaRPr lang="zh-CN" altLang="en-US" sz="1145" b="0" dirty="0">
              <a:solidFill>
                <a:schemeClr val="bg1"/>
              </a:solidFill>
              <a:latin typeface="华文细黑" panose="02010600040101010101" pitchFamily="2" charset="-122"/>
            </a:endParaRPr>
          </a:p>
          <a:p>
            <a:pPr lvl="0">
              <a:lnSpc>
                <a:spcPct val="125000"/>
              </a:lnSpc>
              <a:buNone/>
            </a:pPr>
            <a:endParaRPr lang="en-US" altLang="zh-CN" sz="1145" b="0">
              <a:solidFill>
                <a:schemeClr val="bg1"/>
              </a:solidFill>
              <a:latin typeface="华文细黑" panose="02010600040101010101" pitchFamily="2" charset="-122"/>
            </a:endParaRPr>
          </a:p>
          <a:p>
            <a:pPr lvl="0">
              <a:lnSpc>
                <a:spcPct val="125000"/>
              </a:lnSpc>
            </a:pPr>
            <a:endParaRPr lang="en-US" altLang="zh-CN" sz="1145" b="0">
              <a:solidFill>
                <a:schemeClr val="bg1"/>
              </a:solidFill>
              <a:latin typeface="华文细黑" panose="02010600040101010101" pitchFamily="2" charset="-122"/>
            </a:endParaRPr>
          </a:p>
          <a:p>
            <a:pPr lvl="0">
              <a:lnSpc>
                <a:spcPct val="125000"/>
              </a:lnSpc>
            </a:pPr>
            <a:endParaRPr lang="zh-CN" altLang="en-US" sz="1145" b="0" dirty="0">
              <a:solidFill>
                <a:schemeClr val="bg1"/>
              </a:solidFill>
              <a:latin typeface="华文细黑" panose="02010600040101010101" pitchFamily="2" charset="-122"/>
            </a:endParaRPr>
          </a:p>
        </p:txBody>
      </p:sp>
      <p:sp>
        <p:nvSpPr>
          <p:cNvPr id="28737" name="矩形 28736"/>
          <p:cNvSpPr/>
          <p:nvPr userDrawn="1"/>
        </p:nvSpPr>
        <p:spPr>
          <a:xfrm>
            <a:off x="12266548" y="-61988"/>
            <a:ext cx="1399161" cy="837595"/>
          </a:xfrm>
          <a:prstGeom prst="rect">
            <a:avLst/>
          </a:prstGeom>
          <a:noFill/>
          <a:ln w="9525">
            <a:noFill/>
          </a:ln>
        </p:spPr>
        <p:txBody>
          <a:bodyPr lIns="83601" tIns="41801" rIns="83601" bIns="41801"/>
          <a:lstStyle>
            <a:lvl1pPr marL="0" lvl="0" indent="0" algn="l" defTabSz="878205"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defRPr sz="1800" b="1" u="none" kern="1200" baseline="0">
                <a:solidFill>
                  <a:schemeClr val="tx1"/>
                </a:solidFill>
                <a:latin typeface="FrutigerNext LT Regular" charset="0"/>
                <a:ea typeface="华文细黑" panose="02010600040101010101" pitchFamily="2" charset="-122"/>
              </a:defRPr>
            </a:lvl1pPr>
            <a:lvl2pPr marL="440055" lvl="1" indent="0" algn="l" defTabSz="878205" rtl="0" eaLnBrk="1" fontAlgn="base" latinLnBrk="0" hangingPunct="1">
              <a:lnSpc>
                <a:spcPct val="140000"/>
              </a:lnSpc>
              <a:spcBef>
                <a:spcPct val="0"/>
              </a:spcBef>
              <a:spcAft>
                <a:spcPct val="0"/>
              </a:spcAft>
              <a:buClr>
                <a:schemeClr val="tx1"/>
              </a:buClr>
              <a:buSzPct val="50000"/>
              <a:buFont typeface="Wingdings" panose="05000000000000000000" pitchFamily="2" charset="2"/>
              <a:buChar char="p"/>
              <a:defRPr sz="1800" b="0" i="0" u="none" kern="1200" baseline="0">
                <a:solidFill>
                  <a:schemeClr val="tx1"/>
                </a:solidFill>
                <a:latin typeface="FrutigerNext LT Regular" charset="0"/>
                <a:ea typeface="华文细黑" panose="02010600040101010101" pitchFamily="2" charset="-122"/>
              </a:defRPr>
            </a:lvl2pPr>
            <a:lvl3pPr marL="440055" lvl="2" indent="0" algn="l" defTabSz="878205" rtl="0" eaLnBrk="1" fontAlgn="base" latinLnBrk="0" hangingPunct="1">
              <a:lnSpc>
                <a:spcPct val="140000"/>
              </a:lnSpc>
              <a:spcBef>
                <a:spcPct val="0"/>
              </a:spcBef>
              <a:spcAft>
                <a:spcPct val="0"/>
              </a:spcAft>
              <a:buClrTx/>
              <a:buSzPct val="50000"/>
              <a:buFont typeface="Wingdings" panose="05000000000000000000" pitchFamily="2" charset="2"/>
              <a:buChar char="n"/>
              <a:defRPr sz="1500" b="0" i="0" u="none" kern="1200" baseline="0">
                <a:solidFill>
                  <a:schemeClr val="tx1"/>
                </a:solidFill>
                <a:latin typeface="FrutigerNext LT Light" pitchFamily="34" charset="0"/>
                <a:ea typeface="华文细黑" panose="02010600040101010101" pitchFamily="2" charset="-122"/>
              </a:defRPr>
            </a:lvl3pPr>
            <a:lvl4pPr marL="440055" lvl="3" indent="0" algn="l" defTabSz="878205" rtl="0" eaLnBrk="1" fontAlgn="base" latinLnBrk="0" hangingPunct="1">
              <a:lnSpc>
                <a:spcPct val="140000"/>
              </a:lnSpc>
              <a:spcBef>
                <a:spcPct val="0"/>
              </a:spcBef>
              <a:spcAft>
                <a:spcPct val="0"/>
              </a:spcAft>
              <a:buClrTx/>
              <a:buSzTx/>
              <a:buFontTx/>
              <a:buChar char="–"/>
              <a:defRPr sz="1300" b="0" i="0" u="none" kern="1200" baseline="0">
                <a:solidFill>
                  <a:schemeClr val="tx1"/>
                </a:solidFill>
                <a:latin typeface="FrutigerNext LT Medium" pitchFamily="34" charset="0"/>
                <a:ea typeface="华文细黑" panose="02010600040101010101" pitchFamily="2" charset="-122"/>
              </a:defRPr>
            </a:lvl4pPr>
            <a:lvl5pPr marL="440055" lvl="4" indent="0" algn="l" defTabSz="878205" rtl="0" eaLnBrk="1" fontAlgn="base" latinLnBrk="0" hangingPunct="1">
              <a:lnSpc>
                <a:spcPct val="140000"/>
              </a:lnSpc>
              <a:spcBef>
                <a:spcPct val="0"/>
              </a:spcBef>
              <a:spcAft>
                <a:spcPct val="0"/>
              </a:spcAft>
              <a:buClrTx/>
              <a:buSzTx/>
              <a:buFont typeface="FrutigerNext LT Medium" pitchFamily="34" charset="0"/>
              <a:buChar char="~"/>
              <a:defRPr sz="1100" b="0" i="0" u="none" kern="1200" baseline="0">
                <a:solidFill>
                  <a:schemeClr val="tx1"/>
                </a:solidFill>
                <a:latin typeface="FrutigerNext LT Medium" pitchFamily="34" charset="0"/>
                <a:ea typeface="华文细黑" panose="02010600040101010101" pitchFamily="2" charset="-122"/>
              </a:defRPr>
            </a:lvl5pPr>
          </a:lstStyle>
          <a:p>
            <a:pPr lvl="0">
              <a:lnSpc>
                <a:spcPct val="120000"/>
              </a:lnSpc>
              <a:buNone/>
            </a:pPr>
            <a:r>
              <a:rPr lang="zh-CN" altLang="en-US" sz="1145" b="0" dirty="0">
                <a:solidFill>
                  <a:schemeClr val="bg1"/>
                </a:solidFill>
                <a:latin typeface="华文细黑" panose="02010600040101010101" pitchFamily="2" charset="-122"/>
              </a:rPr>
              <a:t>客户或者合作伙伴的标志放在右上角</a:t>
            </a:r>
            <a:r>
              <a:rPr lang="en-US" altLang="zh-CN" sz="1145" b="0">
                <a:solidFill>
                  <a:schemeClr val="bg1"/>
                </a:solidFill>
                <a:latin typeface="华文细黑" panose="02010600040101010101" pitchFamily="2" charset="-122"/>
              </a:rPr>
              <a:t>.</a:t>
            </a:r>
            <a:endParaRPr lang="en-US" altLang="zh-CN" sz="1145" b="0">
              <a:solidFill>
                <a:schemeClr val="bg1"/>
              </a:solidFill>
              <a:latin typeface="华文细黑" panose="02010600040101010101" pitchFamily="2" charset="-122"/>
            </a:endParaRPr>
          </a:p>
          <a:p>
            <a:pPr lvl="0">
              <a:lnSpc>
                <a:spcPct val="125000"/>
              </a:lnSpc>
              <a:buNone/>
            </a:pPr>
            <a:endParaRPr lang="en-US" altLang="zh-CN" sz="1145" b="0">
              <a:solidFill>
                <a:schemeClr val="bg1"/>
              </a:solidFill>
              <a:latin typeface="华文细黑" panose="02010600040101010101" pitchFamily="2" charset="-122"/>
            </a:endParaRPr>
          </a:p>
          <a:p>
            <a:pPr lvl="0">
              <a:lnSpc>
                <a:spcPct val="125000"/>
              </a:lnSpc>
            </a:pPr>
            <a:endParaRPr lang="en-US" altLang="zh-CN" sz="1145" b="0">
              <a:solidFill>
                <a:schemeClr val="bg1"/>
              </a:solidFill>
              <a:latin typeface="华文细黑" panose="02010600040101010101" pitchFamily="2" charset="-122"/>
            </a:endParaRPr>
          </a:p>
          <a:p>
            <a:pPr lvl="0">
              <a:lnSpc>
                <a:spcPct val="125000"/>
              </a:lnSpc>
            </a:pPr>
            <a:endParaRPr lang="zh-CN" altLang="en-US" sz="1145" b="0" dirty="0">
              <a:solidFill>
                <a:schemeClr val="bg1"/>
              </a:solidFill>
              <a:latin typeface="华文细黑" panose="02010600040101010101" pitchFamily="2" charset="-122"/>
            </a:endParaRPr>
          </a:p>
        </p:txBody>
      </p:sp>
      <p:sp>
        <p:nvSpPr>
          <p:cNvPr id="28740" name="文本占位符 28739"/>
          <p:cNvSpPr>
            <a:spLocks noGrp="1"/>
          </p:cNvSpPr>
          <p:nvPr>
            <p:ph type="body" idx="1"/>
          </p:nvPr>
        </p:nvSpPr>
        <p:spPr>
          <a:xfrm>
            <a:off x="870965" y="1641929"/>
            <a:ext cx="10571445" cy="4194024"/>
          </a:xfrm>
          <a:prstGeom prst="rect">
            <a:avLst/>
          </a:prstGeom>
          <a:noFill/>
          <a:ln w="9525">
            <a:noFill/>
          </a:ln>
        </p:spPr>
        <p:txBody>
          <a:bodyPr lIns="87812" tIns="43907" rIns="87812" bIns="4390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aphicFrame>
        <p:nvGraphicFramePr>
          <p:cNvPr id="28751" name="Base" hidden="1"/>
          <p:cNvGraphicFramePr/>
          <p:nvPr userDrawn="1"/>
        </p:nvGraphicFramePr>
        <p:xfrm>
          <a:off x="2032250" y="1242786"/>
          <a:ext cx="8127125" cy="4372429"/>
        </p:xfrm>
        <a:graphic>
          <a:graphicData uri="http://schemas.openxmlformats.org/presentationml/2006/ole">
            <mc:AlternateContent xmlns:mc="http://schemas.openxmlformats.org/markup-compatibility/2006">
              <mc:Choice xmlns:v="urn:schemas-microsoft-com:vml" Requires="v">
                <p:oleObj spid="_x0000_s3076" name="" r:id="rId13" imgW="0" imgH="0" progId="PowerPoint.Show.8">
                  <p:embed/>
                </p:oleObj>
              </mc:Choice>
              <mc:Fallback>
                <p:oleObj name="" r:id="rId13" imgW="0" imgH="0" progId="PowerPoint.Show.8">
                  <p:embed/>
                  <p:pic>
                    <p:nvPicPr>
                      <p:cNvPr id="0" name="图片 3075"/>
                      <p:cNvPicPr/>
                      <p:nvPr/>
                    </p:nvPicPr>
                    <p:blipFill>
                      <a:blip/>
                      <a:stretch>
                        <a:fillRect/>
                      </a:stretch>
                    </p:blipFill>
                    <p:spPr>
                      <a:xfrm>
                        <a:off x="2032250" y="1242786"/>
                        <a:ext cx="8127125" cy="4372429"/>
                      </a:xfrm>
                      <a:prstGeom prst="rect">
                        <a:avLst/>
                      </a:prstGeom>
                      <a:noFill/>
                      <a:ln w="38100">
                        <a:noFill/>
                        <a:miter/>
                      </a:ln>
                    </p:spPr>
                  </p:pic>
                </p:oleObj>
              </mc:Fallback>
            </mc:AlternateContent>
          </a:graphicData>
        </a:graphic>
      </p:graphicFrame>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0" lvl="0" indent="0" algn="l" defTabSz="836295" rtl="0" eaLnBrk="1" fontAlgn="base" latinLnBrk="0" hangingPunct="1">
        <a:lnSpc>
          <a:spcPct val="100000"/>
        </a:lnSpc>
        <a:spcBef>
          <a:spcPct val="0"/>
        </a:spcBef>
        <a:spcAft>
          <a:spcPct val="0"/>
        </a:spcAft>
        <a:buNone/>
        <a:defRPr sz="3240" b="0" i="0" u="none" kern="1200" baseline="0">
          <a:solidFill>
            <a:srgbClr val="990000"/>
          </a:solidFill>
          <a:latin typeface="+mj-lt"/>
          <a:ea typeface="+mj-ea"/>
          <a:cs typeface="+mj-cs"/>
        </a:defRPr>
      </a:lvl1pPr>
    </p:titleStyle>
    <p:bodyStyle>
      <a:lvl1pPr marL="313055" lvl="0" indent="-313055" algn="l" defTabSz="836295"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defRPr sz="2000" b="1" i="0" u="none" kern="1200" baseline="0">
          <a:solidFill>
            <a:schemeClr val="tx1"/>
          </a:solidFill>
          <a:latin typeface="+mn-lt"/>
          <a:ea typeface="+mn-ea"/>
          <a:cs typeface="+mn-cs"/>
        </a:defRPr>
      </a:lvl1pPr>
      <a:lvl2pPr marL="680085" lvl="1" indent="-260985" algn="l" defTabSz="836295" rtl="0" eaLnBrk="1" fontAlgn="base" latinLnBrk="0" hangingPunct="1">
        <a:lnSpc>
          <a:spcPct val="140000"/>
        </a:lnSpc>
        <a:spcBef>
          <a:spcPct val="0"/>
        </a:spcBef>
        <a:spcAft>
          <a:spcPct val="0"/>
        </a:spcAft>
        <a:buClr>
          <a:schemeClr val="tx1"/>
        </a:buClr>
        <a:buSzPct val="50000"/>
        <a:buFont typeface="Wingdings" panose="05000000000000000000" pitchFamily="2" charset="2"/>
        <a:buChar char="p"/>
        <a:defRPr sz="1810" b="0" i="0" u="none" kern="1200" baseline="0">
          <a:solidFill>
            <a:schemeClr val="tx1"/>
          </a:solidFill>
          <a:latin typeface="+mn-lt"/>
          <a:ea typeface="+mn-ea"/>
          <a:cs typeface="+mn-cs"/>
        </a:defRPr>
      </a:lvl2pPr>
      <a:lvl3pPr marL="1046480" lvl="2" indent="-209550" algn="l" defTabSz="836295" rtl="0" eaLnBrk="1" fontAlgn="base" latinLnBrk="0" hangingPunct="1">
        <a:lnSpc>
          <a:spcPct val="140000"/>
        </a:lnSpc>
        <a:spcBef>
          <a:spcPct val="0"/>
        </a:spcBef>
        <a:spcAft>
          <a:spcPct val="0"/>
        </a:spcAft>
        <a:buSzPct val="50000"/>
        <a:buFont typeface="Wingdings" panose="05000000000000000000" pitchFamily="2" charset="2"/>
        <a:buChar char="n"/>
        <a:defRPr sz="1620" b="0" i="0" u="none" kern="1200" baseline="0">
          <a:solidFill>
            <a:schemeClr val="tx1"/>
          </a:solidFill>
          <a:latin typeface="FrutigerNext LT Light" pitchFamily="34" charset="0"/>
          <a:ea typeface="+mn-ea"/>
          <a:cs typeface="+mn-cs"/>
        </a:defRPr>
      </a:lvl3pPr>
      <a:lvl4pPr marL="1463675" lvl="3" indent="-209550" algn="l" defTabSz="836295" rtl="0" eaLnBrk="1" fontAlgn="base" latinLnBrk="0" hangingPunct="1">
        <a:lnSpc>
          <a:spcPct val="140000"/>
        </a:lnSpc>
        <a:spcBef>
          <a:spcPct val="0"/>
        </a:spcBef>
        <a:spcAft>
          <a:spcPct val="0"/>
        </a:spcAft>
        <a:buSzTx/>
        <a:buFontTx/>
        <a:buChar char="–"/>
        <a:defRPr sz="1430" b="0" i="0" u="none" kern="1200" baseline="0">
          <a:solidFill>
            <a:schemeClr val="tx1"/>
          </a:solidFill>
          <a:latin typeface="FrutigerNext LT Medium" pitchFamily="34" charset="0"/>
          <a:ea typeface="+mn-ea"/>
          <a:cs typeface="+mn-cs"/>
        </a:defRPr>
      </a:lvl4pPr>
      <a:lvl5pPr marL="1882775" lvl="4" indent="-210185" algn="l" defTabSz="836295" rtl="0" eaLnBrk="1" fontAlgn="base" latinLnBrk="0" hangingPunct="1">
        <a:lnSpc>
          <a:spcPct val="140000"/>
        </a:lnSpc>
        <a:spcBef>
          <a:spcPct val="0"/>
        </a:spcBef>
        <a:spcAft>
          <a:spcPct val="0"/>
        </a:spcAft>
        <a:buSzTx/>
        <a:buFont typeface="FrutigerNext LT Medium" pitchFamily="34" charset="0"/>
        <a:buChar char="~"/>
        <a:defRPr sz="1240" b="0" i="0" u="none" kern="1200" baseline="0">
          <a:solidFill>
            <a:schemeClr val="tx1"/>
          </a:solidFill>
          <a:latin typeface="FrutigerNext LT Medium" pitchFamily="34" charset="0"/>
          <a:ea typeface="+mn-ea"/>
          <a:cs typeface="+mn-cs"/>
        </a:defRPr>
      </a:lvl5pPr>
      <a:lvl6pPr marL="2394585" lvl="5" indent="-217805" algn="l" defTabSz="836295" rtl="0" eaLnBrk="1" fontAlgn="base" latinLnBrk="0" hangingPunct="1">
        <a:lnSpc>
          <a:spcPct val="140000"/>
        </a:lnSpc>
        <a:spcBef>
          <a:spcPct val="0"/>
        </a:spcBef>
        <a:spcAft>
          <a:spcPct val="0"/>
        </a:spcAft>
        <a:buSzTx/>
        <a:buFont typeface="FrutigerNext LT Medium" pitchFamily="34" charset="0"/>
        <a:buChar char="~"/>
        <a:defRPr sz="1240" b="0" i="0" u="none" kern="1200" baseline="0">
          <a:solidFill>
            <a:schemeClr val="tx1"/>
          </a:solidFill>
          <a:latin typeface="FrutigerNext LT Medium" pitchFamily="34" charset="0"/>
          <a:ea typeface="+mn-ea"/>
          <a:cs typeface="+mn-cs"/>
        </a:defRPr>
      </a:lvl6pPr>
      <a:lvl7pPr marL="2830195" lvl="6" indent="-217805" algn="l" defTabSz="836295" rtl="0" eaLnBrk="1" fontAlgn="base" latinLnBrk="0" hangingPunct="1">
        <a:lnSpc>
          <a:spcPct val="140000"/>
        </a:lnSpc>
        <a:spcBef>
          <a:spcPct val="0"/>
        </a:spcBef>
        <a:spcAft>
          <a:spcPct val="0"/>
        </a:spcAft>
        <a:buSzTx/>
        <a:buFont typeface="FrutigerNext LT Medium" pitchFamily="34" charset="0"/>
        <a:buChar char="~"/>
        <a:defRPr sz="1240" b="0" i="0" u="none" kern="1200" baseline="0">
          <a:solidFill>
            <a:schemeClr val="tx1"/>
          </a:solidFill>
          <a:latin typeface="FrutigerNext LT Medium" pitchFamily="34" charset="0"/>
          <a:ea typeface="+mn-ea"/>
          <a:cs typeface="+mn-cs"/>
        </a:defRPr>
      </a:lvl7pPr>
      <a:lvl8pPr marL="3265805" lvl="7" indent="-217805" algn="l" defTabSz="836295" rtl="0" eaLnBrk="1" fontAlgn="base" latinLnBrk="0" hangingPunct="1">
        <a:lnSpc>
          <a:spcPct val="140000"/>
        </a:lnSpc>
        <a:spcBef>
          <a:spcPct val="0"/>
        </a:spcBef>
        <a:spcAft>
          <a:spcPct val="0"/>
        </a:spcAft>
        <a:buSzTx/>
        <a:buFont typeface="FrutigerNext LT Medium" pitchFamily="34" charset="0"/>
        <a:buChar char="~"/>
        <a:defRPr sz="1240" b="0" i="0" u="none" kern="1200" baseline="0">
          <a:solidFill>
            <a:schemeClr val="tx1"/>
          </a:solidFill>
          <a:latin typeface="FrutigerNext LT Medium" pitchFamily="34" charset="0"/>
          <a:ea typeface="+mn-ea"/>
          <a:cs typeface="+mn-cs"/>
        </a:defRPr>
      </a:lvl8pPr>
      <a:lvl9pPr marL="3701415" lvl="8" indent="-217805" algn="l" defTabSz="836295" rtl="0" eaLnBrk="1" fontAlgn="base" latinLnBrk="0" hangingPunct="1">
        <a:lnSpc>
          <a:spcPct val="140000"/>
        </a:lnSpc>
        <a:spcBef>
          <a:spcPct val="0"/>
        </a:spcBef>
        <a:spcAft>
          <a:spcPct val="0"/>
        </a:spcAft>
        <a:buSzTx/>
        <a:buFont typeface="FrutigerNext LT Medium" pitchFamily="34" charset="0"/>
        <a:buChar char="~"/>
        <a:defRPr sz="1240" b="0" i="0" u="none" kern="1200" baseline="0">
          <a:solidFill>
            <a:schemeClr val="tx1"/>
          </a:solidFill>
          <a:latin typeface="FrutigerNext LT Medium" pitchFamily="34" charset="0"/>
          <a:ea typeface="+mn-ea"/>
          <a:cs typeface="+mn-cs"/>
        </a:defRPr>
      </a:lvl9pPr>
    </p:bodyStyle>
    <p:otherStyle>
      <a:lvl1pPr marL="0" lvl="0" indent="0" algn="l" defTabSz="870585" rtl="0" eaLnBrk="0" fontAlgn="base" latinLnBrk="0" hangingPunct="0">
        <a:lnSpc>
          <a:spcPct val="100000"/>
        </a:lnSpc>
        <a:spcBef>
          <a:spcPct val="0"/>
        </a:spcBef>
        <a:spcAft>
          <a:spcPct val="0"/>
        </a:spcAft>
        <a:buNone/>
        <a:defRPr sz="2285" b="0" i="0" u="none" kern="1200" baseline="0">
          <a:solidFill>
            <a:schemeClr val="tx1"/>
          </a:solidFill>
          <a:latin typeface="+mn-lt"/>
          <a:ea typeface="+mn-ea"/>
          <a:cs typeface="+mn-cs"/>
        </a:defRPr>
      </a:lvl1pPr>
      <a:lvl2pPr marL="435610" lvl="1"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2pPr>
      <a:lvl3pPr marL="870585" lvl="2"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3pPr>
      <a:lvl4pPr marL="1306195" lvl="3"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4pPr>
      <a:lvl5pPr marL="1741805" lvl="4"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5pPr>
      <a:lvl6pPr marL="2177415" lvl="5"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6pPr>
      <a:lvl7pPr marL="2612390" lvl="6"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7pPr>
      <a:lvl8pPr marL="3048000" lvl="7"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8pPr>
      <a:lvl9pPr marL="3483610" lvl="8"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97288" name="矩形 97287"/>
          <p:cNvSpPr/>
          <p:nvPr userDrawn="1"/>
        </p:nvSpPr>
        <p:spPr>
          <a:xfrm>
            <a:off x="0" y="0"/>
            <a:ext cx="12191626" cy="6858000"/>
          </a:xfrm>
          <a:prstGeom prst="rect">
            <a:avLst/>
          </a:prstGeom>
          <a:solidFill>
            <a:srgbClr val="DDDDDD"/>
          </a:solidFill>
          <a:ln w="9525">
            <a:noFill/>
          </a:ln>
        </p:spPr>
        <p:txBody>
          <a:bodyPr/>
          <a:p>
            <a:endParaRPr lang="zh-CN" altLang="en-US" sz="1430"/>
          </a:p>
        </p:txBody>
      </p:sp>
      <p:sp>
        <p:nvSpPr>
          <p:cNvPr id="97282" name="标题 97281"/>
          <p:cNvSpPr>
            <a:spLocks noGrp="1"/>
          </p:cNvSpPr>
          <p:nvPr>
            <p:ph type="title"/>
          </p:nvPr>
        </p:nvSpPr>
        <p:spPr>
          <a:xfrm>
            <a:off x="870965" y="638024"/>
            <a:ext cx="10571445" cy="869346"/>
          </a:xfrm>
          <a:prstGeom prst="rect">
            <a:avLst/>
          </a:prstGeom>
          <a:noFill/>
          <a:ln w="9525">
            <a:noFill/>
          </a:ln>
        </p:spPr>
        <p:txBody>
          <a:bodyPr lIns="87812" tIns="43907" rIns="87812" bIns="43907" anchor="ctr" anchorCtr="0"/>
          <a:p>
            <a:pPr lvl="0"/>
            <a:r>
              <a:rPr lang="zh-CN" altLang="en-US" dirty="0"/>
              <a:t>单击此处编辑母版标题样式</a:t>
            </a:r>
            <a:endParaRPr lang="zh-CN" altLang="en-US" dirty="0"/>
          </a:p>
        </p:txBody>
      </p:sp>
      <p:sp>
        <p:nvSpPr>
          <p:cNvPr id="97283" name="文本占位符 97282"/>
          <p:cNvSpPr>
            <a:spLocks noGrp="1"/>
          </p:cNvSpPr>
          <p:nvPr>
            <p:ph type="body" idx="1"/>
          </p:nvPr>
        </p:nvSpPr>
        <p:spPr>
          <a:xfrm>
            <a:off x="870965" y="1641929"/>
            <a:ext cx="10571445" cy="4194024"/>
          </a:xfrm>
          <a:prstGeom prst="rect">
            <a:avLst/>
          </a:prstGeom>
          <a:noFill/>
          <a:ln w="9525">
            <a:noFill/>
          </a:ln>
        </p:spPr>
        <p:txBody>
          <a:bodyPr lIns="87812" tIns="43907" rIns="87812" bIns="4390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7287" name="矩形 97286"/>
          <p:cNvSpPr/>
          <p:nvPr userDrawn="1"/>
        </p:nvSpPr>
        <p:spPr>
          <a:xfrm>
            <a:off x="-2459303" y="898071"/>
            <a:ext cx="2459303" cy="5308298"/>
          </a:xfrm>
          <a:prstGeom prst="rect">
            <a:avLst/>
          </a:prstGeom>
          <a:noFill/>
          <a:ln w="9525">
            <a:noFill/>
          </a:ln>
        </p:spPr>
        <p:txBody>
          <a:bodyPr lIns="83601" tIns="41801" rIns="83601" bIns="41801"/>
          <a:lstStyle>
            <a:lvl1pPr marL="328930" lvl="0" indent="-328930" algn="l" defTabSz="878205" rtl="0" eaLnBrk="1" fontAlgn="base" latinLnBrk="0" hangingPunct="1">
              <a:lnSpc>
                <a:spcPct val="140000"/>
              </a:lnSpc>
              <a:spcBef>
                <a:spcPct val="0"/>
              </a:spcBef>
              <a:spcAft>
                <a:spcPct val="0"/>
              </a:spcAft>
              <a:buClrTx/>
              <a:buSzTx/>
              <a:buFontTx/>
              <a:buChar char="•"/>
              <a:defRPr sz="2500" b="1" u="none" kern="1200" baseline="0">
                <a:solidFill>
                  <a:schemeClr val="tx1"/>
                </a:solidFill>
                <a:latin typeface="Arial" panose="020B0604020202020204" pitchFamily="34" charset="0"/>
                <a:ea typeface="华文细黑" panose="02010600040101010101" pitchFamily="2" charset="-122"/>
              </a:defRPr>
            </a:lvl1pPr>
            <a:lvl2pPr marL="714375" lvl="1" indent="-274320" algn="l" defTabSz="878205" rtl="0" eaLnBrk="1" fontAlgn="base" latinLnBrk="0" hangingPunct="1">
              <a:lnSpc>
                <a:spcPct val="140000"/>
              </a:lnSpc>
              <a:spcBef>
                <a:spcPct val="0"/>
              </a:spcBef>
              <a:spcAft>
                <a:spcPct val="0"/>
              </a:spcAft>
              <a:buClrTx/>
              <a:buSzPct val="50000"/>
              <a:buFont typeface="Wingdings" panose="05000000000000000000" pitchFamily="2" charset="2"/>
              <a:buChar char="p"/>
              <a:defRPr sz="2300" b="0" i="0" u="none" kern="1200" baseline="0">
                <a:solidFill>
                  <a:schemeClr val="tx1"/>
                </a:solidFill>
                <a:latin typeface="Arial" panose="020B0604020202020204" pitchFamily="34" charset="0"/>
                <a:ea typeface="华文细黑" panose="02010600040101010101" pitchFamily="2" charset="-122"/>
              </a:defRPr>
            </a:lvl2pPr>
            <a:lvl3pPr marL="1098550" lvl="2" indent="-220345" algn="l" defTabSz="878205" rtl="0" eaLnBrk="1" fontAlgn="base" latinLnBrk="0" hangingPunct="1">
              <a:lnSpc>
                <a:spcPct val="140000"/>
              </a:lnSpc>
              <a:spcBef>
                <a:spcPct val="0"/>
              </a:spcBef>
              <a:spcAft>
                <a:spcPct val="0"/>
              </a:spcAft>
              <a:buClrTx/>
              <a:buSzPct val="50000"/>
              <a:buFont typeface="Wingdings" panose="05000000000000000000" pitchFamily="2" charset="2"/>
              <a:buChar char="n"/>
              <a:defRPr sz="1900" b="0" i="0" u="none" kern="1200" baseline="0">
                <a:solidFill>
                  <a:schemeClr val="tx1"/>
                </a:solidFill>
                <a:latin typeface="Arial" panose="020B0604020202020204" pitchFamily="34" charset="0"/>
                <a:ea typeface="华文细黑" panose="02010600040101010101" pitchFamily="2" charset="-122"/>
              </a:defRPr>
            </a:lvl3pPr>
            <a:lvl4pPr marL="1536700" lvl="3" indent="-219075" algn="l" defTabSz="878205" rtl="0" eaLnBrk="1" fontAlgn="base" latinLnBrk="0" hangingPunct="1">
              <a:lnSpc>
                <a:spcPct val="140000"/>
              </a:lnSpc>
              <a:spcBef>
                <a:spcPct val="0"/>
              </a:spcBef>
              <a:spcAft>
                <a:spcPct val="0"/>
              </a:spcAft>
              <a:buClrTx/>
              <a:buSzTx/>
              <a:buFont typeface="Arial" panose="020B0604020202020204" pitchFamily="34" charset="0"/>
              <a:buChar char="–"/>
              <a:defRPr sz="2100" b="0" i="0" u="none" kern="1200" baseline="0">
                <a:solidFill>
                  <a:schemeClr val="tx1"/>
                </a:solidFill>
                <a:latin typeface="Arial" panose="020B0604020202020204" pitchFamily="34" charset="0"/>
                <a:ea typeface="华文细黑" panose="02010600040101010101" pitchFamily="2" charset="-122"/>
              </a:defRPr>
            </a:lvl4pPr>
            <a:lvl5pPr marL="1976755" lvl="4" indent="-220980" algn="l" defTabSz="878205" rtl="0" eaLnBrk="1" fontAlgn="base" latinLnBrk="0" hangingPunct="1">
              <a:lnSpc>
                <a:spcPct val="140000"/>
              </a:lnSpc>
              <a:spcBef>
                <a:spcPct val="0"/>
              </a:spcBef>
              <a:spcAft>
                <a:spcPct val="0"/>
              </a:spcAft>
              <a:buClrTx/>
              <a:buSzTx/>
              <a:buFont typeface="Arial" panose="020B0604020202020204" pitchFamily="34" charset="0"/>
              <a:buChar char="~"/>
              <a:defRPr sz="1900" b="0" i="0" u="none" kern="1200" baseline="0">
                <a:solidFill>
                  <a:schemeClr val="tx1"/>
                </a:solidFill>
                <a:latin typeface="Arial" panose="020B0604020202020204" pitchFamily="34" charset="0"/>
                <a:ea typeface="华文细黑" panose="02010600040101010101" pitchFamily="2" charset="-122"/>
              </a:defRPr>
            </a:lvl5pPr>
          </a:lstStyle>
          <a:p>
            <a:pPr lvl="0" algn="r">
              <a:lnSpc>
                <a:spcPct val="125000"/>
              </a:lnSpc>
              <a:buNone/>
            </a:pPr>
            <a:r>
              <a:rPr lang="zh-CN" altLang="en-US" sz="1145" b="0" dirty="0">
                <a:solidFill>
                  <a:schemeClr val="bg1"/>
                </a:solidFill>
              </a:rPr>
              <a:t>英文目录标题</a:t>
            </a:r>
            <a:r>
              <a:rPr lang="en-US" altLang="zh-CN" sz="1145" b="0">
                <a:solidFill>
                  <a:schemeClr val="bg1"/>
                </a:solidFill>
              </a:rPr>
              <a:t>:35-40pt  </a:t>
            </a:r>
            <a:endParaRPr lang="zh-CN" altLang="en-US" sz="1145" b="0" dirty="0">
              <a:solidFill>
                <a:schemeClr val="bg1"/>
              </a:solidFill>
            </a:endParaRPr>
          </a:p>
          <a:p>
            <a:pPr lvl="0" algn="r">
              <a:lnSpc>
                <a:spcPct val="125000"/>
              </a:lnSpc>
              <a:buNone/>
            </a:pPr>
            <a:r>
              <a:rPr lang="zh-CN" altLang="en-US" sz="1145" b="0" dirty="0">
                <a:solidFill>
                  <a:schemeClr val="bg1"/>
                </a:solidFill>
              </a:rPr>
              <a:t>颜色</a:t>
            </a:r>
            <a:r>
              <a:rPr lang="en-US" altLang="zh-CN" sz="1145" b="0">
                <a:solidFill>
                  <a:schemeClr val="bg1"/>
                </a:solidFill>
              </a:rPr>
              <a:t>: R153 G0 B0</a:t>
            </a:r>
            <a:endParaRPr lang="en-US" altLang="zh-CN" sz="1145" b="0">
              <a:solidFill>
                <a:schemeClr val="bg1"/>
              </a:solidFill>
            </a:endParaRPr>
          </a:p>
          <a:p>
            <a:pPr lvl="0" algn="r">
              <a:lnSpc>
                <a:spcPct val="125000"/>
              </a:lnSpc>
              <a:buNone/>
            </a:pPr>
            <a:r>
              <a:rPr lang="zh-CN" altLang="en-US" sz="1145" b="0" dirty="0">
                <a:solidFill>
                  <a:schemeClr val="bg1"/>
                </a:solidFill>
              </a:rPr>
              <a:t>内部使用字体 </a:t>
            </a:r>
            <a:r>
              <a:rPr lang="en-US" altLang="zh-CN" sz="1145" b="0">
                <a:solidFill>
                  <a:schemeClr val="bg1"/>
                </a:solidFill>
              </a:rPr>
              <a:t>:</a:t>
            </a:r>
            <a:endParaRPr lang="en-US" altLang="zh-CN" sz="1145" b="0">
              <a:solidFill>
                <a:schemeClr val="bg1"/>
              </a:solidFill>
            </a:endParaRPr>
          </a:p>
          <a:p>
            <a:pPr lvl="0" algn="r">
              <a:lnSpc>
                <a:spcPct val="125000"/>
              </a:lnSpc>
              <a:buNone/>
            </a:pPr>
            <a:r>
              <a:rPr lang="en-US" altLang="zh-CN" sz="1145" b="0" dirty="0" err="1">
                <a:solidFill>
                  <a:schemeClr val="bg1"/>
                </a:solidFill>
              </a:rPr>
              <a:t>FrutigerNext</a:t>
            </a:r>
            <a:r>
              <a:rPr lang="en-US" altLang="zh-CN" sz="1145" b="0">
                <a:solidFill>
                  <a:schemeClr val="bg1"/>
                </a:solidFill>
              </a:rPr>
              <a:t> LT Medium</a:t>
            </a:r>
            <a:endParaRPr lang="en-US" altLang="zh-CN" sz="1145" b="0">
              <a:solidFill>
                <a:schemeClr val="bg1"/>
              </a:solidFill>
            </a:endParaRPr>
          </a:p>
          <a:p>
            <a:pPr lvl="0" algn="r">
              <a:lnSpc>
                <a:spcPct val="125000"/>
              </a:lnSpc>
              <a:buNone/>
            </a:pPr>
            <a:r>
              <a:rPr lang="zh-CN" altLang="en-US" sz="1145" b="0" dirty="0">
                <a:solidFill>
                  <a:schemeClr val="bg1"/>
                </a:solidFill>
              </a:rPr>
              <a:t>外部使用字体 </a:t>
            </a:r>
            <a:r>
              <a:rPr lang="en-US" altLang="zh-CN" sz="1145" b="0">
                <a:solidFill>
                  <a:schemeClr val="bg1"/>
                </a:solidFill>
              </a:rPr>
              <a:t>: Arial</a:t>
            </a:r>
            <a:endParaRPr lang="en-US" altLang="zh-CN" sz="1145" b="0">
              <a:solidFill>
                <a:schemeClr val="bg1"/>
              </a:solidFill>
            </a:endParaRPr>
          </a:p>
          <a:p>
            <a:pPr lvl="0" algn="r">
              <a:lnSpc>
                <a:spcPct val="125000"/>
              </a:lnSpc>
              <a:buNone/>
            </a:pPr>
            <a:endParaRPr lang="en-US" altLang="zh-CN" sz="1145" b="0">
              <a:solidFill>
                <a:schemeClr val="bg1"/>
              </a:solidFill>
            </a:endParaRPr>
          </a:p>
          <a:p>
            <a:pPr lvl="0" algn="r">
              <a:lnSpc>
                <a:spcPct val="125000"/>
              </a:lnSpc>
              <a:buNone/>
            </a:pPr>
            <a:r>
              <a:rPr lang="zh-CN" altLang="en-US" sz="1145" b="0" dirty="0">
                <a:solidFill>
                  <a:schemeClr val="bg1"/>
                </a:solidFill>
              </a:rPr>
              <a:t>中文目录标题</a:t>
            </a:r>
            <a:r>
              <a:rPr lang="en-US" altLang="zh-CN" sz="1145" b="0">
                <a:solidFill>
                  <a:schemeClr val="bg1"/>
                </a:solidFill>
              </a:rPr>
              <a:t>:35-40pt  </a:t>
            </a:r>
            <a:endParaRPr lang="zh-CN" altLang="en-US" sz="1145" b="0" dirty="0">
              <a:solidFill>
                <a:schemeClr val="bg1"/>
              </a:solidFill>
            </a:endParaRPr>
          </a:p>
          <a:p>
            <a:pPr lvl="0" algn="r">
              <a:lnSpc>
                <a:spcPct val="125000"/>
              </a:lnSpc>
              <a:buNone/>
            </a:pPr>
            <a:r>
              <a:rPr lang="zh-CN" altLang="en-US" sz="1145" b="0" dirty="0">
                <a:solidFill>
                  <a:schemeClr val="bg1"/>
                </a:solidFill>
              </a:rPr>
              <a:t>颜色</a:t>
            </a:r>
            <a:r>
              <a:rPr lang="en-US" altLang="zh-CN" sz="1145" b="0">
                <a:solidFill>
                  <a:schemeClr val="bg1"/>
                </a:solidFill>
              </a:rPr>
              <a:t>: R153 G0 B0</a:t>
            </a:r>
            <a:endParaRPr lang="en-US" altLang="zh-CN" sz="1145" b="0">
              <a:solidFill>
                <a:schemeClr val="bg1"/>
              </a:solidFill>
            </a:endParaRPr>
          </a:p>
          <a:p>
            <a:pPr lvl="0" algn="r">
              <a:lnSpc>
                <a:spcPct val="125000"/>
              </a:lnSpc>
              <a:buNone/>
            </a:pPr>
            <a:r>
              <a:rPr lang="zh-CN" altLang="en-US" sz="1145" b="0" dirty="0">
                <a:solidFill>
                  <a:schemeClr val="bg1"/>
                </a:solidFill>
              </a:rPr>
              <a:t>字体</a:t>
            </a:r>
            <a:r>
              <a:rPr lang="en-US" altLang="zh-CN" sz="1145" b="0">
                <a:solidFill>
                  <a:schemeClr val="bg1"/>
                </a:solidFill>
              </a:rPr>
              <a:t>:</a:t>
            </a:r>
            <a:r>
              <a:rPr lang="zh-CN" altLang="en-US" sz="1145" b="0" dirty="0">
                <a:solidFill>
                  <a:schemeClr val="bg1"/>
                </a:solidFill>
              </a:rPr>
              <a:t>黑体</a:t>
            </a:r>
            <a:endParaRPr lang="zh-CN" altLang="en-US" sz="1145" b="0" dirty="0">
              <a:solidFill>
                <a:schemeClr val="bg1"/>
              </a:solidFill>
            </a:endParaRPr>
          </a:p>
          <a:p>
            <a:pPr lvl="0" algn="r">
              <a:lnSpc>
                <a:spcPct val="125000"/>
              </a:lnSpc>
              <a:buNone/>
            </a:pPr>
            <a:endParaRPr lang="zh-CN" altLang="en-US" sz="1145" b="0" dirty="0">
              <a:solidFill>
                <a:schemeClr val="bg1"/>
              </a:solidFill>
            </a:endParaRPr>
          </a:p>
          <a:p>
            <a:pPr lvl="0" algn="r">
              <a:lnSpc>
                <a:spcPct val="125000"/>
              </a:lnSpc>
              <a:buNone/>
            </a:pPr>
            <a:endParaRPr lang="zh-CN" altLang="en-US" sz="1145" b="0" dirty="0">
              <a:solidFill>
                <a:schemeClr val="bg1"/>
              </a:solidFill>
            </a:endParaRPr>
          </a:p>
          <a:p>
            <a:pPr lvl="0" algn="r">
              <a:lnSpc>
                <a:spcPct val="125000"/>
              </a:lnSpc>
              <a:buNone/>
            </a:pPr>
            <a:r>
              <a:rPr lang="zh-CN" altLang="en-US" sz="1145" b="0" dirty="0">
                <a:solidFill>
                  <a:schemeClr val="bg1"/>
                </a:solidFill>
              </a:rPr>
              <a:t>英文目录正文</a:t>
            </a:r>
            <a:r>
              <a:rPr lang="en-US" altLang="zh-CN" sz="1145" b="0">
                <a:solidFill>
                  <a:schemeClr val="bg1"/>
                </a:solidFill>
              </a:rPr>
              <a:t>:28-30pt</a:t>
            </a:r>
            <a:endParaRPr lang="en-US" altLang="zh-CN" sz="1145" b="0">
              <a:solidFill>
                <a:schemeClr val="bg1"/>
              </a:solidFill>
            </a:endParaRPr>
          </a:p>
          <a:p>
            <a:pPr lvl="0" algn="r">
              <a:lnSpc>
                <a:spcPct val="125000"/>
              </a:lnSpc>
              <a:buNone/>
            </a:pPr>
            <a:r>
              <a:rPr lang="zh-CN" altLang="en-US" sz="1145" b="0" dirty="0">
                <a:solidFill>
                  <a:schemeClr val="bg1"/>
                </a:solidFill>
              </a:rPr>
              <a:t>子目录 </a:t>
            </a:r>
            <a:r>
              <a:rPr lang="en-US" altLang="zh-CN" sz="1145" b="0">
                <a:solidFill>
                  <a:schemeClr val="bg1"/>
                </a:solidFill>
              </a:rPr>
              <a:t>(2-5</a:t>
            </a:r>
            <a:r>
              <a:rPr lang="zh-CN" altLang="en-US" sz="1145" b="0" dirty="0">
                <a:solidFill>
                  <a:schemeClr val="bg1"/>
                </a:solidFill>
              </a:rPr>
              <a:t>级</a:t>
            </a:r>
            <a:r>
              <a:rPr lang="en-US" altLang="zh-CN" sz="1145" b="0">
                <a:solidFill>
                  <a:schemeClr val="bg1"/>
                </a:solidFill>
              </a:rPr>
              <a:t>) :20-30pt  </a:t>
            </a:r>
            <a:endParaRPr lang="en-US" altLang="zh-CN" sz="1145" b="0">
              <a:solidFill>
                <a:schemeClr val="bg1"/>
              </a:solidFill>
            </a:endParaRPr>
          </a:p>
          <a:p>
            <a:pPr lvl="0" algn="r">
              <a:lnSpc>
                <a:spcPct val="125000"/>
              </a:lnSpc>
              <a:buNone/>
            </a:pPr>
            <a:r>
              <a:rPr lang="zh-CN" altLang="en-US" sz="1145" b="0" dirty="0">
                <a:solidFill>
                  <a:schemeClr val="bg1"/>
                </a:solidFill>
              </a:rPr>
              <a:t>颜色</a:t>
            </a:r>
            <a:r>
              <a:rPr lang="en-US" altLang="zh-CN" sz="1145" b="0">
                <a:solidFill>
                  <a:schemeClr val="bg1"/>
                </a:solidFill>
              </a:rPr>
              <a:t>:</a:t>
            </a:r>
            <a:r>
              <a:rPr lang="zh-CN" altLang="en-US" sz="1145" b="0" dirty="0">
                <a:solidFill>
                  <a:schemeClr val="bg1"/>
                </a:solidFill>
              </a:rPr>
              <a:t>黑色</a:t>
            </a:r>
            <a:endParaRPr lang="zh-CN" altLang="en-US" sz="1145" b="0" dirty="0">
              <a:solidFill>
                <a:schemeClr val="bg1"/>
              </a:solidFill>
            </a:endParaRPr>
          </a:p>
          <a:p>
            <a:pPr lvl="0" algn="r">
              <a:lnSpc>
                <a:spcPct val="125000"/>
              </a:lnSpc>
              <a:buNone/>
            </a:pPr>
            <a:r>
              <a:rPr lang="zh-CN" altLang="en-US" sz="1145" b="0" dirty="0">
                <a:solidFill>
                  <a:schemeClr val="bg1"/>
                </a:solidFill>
              </a:rPr>
              <a:t>内部使用字体 </a:t>
            </a:r>
            <a:r>
              <a:rPr lang="en-US" altLang="zh-CN" sz="1145" b="0">
                <a:solidFill>
                  <a:schemeClr val="bg1"/>
                </a:solidFill>
              </a:rPr>
              <a:t>:</a:t>
            </a:r>
            <a:endParaRPr lang="en-US" altLang="zh-CN" sz="1145" b="0">
              <a:solidFill>
                <a:schemeClr val="bg1"/>
              </a:solidFill>
            </a:endParaRPr>
          </a:p>
          <a:p>
            <a:pPr lvl="0" algn="r">
              <a:lnSpc>
                <a:spcPct val="125000"/>
              </a:lnSpc>
              <a:buNone/>
            </a:pPr>
            <a:r>
              <a:rPr lang="en-US" altLang="zh-CN" sz="1145" b="0" dirty="0" err="1">
                <a:solidFill>
                  <a:schemeClr val="bg1"/>
                </a:solidFill>
              </a:rPr>
              <a:t>FrutigerNext</a:t>
            </a:r>
            <a:r>
              <a:rPr lang="en-US" altLang="zh-CN" sz="1145" b="0">
                <a:solidFill>
                  <a:schemeClr val="bg1"/>
                </a:solidFill>
              </a:rPr>
              <a:t> LT Regular</a:t>
            </a:r>
            <a:endParaRPr lang="en-US" altLang="zh-CN" sz="1145" b="0">
              <a:solidFill>
                <a:schemeClr val="bg1"/>
              </a:solidFill>
            </a:endParaRPr>
          </a:p>
          <a:p>
            <a:pPr lvl="0" algn="r">
              <a:lnSpc>
                <a:spcPct val="125000"/>
              </a:lnSpc>
              <a:buNone/>
            </a:pPr>
            <a:r>
              <a:rPr lang="zh-CN" altLang="en-US" sz="1145" b="0" dirty="0">
                <a:solidFill>
                  <a:schemeClr val="bg1"/>
                </a:solidFill>
              </a:rPr>
              <a:t>外部使用字体 </a:t>
            </a:r>
            <a:r>
              <a:rPr lang="en-US" altLang="zh-CN" sz="1145" b="0">
                <a:solidFill>
                  <a:schemeClr val="bg1"/>
                </a:solidFill>
              </a:rPr>
              <a:t>: Arial</a:t>
            </a:r>
            <a:endParaRPr lang="en-US" altLang="zh-CN" sz="1145" b="0">
              <a:solidFill>
                <a:schemeClr val="bg1"/>
              </a:solidFill>
            </a:endParaRPr>
          </a:p>
          <a:p>
            <a:pPr lvl="0" algn="r">
              <a:lnSpc>
                <a:spcPct val="125000"/>
              </a:lnSpc>
              <a:buNone/>
            </a:pPr>
            <a:endParaRPr lang="en-US" altLang="zh-CN" sz="1145" b="0">
              <a:solidFill>
                <a:schemeClr val="bg1"/>
              </a:solidFill>
            </a:endParaRPr>
          </a:p>
          <a:p>
            <a:pPr lvl="0" algn="r">
              <a:lnSpc>
                <a:spcPct val="125000"/>
              </a:lnSpc>
              <a:buNone/>
            </a:pPr>
            <a:r>
              <a:rPr lang="zh-CN" altLang="en-US" sz="1145" b="0" dirty="0">
                <a:solidFill>
                  <a:schemeClr val="bg1"/>
                </a:solidFill>
              </a:rPr>
              <a:t>中文目录正文</a:t>
            </a:r>
            <a:r>
              <a:rPr lang="en-US" altLang="zh-CN" sz="1145" b="0">
                <a:solidFill>
                  <a:schemeClr val="bg1"/>
                </a:solidFill>
              </a:rPr>
              <a:t>:28-30pt</a:t>
            </a:r>
            <a:endParaRPr lang="en-US" altLang="zh-CN" sz="1145" b="0">
              <a:solidFill>
                <a:schemeClr val="bg1"/>
              </a:solidFill>
            </a:endParaRPr>
          </a:p>
          <a:p>
            <a:pPr lvl="0" algn="r">
              <a:lnSpc>
                <a:spcPct val="125000"/>
              </a:lnSpc>
              <a:buNone/>
            </a:pPr>
            <a:r>
              <a:rPr lang="zh-CN" altLang="en-US" sz="1145" b="0" dirty="0">
                <a:solidFill>
                  <a:schemeClr val="bg1"/>
                </a:solidFill>
              </a:rPr>
              <a:t>子目录</a:t>
            </a:r>
            <a:r>
              <a:rPr lang="en-US" altLang="zh-CN" sz="1145" b="0">
                <a:solidFill>
                  <a:schemeClr val="bg1"/>
                </a:solidFill>
              </a:rPr>
              <a:t>(2-5</a:t>
            </a:r>
            <a:r>
              <a:rPr lang="zh-CN" altLang="en-US" sz="1145" b="0" dirty="0">
                <a:solidFill>
                  <a:schemeClr val="bg1"/>
                </a:solidFill>
              </a:rPr>
              <a:t>级</a:t>
            </a:r>
            <a:r>
              <a:rPr lang="en-US" altLang="zh-CN" sz="1145" b="0">
                <a:solidFill>
                  <a:schemeClr val="bg1"/>
                </a:solidFill>
              </a:rPr>
              <a:t>):20-30pt </a:t>
            </a:r>
            <a:endParaRPr lang="zh-CN" altLang="en-US" sz="1145" b="0" dirty="0">
              <a:solidFill>
                <a:schemeClr val="bg1"/>
              </a:solidFill>
            </a:endParaRPr>
          </a:p>
          <a:p>
            <a:pPr lvl="0" algn="r">
              <a:lnSpc>
                <a:spcPct val="125000"/>
              </a:lnSpc>
              <a:buNone/>
            </a:pPr>
            <a:r>
              <a:rPr lang="zh-CN" altLang="en-US" sz="1145" b="0" dirty="0">
                <a:solidFill>
                  <a:schemeClr val="bg1"/>
                </a:solidFill>
              </a:rPr>
              <a:t>颜色</a:t>
            </a:r>
            <a:r>
              <a:rPr lang="en-US" altLang="zh-CN" sz="1145" b="0">
                <a:solidFill>
                  <a:schemeClr val="bg1"/>
                </a:solidFill>
              </a:rPr>
              <a:t>:</a:t>
            </a:r>
            <a:r>
              <a:rPr lang="zh-CN" altLang="en-US" sz="1145" b="0" dirty="0">
                <a:solidFill>
                  <a:schemeClr val="bg1"/>
                </a:solidFill>
              </a:rPr>
              <a:t>黑色</a:t>
            </a:r>
            <a:endParaRPr lang="zh-CN" altLang="en-US" sz="1145" b="0" dirty="0">
              <a:solidFill>
                <a:schemeClr val="bg1"/>
              </a:solidFill>
            </a:endParaRPr>
          </a:p>
          <a:p>
            <a:pPr lvl="0" algn="r">
              <a:lnSpc>
                <a:spcPct val="125000"/>
              </a:lnSpc>
              <a:buNone/>
            </a:pPr>
            <a:r>
              <a:rPr lang="zh-CN" altLang="en-US" sz="1145" b="0" dirty="0">
                <a:solidFill>
                  <a:schemeClr val="bg1"/>
                </a:solidFill>
              </a:rPr>
              <a:t>字体</a:t>
            </a:r>
            <a:r>
              <a:rPr lang="en-US" altLang="zh-CN" sz="1145" b="0">
                <a:solidFill>
                  <a:schemeClr val="bg1"/>
                </a:solidFill>
              </a:rPr>
              <a:t>:</a:t>
            </a:r>
            <a:r>
              <a:rPr lang="zh-CN" altLang="en-US" sz="1145" b="0" dirty="0">
                <a:solidFill>
                  <a:schemeClr val="bg1"/>
                </a:solidFill>
              </a:rPr>
              <a:t>细黑体 </a:t>
            </a:r>
            <a:endParaRPr lang="zh-CN" altLang="en-US" sz="1145" b="0" dirty="0">
              <a:solidFill>
                <a:schemeClr val="bg1"/>
              </a:solidFill>
            </a:endParaRPr>
          </a:p>
          <a:p>
            <a:pPr lvl="0" algn="r">
              <a:lnSpc>
                <a:spcPct val="125000"/>
              </a:lnSpc>
              <a:buNone/>
            </a:pPr>
            <a:endParaRPr lang="zh-CN" altLang="en-US" sz="1145" b="0" dirty="0">
              <a:solidFill>
                <a:schemeClr val="bg1"/>
              </a:solidFill>
            </a:endParaRPr>
          </a:p>
          <a:p>
            <a:pPr lvl="0" algn="r">
              <a:lnSpc>
                <a:spcPct val="125000"/>
              </a:lnSpc>
              <a:buNone/>
            </a:pPr>
            <a:endParaRPr lang="zh-CN" altLang="en-US" sz="1145" b="0" dirty="0">
              <a:solidFill>
                <a:schemeClr val="bg1"/>
              </a:solidFill>
            </a:endParaRPr>
          </a:p>
          <a:p>
            <a:pPr lvl="0" algn="r">
              <a:lnSpc>
                <a:spcPct val="125000"/>
              </a:lnSpc>
              <a:buNone/>
            </a:pPr>
            <a:endParaRPr lang="en-US" altLang="zh-CN" sz="1145" b="0">
              <a:solidFill>
                <a:schemeClr val="bg1"/>
              </a:solidFill>
            </a:endParaRPr>
          </a:p>
          <a:p>
            <a:pPr lvl="0" algn="r">
              <a:lnSpc>
                <a:spcPct val="125000"/>
              </a:lnSpc>
              <a:buNone/>
            </a:pPr>
            <a:endParaRPr lang="en-US" altLang="zh-CN" sz="1145" b="0">
              <a:solidFill>
                <a:schemeClr val="bg1"/>
              </a:solidFill>
            </a:endParaRPr>
          </a:p>
          <a:p>
            <a:pPr lvl="0" algn="r">
              <a:lnSpc>
                <a:spcPct val="125000"/>
              </a:lnSpc>
              <a:buNone/>
            </a:pPr>
            <a:endParaRPr lang="zh-CN" altLang="en-US" sz="1145" b="0" dirty="0"/>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marL="0" lvl="0" indent="0" algn="l" defTabSz="836295" rtl="0" eaLnBrk="1" fontAlgn="base" latinLnBrk="0" hangingPunct="1">
        <a:lnSpc>
          <a:spcPct val="100000"/>
        </a:lnSpc>
        <a:spcBef>
          <a:spcPct val="0"/>
        </a:spcBef>
        <a:spcAft>
          <a:spcPct val="0"/>
        </a:spcAft>
        <a:buNone/>
        <a:defRPr sz="3620" b="0" i="0" u="none" kern="1200" baseline="0">
          <a:solidFill>
            <a:srgbClr val="990000"/>
          </a:solidFill>
          <a:latin typeface="+mj-lt"/>
          <a:ea typeface="+mj-ea"/>
          <a:cs typeface="+mj-cs"/>
        </a:defRPr>
      </a:lvl1pPr>
    </p:titleStyle>
    <p:bodyStyle>
      <a:lvl1pPr marL="313055" lvl="0" indent="-313055" algn="l" defTabSz="836295" rtl="0" eaLnBrk="1" fontAlgn="base" latinLnBrk="0" hangingPunct="1">
        <a:lnSpc>
          <a:spcPct val="140000"/>
        </a:lnSpc>
        <a:spcBef>
          <a:spcPct val="0"/>
        </a:spcBef>
        <a:spcAft>
          <a:spcPct val="0"/>
        </a:spcAft>
        <a:buChar char="•"/>
        <a:defRPr sz="2760" b="1" i="0" u="none" kern="1200" baseline="0">
          <a:solidFill>
            <a:schemeClr val="tx1"/>
          </a:solidFill>
          <a:latin typeface="+mn-lt"/>
          <a:ea typeface="+mn-ea"/>
          <a:cs typeface="+mn-cs"/>
        </a:defRPr>
      </a:lvl1pPr>
      <a:lvl2pPr marL="680085" lvl="1" indent="-260985" algn="l" defTabSz="836295" rtl="0" eaLnBrk="1" fontAlgn="base" latinLnBrk="0" hangingPunct="1">
        <a:lnSpc>
          <a:spcPct val="140000"/>
        </a:lnSpc>
        <a:spcBef>
          <a:spcPct val="0"/>
        </a:spcBef>
        <a:spcAft>
          <a:spcPct val="0"/>
        </a:spcAft>
        <a:buSzPct val="50000"/>
        <a:buFont typeface="Wingdings" panose="05000000000000000000" pitchFamily="2" charset="2"/>
        <a:buChar char="p"/>
        <a:defRPr sz="2570" b="0" i="0" u="none" kern="1200" baseline="0">
          <a:solidFill>
            <a:schemeClr val="tx1"/>
          </a:solidFill>
          <a:latin typeface="+mn-lt"/>
          <a:ea typeface="+mn-ea"/>
          <a:cs typeface="+mn-cs"/>
        </a:defRPr>
      </a:lvl2pPr>
      <a:lvl3pPr marL="1046480" lvl="2" indent="-209550" algn="l" defTabSz="836295" rtl="0" eaLnBrk="1" fontAlgn="base" latinLnBrk="0" hangingPunct="1">
        <a:lnSpc>
          <a:spcPct val="140000"/>
        </a:lnSpc>
        <a:spcBef>
          <a:spcPct val="0"/>
        </a:spcBef>
        <a:spcAft>
          <a:spcPct val="0"/>
        </a:spcAft>
        <a:buSzPct val="50000"/>
        <a:buFont typeface="Wingdings" panose="05000000000000000000" pitchFamily="2" charset="2"/>
        <a:buChar char="n"/>
        <a:defRPr sz="2380" b="0" i="0" u="none" kern="1200" baseline="0">
          <a:solidFill>
            <a:schemeClr val="tx1"/>
          </a:solidFill>
          <a:latin typeface="+mn-lt"/>
          <a:ea typeface="+mn-ea"/>
          <a:cs typeface="+mn-cs"/>
        </a:defRPr>
      </a:lvl3pPr>
      <a:lvl4pPr marL="1463675" lvl="3" indent="-208915" algn="l" defTabSz="836295" rtl="0" eaLnBrk="1" fontAlgn="base" latinLnBrk="0" hangingPunct="1">
        <a:lnSpc>
          <a:spcPct val="140000"/>
        </a:lnSpc>
        <a:spcBef>
          <a:spcPct val="0"/>
        </a:spcBef>
        <a:spcAft>
          <a:spcPct val="0"/>
        </a:spcAft>
        <a:buSzTx/>
        <a:buFont typeface="Arial" panose="020B0604020202020204" pitchFamily="34" charset="0"/>
        <a:buChar char="–"/>
        <a:defRPr sz="2190" b="0" i="0" u="none" kern="1200" baseline="0">
          <a:solidFill>
            <a:schemeClr val="tx1"/>
          </a:solidFill>
          <a:latin typeface="+mn-lt"/>
          <a:ea typeface="+mn-ea"/>
          <a:cs typeface="+mn-cs"/>
        </a:defRPr>
      </a:lvl4pPr>
      <a:lvl5pPr marL="1882775" lvl="4" indent="-210185" algn="l" defTabSz="836295" rtl="0" eaLnBrk="1" fontAlgn="base" latinLnBrk="0" hangingPunct="1">
        <a:lnSpc>
          <a:spcPct val="140000"/>
        </a:lnSpc>
        <a:spcBef>
          <a:spcPct val="0"/>
        </a:spcBef>
        <a:spcAft>
          <a:spcPct val="0"/>
        </a:spcAft>
        <a:buSzTx/>
        <a:buFont typeface="Arial" panose="020B0604020202020204" pitchFamily="34" charset="0"/>
        <a:buChar char="~"/>
        <a:defRPr sz="2000" b="0" i="0" u="none" kern="1200" baseline="0">
          <a:solidFill>
            <a:schemeClr val="tx1"/>
          </a:solidFill>
          <a:latin typeface="+mn-lt"/>
          <a:ea typeface="+mn-ea"/>
          <a:cs typeface="+mn-cs"/>
        </a:defRPr>
      </a:lvl5pPr>
      <a:lvl6pPr marL="2394585" lvl="5" indent="-217805" algn="l" defTabSz="836295" rtl="0" eaLnBrk="1" fontAlgn="base" latinLnBrk="0" hangingPunct="1">
        <a:lnSpc>
          <a:spcPct val="140000"/>
        </a:lnSpc>
        <a:spcBef>
          <a:spcPct val="0"/>
        </a:spcBef>
        <a:spcAft>
          <a:spcPct val="0"/>
        </a:spcAft>
        <a:buSzTx/>
        <a:buFont typeface="Arial" panose="020B0604020202020204" pitchFamily="34" charset="0"/>
        <a:buChar char="~"/>
        <a:defRPr sz="2000" b="0" i="0" u="none" kern="1200" baseline="0">
          <a:solidFill>
            <a:schemeClr val="tx1"/>
          </a:solidFill>
          <a:latin typeface="+mn-lt"/>
          <a:ea typeface="+mn-ea"/>
          <a:cs typeface="+mn-cs"/>
        </a:defRPr>
      </a:lvl6pPr>
      <a:lvl7pPr marL="2830195" lvl="6" indent="-217805" algn="l" defTabSz="836295" rtl="0" eaLnBrk="1" fontAlgn="base" latinLnBrk="0" hangingPunct="1">
        <a:lnSpc>
          <a:spcPct val="140000"/>
        </a:lnSpc>
        <a:spcBef>
          <a:spcPct val="0"/>
        </a:spcBef>
        <a:spcAft>
          <a:spcPct val="0"/>
        </a:spcAft>
        <a:buSzTx/>
        <a:buFont typeface="Arial" panose="020B0604020202020204" pitchFamily="34" charset="0"/>
        <a:buChar char="~"/>
        <a:defRPr sz="2000" b="0" i="0" u="none" kern="1200" baseline="0">
          <a:solidFill>
            <a:schemeClr val="tx1"/>
          </a:solidFill>
          <a:latin typeface="+mn-lt"/>
          <a:ea typeface="+mn-ea"/>
          <a:cs typeface="+mn-cs"/>
        </a:defRPr>
      </a:lvl7pPr>
      <a:lvl8pPr marL="3265805" lvl="7" indent="-217805" algn="l" defTabSz="836295" rtl="0" eaLnBrk="1" fontAlgn="base" latinLnBrk="0" hangingPunct="1">
        <a:lnSpc>
          <a:spcPct val="140000"/>
        </a:lnSpc>
        <a:spcBef>
          <a:spcPct val="0"/>
        </a:spcBef>
        <a:spcAft>
          <a:spcPct val="0"/>
        </a:spcAft>
        <a:buSzTx/>
        <a:buFont typeface="Arial" panose="020B0604020202020204" pitchFamily="34" charset="0"/>
        <a:buChar char="~"/>
        <a:defRPr sz="2000" b="0" i="0" u="none" kern="1200" baseline="0">
          <a:solidFill>
            <a:schemeClr val="tx1"/>
          </a:solidFill>
          <a:latin typeface="+mn-lt"/>
          <a:ea typeface="+mn-ea"/>
          <a:cs typeface="+mn-cs"/>
        </a:defRPr>
      </a:lvl8pPr>
      <a:lvl9pPr marL="3701415" lvl="8" indent="-217805" algn="l" defTabSz="836295" rtl="0" eaLnBrk="1" fontAlgn="base" latinLnBrk="0" hangingPunct="1">
        <a:lnSpc>
          <a:spcPct val="140000"/>
        </a:lnSpc>
        <a:spcBef>
          <a:spcPct val="0"/>
        </a:spcBef>
        <a:spcAft>
          <a:spcPct val="0"/>
        </a:spcAft>
        <a:buSzTx/>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870585" rtl="0" eaLnBrk="0" fontAlgn="base" latinLnBrk="0" hangingPunct="0">
        <a:lnSpc>
          <a:spcPct val="100000"/>
        </a:lnSpc>
        <a:spcBef>
          <a:spcPct val="0"/>
        </a:spcBef>
        <a:spcAft>
          <a:spcPct val="0"/>
        </a:spcAft>
        <a:buNone/>
        <a:defRPr sz="2285" b="0" i="0" u="none" kern="1200" baseline="0">
          <a:solidFill>
            <a:schemeClr val="tx1"/>
          </a:solidFill>
          <a:latin typeface="+mn-lt"/>
          <a:ea typeface="+mn-ea"/>
          <a:cs typeface="+mn-cs"/>
        </a:defRPr>
      </a:lvl1pPr>
      <a:lvl2pPr marL="435610" lvl="1"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2pPr>
      <a:lvl3pPr marL="870585" lvl="2"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3pPr>
      <a:lvl4pPr marL="1306195" lvl="3"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4pPr>
      <a:lvl5pPr marL="1741805" lvl="4"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5pPr>
      <a:lvl6pPr marL="2177415" lvl="5"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6pPr>
      <a:lvl7pPr marL="2612390" lvl="6"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7pPr>
      <a:lvl8pPr marL="3048000" lvl="7"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8pPr>
      <a:lvl9pPr marL="3483610" lvl="8"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90000"/>
        </a:solidFill>
        <a:effectLst/>
      </p:bgPr>
    </p:bg>
    <p:spTree>
      <p:nvGrpSpPr>
        <p:cNvPr id="1" name=""/>
        <p:cNvGrpSpPr/>
        <p:nvPr/>
      </p:nvGrpSpPr>
      <p:grpSpPr/>
      <p:sp>
        <p:nvSpPr>
          <p:cNvPr id="63492" name="文本框 63491"/>
          <p:cNvSpPr txBox="1"/>
          <p:nvPr userDrawn="1"/>
        </p:nvSpPr>
        <p:spPr>
          <a:xfrm>
            <a:off x="4317361" y="2131786"/>
            <a:ext cx="2618105" cy="742315"/>
          </a:xfrm>
          <a:prstGeom prst="rect">
            <a:avLst/>
          </a:prstGeom>
          <a:noFill/>
          <a:ln w="9525">
            <a:noFill/>
          </a:ln>
        </p:spPr>
        <p:txBody>
          <a:bodyPr wrap="none" lIns="83601" tIns="41801" rIns="83601" bIns="41801" anchor="t" anchorCtr="0">
            <a:spAutoFit/>
          </a:bodyPr>
          <a:p>
            <a:pPr lvl="0" algn="l" defTabSz="878205"/>
            <a:r>
              <a:rPr lang="en-US" altLang="zh-CN" sz="4285" b="0">
                <a:solidFill>
                  <a:schemeClr val="bg1"/>
                </a:solidFill>
                <a:latin typeface="FrutigerNext LT Medium" pitchFamily="34" charset="0"/>
              </a:rPr>
              <a:t>Thank You</a:t>
            </a:r>
            <a:endParaRPr lang="en-US" altLang="zh-CN" sz="4285" b="0">
              <a:latin typeface="FrutigerNext LT Medium"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marL="0" lvl="0" indent="0" algn="ctr" defTabSz="836295" rtl="0" eaLnBrk="1" fontAlgn="base" latinLnBrk="0" hangingPunct="1">
        <a:lnSpc>
          <a:spcPct val="100000"/>
        </a:lnSpc>
        <a:spcBef>
          <a:spcPct val="0"/>
        </a:spcBef>
        <a:spcAft>
          <a:spcPct val="0"/>
        </a:spcAft>
        <a:buNone/>
        <a:defRPr sz="4000" b="0" i="0" u="none" kern="1200" baseline="0">
          <a:solidFill>
            <a:schemeClr val="tx2"/>
          </a:solidFill>
          <a:latin typeface="+mj-lt"/>
          <a:ea typeface="+mj-ea"/>
          <a:cs typeface="+mj-cs"/>
        </a:defRPr>
      </a:lvl1pPr>
    </p:titleStyle>
    <p:bodyStyle>
      <a:lvl1pPr marL="313055" lvl="0" indent="-313055" algn="l" defTabSz="836295" rtl="0" eaLnBrk="1" fontAlgn="base" latinLnBrk="0" hangingPunct="1">
        <a:lnSpc>
          <a:spcPct val="100000"/>
        </a:lnSpc>
        <a:spcBef>
          <a:spcPct val="19000"/>
        </a:spcBef>
        <a:spcAft>
          <a:spcPct val="0"/>
        </a:spcAft>
        <a:buChar char="•"/>
        <a:defRPr sz="2950" b="0" i="0" u="none" kern="1200" baseline="0">
          <a:solidFill>
            <a:schemeClr val="tx1"/>
          </a:solidFill>
          <a:latin typeface="+mn-lt"/>
          <a:ea typeface="+mn-ea"/>
          <a:cs typeface="+mn-cs"/>
        </a:defRPr>
      </a:lvl1pPr>
      <a:lvl2pPr marL="680085" lvl="1" indent="-260985" algn="l" defTabSz="836295" rtl="0" eaLnBrk="1" fontAlgn="base" latinLnBrk="0" hangingPunct="1">
        <a:lnSpc>
          <a:spcPct val="100000"/>
        </a:lnSpc>
        <a:spcBef>
          <a:spcPct val="19000"/>
        </a:spcBef>
        <a:spcAft>
          <a:spcPct val="0"/>
        </a:spcAft>
        <a:buChar char="–"/>
        <a:defRPr sz="2570" b="0" i="0" u="none" kern="1200" baseline="0">
          <a:solidFill>
            <a:schemeClr val="tx1"/>
          </a:solidFill>
          <a:latin typeface="+mn-lt"/>
          <a:ea typeface="+mn-ea"/>
          <a:cs typeface="+mn-cs"/>
        </a:defRPr>
      </a:lvl2pPr>
      <a:lvl3pPr marL="1046480" lvl="2" indent="-209550" algn="l" defTabSz="836295" rtl="0" eaLnBrk="1" fontAlgn="base" latinLnBrk="0" hangingPunct="1">
        <a:lnSpc>
          <a:spcPct val="100000"/>
        </a:lnSpc>
        <a:spcBef>
          <a:spcPct val="19000"/>
        </a:spcBef>
        <a:spcAft>
          <a:spcPct val="0"/>
        </a:spcAft>
        <a:buChar char="•"/>
        <a:defRPr sz="2285" b="0" i="0" u="none" kern="1200" baseline="0">
          <a:solidFill>
            <a:schemeClr val="tx1"/>
          </a:solidFill>
          <a:latin typeface="+mn-lt"/>
          <a:ea typeface="+mn-ea"/>
          <a:cs typeface="+mn-cs"/>
        </a:defRPr>
      </a:lvl3pPr>
      <a:lvl4pPr marL="1463675" lvl="3" indent="-209550" algn="l" defTabSz="836295" rtl="0" eaLnBrk="1" fontAlgn="base" latinLnBrk="0" hangingPunct="1">
        <a:lnSpc>
          <a:spcPct val="100000"/>
        </a:lnSpc>
        <a:spcBef>
          <a:spcPct val="19000"/>
        </a:spcBef>
        <a:spcAft>
          <a:spcPct val="0"/>
        </a:spcAft>
        <a:buChar char="–"/>
        <a:defRPr sz="1810" b="0" i="0" u="none" kern="1200" baseline="0">
          <a:solidFill>
            <a:schemeClr val="tx1"/>
          </a:solidFill>
          <a:latin typeface="+mn-lt"/>
          <a:ea typeface="+mn-ea"/>
          <a:cs typeface="+mn-cs"/>
        </a:defRPr>
      </a:lvl4pPr>
      <a:lvl5pPr marL="1882775" lvl="4" indent="-210185" algn="l" defTabSz="836295" rtl="0" eaLnBrk="1" fontAlgn="base" latinLnBrk="0" hangingPunct="1">
        <a:lnSpc>
          <a:spcPct val="100000"/>
        </a:lnSpc>
        <a:spcBef>
          <a:spcPct val="19000"/>
        </a:spcBef>
        <a:spcAft>
          <a:spcPct val="0"/>
        </a:spcAft>
        <a:buChar char="»"/>
        <a:defRPr sz="1810" b="0" i="0" u="none" kern="1200" baseline="0">
          <a:solidFill>
            <a:schemeClr val="tx1"/>
          </a:solidFill>
          <a:latin typeface="+mn-lt"/>
          <a:ea typeface="+mn-ea"/>
          <a:cs typeface="+mn-cs"/>
        </a:defRPr>
      </a:lvl5pPr>
      <a:lvl6pPr marL="2394585" lvl="5" indent="-217805" algn="l" defTabSz="836295" rtl="0" eaLnBrk="1" fontAlgn="base" latinLnBrk="0" hangingPunct="1">
        <a:lnSpc>
          <a:spcPct val="100000"/>
        </a:lnSpc>
        <a:spcBef>
          <a:spcPct val="19000"/>
        </a:spcBef>
        <a:spcAft>
          <a:spcPct val="0"/>
        </a:spcAft>
        <a:buChar char="»"/>
        <a:defRPr sz="1810" b="0" i="0" u="none" kern="1200" baseline="0">
          <a:solidFill>
            <a:schemeClr val="tx1"/>
          </a:solidFill>
          <a:latin typeface="+mn-lt"/>
          <a:ea typeface="+mn-ea"/>
          <a:cs typeface="+mn-cs"/>
        </a:defRPr>
      </a:lvl6pPr>
      <a:lvl7pPr marL="2830195" lvl="6" indent="-217805" algn="l" defTabSz="836295" rtl="0" eaLnBrk="1" fontAlgn="base" latinLnBrk="0" hangingPunct="1">
        <a:lnSpc>
          <a:spcPct val="100000"/>
        </a:lnSpc>
        <a:spcBef>
          <a:spcPct val="19000"/>
        </a:spcBef>
        <a:spcAft>
          <a:spcPct val="0"/>
        </a:spcAft>
        <a:buChar char="»"/>
        <a:defRPr sz="1810" b="0" i="0" u="none" kern="1200" baseline="0">
          <a:solidFill>
            <a:schemeClr val="tx1"/>
          </a:solidFill>
          <a:latin typeface="+mn-lt"/>
          <a:ea typeface="+mn-ea"/>
          <a:cs typeface="+mn-cs"/>
        </a:defRPr>
      </a:lvl7pPr>
      <a:lvl8pPr marL="3265805" lvl="7" indent="-217805" algn="l" defTabSz="836295" rtl="0" eaLnBrk="1" fontAlgn="base" latinLnBrk="0" hangingPunct="1">
        <a:lnSpc>
          <a:spcPct val="100000"/>
        </a:lnSpc>
        <a:spcBef>
          <a:spcPct val="19000"/>
        </a:spcBef>
        <a:spcAft>
          <a:spcPct val="0"/>
        </a:spcAft>
        <a:buChar char="»"/>
        <a:defRPr sz="1810" b="0" i="0" u="none" kern="1200" baseline="0">
          <a:solidFill>
            <a:schemeClr val="tx1"/>
          </a:solidFill>
          <a:latin typeface="+mn-lt"/>
          <a:ea typeface="+mn-ea"/>
          <a:cs typeface="+mn-cs"/>
        </a:defRPr>
      </a:lvl8pPr>
      <a:lvl9pPr marL="3701415" lvl="8" indent="-217805" algn="l" defTabSz="836295" rtl="0" eaLnBrk="1" fontAlgn="base" latinLnBrk="0" hangingPunct="1">
        <a:lnSpc>
          <a:spcPct val="100000"/>
        </a:lnSpc>
        <a:spcBef>
          <a:spcPct val="19000"/>
        </a:spcBef>
        <a:spcAft>
          <a:spcPct val="0"/>
        </a:spcAft>
        <a:buChar char="»"/>
        <a:defRPr sz="1810" b="0" i="0" u="none" kern="1200" baseline="0">
          <a:solidFill>
            <a:schemeClr val="tx1"/>
          </a:solidFill>
          <a:latin typeface="+mn-lt"/>
          <a:ea typeface="+mn-ea"/>
          <a:cs typeface="+mn-cs"/>
        </a:defRPr>
      </a:lvl9pPr>
    </p:bodyStyle>
    <p:otherStyle>
      <a:lvl1pPr marL="0" lvl="0" indent="0" algn="l" defTabSz="870585" rtl="0" eaLnBrk="0" fontAlgn="base" latinLnBrk="0" hangingPunct="0">
        <a:lnSpc>
          <a:spcPct val="100000"/>
        </a:lnSpc>
        <a:spcBef>
          <a:spcPct val="0"/>
        </a:spcBef>
        <a:spcAft>
          <a:spcPct val="0"/>
        </a:spcAft>
        <a:buNone/>
        <a:defRPr sz="2285" b="0" i="0" u="none" kern="1200" baseline="0">
          <a:solidFill>
            <a:schemeClr val="tx1"/>
          </a:solidFill>
          <a:latin typeface="+mn-lt"/>
          <a:ea typeface="+mn-ea"/>
          <a:cs typeface="+mn-cs"/>
        </a:defRPr>
      </a:lvl1pPr>
      <a:lvl2pPr marL="435610" lvl="1"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2pPr>
      <a:lvl3pPr marL="870585" lvl="2"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3pPr>
      <a:lvl4pPr marL="1306195" lvl="3"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4pPr>
      <a:lvl5pPr marL="1741805" lvl="4"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5pPr>
      <a:lvl6pPr marL="2177415" lvl="5"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6pPr>
      <a:lvl7pPr marL="2612390" lvl="6"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7pPr>
      <a:lvl8pPr marL="3048000" lvl="7"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8pPr>
      <a:lvl9pPr marL="3483610" lvl="8"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48482" name="标题 148481"/>
          <p:cNvSpPr>
            <a:spLocks noGrp="1"/>
          </p:cNvSpPr>
          <p:nvPr>
            <p:ph type="title"/>
          </p:nvPr>
        </p:nvSpPr>
        <p:spPr>
          <a:xfrm>
            <a:off x="987093" y="154214"/>
            <a:ext cx="10279250" cy="739322"/>
          </a:xfrm>
          <a:prstGeom prst="rect">
            <a:avLst/>
          </a:prstGeom>
          <a:noFill/>
          <a:ln w="9525">
            <a:noFill/>
          </a:ln>
        </p:spPr>
        <p:txBody>
          <a:bodyPr lIns="85842" tIns="42921" rIns="85842" bIns="42921" anchor="b" anchorCtr="0"/>
          <a:p>
            <a:pPr lvl="0"/>
            <a:r>
              <a:rPr lang="zh-CN" altLang="en-US" dirty="0"/>
              <a:t>单击此处编辑母版标题样式</a:t>
            </a:r>
            <a:endParaRPr lang="zh-CN" altLang="en-US" dirty="0"/>
          </a:p>
        </p:txBody>
      </p:sp>
      <p:sp>
        <p:nvSpPr>
          <p:cNvPr id="148483" name="文本占位符 148482"/>
          <p:cNvSpPr>
            <a:spLocks noGrp="1"/>
          </p:cNvSpPr>
          <p:nvPr>
            <p:ph type="body" idx="1"/>
          </p:nvPr>
        </p:nvSpPr>
        <p:spPr>
          <a:xfrm>
            <a:off x="987093" y="893536"/>
            <a:ext cx="10279250" cy="5305273"/>
          </a:xfrm>
          <a:prstGeom prst="rect">
            <a:avLst/>
          </a:prstGeom>
          <a:noFill/>
          <a:ln w="9525">
            <a:noFill/>
          </a:ln>
        </p:spPr>
        <p:txBody>
          <a:bodyPr lIns="85842" tIns="42921" rIns="85842" bIns="42921"/>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48484" name="图片 148483" descr="7"/>
          <p:cNvPicPr>
            <a:picLocks noChangeAspect="1"/>
          </p:cNvPicPr>
          <p:nvPr userDrawn="1"/>
        </p:nvPicPr>
        <p:blipFill>
          <a:blip r:embed="rId12"/>
          <a:stretch>
            <a:fillRect/>
          </a:stretch>
        </p:blipFill>
        <p:spPr>
          <a:xfrm>
            <a:off x="0" y="6221489"/>
            <a:ext cx="12189752" cy="636511"/>
          </a:xfrm>
          <a:prstGeom prst="rect">
            <a:avLst/>
          </a:prstGeom>
          <a:noFill/>
          <a:ln w="9525">
            <a:noFill/>
          </a:ln>
        </p:spPr>
      </p:pic>
      <p:sp>
        <p:nvSpPr>
          <p:cNvPr id="148486" name="日期占位符 148485"/>
          <p:cNvSpPr>
            <a:spLocks noGrp="1"/>
          </p:cNvSpPr>
          <p:nvPr>
            <p:ph type="dt" sz="half" idx="2"/>
          </p:nvPr>
        </p:nvSpPr>
        <p:spPr>
          <a:xfrm>
            <a:off x="7906108" y="6401405"/>
            <a:ext cx="1408527" cy="456595"/>
          </a:xfrm>
          <a:prstGeom prst="rect">
            <a:avLst/>
          </a:prstGeom>
          <a:noFill/>
          <a:ln w="9525">
            <a:noFill/>
          </a:ln>
        </p:spPr>
        <p:txBody>
          <a:bodyPr lIns="0" tIns="0" rIns="0" bIns="0"/>
          <a:lstStyle>
            <a:lvl1pPr algn="l">
              <a:defRPr sz="1050" b="0">
                <a:latin typeface="FrutigerNext LT Medium" pitchFamily="34" charset="0"/>
              </a:defRPr>
            </a:lvl1pPr>
          </a:lstStyle>
          <a:p>
            <a:pPr lvl="0" defTabSz="859155">
              <a:lnSpc>
                <a:spcPct val="85000"/>
              </a:lnSpc>
            </a:pPr>
            <a:endParaRPr lang="de-DE" altLang="zh-CN" dirty="0"/>
          </a:p>
          <a:p>
            <a:pPr lvl="0" defTabSz="859155">
              <a:lnSpc>
                <a:spcPct val="85000"/>
              </a:lnSpc>
            </a:pPr>
            <a:r>
              <a:rPr lang="de-DE" altLang="zh-CN" sz="1100" b="0" dirty="0">
                <a:latin typeface="FrutigerNext LT Medium" pitchFamily="34" charset="0"/>
              </a:rPr>
              <a:t>Page </a:t>
            </a:r>
            <a:fld id="{9A0DB2DC-4C9A-4742-B13C-FB6460FD3503}" type="slidenum">
              <a:rPr lang="de-DE" altLang="zh-CN" sz="1100" b="0" dirty="0">
                <a:latin typeface="FrutigerNext LT Medium" pitchFamily="34" charset="0"/>
              </a:rPr>
            </a:fld>
            <a:endParaRPr lang="de-DE" altLang="zh-CN" sz="1100" b="0" dirty="0">
              <a:latin typeface="FrutigerNext LT Medium" pitchFamily="34" charset="0"/>
            </a:endParaRPr>
          </a:p>
        </p:txBody>
      </p:sp>
      <p:sp>
        <p:nvSpPr>
          <p:cNvPr id="148488" name="直接连接符 148487"/>
          <p:cNvSpPr/>
          <p:nvPr userDrawn="1"/>
        </p:nvSpPr>
        <p:spPr>
          <a:xfrm>
            <a:off x="987093" y="893536"/>
            <a:ext cx="10279250" cy="0"/>
          </a:xfrm>
          <a:prstGeom prst="line">
            <a:avLst/>
          </a:prstGeom>
          <a:ln w="28575" cap="flat" cmpd="sng">
            <a:solidFill>
              <a:srgbClr val="5F5F5F"/>
            </a:solidFill>
            <a:prstDash val="solid"/>
            <a:headEnd type="none" w="med" len="med"/>
            <a:tailEnd type="none" w="med" len="med"/>
          </a:ln>
        </p:spPr>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marL="0" lvl="0" indent="0" algn="l" defTabSz="818515" rtl="0" eaLnBrk="1" fontAlgn="base" latinLnBrk="0" hangingPunct="1">
        <a:lnSpc>
          <a:spcPct val="100000"/>
        </a:lnSpc>
        <a:spcBef>
          <a:spcPct val="0"/>
        </a:spcBef>
        <a:spcAft>
          <a:spcPct val="0"/>
        </a:spcAft>
        <a:buNone/>
        <a:defRPr sz="3145" b="1" i="0" u="none" kern="1200" baseline="0">
          <a:solidFill>
            <a:srgbClr val="990000"/>
          </a:solidFill>
          <a:latin typeface="+mj-lt"/>
          <a:ea typeface="+mj-ea"/>
          <a:cs typeface="+mj-cs"/>
        </a:defRPr>
      </a:lvl1pPr>
    </p:titleStyle>
    <p:bodyStyle>
      <a:lvl1pPr marL="307340" lvl="0" indent="-307340" algn="l" defTabSz="818515" rtl="0" eaLnBrk="1" fontAlgn="base" latinLnBrk="0" hangingPunct="1">
        <a:lnSpc>
          <a:spcPct val="140000"/>
        </a:lnSpc>
        <a:spcBef>
          <a:spcPct val="0"/>
        </a:spcBef>
        <a:spcAft>
          <a:spcPct val="0"/>
        </a:spcAft>
        <a:buNone/>
        <a:defRPr sz="2000" b="1" i="0" u="none" kern="1200" baseline="0">
          <a:solidFill>
            <a:schemeClr val="tx1"/>
          </a:solidFill>
          <a:latin typeface="+mn-lt"/>
          <a:ea typeface="+mn-ea"/>
          <a:cs typeface="+mn-cs"/>
        </a:defRPr>
      </a:lvl1pPr>
      <a:lvl2pPr marL="664210" lvl="1" indent="-255905" algn="l" defTabSz="818515" rtl="0" eaLnBrk="1" fontAlgn="base" latinLnBrk="0" hangingPunct="1">
        <a:lnSpc>
          <a:spcPct val="140000"/>
        </a:lnSpc>
        <a:spcBef>
          <a:spcPct val="0"/>
        </a:spcBef>
        <a:spcAft>
          <a:spcPct val="0"/>
        </a:spcAft>
        <a:buNone/>
        <a:defRPr sz="2000" b="0" i="0" u="none" kern="1200" baseline="0">
          <a:solidFill>
            <a:schemeClr val="tx1"/>
          </a:solidFill>
          <a:latin typeface="+mn-lt"/>
          <a:ea typeface="+mn-ea"/>
          <a:cs typeface="+mn-cs"/>
        </a:defRPr>
      </a:lvl2pPr>
      <a:lvl3pPr marL="1022350" lvl="2" indent="-203835" algn="l" defTabSz="818515" rtl="0" eaLnBrk="1" fontAlgn="base" latinLnBrk="0" hangingPunct="1">
        <a:lnSpc>
          <a:spcPct val="140000"/>
        </a:lnSpc>
        <a:spcBef>
          <a:spcPct val="0"/>
        </a:spcBef>
        <a:spcAft>
          <a:spcPct val="0"/>
        </a:spcAft>
        <a:buNone/>
        <a:defRPr sz="2000" b="0" i="0" u="none" kern="1200" baseline="0">
          <a:solidFill>
            <a:schemeClr val="tx1"/>
          </a:solidFill>
          <a:latin typeface="+mn-lt"/>
          <a:ea typeface="+mn-ea"/>
          <a:cs typeface="+mn-cs"/>
        </a:defRPr>
      </a:lvl3pPr>
      <a:lvl4pPr marL="1431925" lvl="3" indent="-207645" algn="l" defTabSz="818515" rtl="0" eaLnBrk="1" fontAlgn="base" latinLnBrk="0" hangingPunct="1">
        <a:lnSpc>
          <a:spcPct val="140000"/>
        </a:lnSpc>
        <a:spcBef>
          <a:spcPct val="0"/>
        </a:spcBef>
        <a:spcAft>
          <a:spcPct val="0"/>
        </a:spcAft>
        <a:buNone/>
        <a:defRPr sz="2000" b="0" i="0" u="none" kern="1200" baseline="0">
          <a:solidFill>
            <a:schemeClr val="tx1"/>
          </a:solidFill>
          <a:latin typeface="+mn-lt"/>
          <a:ea typeface="+mn-ea"/>
          <a:cs typeface="+mn-cs"/>
        </a:defRPr>
      </a:lvl4pPr>
      <a:lvl5pPr marL="1838325" lvl="4" indent="-202565" algn="l" defTabSz="818515" rtl="0" eaLnBrk="1" fontAlgn="base" latinLnBrk="0" hangingPunct="1">
        <a:lnSpc>
          <a:spcPct val="140000"/>
        </a:lnSpc>
        <a:spcBef>
          <a:spcPct val="0"/>
        </a:spcBef>
        <a:spcAft>
          <a:spcPct val="0"/>
        </a:spcAft>
        <a:buNone/>
        <a:defRPr sz="2000" b="0" i="0" u="none" kern="1200" baseline="0">
          <a:solidFill>
            <a:schemeClr val="tx1"/>
          </a:solidFill>
          <a:latin typeface="+mn-lt"/>
          <a:ea typeface="+mn-ea"/>
          <a:cs typeface="+mn-cs"/>
        </a:defRPr>
      </a:lvl5pPr>
      <a:lvl6pPr marL="2394585" lvl="5" indent="-217805" algn="l" defTabSz="818515" rtl="0" eaLnBrk="1" fontAlgn="base" latinLnBrk="0" hangingPunct="1">
        <a:lnSpc>
          <a:spcPct val="140000"/>
        </a:lnSpc>
        <a:spcBef>
          <a:spcPct val="0"/>
        </a:spcBef>
        <a:spcAft>
          <a:spcPct val="0"/>
        </a:spcAft>
        <a:buNone/>
        <a:defRPr sz="2000" b="0" i="0" u="none" kern="1200" baseline="0">
          <a:solidFill>
            <a:schemeClr val="tx1"/>
          </a:solidFill>
          <a:latin typeface="+mn-lt"/>
          <a:ea typeface="+mn-ea"/>
          <a:cs typeface="+mn-cs"/>
        </a:defRPr>
      </a:lvl6pPr>
      <a:lvl7pPr marL="2830195" lvl="6" indent="-217805" algn="l" defTabSz="818515" rtl="0" eaLnBrk="1" fontAlgn="base" latinLnBrk="0" hangingPunct="1">
        <a:lnSpc>
          <a:spcPct val="140000"/>
        </a:lnSpc>
        <a:spcBef>
          <a:spcPct val="0"/>
        </a:spcBef>
        <a:spcAft>
          <a:spcPct val="0"/>
        </a:spcAft>
        <a:buNone/>
        <a:defRPr sz="2000" b="0" i="0" u="none" kern="1200" baseline="0">
          <a:solidFill>
            <a:schemeClr val="tx1"/>
          </a:solidFill>
          <a:latin typeface="+mn-lt"/>
          <a:ea typeface="+mn-ea"/>
          <a:cs typeface="+mn-cs"/>
        </a:defRPr>
      </a:lvl7pPr>
      <a:lvl8pPr marL="3265805" lvl="7" indent="-217805" algn="l" defTabSz="818515" rtl="0" eaLnBrk="1" fontAlgn="base" latinLnBrk="0" hangingPunct="1">
        <a:lnSpc>
          <a:spcPct val="140000"/>
        </a:lnSpc>
        <a:spcBef>
          <a:spcPct val="0"/>
        </a:spcBef>
        <a:spcAft>
          <a:spcPct val="0"/>
        </a:spcAft>
        <a:buNone/>
        <a:defRPr sz="2000" b="0" i="0" u="none" kern="1200" baseline="0">
          <a:solidFill>
            <a:schemeClr val="tx1"/>
          </a:solidFill>
          <a:latin typeface="+mn-lt"/>
          <a:ea typeface="+mn-ea"/>
          <a:cs typeface="+mn-cs"/>
        </a:defRPr>
      </a:lvl8pPr>
      <a:lvl9pPr marL="3701415" lvl="8" indent="-217805" algn="l" defTabSz="818515" rtl="0" eaLnBrk="1" fontAlgn="base" latinLnBrk="0" hangingPunct="1">
        <a:lnSpc>
          <a:spcPct val="140000"/>
        </a:lnSpc>
        <a:spcBef>
          <a:spcPct val="0"/>
        </a:spcBef>
        <a:spcAft>
          <a:spcPct val="0"/>
        </a:spcAft>
        <a:buNone/>
        <a:defRPr sz="2000" b="0" i="0" u="none" kern="1200" baseline="0">
          <a:solidFill>
            <a:schemeClr val="tx1"/>
          </a:solidFill>
          <a:latin typeface="+mn-lt"/>
          <a:ea typeface="+mn-ea"/>
          <a:cs typeface="+mn-cs"/>
        </a:defRPr>
      </a:lvl9pPr>
    </p:bodyStyle>
    <p:otherStyle>
      <a:lvl1pPr marL="0" lvl="0" indent="0" algn="l" defTabSz="870585" rtl="0" eaLnBrk="0" fontAlgn="base" latinLnBrk="0" hangingPunct="0">
        <a:lnSpc>
          <a:spcPct val="100000"/>
        </a:lnSpc>
        <a:spcBef>
          <a:spcPct val="0"/>
        </a:spcBef>
        <a:spcAft>
          <a:spcPct val="0"/>
        </a:spcAft>
        <a:buNone/>
        <a:defRPr sz="2285" b="0" i="0" u="none" kern="1200" baseline="0">
          <a:solidFill>
            <a:schemeClr val="tx1"/>
          </a:solidFill>
          <a:latin typeface="+mn-lt"/>
          <a:ea typeface="+mn-ea"/>
          <a:cs typeface="+mn-cs"/>
        </a:defRPr>
      </a:lvl1pPr>
      <a:lvl2pPr marL="435610" lvl="1"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2pPr>
      <a:lvl3pPr marL="870585" lvl="2"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3pPr>
      <a:lvl4pPr marL="1306195" lvl="3"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4pPr>
      <a:lvl5pPr marL="1741805" lvl="4"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5pPr>
      <a:lvl6pPr marL="2177415" lvl="5"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6pPr>
      <a:lvl7pPr marL="2612390" lvl="6"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7pPr>
      <a:lvl8pPr marL="3048000" lvl="7"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8pPr>
      <a:lvl9pPr marL="3483610" lvl="8"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p:sp>
        <p:nvSpPr>
          <p:cNvPr id="662595" name="标题 662594"/>
          <p:cNvSpPr>
            <a:spLocks noGrp="1"/>
          </p:cNvSpPr>
          <p:nvPr>
            <p:ph type="title"/>
          </p:nvPr>
        </p:nvSpPr>
        <p:spPr>
          <a:xfrm>
            <a:off x="606865" y="273655"/>
            <a:ext cx="10968529" cy="1143000"/>
          </a:xfrm>
          <a:prstGeom prst="rect">
            <a:avLst/>
          </a:prstGeom>
          <a:noFill/>
          <a:ln w="9525">
            <a:noFill/>
          </a:ln>
        </p:spPr>
        <p:txBody>
          <a:bodyPr lIns="100191" tIns="50095" rIns="100191" bIns="50095" anchor="ctr" anchorCtr="1"/>
          <a:p>
            <a:pPr lvl="0"/>
            <a:r>
              <a:rPr lang="zh-CN" altLang="en-US" dirty="0"/>
              <a:t>单击此处编辑母版标题样式</a:t>
            </a:r>
            <a:endParaRPr lang="zh-CN" altLang="en-US" dirty="0"/>
          </a:p>
        </p:txBody>
      </p:sp>
      <p:sp>
        <p:nvSpPr>
          <p:cNvPr id="662596" name="日期占位符 662595"/>
          <p:cNvSpPr>
            <a:spLocks noGrp="1"/>
          </p:cNvSpPr>
          <p:nvPr>
            <p:ph type="dt" sz="half" idx="2"/>
          </p:nvPr>
        </p:nvSpPr>
        <p:spPr>
          <a:xfrm>
            <a:off x="606865" y="6242655"/>
            <a:ext cx="2841404" cy="474738"/>
          </a:xfrm>
          <a:prstGeom prst="rect">
            <a:avLst/>
          </a:prstGeom>
          <a:noFill/>
          <a:ln w="9525">
            <a:noFill/>
          </a:ln>
        </p:spPr>
        <p:txBody>
          <a:bodyPr lIns="100191" tIns="50095" rIns="100191" bIns="50095"/>
          <a:lstStyle>
            <a:lvl1pPr algn="l">
              <a:defRPr sz="1050" b="0">
                <a:ea typeface="宋体" panose="02010600030101010101" pitchFamily="2" charset="-122"/>
              </a:defRPr>
            </a:lvl1pPr>
          </a:lstStyle>
          <a:p>
            <a:pPr lvl="0" defTabSz="1002030" eaLnBrk="1" hangingPunct="1"/>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662597" name="页脚占位符 662596"/>
          <p:cNvSpPr>
            <a:spLocks noGrp="1"/>
          </p:cNvSpPr>
          <p:nvPr>
            <p:ph type="ftr" sz="quarter" idx="3"/>
          </p:nvPr>
        </p:nvSpPr>
        <p:spPr>
          <a:xfrm>
            <a:off x="4165644" y="6242655"/>
            <a:ext cx="3860339" cy="474738"/>
          </a:xfrm>
          <a:prstGeom prst="rect">
            <a:avLst/>
          </a:prstGeom>
          <a:noFill/>
          <a:ln w="9525">
            <a:noFill/>
          </a:ln>
        </p:spPr>
        <p:txBody>
          <a:bodyPr lIns="100191" tIns="50095" rIns="100191" bIns="50095"/>
          <a:lstStyle>
            <a:lvl1pPr algn="ctr">
              <a:defRPr sz="1050" b="0">
                <a:ea typeface="宋体" panose="02010600030101010101" pitchFamily="2" charset="-122"/>
              </a:defRPr>
            </a:lvl1pPr>
          </a:lstStyle>
          <a:p>
            <a:pPr lvl="0" defTabSz="1002030" eaLnBrk="1" hangingPunct="1"/>
            <a:endParaRPr lang="zh-CN" altLang="en-US" dirty="0">
              <a:effectLst>
                <a:outerShdw blurRad="38100" dist="38100" dir="2700000">
                  <a:srgbClr val="C0C0C0"/>
                </a:outerShdw>
              </a:effectLst>
              <a:latin typeface="Arial" panose="020B0604020202020204" pitchFamily="34" charset="0"/>
            </a:endParaRPr>
          </a:p>
        </p:txBody>
      </p:sp>
      <p:sp>
        <p:nvSpPr>
          <p:cNvPr id="662598" name="灯片编号占位符 662597"/>
          <p:cNvSpPr>
            <a:spLocks noGrp="1"/>
          </p:cNvSpPr>
          <p:nvPr>
            <p:ph type="sldNum" sz="quarter" idx="4"/>
          </p:nvPr>
        </p:nvSpPr>
        <p:spPr>
          <a:xfrm>
            <a:off x="8737738" y="6242655"/>
            <a:ext cx="2839531" cy="474738"/>
          </a:xfrm>
          <a:prstGeom prst="rect">
            <a:avLst/>
          </a:prstGeom>
          <a:noFill/>
          <a:ln w="9525">
            <a:noFill/>
          </a:ln>
        </p:spPr>
        <p:txBody>
          <a:bodyPr lIns="100191" tIns="50095" rIns="100191" bIns="50095"/>
          <a:lstStyle>
            <a:lvl1pPr algn="r">
              <a:defRPr sz="1050" b="0">
                <a:ea typeface="宋体" panose="02010600030101010101" pitchFamily="2" charset="-122"/>
              </a:defRPr>
            </a:lvl1pPr>
          </a:lstStyle>
          <a:p>
            <a:pPr lvl="0" defTabSz="1002030" eaLnBrk="1" hangingPunct="1"/>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662599" name="文本占位符 662598"/>
          <p:cNvSpPr>
            <a:spLocks noGrp="1"/>
          </p:cNvSpPr>
          <p:nvPr>
            <p:ph type="body" idx="1"/>
          </p:nvPr>
        </p:nvSpPr>
        <p:spPr>
          <a:xfrm>
            <a:off x="606865" y="1598084"/>
            <a:ext cx="10968529" cy="4497916"/>
          </a:xfrm>
          <a:prstGeom prst="rect">
            <a:avLst/>
          </a:prstGeom>
          <a:noFill/>
          <a:ln w="9525">
            <a:noFill/>
          </a:ln>
        </p:spPr>
        <p:txBody>
          <a:bodyPr lIns="100191" tIns="50095" rIns="100191" bIns="50095"/>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2" name="图片 1"/>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p:txStyles>
    <p:titleStyle>
      <a:lvl1pPr marL="0" lvl="0" indent="0" algn="ctr" defTabSz="954405" rtl="0" eaLnBrk="1" fontAlgn="base" latinLnBrk="0" hangingPunct="1">
        <a:lnSpc>
          <a:spcPct val="100000"/>
        </a:lnSpc>
        <a:spcBef>
          <a:spcPct val="0"/>
        </a:spcBef>
        <a:spcAft>
          <a:spcPct val="0"/>
        </a:spcAft>
        <a:buNone/>
        <a:defRPr sz="4570" b="0" i="0" u="none" kern="1200" baseline="0">
          <a:solidFill>
            <a:schemeClr val="tx2"/>
          </a:solidFill>
          <a:effectLst>
            <a:outerShdw blurRad="38100" dist="38100" dir="2700000">
              <a:srgbClr val="C0C0C0"/>
            </a:outerShdw>
          </a:effectLst>
          <a:latin typeface="+mj-lt"/>
          <a:ea typeface="+mj-ea"/>
          <a:cs typeface="+mj-cs"/>
        </a:defRPr>
      </a:lvl1pPr>
    </p:titleStyle>
    <p:bodyStyle>
      <a:lvl1pPr marL="358775" lvl="0" indent="-358775" algn="l" defTabSz="954405" rtl="0" eaLnBrk="1" fontAlgn="base" latinLnBrk="0" hangingPunct="1">
        <a:lnSpc>
          <a:spcPct val="100000"/>
        </a:lnSpc>
        <a:spcBef>
          <a:spcPct val="19000"/>
        </a:spcBef>
        <a:spcAft>
          <a:spcPct val="0"/>
        </a:spcAft>
        <a:buClr>
          <a:schemeClr val="tx2"/>
        </a:buClr>
        <a:buSzPct val="115000"/>
        <a:buFont typeface="Wingdings" panose="05000000000000000000" pitchFamily="2" charset="2"/>
        <a:buChar char="§"/>
        <a:defRPr sz="3335" b="0" i="0" u="none" kern="1200" baseline="0">
          <a:solidFill>
            <a:schemeClr val="tx1"/>
          </a:solidFill>
          <a:effectLst>
            <a:outerShdw blurRad="38100" dist="38100" dir="2700000">
              <a:srgbClr val="C0C0C0"/>
            </a:outerShdw>
          </a:effectLst>
          <a:latin typeface="+mn-lt"/>
          <a:ea typeface="+mn-ea"/>
          <a:cs typeface="+mn-cs"/>
        </a:defRPr>
      </a:lvl1pPr>
      <a:lvl2pPr marL="775970" lvl="1" indent="-298450" algn="l" defTabSz="954405" rtl="0" eaLnBrk="1" fontAlgn="base" latinLnBrk="0" hangingPunct="1">
        <a:lnSpc>
          <a:spcPct val="100000"/>
        </a:lnSpc>
        <a:spcBef>
          <a:spcPct val="19000"/>
        </a:spcBef>
        <a:spcAft>
          <a:spcPct val="0"/>
        </a:spcAft>
        <a:buSzTx/>
        <a:buFont typeface="Wingdings" panose="05000000000000000000" pitchFamily="2" charset="2"/>
        <a:buChar char="§"/>
        <a:defRPr sz="2950" b="0" i="0" u="none" kern="1200" baseline="0">
          <a:solidFill>
            <a:schemeClr val="tx1"/>
          </a:solidFill>
          <a:effectLst>
            <a:outerShdw blurRad="38100" dist="38100" dir="2700000">
              <a:srgbClr val="C0C0C0"/>
            </a:outerShdw>
          </a:effectLst>
          <a:latin typeface="+mn-lt"/>
          <a:ea typeface="+mn-ea"/>
          <a:cs typeface="+mn-cs"/>
        </a:defRPr>
      </a:lvl2pPr>
      <a:lvl3pPr marL="1193165" lvl="2" indent="-238760" algn="l" defTabSz="954405" rtl="0" eaLnBrk="1" fontAlgn="base" latinLnBrk="0" hangingPunct="1">
        <a:lnSpc>
          <a:spcPct val="100000"/>
        </a:lnSpc>
        <a:spcBef>
          <a:spcPct val="19000"/>
        </a:spcBef>
        <a:spcAft>
          <a:spcPct val="0"/>
        </a:spcAft>
        <a:buClr>
          <a:schemeClr val="tx2"/>
        </a:buClr>
        <a:buSzPct val="115000"/>
        <a:buFont typeface="Wingdings" panose="05000000000000000000" pitchFamily="2" charset="2"/>
        <a:buChar char="§"/>
        <a:defRPr sz="2475" b="0" i="0" u="none" kern="1200" baseline="0">
          <a:solidFill>
            <a:schemeClr val="tx1"/>
          </a:solidFill>
          <a:effectLst>
            <a:outerShdw blurRad="38100" dist="38100" dir="2700000">
              <a:srgbClr val="C0C0C0"/>
            </a:outerShdw>
          </a:effectLst>
          <a:latin typeface="+mn-lt"/>
          <a:ea typeface="+mn-ea"/>
          <a:cs typeface="+mn-cs"/>
        </a:defRPr>
      </a:lvl3pPr>
      <a:lvl4pPr marL="1669415" lvl="3" indent="-236855" algn="l" defTabSz="954405" rtl="0" eaLnBrk="1" fontAlgn="base" latinLnBrk="0" hangingPunct="1">
        <a:lnSpc>
          <a:spcPct val="100000"/>
        </a:lnSpc>
        <a:spcBef>
          <a:spcPct val="19000"/>
        </a:spcBef>
        <a:spcAft>
          <a:spcPct val="0"/>
        </a:spcAft>
        <a:buSzTx/>
        <a:buFont typeface="Wingdings" panose="05000000000000000000" pitchFamily="2" charset="2"/>
        <a:buChar char="§"/>
        <a:defRPr sz="2095" b="0" i="0" u="none" kern="1200" baseline="0">
          <a:solidFill>
            <a:schemeClr val="tx1"/>
          </a:solidFill>
          <a:effectLst>
            <a:outerShdw blurRad="38100" dist="38100" dir="2700000">
              <a:srgbClr val="C0C0C0"/>
            </a:outerShdw>
          </a:effectLst>
          <a:latin typeface="+mn-lt"/>
          <a:ea typeface="+mn-ea"/>
          <a:cs typeface="+mn-cs"/>
        </a:defRPr>
      </a:lvl4pPr>
      <a:lvl5pPr marL="2146935" lvl="4" indent="-238760" algn="l" defTabSz="954405" rtl="0" eaLnBrk="1" fontAlgn="base" latinLnBrk="0" hangingPunct="1">
        <a:lnSpc>
          <a:spcPct val="100000"/>
        </a:lnSpc>
        <a:spcBef>
          <a:spcPct val="19000"/>
        </a:spcBef>
        <a:spcAft>
          <a:spcPct val="0"/>
        </a:spcAft>
        <a:buClr>
          <a:schemeClr val="tx2"/>
        </a:buClr>
        <a:buSzPct val="115000"/>
        <a:buFont typeface="Wingdings" panose="05000000000000000000" pitchFamily="2" charset="2"/>
        <a:buChar char="§"/>
        <a:defRPr sz="2095" b="0" i="0" u="none" kern="1200" baseline="0">
          <a:solidFill>
            <a:schemeClr val="tx1"/>
          </a:solidFill>
          <a:effectLst>
            <a:outerShdw blurRad="38100" dist="38100" dir="2700000">
              <a:srgbClr val="C0C0C0"/>
            </a:outerShdw>
          </a:effectLst>
          <a:latin typeface="+mn-lt"/>
          <a:ea typeface="+mn-ea"/>
          <a:cs typeface="+mn-cs"/>
        </a:defRPr>
      </a:lvl5pPr>
      <a:lvl6pPr marL="2394585" lvl="5" indent="-217805" algn="l" defTabSz="954405" rtl="0" eaLnBrk="1" fontAlgn="base" latinLnBrk="0" hangingPunct="1">
        <a:lnSpc>
          <a:spcPct val="100000"/>
        </a:lnSpc>
        <a:spcBef>
          <a:spcPct val="19000"/>
        </a:spcBef>
        <a:spcAft>
          <a:spcPct val="0"/>
        </a:spcAft>
        <a:buClr>
          <a:schemeClr val="tx2"/>
        </a:buClr>
        <a:buSzPct val="115000"/>
        <a:buFont typeface="Wingdings" panose="05000000000000000000" pitchFamily="2" charset="2"/>
        <a:buChar char="§"/>
        <a:defRPr sz="2095" b="0" i="0" u="none" kern="1200" baseline="0">
          <a:solidFill>
            <a:schemeClr val="tx1"/>
          </a:solidFill>
          <a:effectLst>
            <a:outerShdw blurRad="38100" dist="38100" dir="2700000">
              <a:srgbClr val="C0C0C0"/>
            </a:outerShdw>
          </a:effectLst>
          <a:latin typeface="+mn-lt"/>
          <a:ea typeface="+mn-ea"/>
          <a:cs typeface="+mn-cs"/>
        </a:defRPr>
      </a:lvl6pPr>
      <a:lvl7pPr marL="2830195" lvl="6" indent="-217805" algn="l" defTabSz="954405" rtl="0" eaLnBrk="1" fontAlgn="base" latinLnBrk="0" hangingPunct="1">
        <a:lnSpc>
          <a:spcPct val="100000"/>
        </a:lnSpc>
        <a:spcBef>
          <a:spcPct val="19000"/>
        </a:spcBef>
        <a:spcAft>
          <a:spcPct val="0"/>
        </a:spcAft>
        <a:buClr>
          <a:schemeClr val="tx2"/>
        </a:buClr>
        <a:buSzPct val="115000"/>
        <a:buFont typeface="Wingdings" panose="05000000000000000000" pitchFamily="2" charset="2"/>
        <a:buChar char="§"/>
        <a:defRPr sz="2095" b="0" i="0" u="none" kern="1200" baseline="0">
          <a:solidFill>
            <a:schemeClr val="tx1"/>
          </a:solidFill>
          <a:effectLst>
            <a:outerShdw blurRad="38100" dist="38100" dir="2700000">
              <a:srgbClr val="C0C0C0"/>
            </a:outerShdw>
          </a:effectLst>
          <a:latin typeface="+mn-lt"/>
          <a:ea typeface="+mn-ea"/>
          <a:cs typeface="+mn-cs"/>
        </a:defRPr>
      </a:lvl7pPr>
      <a:lvl8pPr marL="3265805" lvl="7" indent="-217805" algn="l" defTabSz="954405" rtl="0" eaLnBrk="1" fontAlgn="base" latinLnBrk="0" hangingPunct="1">
        <a:lnSpc>
          <a:spcPct val="100000"/>
        </a:lnSpc>
        <a:spcBef>
          <a:spcPct val="19000"/>
        </a:spcBef>
        <a:spcAft>
          <a:spcPct val="0"/>
        </a:spcAft>
        <a:buClr>
          <a:schemeClr val="tx2"/>
        </a:buClr>
        <a:buSzPct val="115000"/>
        <a:buFont typeface="Wingdings" panose="05000000000000000000" pitchFamily="2" charset="2"/>
        <a:buChar char="§"/>
        <a:defRPr sz="2095" b="0" i="0" u="none" kern="1200" baseline="0">
          <a:solidFill>
            <a:schemeClr val="tx1"/>
          </a:solidFill>
          <a:effectLst>
            <a:outerShdw blurRad="38100" dist="38100" dir="2700000">
              <a:srgbClr val="C0C0C0"/>
            </a:outerShdw>
          </a:effectLst>
          <a:latin typeface="+mn-lt"/>
          <a:ea typeface="+mn-ea"/>
          <a:cs typeface="+mn-cs"/>
        </a:defRPr>
      </a:lvl8pPr>
      <a:lvl9pPr marL="3701415" lvl="8" indent="-217805" algn="l" defTabSz="954405" rtl="0" eaLnBrk="1" fontAlgn="base" latinLnBrk="0" hangingPunct="1">
        <a:lnSpc>
          <a:spcPct val="100000"/>
        </a:lnSpc>
        <a:spcBef>
          <a:spcPct val="19000"/>
        </a:spcBef>
        <a:spcAft>
          <a:spcPct val="0"/>
        </a:spcAft>
        <a:buClr>
          <a:schemeClr val="tx2"/>
        </a:buClr>
        <a:buSzPct val="115000"/>
        <a:buFont typeface="Wingdings" panose="05000000000000000000" pitchFamily="2" charset="2"/>
        <a:buChar char="§"/>
        <a:defRPr sz="2095" b="0" i="0" u="none" kern="1200" baseline="0">
          <a:solidFill>
            <a:schemeClr val="tx1"/>
          </a:solidFill>
          <a:effectLst>
            <a:outerShdw blurRad="38100" dist="38100" dir="2700000">
              <a:srgbClr val="C0C0C0"/>
            </a:outerShdw>
          </a:effectLst>
          <a:latin typeface="+mn-lt"/>
          <a:ea typeface="+mn-ea"/>
          <a:cs typeface="+mn-cs"/>
        </a:defRPr>
      </a:lvl9pPr>
    </p:bodyStyle>
    <p:otherStyle>
      <a:lvl1pPr marL="0" lvl="0" indent="0" algn="l" defTabSz="870585" rtl="0" eaLnBrk="0" fontAlgn="base" latinLnBrk="0" hangingPunct="0">
        <a:lnSpc>
          <a:spcPct val="100000"/>
        </a:lnSpc>
        <a:spcBef>
          <a:spcPct val="0"/>
        </a:spcBef>
        <a:spcAft>
          <a:spcPct val="0"/>
        </a:spcAft>
        <a:buNone/>
        <a:defRPr sz="2285" b="0" i="0" u="none" kern="1200" baseline="0">
          <a:solidFill>
            <a:schemeClr val="tx1"/>
          </a:solidFill>
          <a:latin typeface="+mn-lt"/>
          <a:ea typeface="+mn-ea"/>
          <a:cs typeface="+mn-cs"/>
        </a:defRPr>
      </a:lvl1pPr>
      <a:lvl2pPr marL="435610" lvl="1"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2pPr>
      <a:lvl3pPr marL="870585" lvl="2"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3pPr>
      <a:lvl4pPr marL="1306195" lvl="3"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4pPr>
      <a:lvl5pPr marL="1741805" lvl="4"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5pPr>
      <a:lvl6pPr marL="2177415" lvl="5"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6pPr>
      <a:lvl7pPr marL="2612390" lvl="6"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7pPr>
      <a:lvl8pPr marL="3048000" lvl="7"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8pPr>
      <a:lvl9pPr marL="3483610" lvl="8" indent="0" algn="ctr" defTabSz="914400" rtl="0" eaLnBrk="0" fontAlgn="base" latinLnBrk="0" hangingPunct="0">
        <a:lnSpc>
          <a:spcPct val="100000"/>
        </a:lnSpc>
        <a:spcBef>
          <a:spcPct val="0"/>
        </a:spcBef>
        <a:spcAft>
          <a:spcPct val="0"/>
        </a:spcAft>
        <a:buNone/>
        <a:defRPr sz="1500" b="1" i="0" u="none" kern="1200" baseline="0">
          <a:solidFill>
            <a:schemeClr val="tx1"/>
          </a:solidFill>
          <a:latin typeface="FrutigerNext LT Regular" charset="0"/>
          <a:ea typeface="MS PGothic" panose="020B0600070205080204" pitchFamily="34" charset="-128"/>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63.xml"/><Relationship Id="rId4" Type="http://schemas.openxmlformats.org/officeDocument/2006/relationships/tags" Target="../tags/tag158.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hyperlink" Target="http://www.reach.gov.cn/" TargetMode="External"/><Relationship Id="rId1" Type="http://schemas.openxmlformats.org/officeDocument/2006/relationships/hyperlink" Target="http://ecb.jrc.it/reach/" TargetMode="External"/></Relationships>
</file>

<file path=ppt/slides/_rels/slide57.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hyperlink" Target="http://www.bofety.com/" TargetMode="External"/><Relationship Id="rId7" Type="http://schemas.openxmlformats.org/officeDocument/2006/relationships/tags" Target="../tags/tag162.xml"/><Relationship Id="rId6" Type="http://schemas.openxmlformats.org/officeDocument/2006/relationships/image" Target="../media/image15.jpeg"/><Relationship Id="rId5" Type="http://schemas.openxmlformats.org/officeDocument/2006/relationships/tags" Target="../tags/tag161.xml"/><Relationship Id="rId4" Type="http://schemas.openxmlformats.org/officeDocument/2006/relationships/image" Target="../media/image14.jpeg"/><Relationship Id="rId3" Type="http://schemas.openxmlformats.org/officeDocument/2006/relationships/tags" Target="../tags/tag160.xml"/><Relationship Id="rId2" Type="http://schemas.openxmlformats.org/officeDocument/2006/relationships/tags" Target="../tags/tag159.xml"/><Relationship Id="rId10" Type="http://schemas.openxmlformats.org/officeDocument/2006/relationships/slideLayout" Target="../slideLayouts/slideLayout67.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47090" y="1673225"/>
            <a:ext cx="6000750"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REACH法规简介及</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应对与实施措施介绍</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74466" name="标题 574465"/>
          <p:cNvSpPr>
            <a:spLocks noGrp="1"/>
          </p:cNvSpPr>
          <p:nvPr>
            <p:ph type="title"/>
          </p:nvPr>
        </p:nvSpPr>
        <p:spPr>
          <a:ln/>
        </p:spPr>
        <p:txBody>
          <a:bodyPr lIns="95420" tIns="47709" rIns="95420" bIns="47709" anchor="ctr" anchorCtr="1"/>
          <a:p>
            <a:r>
              <a:rPr lang="zh-CN" altLang="en-US" dirty="0">
                <a:ea typeface="华文行楷" panose="02010800040101010101" pitchFamily="2" charset="-122"/>
              </a:rPr>
              <a:t>适用范围</a:t>
            </a:r>
            <a:endParaRPr lang="zh-CN" altLang="en-US" dirty="0">
              <a:ea typeface="华文行楷" panose="02010800040101010101" pitchFamily="2" charset="-122"/>
            </a:endParaRPr>
          </a:p>
        </p:txBody>
      </p:sp>
      <p:sp>
        <p:nvSpPr>
          <p:cNvPr id="574467" name="文本占位符 574466"/>
          <p:cNvSpPr>
            <a:spLocks noGrp="1"/>
          </p:cNvSpPr>
          <p:nvPr>
            <p:ph type="body" idx="1"/>
          </p:nvPr>
        </p:nvSpPr>
        <p:spPr>
          <a:xfrm>
            <a:off x="1981200" y="1378857"/>
            <a:ext cx="8297333" cy="4724703"/>
          </a:xfrm>
          <a:ln/>
        </p:spPr>
        <p:txBody>
          <a:bodyPr lIns="95420" tIns="47709" rIns="95420" bIns="47709"/>
          <a:p>
            <a:pPr>
              <a:lnSpc>
                <a:spcPct val="120000"/>
              </a:lnSpc>
              <a:spcAft>
                <a:spcPct val="20000"/>
              </a:spcAft>
            </a:pPr>
            <a:r>
              <a:rPr lang="en-US" altLang="zh-CN" sz="1905" b="1"/>
              <a:t>REACH</a:t>
            </a:r>
            <a:r>
              <a:rPr lang="zh-CN" altLang="en-US" sz="1905" b="1" dirty="0"/>
              <a:t>适用于所有在欧盟境内生产或进口的重量超过</a:t>
            </a:r>
            <a:r>
              <a:rPr lang="en-US" altLang="zh-CN" sz="1905" b="1"/>
              <a:t>1</a:t>
            </a:r>
            <a:r>
              <a:rPr lang="zh-CN" altLang="en-US" sz="1905" b="1" dirty="0"/>
              <a:t>吨</a:t>
            </a:r>
            <a:r>
              <a:rPr lang="en-US" altLang="zh-CN" sz="1905" b="1"/>
              <a:t>/</a:t>
            </a:r>
            <a:r>
              <a:rPr lang="zh-CN" altLang="en-US" sz="1905" b="1" dirty="0"/>
              <a:t>年的化学物质、配置品和产品所含有的化学物质（非配置品或产品本身）。</a:t>
            </a:r>
            <a:endParaRPr lang="zh-CN" altLang="en-US" sz="1905" b="1" dirty="0"/>
          </a:p>
          <a:p>
            <a:pPr>
              <a:lnSpc>
                <a:spcPct val="120000"/>
              </a:lnSpc>
              <a:spcAft>
                <a:spcPct val="20000"/>
              </a:spcAft>
            </a:pPr>
            <a:r>
              <a:rPr lang="zh-CN" altLang="en-US" sz="1905" dirty="0">
                <a:solidFill>
                  <a:srgbClr val="FF3300"/>
                </a:solidFill>
              </a:rPr>
              <a:t>物质</a:t>
            </a:r>
            <a:r>
              <a:rPr lang="zh-CN" altLang="en-US" sz="1905" b="1" dirty="0"/>
              <a:t>：是指处于自然状态或通过任何生产过程获得的化学元素及其化合物，包括为保持其稳定性所必需的任何添加剂以及生产过程所得到的任何杂质，但不包括在不影响物质的稳定性或改变其成分的情况下可被分离的任何溶剂。</a:t>
            </a:r>
            <a:endParaRPr lang="zh-CN" altLang="en-US" sz="1905" b="1" dirty="0"/>
          </a:p>
          <a:p>
            <a:pPr>
              <a:lnSpc>
                <a:spcPct val="120000"/>
              </a:lnSpc>
              <a:spcAft>
                <a:spcPct val="20000"/>
              </a:spcAft>
            </a:pPr>
            <a:r>
              <a:rPr lang="zh-CN" altLang="en-US" sz="1905" dirty="0">
                <a:solidFill>
                  <a:srgbClr val="FF3300"/>
                </a:solidFill>
              </a:rPr>
              <a:t>配制品</a:t>
            </a:r>
            <a:r>
              <a:rPr lang="zh-CN" altLang="en-US" sz="1905" b="1" dirty="0"/>
              <a:t>：由两种及以上的物质组成的混合物或溶液。</a:t>
            </a:r>
            <a:endParaRPr lang="zh-CN" altLang="en-US" sz="1905" b="1" dirty="0"/>
          </a:p>
          <a:p>
            <a:pPr>
              <a:lnSpc>
                <a:spcPct val="120000"/>
              </a:lnSpc>
              <a:spcAft>
                <a:spcPct val="20000"/>
              </a:spcAft>
            </a:pPr>
            <a:r>
              <a:rPr lang="zh-CN" altLang="en-US" sz="1905" dirty="0">
                <a:solidFill>
                  <a:srgbClr val="FF3300"/>
                </a:solidFill>
              </a:rPr>
              <a:t>物品</a:t>
            </a:r>
            <a:r>
              <a:rPr lang="zh-CN" altLang="en-US" sz="1905" b="1" dirty="0"/>
              <a:t>：在制造过程中获得的特定形状、外观或设计的物体，这些形状、外观或设计比其化学成分更能决定其功能。</a:t>
            </a:r>
            <a:endParaRPr lang="zh-CN" altLang="en-US" sz="1905" b="1" dirty="0"/>
          </a:p>
          <a:p>
            <a:r>
              <a:rPr lang="en-US" altLang="zh-CN" sz="1905" b="1"/>
              <a:t>REACH</a:t>
            </a:r>
            <a:r>
              <a:rPr lang="zh-CN" altLang="en-US" sz="1905" b="1" dirty="0"/>
              <a:t>涉及的范围远远超出化工行业的范畴，几乎所有行业都会或多或少受到</a:t>
            </a:r>
            <a:r>
              <a:rPr lang="en-US" altLang="zh-CN" sz="1905" b="1"/>
              <a:t>REACH</a:t>
            </a:r>
            <a:r>
              <a:rPr lang="zh-CN" altLang="en-US" sz="1905" b="1" dirty="0"/>
              <a:t>的影响。</a:t>
            </a:r>
            <a:endParaRPr lang="zh-CN" altLang="en-US" sz="1905" b="1"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29762" name="标题 629761"/>
          <p:cNvSpPr>
            <a:spLocks noGrp="1"/>
          </p:cNvSpPr>
          <p:nvPr>
            <p:ph type="title"/>
          </p:nvPr>
        </p:nvSpPr>
        <p:spPr>
          <a:ln/>
        </p:spPr>
        <p:txBody>
          <a:bodyPr lIns="95420" tIns="47709" rIns="95420" bIns="47709" anchor="ctr" anchorCtr="1"/>
          <a:p>
            <a:r>
              <a:rPr lang="zh-CN" altLang="en-US" sz="6475" b="1" dirty="0">
                <a:latin typeface="华文行楷" panose="02010800040101010101" pitchFamily="2" charset="-122"/>
                <a:ea typeface="华文行楷" panose="02010800040101010101" pitchFamily="2" charset="-122"/>
              </a:rPr>
              <a:t>三句话介绍</a:t>
            </a:r>
            <a:r>
              <a:rPr lang="en-US" altLang="zh-CN" sz="6475" b="1"/>
              <a:t>REACH</a:t>
            </a:r>
            <a:endParaRPr lang="en-US" altLang="zh-CN" sz="6475" b="1"/>
          </a:p>
        </p:txBody>
      </p:sp>
      <p:sp>
        <p:nvSpPr>
          <p:cNvPr id="629763" name="文本占位符 629762"/>
          <p:cNvSpPr>
            <a:spLocks noGrp="1"/>
          </p:cNvSpPr>
          <p:nvPr>
            <p:ph type="body" idx="1"/>
          </p:nvPr>
        </p:nvSpPr>
        <p:spPr>
          <a:ln/>
        </p:spPr>
        <p:txBody>
          <a:bodyPr lIns="95420" tIns="47709" rIns="95420" bIns="47709"/>
          <a:p>
            <a:pPr>
              <a:buNone/>
            </a:pPr>
            <a:r>
              <a:rPr lang="zh-CN" altLang="en-US" dirty="0"/>
              <a:t> </a:t>
            </a:r>
            <a:endParaRPr lang="zh-CN" altLang="en-US" dirty="0"/>
          </a:p>
        </p:txBody>
      </p:sp>
      <p:sp>
        <p:nvSpPr>
          <p:cNvPr id="629764" name="横卷形 629763"/>
          <p:cNvSpPr/>
          <p:nvPr/>
        </p:nvSpPr>
        <p:spPr>
          <a:xfrm>
            <a:off x="2635855" y="1530570"/>
            <a:ext cx="7281333" cy="2839825"/>
          </a:xfrm>
          <a:prstGeom prst="horizontalScroll">
            <a:avLst>
              <a:gd name="adj" fmla="val 12500"/>
            </a:avLst>
          </a:prstGeom>
          <a:noFill/>
          <a:ln w="9525" cap="flat" cmpd="sng">
            <a:solidFill>
              <a:schemeClr val="tx1"/>
            </a:solidFill>
            <a:prstDash val="solid"/>
            <a:headEnd type="none" w="med" len="med"/>
            <a:tailEnd type="none" w="med" len="med"/>
          </a:ln>
        </p:spPr>
        <p:txBody>
          <a:bodyPr lIns="87071" tIns="43535" rIns="87071" bIns="43535" anchor="ctr" anchorCtr="0">
            <a:spAutoFit/>
          </a:bodyPr>
          <a:p>
            <a:pPr defTabSz="878205"/>
            <a:r>
              <a:rPr lang="en-US" altLang="zh-CN" sz="4190">
                <a:latin typeface="FrutigerNext LT Regular" charset="0"/>
                <a:ea typeface="华文行楷" panose="02010800040101010101" pitchFamily="2" charset="-122"/>
              </a:rPr>
              <a:t>REACH   </a:t>
            </a:r>
            <a:r>
              <a:rPr lang="zh-CN" altLang="en-US" sz="4190" dirty="0">
                <a:latin typeface="FrutigerNext LT Regular" charset="0"/>
                <a:ea typeface="华文行楷" panose="02010800040101010101" pitchFamily="2" charset="-122"/>
              </a:rPr>
              <a:t>三句话</a:t>
            </a:r>
            <a:endParaRPr lang="zh-CN" altLang="en-US" sz="4190" dirty="0">
              <a:latin typeface="FrutigerNext LT Regular" charset="0"/>
              <a:ea typeface="华文行楷" panose="02010800040101010101" pitchFamily="2" charset="-122"/>
            </a:endParaRPr>
          </a:p>
          <a:p>
            <a:pPr defTabSz="878205"/>
            <a:r>
              <a:rPr lang="zh-CN" altLang="en-US" sz="3050" dirty="0">
                <a:solidFill>
                  <a:srgbClr val="FF3300"/>
                </a:solidFill>
                <a:latin typeface="FrutigerNext LT Regular" charset="0"/>
                <a:ea typeface="华文行楷" panose="02010800040101010101" pitchFamily="2" charset="-122"/>
              </a:rPr>
              <a:t>注册－注册需要注册的物质</a:t>
            </a:r>
            <a:endParaRPr lang="zh-CN" altLang="en-US" sz="3050" dirty="0">
              <a:solidFill>
                <a:srgbClr val="FF3300"/>
              </a:solidFill>
              <a:latin typeface="FrutigerNext LT Regular" charset="0"/>
              <a:ea typeface="华文行楷" panose="02010800040101010101" pitchFamily="2" charset="-122"/>
            </a:endParaRPr>
          </a:p>
          <a:p>
            <a:pPr defTabSz="878205"/>
            <a:r>
              <a:rPr lang="zh-CN" altLang="en-US" sz="3050" dirty="0">
                <a:solidFill>
                  <a:srgbClr val="FF3300"/>
                </a:solidFill>
                <a:latin typeface="FrutigerNext LT Regular" charset="0"/>
                <a:ea typeface="华文行楷" panose="02010800040101010101" pitchFamily="2" charset="-122"/>
              </a:rPr>
              <a:t>通报－通报需要通报的物质</a:t>
            </a:r>
            <a:endParaRPr lang="zh-CN" altLang="en-US" sz="3050" dirty="0">
              <a:solidFill>
                <a:srgbClr val="FF3300"/>
              </a:solidFill>
              <a:latin typeface="FrutigerNext LT Regular" charset="0"/>
              <a:ea typeface="华文行楷" panose="02010800040101010101" pitchFamily="2" charset="-122"/>
            </a:endParaRPr>
          </a:p>
          <a:p>
            <a:pPr defTabSz="878205"/>
            <a:r>
              <a:rPr lang="zh-CN" altLang="en-US" sz="3050" dirty="0">
                <a:solidFill>
                  <a:srgbClr val="FF3300"/>
                </a:solidFill>
                <a:latin typeface="FrutigerNext LT Regular" charset="0"/>
                <a:ea typeface="华文行楷" panose="02010800040101010101" pitchFamily="2" charset="-122"/>
              </a:rPr>
              <a:t>限制－限制需要限制的物质</a:t>
            </a:r>
            <a:endParaRPr lang="zh-CN" altLang="en-US" sz="3050" dirty="0">
              <a:solidFill>
                <a:srgbClr val="FF3300"/>
              </a:solidFill>
              <a:latin typeface="FrutigerNext LT Regular" charset="0"/>
              <a:ea typeface="华文行楷" panose="02010800040101010101" pitchFamily="2" charset="-122"/>
            </a:endParaRPr>
          </a:p>
        </p:txBody>
      </p:sp>
      <p:sp>
        <p:nvSpPr>
          <p:cNvPr id="629765" name="云形标注 629764"/>
          <p:cNvSpPr/>
          <p:nvPr/>
        </p:nvSpPr>
        <p:spPr>
          <a:xfrm>
            <a:off x="4998962" y="4321024"/>
            <a:ext cx="4732262" cy="1852084"/>
          </a:xfrm>
          <a:prstGeom prst="cloudCallout">
            <a:avLst>
              <a:gd name="adj1" fmla="val -48468"/>
              <a:gd name="adj2" fmla="val -62569"/>
            </a:avLst>
          </a:prstGeom>
          <a:noFill/>
          <a:ln w="9525" cap="flat" cmpd="sng">
            <a:solidFill>
              <a:schemeClr val="tx1"/>
            </a:solidFill>
            <a:prstDash val="solid"/>
            <a:headEnd type="none" w="med" len="med"/>
            <a:tailEnd type="none" w="med" len="med"/>
          </a:ln>
        </p:spPr>
        <p:txBody>
          <a:bodyPr lIns="87071" tIns="43535" rIns="87071" bIns="43535" anchor="ctr" anchorCtr="0"/>
          <a:p>
            <a:pPr defTabSz="878205"/>
            <a:r>
              <a:rPr lang="zh-CN" altLang="en-US" sz="2665" dirty="0">
                <a:latin typeface="华文行楷" panose="02010800040101010101" pitchFamily="2" charset="-122"/>
                <a:ea typeface="华文行楷" panose="02010800040101010101" pitchFamily="2" charset="-122"/>
              </a:rPr>
              <a:t>一句话介绍</a:t>
            </a:r>
            <a:r>
              <a:rPr lang="en-US" altLang="zh-CN" sz="2665">
                <a:latin typeface="宋体" panose="02010600030101010101" pitchFamily="2" charset="-122"/>
                <a:ea typeface="宋体" panose="02010600030101010101" pitchFamily="2" charset="-122"/>
              </a:rPr>
              <a:t>ROHS</a:t>
            </a:r>
            <a:r>
              <a:rPr lang="zh-CN" altLang="en-US" sz="2285" dirty="0">
                <a:latin typeface="宋体" panose="02010600030101010101" pitchFamily="2" charset="-122"/>
                <a:ea typeface="宋体" panose="02010600030101010101" pitchFamily="2" charset="-122"/>
              </a:rPr>
              <a:t>：</a:t>
            </a:r>
            <a:r>
              <a:rPr lang="zh-CN" altLang="en-US" sz="1905" dirty="0">
                <a:solidFill>
                  <a:srgbClr val="FF3300"/>
                </a:solidFill>
                <a:latin typeface="华文行楷" panose="02010800040101010101" pitchFamily="2" charset="-122"/>
                <a:ea typeface="华文行楷" panose="02010800040101010101" pitchFamily="2" charset="-122"/>
              </a:rPr>
              <a:t>禁止使用有毒有害物质</a:t>
            </a:r>
            <a:endParaRPr lang="zh-CN" altLang="en-US" sz="1905" dirty="0">
              <a:solidFill>
                <a:srgbClr val="FF3300"/>
              </a:solidFill>
              <a:latin typeface="华文行楷" panose="02010800040101010101" pitchFamily="2" charset="-122"/>
              <a:ea typeface="华文行楷" panose="020108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15074" name="标题 515073"/>
          <p:cNvSpPr>
            <a:spLocks noGrp="1"/>
          </p:cNvSpPr>
          <p:nvPr>
            <p:ph type="title"/>
          </p:nvPr>
        </p:nvSpPr>
        <p:spPr>
          <a:xfrm>
            <a:off x="1876879" y="272143"/>
            <a:ext cx="8330595" cy="870857"/>
          </a:xfrm>
          <a:ln/>
        </p:spPr>
        <p:txBody>
          <a:bodyPr lIns="95420" tIns="47709" rIns="95420" bIns="47709" anchor="ctr" anchorCtr="1"/>
          <a:p>
            <a:r>
              <a:rPr lang="en-US" altLang="zh-CN">
                <a:latin typeface="Times New Roman" panose="02020603050405020304" pitchFamily="18" charset="0"/>
              </a:rPr>
              <a:t>   REACH</a:t>
            </a:r>
            <a:r>
              <a:rPr lang="zh-CN" altLang="en-US" dirty="0">
                <a:ea typeface="华文行楷" panose="02010800040101010101" pitchFamily="2" charset="-122"/>
              </a:rPr>
              <a:t>实施时间表</a:t>
            </a:r>
            <a:endParaRPr lang="zh-CN" altLang="en-US" dirty="0">
              <a:ea typeface="华文行楷" panose="02010800040101010101" pitchFamily="2" charset="-122"/>
            </a:endParaRPr>
          </a:p>
        </p:txBody>
      </p:sp>
      <p:sp>
        <p:nvSpPr>
          <p:cNvPr id="515075" name="文本占位符 515074"/>
          <p:cNvSpPr>
            <a:spLocks noGrp="1"/>
          </p:cNvSpPr>
          <p:nvPr>
            <p:ph type="body" idx="1"/>
          </p:nvPr>
        </p:nvSpPr>
        <p:spPr>
          <a:xfrm>
            <a:off x="1913164" y="1235227"/>
            <a:ext cx="8533190" cy="5073952"/>
          </a:xfrm>
          <a:ln/>
        </p:spPr>
        <p:txBody>
          <a:bodyPr lIns="95420" tIns="47709" rIns="95420" bIns="47709"/>
          <a:p>
            <a:pPr>
              <a:spcBef>
                <a:spcPct val="25000"/>
              </a:spcBef>
              <a:spcAft>
                <a:spcPct val="25000"/>
              </a:spcAft>
              <a:buNone/>
            </a:pPr>
            <a:r>
              <a:rPr lang="en-US" altLang="zh-CN" sz="1905" b="1"/>
              <a:t>2007</a:t>
            </a:r>
            <a:r>
              <a:rPr lang="zh-CN" altLang="en-US" sz="1905" b="1"/>
              <a:t>年</a:t>
            </a:r>
            <a:r>
              <a:rPr lang="en-US" altLang="zh-CN" sz="1905" b="1"/>
              <a:t>6</a:t>
            </a:r>
            <a:r>
              <a:rPr lang="zh-CN" altLang="en-US" sz="1905" b="1"/>
              <a:t>月</a:t>
            </a:r>
            <a:r>
              <a:rPr lang="en-US" altLang="zh-CN" sz="1905" b="1"/>
              <a:t>1</a:t>
            </a:r>
            <a:r>
              <a:rPr lang="zh-CN" altLang="en-US" sz="1905" b="1"/>
              <a:t>日</a:t>
            </a:r>
            <a:r>
              <a:rPr lang="zh-CN" altLang="en-US" sz="1905" dirty="0">
                <a:solidFill>
                  <a:srgbClr val="FF3300"/>
                </a:solidFill>
              </a:rPr>
              <a:t>正式实施</a:t>
            </a:r>
            <a:r>
              <a:rPr lang="zh-CN" altLang="en-US" sz="1905" b="1" dirty="0"/>
              <a:t>。</a:t>
            </a:r>
            <a:endParaRPr lang="zh-CN" altLang="en-US" sz="1905" b="1" dirty="0"/>
          </a:p>
          <a:p>
            <a:pPr>
              <a:spcBef>
                <a:spcPct val="25000"/>
              </a:spcBef>
              <a:spcAft>
                <a:spcPct val="25000"/>
              </a:spcAft>
              <a:buNone/>
            </a:pPr>
            <a:r>
              <a:rPr lang="en-US" altLang="zh-CN" sz="1905" b="1"/>
              <a:t>2008</a:t>
            </a:r>
            <a:r>
              <a:rPr lang="zh-CN" altLang="en-US" sz="1905" b="1"/>
              <a:t>年</a:t>
            </a:r>
            <a:r>
              <a:rPr lang="en-US" altLang="zh-CN" sz="1905" b="1"/>
              <a:t>6</a:t>
            </a:r>
            <a:r>
              <a:rPr lang="zh-CN" altLang="en-US" sz="1905" b="1" dirty="0"/>
              <a:t>月</a:t>
            </a:r>
            <a:r>
              <a:rPr lang="en-US" altLang="zh-CN" sz="1905" b="1"/>
              <a:t>1</a:t>
            </a:r>
            <a:r>
              <a:rPr lang="zh-CN" altLang="en-US" sz="1905" b="1" dirty="0"/>
              <a:t>日欧盟新化学品管理局开始运作，并开始负责实施</a:t>
            </a:r>
            <a:r>
              <a:rPr lang="en-US" altLang="zh-CN" sz="1905" b="1"/>
              <a:t>REACH</a:t>
            </a:r>
            <a:r>
              <a:rPr lang="zh-CN" altLang="en-US" sz="1905" b="1"/>
              <a:t>。</a:t>
            </a:r>
            <a:endParaRPr lang="zh-CN" altLang="en-US" sz="1905" b="1"/>
          </a:p>
          <a:p>
            <a:pPr>
              <a:spcBef>
                <a:spcPct val="25000"/>
              </a:spcBef>
              <a:spcAft>
                <a:spcPct val="25000"/>
              </a:spcAft>
              <a:buNone/>
            </a:pPr>
            <a:r>
              <a:rPr lang="en-US" altLang="zh-CN" sz="1905" b="1"/>
              <a:t>2008</a:t>
            </a:r>
            <a:r>
              <a:rPr lang="zh-CN" altLang="en-US" sz="1905" b="1"/>
              <a:t>年</a:t>
            </a:r>
            <a:r>
              <a:rPr lang="en-US" altLang="zh-CN" sz="1905" b="1"/>
              <a:t>6</a:t>
            </a:r>
            <a:r>
              <a:rPr lang="zh-CN" altLang="en-US" sz="1905" b="1"/>
              <a:t>月</a:t>
            </a:r>
            <a:r>
              <a:rPr lang="en-US" altLang="zh-CN" sz="1905" b="1"/>
              <a:t>1</a:t>
            </a:r>
            <a:r>
              <a:rPr lang="zh-CN" altLang="en-US" sz="1905" b="1" dirty="0"/>
              <a:t>日－</a:t>
            </a:r>
            <a:r>
              <a:rPr lang="en-US" altLang="zh-CN" sz="1905" b="1"/>
              <a:t>2008</a:t>
            </a:r>
            <a:r>
              <a:rPr lang="zh-CN" altLang="en-US" sz="1905" b="1"/>
              <a:t>年</a:t>
            </a:r>
            <a:r>
              <a:rPr lang="en-US" altLang="zh-CN" sz="1905" b="1"/>
              <a:t>12</a:t>
            </a:r>
            <a:r>
              <a:rPr lang="zh-CN" altLang="en-US" sz="1905" b="1"/>
              <a:t>月</a:t>
            </a:r>
            <a:r>
              <a:rPr lang="en-US" altLang="zh-CN" sz="1905" b="1"/>
              <a:t>1</a:t>
            </a:r>
            <a:r>
              <a:rPr lang="zh-CN" altLang="en-US" sz="1905" b="1" dirty="0"/>
              <a:t>日，分阶段物质的</a:t>
            </a:r>
            <a:r>
              <a:rPr lang="zh-CN" altLang="en-US" sz="1905" dirty="0">
                <a:solidFill>
                  <a:srgbClr val="FF3300"/>
                </a:solidFill>
              </a:rPr>
              <a:t>预注册</a:t>
            </a:r>
            <a:r>
              <a:rPr lang="zh-CN" altLang="en-US" sz="1905" b="1" dirty="0"/>
              <a:t>，</a:t>
            </a:r>
            <a:r>
              <a:rPr lang="en-US" altLang="zh-CN" sz="1905" b="1"/>
              <a:t>2009</a:t>
            </a:r>
            <a:r>
              <a:rPr lang="zh-CN" altLang="en-US" sz="1905" b="1"/>
              <a:t>年</a:t>
            </a:r>
            <a:r>
              <a:rPr lang="en-US" altLang="zh-CN" sz="1905" b="1"/>
              <a:t>1</a:t>
            </a:r>
            <a:r>
              <a:rPr lang="zh-CN" altLang="en-US" sz="1905" b="1"/>
              <a:t>月</a:t>
            </a:r>
            <a:r>
              <a:rPr lang="en-US" altLang="zh-CN" sz="1905" b="1"/>
              <a:t>1</a:t>
            </a:r>
            <a:r>
              <a:rPr lang="zh-CN" altLang="en-US" sz="1905" b="1" dirty="0"/>
              <a:t>日化学品管理局公布预注册结果。</a:t>
            </a:r>
            <a:endParaRPr lang="zh-CN" altLang="en-US" sz="1905" b="1" dirty="0"/>
          </a:p>
          <a:p>
            <a:pPr>
              <a:spcBef>
                <a:spcPct val="25000"/>
              </a:spcBef>
              <a:spcAft>
                <a:spcPct val="25000"/>
              </a:spcAft>
              <a:buNone/>
            </a:pPr>
            <a:r>
              <a:rPr lang="en-US" altLang="zh-CN" sz="1905" b="1"/>
              <a:t>2008</a:t>
            </a:r>
            <a:r>
              <a:rPr lang="zh-CN" altLang="en-US" sz="1905" b="1"/>
              <a:t>年</a:t>
            </a:r>
            <a:r>
              <a:rPr lang="en-US" altLang="zh-CN" sz="1905" b="1"/>
              <a:t>12</a:t>
            </a:r>
            <a:r>
              <a:rPr lang="zh-CN" altLang="en-US" sz="1905" b="1"/>
              <a:t>月</a:t>
            </a:r>
            <a:r>
              <a:rPr lang="en-US" altLang="zh-CN" sz="1905" b="1"/>
              <a:t>1</a:t>
            </a:r>
            <a:r>
              <a:rPr lang="zh-CN" altLang="en-US" sz="1905" b="1" dirty="0"/>
              <a:t>日－</a:t>
            </a:r>
            <a:r>
              <a:rPr lang="en-US" altLang="zh-CN" sz="1905" b="1"/>
              <a:t>2010</a:t>
            </a:r>
            <a:r>
              <a:rPr lang="zh-CN" altLang="en-US" sz="1905" b="1"/>
              <a:t>年</a:t>
            </a:r>
            <a:r>
              <a:rPr lang="en-US" altLang="zh-CN" sz="1905" b="1"/>
              <a:t>12</a:t>
            </a:r>
            <a:r>
              <a:rPr lang="zh-CN" altLang="en-US" sz="1905" b="1"/>
              <a:t>月</a:t>
            </a:r>
            <a:r>
              <a:rPr lang="en-US" altLang="zh-CN" sz="1905" b="1"/>
              <a:t>1</a:t>
            </a:r>
            <a:r>
              <a:rPr lang="zh-CN" altLang="en-US" sz="1905" b="1" dirty="0"/>
              <a:t>日，年产或年进口超过</a:t>
            </a:r>
            <a:r>
              <a:rPr lang="en-US" altLang="zh-CN" sz="1905">
                <a:solidFill>
                  <a:srgbClr val="FF3300"/>
                </a:solidFill>
              </a:rPr>
              <a:t>1000</a:t>
            </a:r>
            <a:r>
              <a:rPr lang="zh-CN" altLang="en-US" sz="1905" dirty="0">
                <a:solidFill>
                  <a:srgbClr val="FF3300"/>
                </a:solidFill>
              </a:rPr>
              <a:t>吨</a:t>
            </a:r>
            <a:r>
              <a:rPr lang="zh-CN" altLang="en-US" sz="1905" b="1" dirty="0"/>
              <a:t>物质完成注册；年产或年进口超过</a:t>
            </a:r>
            <a:r>
              <a:rPr lang="en-US" altLang="zh-CN" sz="1905" b="1"/>
              <a:t>1</a:t>
            </a:r>
            <a:r>
              <a:rPr lang="zh-CN" altLang="en-US" sz="1905" b="1" dirty="0"/>
              <a:t>吨的</a:t>
            </a:r>
            <a:r>
              <a:rPr lang="en-US" altLang="zh-CN" sz="1905" b="1"/>
              <a:t>1</a:t>
            </a:r>
            <a:r>
              <a:rPr lang="zh-CN" altLang="en-US" sz="1905" b="1" dirty="0"/>
              <a:t>类和</a:t>
            </a:r>
            <a:r>
              <a:rPr lang="en-US" altLang="zh-CN" sz="1905" b="1"/>
              <a:t>2</a:t>
            </a:r>
            <a:r>
              <a:rPr lang="zh-CN" altLang="en-US" sz="1905" b="1" dirty="0"/>
              <a:t>类</a:t>
            </a:r>
            <a:r>
              <a:rPr lang="en-US" altLang="zh-CN" sz="1905" b="1"/>
              <a:t>CMR</a:t>
            </a:r>
            <a:r>
              <a:rPr lang="zh-CN" altLang="en-US" sz="1905" b="1" dirty="0"/>
              <a:t>物质完成注册；年产或年进口超过</a:t>
            </a:r>
            <a:r>
              <a:rPr lang="en-US" altLang="zh-CN" sz="1905" b="1"/>
              <a:t>100</a:t>
            </a:r>
            <a:r>
              <a:rPr lang="zh-CN" altLang="en-US" sz="1905" b="1" dirty="0"/>
              <a:t>吨的水生毒性物质完成注册。</a:t>
            </a:r>
            <a:endParaRPr lang="zh-CN" altLang="en-US" sz="1905" b="1" dirty="0"/>
          </a:p>
          <a:p>
            <a:pPr>
              <a:spcBef>
                <a:spcPct val="25000"/>
              </a:spcBef>
              <a:spcAft>
                <a:spcPct val="25000"/>
              </a:spcAft>
              <a:buNone/>
            </a:pPr>
            <a:r>
              <a:rPr lang="en-US" altLang="zh-CN" sz="1905" b="1"/>
              <a:t>2010</a:t>
            </a:r>
            <a:r>
              <a:rPr lang="zh-CN" altLang="en-US" sz="1905" b="1" dirty="0"/>
              <a:t>年</a:t>
            </a:r>
            <a:r>
              <a:rPr lang="en-US" altLang="zh-CN" sz="1905" b="1"/>
              <a:t>12</a:t>
            </a:r>
            <a:r>
              <a:rPr lang="zh-CN" altLang="en-US" sz="1905" b="1" dirty="0"/>
              <a:t>月</a:t>
            </a:r>
            <a:r>
              <a:rPr lang="en-US" altLang="zh-CN" sz="1905" b="1"/>
              <a:t>1</a:t>
            </a:r>
            <a:r>
              <a:rPr lang="zh-CN" altLang="en-US" sz="1905" b="1" dirty="0"/>
              <a:t>日－</a:t>
            </a:r>
            <a:r>
              <a:rPr lang="en-US" altLang="zh-CN" sz="1905" b="1"/>
              <a:t>2013</a:t>
            </a:r>
            <a:r>
              <a:rPr lang="zh-CN" altLang="en-US" sz="1905" b="1" dirty="0"/>
              <a:t>年</a:t>
            </a:r>
            <a:r>
              <a:rPr lang="en-US" altLang="zh-CN" sz="1905" b="1"/>
              <a:t>6</a:t>
            </a:r>
            <a:r>
              <a:rPr lang="zh-CN" altLang="en-US" sz="1905" b="1" dirty="0"/>
              <a:t>月</a:t>
            </a:r>
            <a:r>
              <a:rPr lang="en-US" altLang="zh-CN" sz="1905" b="1"/>
              <a:t>1</a:t>
            </a:r>
            <a:r>
              <a:rPr lang="zh-CN" altLang="en-US" sz="1905" b="1" dirty="0"/>
              <a:t>日，年产或年进口超过</a:t>
            </a:r>
            <a:r>
              <a:rPr lang="en-US" altLang="zh-CN" sz="1905">
                <a:solidFill>
                  <a:srgbClr val="FF3300"/>
                </a:solidFill>
              </a:rPr>
              <a:t>100</a:t>
            </a:r>
            <a:r>
              <a:rPr lang="zh-CN" altLang="en-US" sz="1905" dirty="0">
                <a:solidFill>
                  <a:srgbClr val="FF3300"/>
                </a:solidFill>
              </a:rPr>
              <a:t>吨</a:t>
            </a:r>
            <a:r>
              <a:rPr lang="zh-CN" altLang="en-US" sz="1905" b="1" dirty="0"/>
              <a:t>物质完成注册，水生毒性物质完成注册。</a:t>
            </a:r>
            <a:endParaRPr lang="zh-CN" altLang="en-US" sz="1905" b="1" dirty="0"/>
          </a:p>
          <a:p>
            <a:pPr>
              <a:spcBef>
                <a:spcPct val="25000"/>
              </a:spcBef>
              <a:spcAft>
                <a:spcPct val="25000"/>
              </a:spcAft>
              <a:buNone/>
            </a:pPr>
            <a:r>
              <a:rPr lang="en-US" altLang="zh-CN" sz="1905" b="1"/>
              <a:t>2013</a:t>
            </a:r>
            <a:r>
              <a:rPr lang="zh-CN" altLang="en-US" sz="1905" b="1" dirty="0"/>
              <a:t>年</a:t>
            </a:r>
            <a:r>
              <a:rPr lang="en-US" altLang="zh-CN" sz="1905" b="1"/>
              <a:t>6</a:t>
            </a:r>
            <a:r>
              <a:rPr lang="zh-CN" altLang="en-US" sz="1905" b="1" dirty="0"/>
              <a:t>月</a:t>
            </a:r>
            <a:r>
              <a:rPr lang="en-US" altLang="zh-CN" sz="1905" b="1"/>
              <a:t>1</a:t>
            </a:r>
            <a:r>
              <a:rPr lang="zh-CN" altLang="en-US" sz="1905" b="1" dirty="0"/>
              <a:t>日－</a:t>
            </a:r>
            <a:r>
              <a:rPr lang="en-US" altLang="zh-CN" sz="1905" b="1"/>
              <a:t>2018</a:t>
            </a:r>
            <a:r>
              <a:rPr lang="zh-CN" altLang="en-US" sz="1905" b="1" dirty="0"/>
              <a:t>年</a:t>
            </a:r>
            <a:r>
              <a:rPr lang="en-US" altLang="zh-CN" sz="1905" b="1"/>
              <a:t>6</a:t>
            </a:r>
            <a:r>
              <a:rPr lang="zh-CN" altLang="en-US" sz="1905" b="1" dirty="0"/>
              <a:t>月</a:t>
            </a:r>
            <a:r>
              <a:rPr lang="en-US" altLang="zh-CN" sz="1905" b="1"/>
              <a:t>1</a:t>
            </a:r>
            <a:r>
              <a:rPr lang="zh-CN" altLang="en-US" sz="1905" b="1" dirty="0"/>
              <a:t>日，年产或年进口超过</a:t>
            </a:r>
            <a:r>
              <a:rPr lang="en-US" altLang="zh-CN" sz="1905">
                <a:solidFill>
                  <a:srgbClr val="FF3300"/>
                </a:solidFill>
              </a:rPr>
              <a:t>1</a:t>
            </a:r>
            <a:r>
              <a:rPr lang="zh-CN" altLang="en-US" sz="1905" dirty="0">
                <a:solidFill>
                  <a:srgbClr val="FF3300"/>
                </a:solidFill>
              </a:rPr>
              <a:t>吨</a:t>
            </a:r>
            <a:r>
              <a:rPr lang="zh-CN" altLang="en-US" sz="1905" b="1" dirty="0"/>
              <a:t>物质完成注册。</a:t>
            </a:r>
            <a:endParaRPr lang="zh-CN" altLang="en-US" sz="1905" b="1" dirty="0"/>
          </a:p>
          <a:p>
            <a:pPr>
              <a:spcBef>
                <a:spcPct val="25000"/>
              </a:spcBef>
              <a:spcAft>
                <a:spcPct val="25000"/>
              </a:spcAft>
              <a:buNone/>
            </a:pPr>
            <a:r>
              <a:rPr lang="zh-CN" altLang="en-US" sz="1905" b="1" dirty="0"/>
              <a:t>新物质（</a:t>
            </a:r>
            <a:r>
              <a:rPr lang="en-US" altLang="zh-CN" sz="1905" b="1"/>
              <a:t>1981</a:t>
            </a:r>
            <a:r>
              <a:rPr lang="zh-CN" altLang="en-US" sz="1905" b="1" dirty="0"/>
              <a:t>年</a:t>
            </a:r>
            <a:r>
              <a:rPr lang="en-US" altLang="zh-CN" sz="1905" b="1"/>
              <a:t>9</a:t>
            </a:r>
            <a:r>
              <a:rPr lang="zh-CN" altLang="en-US" sz="1905" b="1" dirty="0"/>
              <a:t>月以后上市的物质）上市前必须完成注册，新物质的注册从</a:t>
            </a:r>
            <a:r>
              <a:rPr lang="en-US" altLang="zh-CN" sz="1905" b="1"/>
              <a:t>2008</a:t>
            </a:r>
            <a:r>
              <a:rPr lang="zh-CN" altLang="en-US" sz="1905" b="1" dirty="0"/>
              <a:t>年</a:t>
            </a:r>
            <a:r>
              <a:rPr lang="en-US" altLang="zh-CN" sz="1905" b="1"/>
              <a:t>6</a:t>
            </a:r>
            <a:r>
              <a:rPr lang="zh-CN" altLang="en-US" sz="1905" b="1" dirty="0"/>
              <a:t>月</a:t>
            </a:r>
            <a:r>
              <a:rPr lang="en-US" altLang="zh-CN" sz="1905" b="1"/>
              <a:t>1</a:t>
            </a:r>
            <a:r>
              <a:rPr lang="zh-CN" altLang="en-US" sz="1905" b="1" dirty="0"/>
              <a:t>日开始。</a:t>
            </a:r>
            <a:endParaRPr lang="zh-CN" altLang="en-US" sz="1905"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34882" name="标题 634881"/>
          <p:cNvSpPr>
            <a:spLocks noGrp="1"/>
          </p:cNvSpPr>
          <p:nvPr>
            <p:ph type="title"/>
          </p:nvPr>
        </p:nvSpPr>
        <p:spPr>
          <a:ln/>
        </p:spPr>
        <p:txBody>
          <a:bodyPr lIns="95420" tIns="47709" rIns="95420" bIns="47709" anchor="ctr" anchorCtr="1"/>
          <a:p>
            <a:r>
              <a:rPr lang="zh-CN" altLang="en-US" sz="5335" b="1" dirty="0"/>
              <a:t>目         录</a:t>
            </a:r>
            <a:endParaRPr lang="zh-CN" altLang="en-US" sz="5335" b="1" dirty="0"/>
          </a:p>
        </p:txBody>
      </p:sp>
      <p:sp>
        <p:nvSpPr>
          <p:cNvPr id="634883" name="文本占位符 634882"/>
          <p:cNvSpPr>
            <a:spLocks noGrp="1"/>
          </p:cNvSpPr>
          <p:nvPr>
            <p:ph type="body" idx="1"/>
          </p:nvPr>
        </p:nvSpPr>
        <p:spPr>
          <a:xfrm>
            <a:off x="4723796" y="1641929"/>
            <a:ext cx="4458607" cy="4529667"/>
          </a:xfrm>
          <a:ln/>
        </p:spPr>
        <p:txBody>
          <a:bodyPr lIns="95420" tIns="47709" rIns="95420" bIns="47709"/>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法规简介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430" dirty="0">
                <a:solidFill>
                  <a:srgbClr val="FF3300"/>
                </a:solidFill>
                <a:latin typeface="Times New Roman" panose="02020603050405020304" pitchFamily="18" charset="0"/>
                <a:ea typeface="宋体" panose="02010600030101010101" pitchFamily="2" charset="-122"/>
              </a:rPr>
              <a:t>角色定位与义务</a:t>
            </a:r>
            <a:endParaRPr lang="zh-CN" altLang="en-US" sz="3430" dirty="0">
              <a:solidFill>
                <a:srgbClr val="FF3300"/>
              </a:solidFill>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需求与应对</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益新应对措施简介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供应商应对建议</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有意添加简介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常见问题答复</a:t>
            </a:r>
            <a:r>
              <a:rPr lang="en-US" altLang="zh-CN" sz="3050" b="1">
                <a:latin typeface="Times New Roman" panose="02020603050405020304" pitchFamily="18" charset="0"/>
                <a:ea typeface="宋体" panose="02010600030101010101" pitchFamily="2" charset="-122"/>
              </a:rPr>
              <a:t>FAQ</a:t>
            </a:r>
            <a:endParaRPr lang="zh-CN" altLang="en-US" sz="3050" b="1" dirty="0">
              <a:latin typeface="Times New Roman" panose="02020603050405020304" pitchFamily="18" charset="0"/>
              <a:ea typeface="宋体" panose="02010600030101010101" pitchFamily="2" charset="-122"/>
            </a:endParaRPr>
          </a:p>
        </p:txBody>
      </p:sp>
      <p:sp>
        <p:nvSpPr>
          <p:cNvPr id="634884" name="Sound"/>
          <p:cNvSpPr>
            <a:spLocks noEditPoints="1"/>
          </p:cNvSpPr>
          <p:nvPr/>
        </p:nvSpPr>
        <p:spPr>
          <a:xfrm>
            <a:off x="2735640" y="2399393"/>
            <a:ext cx="1440846" cy="548821"/>
          </a:xfrm>
          <a:custGeom>
            <a:avLst/>
            <a:gdLst>
              <a:gd name="txL" fmla="*/ 761 w 21600"/>
              <a:gd name="txT" fmla="*/ 22454 h 21600"/>
              <a:gd name="txR" fmla="*/ 21069 w 21600"/>
              <a:gd name="txB" fmla="*/ 28282 h 21600"/>
            </a:gdLst>
            <a:ahLst/>
            <a:cxnLst>
              <a:cxn ang="0">
                <a:pos x="11164" y="21159"/>
              </a:cxn>
              <a:cxn ang="0">
                <a:pos x="11164" y="0"/>
              </a:cxn>
              <a:cxn ang="0">
                <a:pos x="0" y="10800"/>
              </a:cxn>
              <a:cxn ang="0">
                <a:pos x="21600" y="10800"/>
              </a:cxn>
            </a:cxnLst>
            <a:rect l="txL" t="txT" r="txR" b="txB"/>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endParaRPr lang="zh-CN" altLang="en-US" sz="143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95970" name="标题 595969"/>
          <p:cNvSpPr>
            <a:spLocks noGrp="1"/>
          </p:cNvSpPr>
          <p:nvPr>
            <p:ph type="title"/>
          </p:nvPr>
        </p:nvSpPr>
        <p:spPr>
          <a:xfrm>
            <a:off x="1878391" y="205619"/>
            <a:ext cx="8335130" cy="870857"/>
          </a:xfrm>
          <a:ln/>
        </p:spPr>
        <p:txBody>
          <a:bodyPr lIns="95420" tIns="47709" rIns="95420" bIns="47709" anchor="ctr" anchorCtr="1"/>
          <a:p>
            <a:r>
              <a:rPr lang="zh-CN" altLang="en-US" sz="4475" dirty="0">
                <a:ea typeface="华文行楷" panose="02010800040101010101" pitchFamily="2" charset="-122"/>
              </a:rPr>
              <a:t>角色与义务</a:t>
            </a:r>
            <a:endParaRPr lang="zh-CN" altLang="en-US" sz="4475" dirty="0">
              <a:ea typeface="华文行楷" panose="02010800040101010101" pitchFamily="2" charset="-122"/>
            </a:endParaRPr>
          </a:p>
        </p:txBody>
      </p:sp>
      <p:sp>
        <p:nvSpPr>
          <p:cNvPr id="595971" name="文本占位符 595970"/>
          <p:cNvSpPr>
            <a:spLocks noGrp="1"/>
          </p:cNvSpPr>
          <p:nvPr>
            <p:ph type="body" idx="1"/>
          </p:nvPr>
        </p:nvSpPr>
        <p:spPr>
          <a:ln/>
        </p:spPr>
        <p:txBody>
          <a:bodyPr lIns="95420" tIns="47709" rIns="95420" bIns="47709"/>
          <a:p>
            <a:r>
              <a:rPr lang="zh-CN" altLang="en-US" dirty="0"/>
              <a:t> </a:t>
            </a:r>
            <a:endParaRPr lang="zh-CN" altLang="en-US" dirty="0"/>
          </a:p>
        </p:txBody>
      </p:sp>
      <p:pic>
        <p:nvPicPr>
          <p:cNvPr id="595972" name="图片 595971"/>
          <p:cNvPicPr>
            <a:picLocks noChangeAspect="1"/>
          </p:cNvPicPr>
          <p:nvPr/>
        </p:nvPicPr>
        <p:blipFill>
          <a:blip r:embed="rId1"/>
          <a:stretch>
            <a:fillRect/>
          </a:stretch>
        </p:blipFill>
        <p:spPr>
          <a:xfrm>
            <a:off x="1775581" y="978203"/>
            <a:ext cx="8640535" cy="502859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79586" name="标题 579585"/>
          <p:cNvSpPr>
            <a:spLocks noGrp="1"/>
          </p:cNvSpPr>
          <p:nvPr>
            <p:ph type="title"/>
          </p:nvPr>
        </p:nvSpPr>
        <p:spPr>
          <a:ln/>
        </p:spPr>
        <p:txBody>
          <a:bodyPr lIns="95420" tIns="47709" rIns="95420" bIns="47709" anchor="ctr" anchorCtr="1"/>
          <a:p>
            <a:r>
              <a:rPr lang="zh-CN" altLang="en-US" sz="5335" dirty="0">
                <a:latin typeface="华文行楷" panose="02010800040101010101" pitchFamily="2" charset="-122"/>
                <a:ea typeface="华文行楷" panose="02010800040101010101" pitchFamily="2" charset="-122"/>
              </a:rPr>
              <a:t>角色定位</a:t>
            </a:r>
            <a:endParaRPr lang="zh-CN" altLang="en-US" sz="5335" dirty="0">
              <a:latin typeface="华文行楷" panose="02010800040101010101" pitchFamily="2" charset="-122"/>
              <a:ea typeface="华文行楷" panose="02010800040101010101" pitchFamily="2" charset="-122"/>
            </a:endParaRPr>
          </a:p>
        </p:txBody>
      </p:sp>
      <p:sp>
        <p:nvSpPr>
          <p:cNvPr id="579587" name="文本占位符 579586"/>
          <p:cNvSpPr>
            <a:spLocks noGrp="1"/>
          </p:cNvSpPr>
          <p:nvPr>
            <p:ph type="body" idx="1"/>
          </p:nvPr>
        </p:nvSpPr>
        <p:spPr>
          <a:ln/>
        </p:spPr>
        <p:txBody>
          <a:bodyPr lIns="95420" tIns="47709" rIns="95420" bIns="47709"/>
          <a:p>
            <a:pPr>
              <a:lnSpc>
                <a:spcPct val="130000"/>
              </a:lnSpc>
              <a:spcBef>
                <a:spcPct val="40000"/>
              </a:spcBef>
              <a:spcAft>
                <a:spcPct val="40000"/>
              </a:spcAft>
              <a:buNone/>
            </a:pPr>
            <a:r>
              <a:rPr lang="zh-CN" altLang="en-US" sz="4000" dirty="0">
                <a:solidFill>
                  <a:srgbClr val="FF3300"/>
                </a:solidFill>
              </a:rPr>
              <a:t>                    </a:t>
            </a:r>
            <a:r>
              <a:rPr lang="zh-CN" altLang="en-US" sz="1905" dirty="0">
                <a:solidFill>
                  <a:srgbClr val="FF3300"/>
                </a:solidFill>
              </a:rPr>
              <a:t>化学品生产商？物品生产商？</a:t>
            </a:r>
            <a:endParaRPr lang="zh-CN" altLang="en-US" sz="1905" dirty="0">
              <a:solidFill>
                <a:srgbClr val="FF3300"/>
              </a:solidFill>
            </a:endParaRPr>
          </a:p>
          <a:p>
            <a:pPr>
              <a:lnSpc>
                <a:spcPct val="130000"/>
              </a:lnSpc>
              <a:spcAft>
                <a:spcPct val="20000"/>
              </a:spcAft>
            </a:pPr>
            <a:r>
              <a:rPr lang="zh-CN" altLang="en-US" sz="1905" dirty="0">
                <a:solidFill>
                  <a:srgbClr val="FF3300"/>
                </a:solidFill>
              </a:rPr>
              <a:t>物质</a:t>
            </a:r>
            <a:r>
              <a:rPr lang="zh-CN" altLang="en-US" sz="1905" b="1" dirty="0"/>
              <a:t>：是指处于自然状态或通过任何生产过程获得的化学元素及其化合物，包括为保持其稳定性所必需的任何添加剂以及生产过程所得到的任何杂质，但不包括在不影响物质的稳定性或改变其成分的情况下可被分离的任何溶剂。</a:t>
            </a:r>
            <a:endParaRPr lang="zh-CN" altLang="en-US" sz="1905" b="1" dirty="0"/>
          </a:p>
          <a:p>
            <a:pPr>
              <a:lnSpc>
                <a:spcPct val="130000"/>
              </a:lnSpc>
              <a:spcAft>
                <a:spcPct val="20000"/>
              </a:spcAft>
            </a:pPr>
            <a:r>
              <a:rPr lang="zh-CN" altLang="en-US" sz="1905" dirty="0">
                <a:solidFill>
                  <a:srgbClr val="FF3300"/>
                </a:solidFill>
              </a:rPr>
              <a:t>配制品</a:t>
            </a:r>
            <a:r>
              <a:rPr lang="zh-CN" altLang="en-US" sz="1905" b="1" dirty="0"/>
              <a:t>：由两种及以上的物质组成的混合物或溶液。</a:t>
            </a:r>
            <a:endParaRPr lang="zh-CN" altLang="en-US" sz="1905" b="1" dirty="0"/>
          </a:p>
          <a:p>
            <a:pPr>
              <a:lnSpc>
                <a:spcPct val="130000"/>
              </a:lnSpc>
              <a:spcAft>
                <a:spcPct val="20000"/>
              </a:spcAft>
            </a:pPr>
            <a:r>
              <a:rPr lang="zh-CN" altLang="en-US" sz="1905" dirty="0">
                <a:solidFill>
                  <a:srgbClr val="FF3300"/>
                </a:solidFill>
              </a:rPr>
              <a:t>物品</a:t>
            </a:r>
            <a:r>
              <a:rPr lang="zh-CN" altLang="en-US" sz="1905" b="1" dirty="0"/>
              <a:t>：在制造过程中获得的特定形状、外观或设计的物体，这些形状、外观或设计比其化学成分更能决定其功能。</a:t>
            </a:r>
            <a:endParaRPr lang="zh-CN" altLang="en-US" sz="1905" b="1" dirty="0"/>
          </a:p>
        </p:txBody>
      </p:sp>
      <p:sp>
        <p:nvSpPr>
          <p:cNvPr id="579588" name="椭圆 579587"/>
          <p:cNvSpPr/>
          <p:nvPr/>
        </p:nvSpPr>
        <p:spPr>
          <a:xfrm>
            <a:off x="3078843" y="1646465"/>
            <a:ext cx="5692321" cy="684892"/>
          </a:xfrm>
          <a:prstGeom prst="ellipse">
            <a:avLst/>
          </a:prstGeom>
          <a:noFill/>
          <a:ln w="9525" cap="flat" cmpd="sng">
            <a:solidFill>
              <a:srgbClr val="FF3300"/>
            </a:solidFill>
            <a:prstDash val="solid"/>
            <a:headEnd type="none" w="med" len="med"/>
            <a:tailEnd type="none" w="med" len="med"/>
          </a:ln>
        </p:spPr>
        <p:txBody>
          <a:bodyPr/>
          <a:p>
            <a:endParaRPr lang="zh-CN" altLang="en-US" sz="143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76514" name="标题 576513"/>
          <p:cNvSpPr>
            <a:spLocks noGrp="1"/>
          </p:cNvSpPr>
          <p:nvPr>
            <p:ph type="title"/>
          </p:nvPr>
        </p:nvSpPr>
        <p:spPr>
          <a:ln/>
        </p:spPr>
        <p:txBody>
          <a:bodyPr lIns="95420" tIns="47709" rIns="95420" bIns="47709" anchor="ctr" anchorCtr="1"/>
          <a:p>
            <a:r>
              <a:rPr lang="zh-CN" altLang="en-US" sz="5335" dirty="0">
                <a:latin typeface="华文行楷" panose="02010800040101010101" pitchFamily="2" charset="-122"/>
                <a:ea typeface="华文行楷" panose="02010800040101010101" pitchFamily="2" charset="-122"/>
              </a:rPr>
              <a:t>物品的定义</a:t>
            </a:r>
            <a:endParaRPr lang="zh-CN" altLang="en-US" sz="5335" dirty="0">
              <a:latin typeface="华文行楷" panose="02010800040101010101" pitchFamily="2" charset="-122"/>
              <a:ea typeface="华文行楷" panose="02010800040101010101" pitchFamily="2" charset="-122"/>
            </a:endParaRPr>
          </a:p>
        </p:txBody>
      </p:sp>
      <p:sp>
        <p:nvSpPr>
          <p:cNvPr id="576515" name="文本占位符 576514"/>
          <p:cNvSpPr>
            <a:spLocks noGrp="1"/>
          </p:cNvSpPr>
          <p:nvPr>
            <p:ph type="body" idx="1"/>
          </p:nvPr>
        </p:nvSpPr>
        <p:spPr>
          <a:xfrm>
            <a:off x="1665212" y="1747762"/>
            <a:ext cx="8717643" cy="4057952"/>
          </a:xfrm>
          <a:ln/>
        </p:spPr>
        <p:txBody>
          <a:bodyPr lIns="95420" tIns="47709" rIns="95420" bIns="47709"/>
          <a:p>
            <a:pPr>
              <a:spcBef>
                <a:spcPct val="40000"/>
              </a:spcBef>
              <a:spcAft>
                <a:spcPct val="40000"/>
              </a:spcAft>
            </a:pPr>
            <a:r>
              <a:rPr lang="zh-CN" altLang="en-US" sz="3620" dirty="0">
                <a:solidFill>
                  <a:srgbClr val="FF3300"/>
                </a:solidFill>
              </a:rPr>
              <a:t>在制造过程中获得的特定形状、外观或设计的物体，这些形状、外观或设计比其化学成分更能决定其功能。</a:t>
            </a:r>
            <a:endParaRPr lang="zh-CN" altLang="en-US" sz="3620" dirty="0">
              <a:solidFill>
                <a:srgbClr val="FF3300"/>
              </a:solidFill>
            </a:endParaRPr>
          </a:p>
          <a:p>
            <a:pPr>
              <a:spcBef>
                <a:spcPct val="40000"/>
              </a:spcBef>
              <a:spcAft>
                <a:spcPct val="40000"/>
              </a:spcAft>
            </a:pPr>
            <a:r>
              <a:rPr lang="zh-CN" altLang="en-US" sz="3620" b="1" dirty="0"/>
              <a:t>随产品投放市场的</a:t>
            </a:r>
            <a:r>
              <a:rPr lang="zh-CN" altLang="en-US" sz="4760" dirty="0">
                <a:solidFill>
                  <a:srgbClr val="FF3300"/>
                </a:solidFill>
                <a:ea typeface="华文行楷" panose="02010800040101010101" pitchFamily="2" charset="-122"/>
              </a:rPr>
              <a:t>包装材料</a:t>
            </a:r>
            <a:r>
              <a:rPr lang="zh-CN" altLang="en-US" sz="3620" b="1" dirty="0"/>
              <a:t>属于独立的物品，如产品与塑料包装袋、纸箱、木箱、铁架等属于不同的物品</a:t>
            </a:r>
            <a:endParaRPr lang="zh-CN" altLang="en-US" sz="362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476162" name="标题 476161"/>
          <p:cNvSpPr>
            <a:spLocks noGrp="1"/>
          </p:cNvSpPr>
          <p:nvPr>
            <p:ph type="title"/>
          </p:nvPr>
        </p:nvSpPr>
        <p:spPr>
          <a:xfrm>
            <a:off x="1663700" y="297846"/>
            <a:ext cx="8855226" cy="851202"/>
          </a:xfrm>
          <a:ln/>
        </p:spPr>
        <p:txBody>
          <a:bodyPr lIns="95420" tIns="47709" rIns="95420" bIns="47709" anchor="ctr" anchorCtr="1"/>
          <a:p>
            <a:r>
              <a:rPr lang="zh-CN" altLang="en-US" sz="5335" b="1" dirty="0">
                <a:latin typeface="华文行楷" panose="02010800040101010101" pitchFamily="2" charset="-122"/>
                <a:ea typeface="华文行楷" panose="02010800040101010101" pitchFamily="2" charset="-122"/>
              </a:rPr>
              <a:t>物品生产商的</a:t>
            </a:r>
            <a:r>
              <a:rPr lang="en-US" altLang="zh-CN" sz="5335" b="1">
                <a:latin typeface="Times New Roman" panose="02020603050405020304" pitchFamily="18" charset="0"/>
                <a:ea typeface="华文行楷" panose="02010800040101010101" pitchFamily="2" charset="-122"/>
              </a:rPr>
              <a:t>REACH</a:t>
            </a:r>
            <a:r>
              <a:rPr lang="zh-CN" altLang="en-US" sz="5335" b="1" dirty="0">
                <a:latin typeface="华文行楷" panose="02010800040101010101" pitchFamily="2" charset="-122"/>
                <a:ea typeface="华文行楷" panose="02010800040101010101" pitchFamily="2" charset="-122"/>
              </a:rPr>
              <a:t>义务</a:t>
            </a:r>
            <a:endParaRPr lang="zh-CN" altLang="en-US" sz="5335" b="1" dirty="0">
              <a:latin typeface="华文行楷" panose="02010800040101010101" pitchFamily="2" charset="-122"/>
              <a:ea typeface="华文行楷" panose="02010800040101010101" pitchFamily="2" charset="-122"/>
            </a:endParaRPr>
          </a:p>
        </p:txBody>
      </p:sp>
      <p:sp>
        <p:nvSpPr>
          <p:cNvPr id="476163" name="文本框 476162"/>
          <p:cNvSpPr txBox="1"/>
          <p:nvPr/>
        </p:nvSpPr>
        <p:spPr>
          <a:xfrm>
            <a:off x="3214915" y="1749274"/>
            <a:ext cx="5417154" cy="3952875"/>
          </a:xfrm>
          <a:prstGeom prst="rect">
            <a:avLst/>
          </a:prstGeom>
          <a:noFill/>
          <a:ln w="9525">
            <a:noFill/>
          </a:ln>
        </p:spPr>
        <p:txBody>
          <a:bodyPr lIns="95420" tIns="47709" rIns="95420" bIns="47709">
            <a:spAutoFit/>
          </a:bodyPr>
          <a:p>
            <a:pPr defTabSz="1002030" eaLnBrk="1" hangingPunct="1">
              <a:spcBef>
                <a:spcPct val="30000"/>
              </a:spcBef>
              <a:spcAft>
                <a:spcPct val="30000"/>
              </a:spcAft>
              <a:buFont typeface="Wingdings" panose="05000000000000000000" pitchFamily="2" charset="2"/>
            </a:pPr>
            <a:r>
              <a:rPr lang="en-US" altLang="zh-CN" sz="3810">
                <a:solidFill>
                  <a:srgbClr val="FF3300"/>
                </a:solidFill>
                <a:latin typeface="FrutigerNext LT Regular" charset="0"/>
                <a:ea typeface="宋体" panose="02010600030101010101" pitchFamily="2" charset="-122"/>
              </a:rPr>
              <a:t>1.   </a:t>
            </a:r>
            <a:r>
              <a:rPr lang="zh-CN" altLang="en-US" sz="3810" dirty="0">
                <a:solidFill>
                  <a:srgbClr val="FF3300"/>
                </a:solidFill>
                <a:latin typeface="FrutigerNext LT Regular" charset="0"/>
                <a:ea typeface="宋体" panose="02010600030101010101" pitchFamily="2" charset="-122"/>
              </a:rPr>
              <a:t>注册</a:t>
            </a:r>
            <a:endParaRPr lang="zh-CN" altLang="en-US" sz="3810" dirty="0">
              <a:solidFill>
                <a:srgbClr val="FF3300"/>
              </a:solidFill>
              <a:latin typeface="Times New Roman" panose="02020603050405020304" pitchFamily="18" charset="0"/>
              <a:ea typeface="宋体" panose="02010600030101010101" pitchFamily="2" charset="-122"/>
            </a:endParaRPr>
          </a:p>
          <a:p>
            <a:pPr defTabSz="1002030" eaLnBrk="1" hangingPunct="1">
              <a:spcBef>
                <a:spcPct val="30000"/>
              </a:spcBef>
              <a:spcAft>
                <a:spcPct val="30000"/>
              </a:spcAft>
              <a:buFont typeface="Wingdings" panose="05000000000000000000" pitchFamily="2" charset="2"/>
            </a:pPr>
            <a:r>
              <a:rPr lang="en-US" altLang="zh-CN" sz="3810">
                <a:solidFill>
                  <a:srgbClr val="FF3300"/>
                </a:solidFill>
                <a:latin typeface="FrutigerNext LT Regular" charset="0"/>
                <a:ea typeface="宋体" panose="02010600030101010101" pitchFamily="2" charset="-122"/>
              </a:rPr>
              <a:t>2.   </a:t>
            </a:r>
            <a:r>
              <a:rPr lang="zh-CN" altLang="en-US" sz="3810" dirty="0">
                <a:solidFill>
                  <a:srgbClr val="FF3300"/>
                </a:solidFill>
                <a:latin typeface="FrutigerNext LT Regular" charset="0"/>
                <a:ea typeface="宋体" panose="02010600030101010101" pitchFamily="2" charset="-122"/>
              </a:rPr>
              <a:t>通报</a:t>
            </a:r>
            <a:endParaRPr lang="zh-CN" altLang="en-US" sz="3810" dirty="0">
              <a:solidFill>
                <a:srgbClr val="FF3300"/>
              </a:solidFill>
              <a:latin typeface="FrutigerNext LT Regular" charset="0"/>
              <a:ea typeface="宋体" panose="02010600030101010101" pitchFamily="2" charset="-122"/>
            </a:endParaRPr>
          </a:p>
          <a:p>
            <a:pPr defTabSz="1002030" eaLnBrk="1" hangingPunct="1">
              <a:spcBef>
                <a:spcPct val="30000"/>
              </a:spcBef>
              <a:spcAft>
                <a:spcPct val="30000"/>
              </a:spcAft>
              <a:buFont typeface="Wingdings" panose="05000000000000000000" pitchFamily="2" charset="2"/>
            </a:pPr>
            <a:r>
              <a:rPr lang="en-US" altLang="zh-CN" sz="3810">
                <a:solidFill>
                  <a:srgbClr val="FF3300"/>
                </a:solidFill>
                <a:latin typeface="FrutigerNext LT Regular" charset="0"/>
                <a:ea typeface="宋体" panose="02010600030101010101" pitchFamily="2" charset="-122"/>
              </a:rPr>
              <a:t>3.   </a:t>
            </a:r>
            <a:r>
              <a:rPr lang="zh-CN" altLang="en-US" sz="3810" dirty="0">
                <a:solidFill>
                  <a:srgbClr val="FF3300"/>
                </a:solidFill>
                <a:latin typeface="FrutigerNext LT Regular" charset="0"/>
                <a:ea typeface="宋体" panose="02010600030101010101" pitchFamily="2" charset="-122"/>
              </a:rPr>
              <a:t>限制</a:t>
            </a:r>
            <a:endParaRPr lang="zh-CN" altLang="en-US" sz="3810" dirty="0">
              <a:solidFill>
                <a:srgbClr val="FF3300"/>
              </a:solidFill>
              <a:latin typeface="FrutigerNext LT Regular" charset="0"/>
              <a:ea typeface="宋体" panose="02010600030101010101" pitchFamily="2" charset="-122"/>
            </a:endParaRPr>
          </a:p>
          <a:p>
            <a:pPr defTabSz="1002030" eaLnBrk="1" hangingPunct="1">
              <a:spcBef>
                <a:spcPct val="30000"/>
              </a:spcBef>
              <a:spcAft>
                <a:spcPct val="30000"/>
              </a:spcAft>
              <a:buFont typeface="Wingdings" panose="05000000000000000000" pitchFamily="2" charset="2"/>
            </a:pPr>
            <a:endParaRPr lang="zh-CN" altLang="en-US" sz="1335" b="0" dirty="0">
              <a:latin typeface="FrutigerNext LT Regular" charset="0"/>
              <a:ea typeface="华文行楷" panose="02010800040101010101" pitchFamily="2" charset="-122"/>
            </a:endParaRPr>
          </a:p>
          <a:p>
            <a:pPr defTabSz="1002030" eaLnBrk="1" hangingPunct="1">
              <a:spcBef>
                <a:spcPct val="30000"/>
              </a:spcBef>
              <a:spcAft>
                <a:spcPct val="30000"/>
              </a:spcAft>
              <a:buFont typeface="Wingdings" panose="05000000000000000000" pitchFamily="2" charset="2"/>
            </a:pPr>
            <a:r>
              <a:rPr lang="zh-CN" altLang="en-US" sz="3810" dirty="0">
                <a:latin typeface="FrutigerNext LT Regular" charset="0"/>
                <a:ea typeface="华文行楷" panose="02010800040101010101" pitchFamily="2" charset="-122"/>
              </a:rPr>
              <a:t>投放市场者为责任主体</a:t>
            </a:r>
            <a:endParaRPr lang="zh-CN" altLang="en-US" sz="3810" dirty="0">
              <a:latin typeface="FrutigerNext LT Regular" charset="0"/>
              <a:ea typeface="华文行楷" panose="02010800040101010101" pitchFamily="2" charset="-122"/>
            </a:endParaRPr>
          </a:p>
        </p:txBody>
      </p:sp>
      <p:sp>
        <p:nvSpPr>
          <p:cNvPr id="476164" name="椭圆 476163"/>
          <p:cNvSpPr/>
          <p:nvPr/>
        </p:nvSpPr>
        <p:spPr>
          <a:xfrm rot="16200000">
            <a:off x="4106939" y="1576917"/>
            <a:ext cx="3633107" cy="2812143"/>
          </a:xfrm>
          <a:prstGeom prst="ellipse">
            <a:avLst/>
          </a:prstGeom>
          <a:noFill/>
          <a:ln w="9525" cap="flat" cmpd="sng">
            <a:solidFill>
              <a:srgbClr val="FF3300"/>
            </a:solidFill>
            <a:prstDash val="solid"/>
            <a:headEnd type="none" w="med" len="med"/>
            <a:tailEnd type="none" w="med" len="med"/>
          </a:ln>
        </p:spPr>
        <p:txBody>
          <a:bodyPr/>
          <a:p>
            <a:endParaRPr lang="zh-CN" altLang="en-US" sz="1430"/>
          </a:p>
        </p:txBody>
      </p:sp>
      <p:sp>
        <p:nvSpPr>
          <p:cNvPr id="476166" name="椭圆 476165"/>
          <p:cNvSpPr/>
          <p:nvPr/>
        </p:nvSpPr>
        <p:spPr>
          <a:xfrm>
            <a:off x="3009296" y="4800298"/>
            <a:ext cx="5965976" cy="754440"/>
          </a:xfrm>
          <a:prstGeom prst="ellipse">
            <a:avLst/>
          </a:prstGeom>
          <a:noFill/>
          <a:ln w="9525" cap="flat" cmpd="sng">
            <a:solidFill>
              <a:srgbClr val="FF3300"/>
            </a:solidFill>
            <a:prstDash val="solid"/>
            <a:headEnd type="none" w="med" len="med"/>
            <a:tailEnd type="none" w="med" len="med"/>
          </a:ln>
        </p:spPr>
        <p:txBody>
          <a:bodyPr/>
          <a:p>
            <a:endParaRPr lang="zh-CN" altLang="en-US" sz="143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82658" name="标题 582657"/>
          <p:cNvSpPr>
            <a:spLocks noGrp="1"/>
          </p:cNvSpPr>
          <p:nvPr>
            <p:ph type="title"/>
          </p:nvPr>
        </p:nvSpPr>
        <p:spPr>
          <a:xfrm>
            <a:off x="1876879" y="495905"/>
            <a:ext cx="8330595" cy="873881"/>
          </a:xfrm>
          <a:ln/>
        </p:spPr>
        <p:txBody>
          <a:bodyPr lIns="95420" tIns="47709" rIns="95420" bIns="47709" anchor="ctr" anchorCtr="1"/>
          <a:p>
            <a:r>
              <a:rPr lang="zh-CN" altLang="en-US" sz="5335" dirty="0">
                <a:latin typeface="华文行楷" panose="02010800040101010101" pitchFamily="2" charset="-122"/>
                <a:ea typeface="华文行楷" panose="02010800040101010101" pitchFamily="2" charset="-122"/>
              </a:rPr>
              <a:t>哪些情况需要注册</a:t>
            </a:r>
            <a:r>
              <a:rPr lang="zh-CN" altLang="en-US" sz="5335" dirty="0"/>
              <a:t>？</a:t>
            </a:r>
            <a:endParaRPr lang="zh-CN" altLang="en-US" sz="5335" dirty="0"/>
          </a:p>
        </p:txBody>
      </p:sp>
      <p:sp>
        <p:nvSpPr>
          <p:cNvPr id="582659" name="文本占位符 582658"/>
          <p:cNvSpPr>
            <a:spLocks noGrp="1"/>
          </p:cNvSpPr>
          <p:nvPr>
            <p:ph type="body" idx="1"/>
          </p:nvPr>
        </p:nvSpPr>
        <p:spPr>
          <a:xfrm>
            <a:off x="1878391" y="1576917"/>
            <a:ext cx="8264071" cy="3977821"/>
          </a:xfrm>
          <a:ln/>
        </p:spPr>
        <p:txBody>
          <a:bodyPr lIns="95420" tIns="47709" rIns="95420" bIns="47709"/>
          <a:p>
            <a:pPr marL="400050" indent="-400050"/>
            <a:r>
              <a:rPr lang="zh-CN" altLang="en-US" sz="1905" b="1" dirty="0"/>
              <a:t>物质在物品中的总含量大于或等于</a:t>
            </a:r>
            <a:r>
              <a:rPr lang="en-US" altLang="zh-CN" sz="1905" b="1"/>
              <a:t>1t/a/</a:t>
            </a:r>
            <a:r>
              <a:rPr lang="zh-CN" altLang="en-US" sz="1905" b="1" dirty="0"/>
              <a:t>生产商、正常使用和可合理预见的使用条件下可能释放（</a:t>
            </a:r>
            <a:r>
              <a:rPr lang="zh-CN" altLang="en-US" sz="1905" dirty="0">
                <a:solidFill>
                  <a:srgbClr val="FF3300"/>
                </a:solidFill>
              </a:rPr>
              <a:t>有意释放</a:t>
            </a:r>
            <a:r>
              <a:rPr lang="zh-CN" altLang="en-US" sz="1905" b="1" dirty="0"/>
              <a:t>），必须注册。</a:t>
            </a:r>
            <a:endParaRPr lang="zh-CN" altLang="en-US" sz="1905" b="1" dirty="0"/>
          </a:p>
          <a:p>
            <a:pPr marL="400050" indent="-400050"/>
            <a:endParaRPr lang="zh-CN" altLang="en-US" sz="1905" b="1" dirty="0"/>
          </a:p>
          <a:p>
            <a:pPr marL="400050" indent="-400050"/>
            <a:r>
              <a:rPr lang="zh-CN" altLang="en-US" sz="1905" b="1" dirty="0"/>
              <a:t>符合下列条件，化学品管理局可以做出决定，要求物品的生产商或进口商为哪些物品中所含的任何物质提交注册：物质在物品中的总重量超过</a:t>
            </a:r>
            <a:r>
              <a:rPr lang="en-US" altLang="zh-CN" sz="1905" b="1"/>
              <a:t>1t/a/</a:t>
            </a:r>
            <a:r>
              <a:rPr lang="zh-CN" altLang="en-US" sz="1905" b="1" dirty="0"/>
              <a:t>生产商，</a:t>
            </a:r>
            <a:r>
              <a:rPr lang="zh-CN" altLang="en-US" sz="1905" dirty="0">
                <a:solidFill>
                  <a:srgbClr val="FF3300"/>
                </a:solidFill>
              </a:rPr>
              <a:t>化学品管理局</a:t>
            </a:r>
            <a:r>
              <a:rPr lang="zh-CN" altLang="en-US" sz="1905" b="1" dirty="0"/>
              <a:t>有理由</a:t>
            </a:r>
            <a:r>
              <a:rPr lang="zh-CN" altLang="en-US" sz="1905" dirty="0">
                <a:solidFill>
                  <a:srgbClr val="FF3300"/>
                </a:solidFill>
              </a:rPr>
              <a:t>怀疑</a:t>
            </a:r>
            <a:r>
              <a:rPr lang="zh-CN" altLang="en-US" sz="1905" b="1" dirty="0"/>
              <a:t>物质从物品中</a:t>
            </a:r>
            <a:r>
              <a:rPr lang="zh-CN" altLang="en-US" sz="1905" dirty="0"/>
              <a:t>释放</a:t>
            </a:r>
            <a:r>
              <a:rPr lang="zh-CN" altLang="en-US" sz="1905" b="1" dirty="0"/>
              <a:t>而且物质从物品中的释放对人类健康或环境带来风险。</a:t>
            </a:r>
            <a:endParaRPr lang="zh-CN" altLang="en-US" sz="1905"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83682" name="标题 583681"/>
          <p:cNvSpPr>
            <a:spLocks noGrp="1"/>
          </p:cNvSpPr>
          <p:nvPr>
            <p:ph type="title"/>
          </p:nvPr>
        </p:nvSpPr>
        <p:spPr>
          <a:ln/>
        </p:spPr>
        <p:txBody>
          <a:bodyPr lIns="95420" tIns="47709" rIns="95420" bIns="47709" anchor="ctr" anchorCtr="1"/>
          <a:p>
            <a:r>
              <a:rPr lang="zh-CN" altLang="en-US" sz="5335" dirty="0">
                <a:latin typeface="华文行楷" panose="02010800040101010101" pitchFamily="2" charset="-122"/>
                <a:ea typeface="华文行楷" panose="02010800040101010101" pitchFamily="2" charset="-122"/>
              </a:rPr>
              <a:t>哪些情况需要通报</a:t>
            </a:r>
            <a:r>
              <a:rPr lang="zh-CN" altLang="en-US" sz="5335" dirty="0"/>
              <a:t>？</a:t>
            </a:r>
            <a:endParaRPr lang="zh-CN" altLang="en-US" sz="5335" dirty="0"/>
          </a:p>
        </p:txBody>
      </p:sp>
      <p:sp>
        <p:nvSpPr>
          <p:cNvPr id="583683" name="文本占位符 583682"/>
          <p:cNvSpPr>
            <a:spLocks noGrp="1"/>
          </p:cNvSpPr>
          <p:nvPr>
            <p:ph type="body" idx="1"/>
          </p:nvPr>
        </p:nvSpPr>
        <p:spPr>
          <a:xfrm>
            <a:off x="1665212" y="1602619"/>
            <a:ext cx="8853714" cy="4277179"/>
          </a:xfrm>
          <a:ln/>
        </p:spPr>
        <p:txBody>
          <a:bodyPr lIns="95420" tIns="47709" rIns="95420" bIns="47709"/>
          <a:p>
            <a:r>
              <a:rPr lang="zh-CN" altLang="en-US" sz="1905" dirty="0"/>
              <a:t>通报</a:t>
            </a:r>
            <a:r>
              <a:rPr lang="en-US" altLang="zh-CN" sz="1905"/>
              <a:t>1</a:t>
            </a:r>
            <a:r>
              <a:rPr lang="zh-CN" altLang="en-US" sz="1905" b="1" dirty="0"/>
              <a:t>：物质在物品中的总含量大于或等于</a:t>
            </a:r>
            <a:r>
              <a:rPr lang="en-US" altLang="zh-CN" sz="1905" b="1"/>
              <a:t>1t/a/</a:t>
            </a:r>
            <a:r>
              <a:rPr lang="zh-CN" altLang="en-US" sz="1905" b="1" dirty="0"/>
              <a:t>生产商、属于需要取得授权的物质（</a:t>
            </a:r>
            <a:r>
              <a:rPr lang="en-US" altLang="zh-CN" sz="1905" b="1"/>
              <a:t>SVHC</a:t>
            </a:r>
            <a:r>
              <a:rPr lang="zh-CN" altLang="en-US" sz="1905" b="1" dirty="0"/>
              <a:t>），在物品中的含量超过</a:t>
            </a:r>
            <a:r>
              <a:rPr lang="en-US" altLang="zh-CN" sz="1905" b="1"/>
              <a:t>0.1%</a:t>
            </a:r>
            <a:r>
              <a:rPr lang="zh-CN" altLang="en-US" sz="1905" b="1" dirty="0"/>
              <a:t>（以质量分数计）浓度，应该在不迟于</a:t>
            </a:r>
            <a:r>
              <a:rPr lang="en-US" altLang="zh-CN" sz="1905" b="1"/>
              <a:t>2011</a:t>
            </a:r>
            <a:r>
              <a:rPr lang="zh-CN" altLang="en-US" sz="1905" b="1" dirty="0"/>
              <a:t>年</a:t>
            </a:r>
            <a:r>
              <a:rPr lang="en-US" altLang="zh-CN" sz="1905" b="1"/>
              <a:t>6</a:t>
            </a:r>
            <a:r>
              <a:rPr lang="zh-CN" altLang="en-US" sz="1905" b="1" dirty="0"/>
              <a:t>月</a:t>
            </a:r>
            <a:r>
              <a:rPr lang="en-US" altLang="zh-CN" sz="1905" b="1"/>
              <a:t>1</a:t>
            </a:r>
            <a:r>
              <a:rPr lang="zh-CN" altLang="en-US" sz="1905" b="1" dirty="0"/>
              <a:t>日通知</a:t>
            </a:r>
            <a:r>
              <a:rPr lang="zh-CN" altLang="en-US" sz="1905" dirty="0">
                <a:solidFill>
                  <a:srgbClr val="FF3300"/>
                </a:solidFill>
              </a:rPr>
              <a:t>化学品管理局</a:t>
            </a:r>
            <a:r>
              <a:rPr lang="zh-CN" altLang="en-US" sz="1905" b="1" dirty="0"/>
              <a:t>。</a:t>
            </a:r>
            <a:endParaRPr lang="zh-CN" altLang="en-US" sz="1905" b="1" dirty="0"/>
          </a:p>
          <a:p>
            <a:endParaRPr lang="zh-CN" altLang="en-US" sz="1905" b="1" dirty="0"/>
          </a:p>
          <a:p>
            <a:endParaRPr lang="zh-CN" altLang="en-US" sz="1905" b="1" dirty="0"/>
          </a:p>
          <a:p>
            <a:r>
              <a:rPr lang="zh-CN" altLang="en-US" sz="1905" dirty="0"/>
              <a:t>通报</a:t>
            </a:r>
            <a:r>
              <a:rPr lang="en-US" altLang="zh-CN" sz="1905"/>
              <a:t>2</a:t>
            </a:r>
            <a:r>
              <a:rPr lang="zh-CN" altLang="en-US" sz="1905" b="1" dirty="0"/>
              <a:t>：任何含量超过</a:t>
            </a:r>
            <a:r>
              <a:rPr lang="en-US" altLang="zh-CN" sz="1905" b="1"/>
              <a:t>0.1% (</a:t>
            </a:r>
            <a:r>
              <a:rPr lang="en-US" altLang="zh-CN" sz="1905" b="1" dirty="0" err="1"/>
              <a:t>w/w</a:t>
            </a:r>
            <a:r>
              <a:rPr lang="en-US" altLang="zh-CN" sz="1905" b="1"/>
              <a:t>) SVHC </a:t>
            </a:r>
            <a:r>
              <a:rPr lang="zh-CN" altLang="en-US" sz="1905" b="1" dirty="0"/>
              <a:t>（</a:t>
            </a:r>
            <a:r>
              <a:rPr lang="zh-CN" altLang="en-US" sz="1905" dirty="0">
                <a:solidFill>
                  <a:srgbClr val="FF3300"/>
                </a:solidFill>
              </a:rPr>
              <a:t>高度关注物质</a:t>
            </a:r>
            <a:r>
              <a:rPr lang="zh-CN" altLang="en-US" sz="1905" b="1" dirty="0"/>
              <a:t>）的物品，在供应链中都必须提供资讯传递，包括该物质的化学名称和安全使用指南。这些信息在被要求后的</a:t>
            </a:r>
            <a:r>
              <a:rPr lang="en-US" altLang="zh-CN" sz="1905">
                <a:solidFill>
                  <a:srgbClr val="FF3300"/>
                </a:solidFill>
              </a:rPr>
              <a:t>45</a:t>
            </a:r>
            <a:r>
              <a:rPr lang="zh-CN" altLang="en-US" sz="1905" dirty="0">
                <a:solidFill>
                  <a:srgbClr val="FF3300"/>
                </a:solidFill>
              </a:rPr>
              <a:t>天</a:t>
            </a:r>
            <a:r>
              <a:rPr lang="zh-CN" altLang="en-US" sz="1905" b="1" dirty="0"/>
              <a:t>内提供。在第一批</a:t>
            </a:r>
            <a:r>
              <a:rPr lang="en-US" altLang="zh-CN" sz="1905" b="1"/>
              <a:t>SVHC </a:t>
            </a:r>
            <a:r>
              <a:rPr lang="zh-CN" altLang="en-US" sz="1905" b="1" dirty="0"/>
              <a:t>名单公布后立即实施（</a:t>
            </a:r>
            <a:r>
              <a:rPr lang="en-US" altLang="zh-CN" sz="1905" b="1"/>
              <a:t>08</a:t>
            </a:r>
            <a:r>
              <a:rPr lang="zh-CN" altLang="en-US" sz="1905" b="1" dirty="0"/>
              <a:t>年</a:t>
            </a:r>
            <a:r>
              <a:rPr lang="en-US" altLang="zh-CN" sz="1905" b="1"/>
              <a:t>10</a:t>
            </a:r>
            <a:r>
              <a:rPr lang="zh-CN" altLang="en-US" sz="1905" b="1" dirty="0"/>
              <a:t>月</a:t>
            </a:r>
            <a:r>
              <a:rPr lang="en-US" altLang="zh-CN" sz="1905" b="1"/>
              <a:t>28</a:t>
            </a:r>
            <a:r>
              <a:rPr lang="zh-CN" altLang="en-US" sz="1905" b="1" dirty="0"/>
              <a:t>日已经公布第一批</a:t>
            </a:r>
            <a:r>
              <a:rPr lang="en-US" altLang="zh-CN" sz="1905" b="1"/>
              <a:t>SVHC</a:t>
            </a:r>
            <a:r>
              <a:rPr lang="zh-CN" altLang="en-US" sz="1905" b="1" dirty="0"/>
              <a:t>名单，后续将定期进行更新）。</a:t>
            </a:r>
            <a:endParaRPr lang="zh-CN" altLang="en-US" sz="1905" b="1" dirty="0"/>
          </a:p>
        </p:txBody>
      </p:sp>
      <p:sp>
        <p:nvSpPr>
          <p:cNvPr id="583684" name="椭圆 583683"/>
          <p:cNvSpPr/>
          <p:nvPr/>
        </p:nvSpPr>
        <p:spPr>
          <a:xfrm>
            <a:off x="1175355" y="1303262"/>
            <a:ext cx="9840989" cy="1920119"/>
          </a:xfrm>
          <a:prstGeom prst="ellipse">
            <a:avLst/>
          </a:prstGeom>
          <a:noFill/>
          <a:ln w="9525" cap="flat" cmpd="sng">
            <a:solidFill>
              <a:srgbClr val="FF3300"/>
            </a:solidFill>
            <a:prstDash val="solid"/>
            <a:headEnd type="none" w="med" len="med"/>
            <a:tailEnd type="none" w="med" len="med"/>
          </a:ln>
        </p:spPr>
        <p:txBody>
          <a:bodyPr/>
          <a:p>
            <a:endParaRPr lang="zh-CN" altLang="en-US" sz="1430"/>
          </a:p>
        </p:txBody>
      </p:sp>
      <p:sp>
        <p:nvSpPr>
          <p:cNvPr id="583685" name="矩形 583684"/>
          <p:cNvSpPr/>
          <p:nvPr/>
        </p:nvSpPr>
        <p:spPr>
          <a:xfrm>
            <a:off x="1432379" y="3702655"/>
            <a:ext cx="9394976" cy="1852083"/>
          </a:xfrm>
          <a:prstGeom prst="rect">
            <a:avLst/>
          </a:prstGeom>
          <a:noFill/>
          <a:ln w="9525" cap="flat" cmpd="sng">
            <a:solidFill>
              <a:srgbClr val="0000FF"/>
            </a:solidFill>
            <a:prstDash val="solid"/>
            <a:miter/>
            <a:headEnd type="none" w="med" len="med"/>
            <a:tailEnd type="none" w="med" len="med"/>
          </a:ln>
        </p:spPr>
        <p:txBody>
          <a:bodyPr/>
          <a:p>
            <a:endParaRPr lang="zh-CN" altLang="en-US" sz="143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84706" name="标题 584705"/>
          <p:cNvSpPr>
            <a:spLocks noGrp="1"/>
          </p:cNvSpPr>
          <p:nvPr>
            <p:ph type="title"/>
          </p:nvPr>
        </p:nvSpPr>
        <p:spPr>
          <a:ln/>
        </p:spPr>
        <p:txBody>
          <a:bodyPr lIns="95420" tIns="47709" rIns="95420" bIns="47709" anchor="ctr" anchorCtr="1"/>
          <a:p>
            <a:r>
              <a:rPr lang="zh-CN" altLang="en-US" sz="5335" dirty="0">
                <a:latin typeface="华文行楷" panose="02010800040101010101" pitchFamily="2" charset="-122"/>
                <a:ea typeface="华文行楷" panose="02010800040101010101" pitchFamily="2" charset="-122"/>
              </a:rPr>
              <a:t>哪些情况需要限制</a:t>
            </a:r>
            <a:r>
              <a:rPr lang="zh-CN" altLang="en-US" sz="5335" dirty="0"/>
              <a:t>？</a:t>
            </a:r>
            <a:endParaRPr lang="zh-CN" altLang="en-US" sz="5335" dirty="0"/>
          </a:p>
        </p:txBody>
      </p:sp>
      <p:sp>
        <p:nvSpPr>
          <p:cNvPr id="584707" name="文本占位符 584706"/>
          <p:cNvSpPr>
            <a:spLocks noGrp="1"/>
          </p:cNvSpPr>
          <p:nvPr>
            <p:ph type="body" idx="1"/>
          </p:nvPr>
        </p:nvSpPr>
        <p:spPr>
          <a:xfrm>
            <a:off x="1665212" y="1970012"/>
            <a:ext cx="8853714" cy="3909786"/>
          </a:xfrm>
          <a:ln/>
        </p:spPr>
        <p:txBody>
          <a:bodyPr lIns="95420" tIns="47709" rIns="95420" bIns="47709"/>
          <a:p>
            <a:r>
              <a:rPr lang="zh-CN" altLang="en-US" sz="3145" dirty="0"/>
              <a:t>限制</a:t>
            </a:r>
            <a:r>
              <a:rPr lang="zh-CN" altLang="en-US" sz="3145" b="1" dirty="0"/>
              <a:t>：任何物质，不管是其本身或含在配制品、物品中，只要该物质的使用对人类健康和环境具有不可接受的风险，都必须进行限制。包括限制在某些产品中使用，限制消费者使用或限制所有的</a:t>
            </a:r>
            <a:r>
              <a:rPr lang="zh-CN" altLang="en-US" sz="3145" dirty="0">
                <a:solidFill>
                  <a:srgbClr val="FF3300"/>
                </a:solidFill>
              </a:rPr>
              <a:t>用途</a:t>
            </a:r>
            <a:r>
              <a:rPr lang="zh-CN" altLang="en-US" sz="3145" b="1" dirty="0"/>
              <a:t>（即完全禁止）。</a:t>
            </a:r>
            <a:endParaRPr lang="zh-CN" altLang="en-US" sz="3145" b="1" dirty="0"/>
          </a:p>
          <a:p>
            <a:endParaRPr lang="zh-CN" altLang="en-US" sz="3145" b="1" dirty="0"/>
          </a:p>
          <a:p>
            <a:r>
              <a:rPr lang="zh-CN" altLang="en-US" sz="3145" b="1" dirty="0"/>
              <a:t>产品中不能使用被限制使用的物质，或该物质的某些用途。</a:t>
            </a:r>
            <a:endParaRPr lang="zh-CN" altLang="en-US" sz="3145" b="1" dirty="0"/>
          </a:p>
          <a:p>
            <a:endParaRPr lang="zh-CN" altLang="en-US" sz="3145"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17122" name="标题 517121"/>
          <p:cNvSpPr>
            <a:spLocks noGrp="1"/>
          </p:cNvSpPr>
          <p:nvPr>
            <p:ph type="title"/>
          </p:nvPr>
        </p:nvSpPr>
        <p:spPr>
          <a:ln/>
        </p:spPr>
        <p:txBody>
          <a:bodyPr lIns="95420" tIns="47709" rIns="95420" bIns="47709" anchor="ctr" anchorCtr="1"/>
          <a:p>
            <a:r>
              <a:rPr lang="zh-CN" altLang="en-US" sz="5335" dirty="0">
                <a:ea typeface="华文行楷" panose="02010800040101010101" pitchFamily="2" charset="-122"/>
              </a:rPr>
              <a:t>关键时间点</a:t>
            </a:r>
            <a:endParaRPr lang="zh-CN" altLang="en-US" sz="5335" dirty="0">
              <a:ea typeface="华文行楷" panose="02010800040101010101" pitchFamily="2" charset="-122"/>
            </a:endParaRPr>
          </a:p>
        </p:txBody>
      </p:sp>
      <p:sp>
        <p:nvSpPr>
          <p:cNvPr id="517123" name="文本占位符 517122"/>
          <p:cNvSpPr>
            <a:spLocks noGrp="1"/>
          </p:cNvSpPr>
          <p:nvPr>
            <p:ph type="body" idx="1"/>
          </p:nvPr>
        </p:nvSpPr>
        <p:spPr>
          <a:ln/>
        </p:spPr>
        <p:txBody>
          <a:bodyPr lIns="95420" tIns="47709" rIns="95420" bIns="47709"/>
          <a:p>
            <a:r>
              <a:rPr lang="en-US" altLang="zh-CN" sz="2285">
                <a:solidFill>
                  <a:srgbClr val="FF3300"/>
                </a:solidFill>
              </a:rPr>
              <a:t>2008</a:t>
            </a:r>
            <a:r>
              <a:rPr lang="zh-CN" altLang="en-US" sz="2285" dirty="0">
                <a:solidFill>
                  <a:srgbClr val="FF3300"/>
                </a:solidFill>
              </a:rPr>
              <a:t>年</a:t>
            </a:r>
            <a:r>
              <a:rPr lang="en-US" altLang="zh-CN" sz="2285">
                <a:solidFill>
                  <a:srgbClr val="FF3300"/>
                </a:solidFill>
              </a:rPr>
              <a:t>10</a:t>
            </a:r>
            <a:r>
              <a:rPr lang="zh-CN" altLang="en-US" sz="2285" dirty="0">
                <a:solidFill>
                  <a:srgbClr val="FF3300"/>
                </a:solidFill>
              </a:rPr>
              <a:t>月</a:t>
            </a:r>
            <a:r>
              <a:rPr lang="en-US" altLang="zh-CN" sz="2285">
                <a:solidFill>
                  <a:srgbClr val="FF3300"/>
                </a:solidFill>
              </a:rPr>
              <a:t>28</a:t>
            </a:r>
            <a:r>
              <a:rPr lang="zh-CN" altLang="en-US" sz="2285" dirty="0">
                <a:solidFill>
                  <a:srgbClr val="FF3300"/>
                </a:solidFill>
              </a:rPr>
              <a:t>日</a:t>
            </a:r>
            <a:r>
              <a:rPr lang="zh-CN" altLang="en-US" sz="2285" b="1" dirty="0"/>
              <a:t>：第一批高度关注物质</a:t>
            </a:r>
            <a:r>
              <a:rPr lang="en-US" altLang="zh-CN" sz="2285" b="1"/>
              <a:t>SVHC</a:t>
            </a:r>
            <a:r>
              <a:rPr lang="zh-CN" altLang="en-US" sz="2285" b="1" dirty="0"/>
              <a:t>清单公布（如果客户有需求，应向客户通报产品中是否含有这些物质）；</a:t>
            </a:r>
            <a:endParaRPr lang="zh-CN" altLang="en-US" sz="2285" b="1" dirty="0"/>
          </a:p>
          <a:p>
            <a:endParaRPr lang="zh-CN" altLang="en-US" sz="2285" b="1" dirty="0"/>
          </a:p>
          <a:p>
            <a:r>
              <a:rPr lang="en-US" altLang="zh-CN" sz="2285">
                <a:solidFill>
                  <a:srgbClr val="FF3300"/>
                </a:solidFill>
              </a:rPr>
              <a:t>2008</a:t>
            </a:r>
            <a:r>
              <a:rPr lang="zh-CN" altLang="en-US" sz="2285" dirty="0">
                <a:solidFill>
                  <a:srgbClr val="FF3300"/>
                </a:solidFill>
              </a:rPr>
              <a:t>年</a:t>
            </a:r>
            <a:r>
              <a:rPr lang="en-US" altLang="zh-CN" sz="2285">
                <a:solidFill>
                  <a:srgbClr val="FF3300"/>
                </a:solidFill>
              </a:rPr>
              <a:t>12</a:t>
            </a:r>
            <a:r>
              <a:rPr lang="zh-CN" altLang="en-US" sz="2285" dirty="0">
                <a:solidFill>
                  <a:srgbClr val="FF3300"/>
                </a:solidFill>
              </a:rPr>
              <a:t>月</a:t>
            </a:r>
            <a:r>
              <a:rPr lang="en-US" altLang="zh-CN" sz="2285">
                <a:solidFill>
                  <a:srgbClr val="FF3300"/>
                </a:solidFill>
              </a:rPr>
              <a:t>1</a:t>
            </a:r>
            <a:r>
              <a:rPr lang="zh-CN" altLang="en-US" sz="2285" dirty="0">
                <a:solidFill>
                  <a:srgbClr val="FF3300"/>
                </a:solidFill>
              </a:rPr>
              <a:t>日</a:t>
            </a:r>
            <a:r>
              <a:rPr lang="zh-CN" altLang="en-US" sz="2285" b="1" dirty="0"/>
              <a:t>：预注册截止日期；</a:t>
            </a:r>
            <a:endParaRPr lang="zh-CN" altLang="en-US" sz="2285" b="1" dirty="0"/>
          </a:p>
          <a:p>
            <a:endParaRPr lang="zh-CN" altLang="en-US" sz="2285" b="1" dirty="0"/>
          </a:p>
          <a:p>
            <a:r>
              <a:rPr lang="en-US" altLang="zh-CN" sz="2285">
                <a:solidFill>
                  <a:srgbClr val="FF3300"/>
                </a:solidFill>
              </a:rPr>
              <a:t>2009</a:t>
            </a:r>
            <a:r>
              <a:rPr lang="zh-CN" altLang="en-US" sz="2285" dirty="0">
                <a:solidFill>
                  <a:srgbClr val="FF3300"/>
                </a:solidFill>
              </a:rPr>
              <a:t>年</a:t>
            </a:r>
            <a:r>
              <a:rPr lang="en-US" altLang="zh-CN" sz="2285">
                <a:solidFill>
                  <a:srgbClr val="FF3300"/>
                </a:solidFill>
              </a:rPr>
              <a:t>6</a:t>
            </a:r>
            <a:r>
              <a:rPr lang="zh-CN" altLang="en-US" sz="2285" dirty="0">
                <a:solidFill>
                  <a:srgbClr val="FF3300"/>
                </a:solidFill>
              </a:rPr>
              <a:t>月</a:t>
            </a:r>
            <a:r>
              <a:rPr lang="en-US" altLang="zh-CN" sz="2285">
                <a:solidFill>
                  <a:srgbClr val="FF3300"/>
                </a:solidFill>
              </a:rPr>
              <a:t>1</a:t>
            </a:r>
            <a:r>
              <a:rPr lang="zh-CN" altLang="en-US" sz="2285" dirty="0">
                <a:solidFill>
                  <a:srgbClr val="FF3300"/>
                </a:solidFill>
              </a:rPr>
              <a:t>日之前</a:t>
            </a:r>
            <a:r>
              <a:rPr lang="zh-CN" altLang="en-US" sz="2285" b="1" dirty="0"/>
              <a:t>：公布高度关注物质</a:t>
            </a:r>
            <a:r>
              <a:rPr lang="en-US" altLang="zh-CN" sz="2285" b="1"/>
              <a:t>SVHC</a:t>
            </a:r>
            <a:r>
              <a:rPr lang="zh-CN" altLang="en-US" sz="2285" b="1" dirty="0"/>
              <a:t>清单，后续会定期更新；</a:t>
            </a:r>
            <a:endParaRPr lang="zh-CN" altLang="en-US" sz="2285" b="1" dirty="0"/>
          </a:p>
          <a:p>
            <a:endParaRPr lang="zh-CN" altLang="en-US" sz="2285" b="1" dirty="0"/>
          </a:p>
          <a:p>
            <a:r>
              <a:rPr lang="en-US" altLang="zh-CN" sz="2285">
                <a:solidFill>
                  <a:srgbClr val="FF3300"/>
                </a:solidFill>
              </a:rPr>
              <a:t>2009</a:t>
            </a:r>
            <a:r>
              <a:rPr lang="zh-CN" altLang="en-US" sz="2285" dirty="0">
                <a:solidFill>
                  <a:srgbClr val="FF3300"/>
                </a:solidFill>
              </a:rPr>
              <a:t>年</a:t>
            </a:r>
            <a:r>
              <a:rPr lang="en-US" altLang="zh-CN" sz="2285">
                <a:solidFill>
                  <a:srgbClr val="FF3300"/>
                </a:solidFill>
              </a:rPr>
              <a:t>6</a:t>
            </a:r>
            <a:r>
              <a:rPr lang="zh-CN" altLang="en-US" sz="2285" dirty="0">
                <a:solidFill>
                  <a:srgbClr val="FF3300"/>
                </a:solidFill>
              </a:rPr>
              <a:t>月</a:t>
            </a:r>
            <a:r>
              <a:rPr lang="en-US" altLang="zh-CN" sz="2285">
                <a:solidFill>
                  <a:srgbClr val="FF3300"/>
                </a:solidFill>
              </a:rPr>
              <a:t>1</a:t>
            </a:r>
            <a:r>
              <a:rPr lang="zh-CN" altLang="en-US" sz="2285" dirty="0">
                <a:solidFill>
                  <a:srgbClr val="FF3300"/>
                </a:solidFill>
              </a:rPr>
              <a:t>日</a:t>
            </a:r>
            <a:r>
              <a:rPr lang="zh-CN" altLang="en-US" sz="2285" b="1" dirty="0"/>
              <a:t>：</a:t>
            </a:r>
            <a:r>
              <a:rPr lang="en-US" altLang="zh-CN" sz="2285" b="1"/>
              <a:t>REACH</a:t>
            </a:r>
            <a:r>
              <a:rPr lang="zh-CN" altLang="en-US" sz="2285" b="1" dirty="0"/>
              <a:t>限制要求生效</a:t>
            </a:r>
            <a:endParaRPr lang="zh-CN" altLang="en-US" sz="2285"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35906" name="标题 635905"/>
          <p:cNvSpPr>
            <a:spLocks noGrp="1"/>
          </p:cNvSpPr>
          <p:nvPr>
            <p:ph type="title"/>
          </p:nvPr>
        </p:nvSpPr>
        <p:spPr>
          <a:ln/>
        </p:spPr>
        <p:txBody>
          <a:bodyPr lIns="95420" tIns="47709" rIns="95420" bIns="47709" anchor="ctr" anchorCtr="1"/>
          <a:p>
            <a:r>
              <a:rPr lang="zh-CN" altLang="en-US" sz="5335" b="1" dirty="0"/>
              <a:t>目         录</a:t>
            </a:r>
            <a:endParaRPr lang="zh-CN" altLang="en-US" sz="5335" b="1" dirty="0"/>
          </a:p>
        </p:txBody>
      </p:sp>
      <p:sp>
        <p:nvSpPr>
          <p:cNvPr id="635907" name="文本占位符 635906"/>
          <p:cNvSpPr>
            <a:spLocks noGrp="1"/>
          </p:cNvSpPr>
          <p:nvPr>
            <p:ph type="body" idx="1"/>
          </p:nvPr>
        </p:nvSpPr>
        <p:spPr>
          <a:xfrm>
            <a:off x="4723796" y="1641929"/>
            <a:ext cx="4458607" cy="4529667"/>
          </a:xfrm>
          <a:ln/>
        </p:spPr>
        <p:txBody>
          <a:bodyPr lIns="95420" tIns="47709" rIns="95420" bIns="47709"/>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法规简介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角色定位与义务</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810" dirty="0">
                <a:solidFill>
                  <a:srgbClr val="FF3300"/>
                </a:solidFill>
                <a:latin typeface="Times New Roman" panose="02020603050405020304" pitchFamily="18" charset="0"/>
                <a:ea typeface="宋体" panose="02010600030101010101" pitchFamily="2" charset="-122"/>
              </a:rPr>
              <a:t>需求与应对</a:t>
            </a:r>
            <a:endParaRPr lang="zh-CN" altLang="en-US" sz="3810" dirty="0">
              <a:solidFill>
                <a:srgbClr val="FF3300"/>
              </a:solidFill>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益新应对措施简介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供应商应对建议</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有意添加简介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常见问题答复</a:t>
            </a:r>
            <a:r>
              <a:rPr lang="en-US" altLang="zh-CN" sz="3050" b="1">
                <a:latin typeface="Times New Roman" panose="02020603050405020304" pitchFamily="18" charset="0"/>
                <a:ea typeface="宋体" panose="02010600030101010101" pitchFamily="2" charset="-122"/>
              </a:rPr>
              <a:t>FAQ</a:t>
            </a:r>
            <a:endParaRPr lang="zh-CN" altLang="en-US" sz="3050" b="1" dirty="0">
              <a:latin typeface="Times New Roman" panose="02020603050405020304" pitchFamily="18" charset="0"/>
              <a:ea typeface="宋体" panose="02010600030101010101" pitchFamily="2" charset="-122"/>
            </a:endParaRPr>
          </a:p>
        </p:txBody>
      </p:sp>
      <p:sp>
        <p:nvSpPr>
          <p:cNvPr id="635908" name="Sound"/>
          <p:cNvSpPr>
            <a:spLocks noEditPoints="1"/>
          </p:cNvSpPr>
          <p:nvPr/>
        </p:nvSpPr>
        <p:spPr>
          <a:xfrm>
            <a:off x="2735640" y="2812143"/>
            <a:ext cx="1440846" cy="548822"/>
          </a:xfrm>
          <a:custGeom>
            <a:avLst/>
            <a:gdLst>
              <a:gd name="txL" fmla="*/ 761 w 21600"/>
              <a:gd name="txT" fmla="*/ 22454 h 21600"/>
              <a:gd name="txR" fmla="*/ 21069 w 21600"/>
              <a:gd name="txB" fmla="*/ 28282 h 21600"/>
            </a:gdLst>
            <a:ahLst/>
            <a:cxnLst>
              <a:cxn ang="0">
                <a:pos x="11164" y="21159"/>
              </a:cxn>
              <a:cxn ang="0">
                <a:pos x="11164" y="0"/>
              </a:cxn>
              <a:cxn ang="0">
                <a:pos x="0" y="10800"/>
              </a:cxn>
              <a:cxn ang="0">
                <a:pos x="21600" y="10800"/>
              </a:cxn>
            </a:cxnLst>
            <a:rect l="txL" t="txT" r="txR" b="txB"/>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endParaRPr lang="zh-CN" altLang="en-US" sz="143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16098" name="标题 516097"/>
          <p:cNvSpPr>
            <a:spLocks noGrp="1"/>
          </p:cNvSpPr>
          <p:nvPr>
            <p:ph type="title"/>
          </p:nvPr>
        </p:nvSpPr>
        <p:spPr>
          <a:ln/>
        </p:spPr>
        <p:txBody>
          <a:bodyPr lIns="95420" tIns="47709" rIns="95420" bIns="47709" anchor="ctr" anchorCtr="1"/>
          <a:p>
            <a:r>
              <a:rPr lang="zh-CN" altLang="en-US" sz="5335" dirty="0">
                <a:latin typeface="华文行楷" panose="02010800040101010101" pitchFamily="2" charset="-122"/>
                <a:ea typeface="华文行楷" panose="02010800040101010101" pitchFamily="2" charset="-122"/>
              </a:rPr>
              <a:t>目前阶段需要应对的需求</a:t>
            </a:r>
            <a:endParaRPr lang="zh-CN" altLang="en-US" sz="5335" dirty="0">
              <a:latin typeface="华文行楷" panose="02010800040101010101" pitchFamily="2" charset="-122"/>
              <a:ea typeface="华文行楷" panose="02010800040101010101" pitchFamily="2" charset="-122"/>
            </a:endParaRPr>
          </a:p>
        </p:txBody>
      </p:sp>
      <p:sp>
        <p:nvSpPr>
          <p:cNvPr id="516099" name="文本占位符 516098"/>
          <p:cNvSpPr>
            <a:spLocks noGrp="1"/>
          </p:cNvSpPr>
          <p:nvPr>
            <p:ph type="body" idx="1"/>
          </p:nvPr>
        </p:nvSpPr>
        <p:spPr>
          <a:ln/>
        </p:spPr>
        <p:txBody>
          <a:bodyPr lIns="95420" tIns="47709" rIns="95420" bIns="47709"/>
          <a:p>
            <a:r>
              <a:rPr lang="zh-CN" altLang="en-US" sz="2285" dirty="0">
                <a:solidFill>
                  <a:srgbClr val="FF3300"/>
                </a:solidFill>
              </a:rPr>
              <a:t>注册</a:t>
            </a:r>
            <a:r>
              <a:rPr lang="zh-CN" altLang="en-US" sz="2285" b="1" dirty="0"/>
              <a:t>，对于有意释放的物质需要进行注册</a:t>
            </a:r>
            <a:r>
              <a:rPr lang="en-US" altLang="zh-CN" sz="2285" b="1"/>
              <a:t>/</a:t>
            </a:r>
            <a:r>
              <a:rPr lang="zh-CN" altLang="en-US" sz="2285" b="1" dirty="0"/>
              <a:t>预注册；</a:t>
            </a:r>
            <a:endParaRPr lang="zh-CN" altLang="en-US" sz="2285" b="1" dirty="0"/>
          </a:p>
          <a:p>
            <a:endParaRPr lang="zh-CN" altLang="en-US" sz="2285" b="1" dirty="0"/>
          </a:p>
          <a:p>
            <a:r>
              <a:rPr lang="zh-CN" altLang="en-US" sz="2285" dirty="0">
                <a:solidFill>
                  <a:srgbClr val="FF3300"/>
                </a:solidFill>
              </a:rPr>
              <a:t>通报</a:t>
            </a:r>
            <a:r>
              <a:rPr lang="zh-CN" altLang="en-US" sz="2285" b="1" dirty="0"/>
              <a:t>，对于高度关注物质</a:t>
            </a:r>
            <a:r>
              <a:rPr lang="en-US" altLang="zh-CN" sz="2285" b="1"/>
              <a:t>SVHC</a:t>
            </a:r>
            <a:r>
              <a:rPr lang="zh-CN" altLang="en-US" sz="2285" b="1" dirty="0"/>
              <a:t>，在收到要求的</a:t>
            </a:r>
            <a:r>
              <a:rPr lang="en-US" altLang="zh-CN" sz="2285" b="1"/>
              <a:t>45</a:t>
            </a:r>
            <a:r>
              <a:rPr lang="zh-CN" altLang="en-US" sz="2285" b="1" dirty="0"/>
              <a:t>天内需要告知产品中是否含有这些物质；</a:t>
            </a:r>
            <a:endParaRPr lang="zh-CN" altLang="en-US" sz="2285" b="1" dirty="0"/>
          </a:p>
          <a:p>
            <a:endParaRPr lang="zh-CN" altLang="en-US" sz="2285" b="1" dirty="0"/>
          </a:p>
          <a:p>
            <a:r>
              <a:rPr lang="zh-CN" altLang="en-US" sz="2285" dirty="0">
                <a:solidFill>
                  <a:srgbClr val="FF3300"/>
                </a:solidFill>
              </a:rPr>
              <a:t>限制</a:t>
            </a:r>
            <a:r>
              <a:rPr lang="zh-CN" altLang="en-US" sz="2285" b="1" dirty="0"/>
              <a:t>，</a:t>
            </a:r>
            <a:r>
              <a:rPr lang="en-US" altLang="zh-CN" sz="2285" b="1"/>
              <a:t>2009</a:t>
            </a:r>
            <a:r>
              <a:rPr lang="zh-CN" altLang="en-US" sz="2285" b="1" dirty="0"/>
              <a:t>年</a:t>
            </a:r>
            <a:r>
              <a:rPr lang="en-US" altLang="zh-CN" sz="2285" b="1"/>
              <a:t>6</a:t>
            </a:r>
            <a:r>
              <a:rPr lang="zh-CN" altLang="en-US" sz="2285" b="1" dirty="0"/>
              <a:t>月</a:t>
            </a:r>
            <a:r>
              <a:rPr lang="en-US" altLang="zh-CN" sz="2285" b="1"/>
              <a:t>1</a:t>
            </a:r>
            <a:r>
              <a:rPr lang="zh-CN" altLang="en-US" sz="2285" b="1" dirty="0"/>
              <a:t>日，</a:t>
            </a:r>
            <a:r>
              <a:rPr lang="en-US" altLang="zh-CN" sz="2285" b="1"/>
              <a:t>REACH</a:t>
            </a:r>
            <a:r>
              <a:rPr lang="zh-CN" altLang="en-US" sz="2285" b="1" dirty="0"/>
              <a:t>法规的限制规定生效，这些限制规定比现有的</a:t>
            </a:r>
            <a:r>
              <a:rPr lang="en-US" altLang="zh-CN" sz="2285" b="1"/>
              <a:t>ROHS</a:t>
            </a:r>
            <a:r>
              <a:rPr lang="zh-CN" altLang="en-US" sz="2285" b="1" dirty="0"/>
              <a:t>要求有所增加。</a:t>
            </a:r>
            <a:endParaRPr lang="zh-CN" altLang="en-US" sz="2285"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453634" name="标题 453633"/>
          <p:cNvSpPr>
            <a:spLocks noGrp="1"/>
          </p:cNvSpPr>
          <p:nvPr>
            <p:ph type="title"/>
          </p:nvPr>
        </p:nvSpPr>
        <p:spPr>
          <a:xfrm>
            <a:off x="1876879" y="430893"/>
            <a:ext cx="8330595" cy="725714"/>
          </a:xfrm>
          <a:ln/>
        </p:spPr>
        <p:txBody>
          <a:bodyPr lIns="95420" tIns="47709" rIns="95420" bIns="47709" anchor="ctr" anchorCtr="1"/>
          <a:p>
            <a:r>
              <a:rPr lang="zh-CN" altLang="en-US" sz="5335" dirty="0">
                <a:latin typeface="华文行楷" panose="02010800040101010101" pitchFamily="2" charset="-122"/>
                <a:ea typeface="华文行楷" panose="02010800040101010101" pitchFamily="2" charset="-122"/>
              </a:rPr>
              <a:t>注册</a:t>
            </a:r>
            <a:r>
              <a:rPr lang="en-US" altLang="zh-CN" sz="5335">
                <a:latin typeface="华文行楷" panose="02010800040101010101" pitchFamily="2" charset="-122"/>
                <a:ea typeface="华文行楷" panose="02010800040101010101" pitchFamily="2" charset="-122"/>
              </a:rPr>
              <a:t>/</a:t>
            </a:r>
            <a:r>
              <a:rPr lang="zh-CN" altLang="en-US" sz="5335" dirty="0">
                <a:latin typeface="华文行楷" panose="02010800040101010101" pitchFamily="2" charset="-122"/>
                <a:ea typeface="华文行楷" panose="02010800040101010101" pitchFamily="2" charset="-122"/>
              </a:rPr>
              <a:t>预注册</a:t>
            </a:r>
            <a:r>
              <a:rPr lang="zh-CN" altLang="en-US" sz="5335" dirty="0">
                <a:ea typeface="华文行楷" panose="02010800040101010101" pitchFamily="2" charset="-122"/>
              </a:rPr>
              <a:t>  </a:t>
            </a:r>
            <a:r>
              <a:rPr lang="zh-CN" altLang="en-US" sz="5335" dirty="0">
                <a:latin typeface="华文行楷" panose="02010800040101010101" pitchFamily="2" charset="-122"/>
                <a:ea typeface="华文行楷" panose="02010800040101010101" pitchFamily="2" charset="-122"/>
              </a:rPr>
              <a:t>应对措施</a:t>
            </a:r>
            <a:endParaRPr lang="zh-CN" altLang="en-US" sz="5335" dirty="0">
              <a:latin typeface="华文行楷" panose="02010800040101010101" pitchFamily="2" charset="-122"/>
              <a:ea typeface="华文行楷" panose="02010800040101010101" pitchFamily="2" charset="-122"/>
            </a:endParaRPr>
          </a:p>
        </p:txBody>
      </p:sp>
      <p:sp>
        <p:nvSpPr>
          <p:cNvPr id="453635" name="文本占位符 453634"/>
          <p:cNvSpPr>
            <a:spLocks noGrp="1"/>
          </p:cNvSpPr>
          <p:nvPr>
            <p:ph type="body" idx="1"/>
          </p:nvPr>
        </p:nvSpPr>
        <p:spPr>
          <a:xfrm>
            <a:off x="1876879" y="2663976"/>
            <a:ext cx="8528655" cy="3267227"/>
          </a:xfrm>
          <a:ln/>
        </p:spPr>
        <p:txBody>
          <a:bodyPr lIns="95420" tIns="47709" rIns="95420" bIns="47709"/>
          <a:p>
            <a:pPr>
              <a:spcBef>
                <a:spcPct val="50000"/>
              </a:spcBef>
              <a:spcAft>
                <a:spcPct val="50000"/>
              </a:spcAft>
            </a:pPr>
            <a:r>
              <a:rPr lang="zh-CN" altLang="en-US" sz="2285" dirty="0">
                <a:solidFill>
                  <a:srgbClr val="FF3300"/>
                </a:solidFill>
              </a:rPr>
              <a:t>有意释放</a:t>
            </a:r>
            <a:r>
              <a:rPr lang="zh-CN" altLang="en-US" sz="2285" b="1" dirty="0"/>
              <a:t>主要是指正常使用和可合理预见的使用条件下的释放，这种释放是有意设计的释放，以实现某种特定的功能。</a:t>
            </a:r>
            <a:endParaRPr lang="zh-CN" altLang="en-US" sz="2285" b="1" dirty="0"/>
          </a:p>
          <a:p>
            <a:pPr>
              <a:spcBef>
                <a:spcPct val="50000"/>
              </a:spcBef>
              <a:spcAft>
                <a:spcPct val="50000"/>
              </a:spcAft>
            </a:pPr>
            <a:endParaRPr lang="zh-CN" altLang="en-US" sz="2285" b="1" dirty="0"/>
          </a:p>
          <a:p>
            <a:pPr>
              <a:spcBef>
                <a:spcPct val="50000"/>
              </a:spcBef>
              <a:spcAft>
                <a:spcPct val="50000"/>
              </a:spcAft>
            </a:pPr>
            <a:r>
              <a:rPr lang="zh-CN" altLang="en-US" sz="2285" b="1" dirty="0"/>
              <a:t>可以从设计的角度展开有意释放调查分析。</a:t>
            </a:r>
            <a:endParaRPr lang="zh-CN" altLang="en-US" sz="2285"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458754" name="标题 458753"/>
          <p:cNvSpPr>
            <a:spLocks noGrp="1"/>
          </p:cNvSpPr>
          <p:nvPr>
            <p:ph type="title"/>
          </p:nvPr>
        </p:nvSpPr>
        <p:spPr>
          <a:xfrm>
            <a:off x="1876879" y="359833"/>
            <a:ext cx="8330595" cy="873881"/>
          </a:xfrm>
          <a:ln/>
        </p:spPr>
        <p:txBody>
          <a:bodyPr lIns="95420" tIns="47709" rIns="95420" bIns="47709" anchor="ctr" anchorCtr="1"/>
          <a:p>
            <a:r>
              <a:rPr lang="zh-CN" altLang="en-US" sz="5335" dirty="0">
                <a:ea typeface="华文行楷" panose="02010800040101010101" pitchFamily="2" charset="-122"/>
              </a:rPr>
              <a:t>通报  </a:t>
            </a:r>
            <a:r>
              <a:rPr lang="zh-CN" altLang="en-US" sz="5335" dirty="0">
                <a:latin typeface="华文行楷" panose="02010800040101010101" pitchFamily="2" charset="-122"/>
                <a:ea typeface="华文行楷" panose="02010800040101010101" pitchFamily="2" charset="-122"/>
              </a:rPr>
              <a:t>应对措施</a:t>
            </a:r>
            <a:endParaRPr lang="zh-CN" altLang="en-US" sz="5335" dirty="0">
              <a:latin typeface="华文行楷" panose="02010800040101010101" pitchFamily="2" charset="-122"/>
              <a:ea typeface="华文行楷" panose="02010800040101010101" pitchFamily="2" charset="-122"/>
            </a:endParaRPr>
          </a:p>
        </p:txBody>
      </p:sp>
      <p:sp>
        <p:nvSpPr>
          <p:cNvPr id="458755" name="文本占位符 458754"/>
          <p:cNvSpPr>
            <a:spLocks noGrp="1"/>
          </p:cNvSpPr>
          <p:nvPr>
            <p:ph type="body" idx="1"/>
          </p:nvPr>
        </p:nvSpPr>
        <p:spPr>
          <a:xfrm>
            <a:off x="1774069" y="1779512"/>
            <a:ext cx="8430381" cy="4151690"/>
          </a:xfrm>
          <a:ln/>
        </p:spPr>
        <p:txBody>
          <a:bodyPr lIns="95420" tIns="47709" rIns="95420" bIns="47709"/>
          <a:p>
            <a:r>
              <a:rPr lang="zh-CN" altLang="en-US" sz="2285" dirty="0"/>
              <a:t>通报</a:t>
            </a:r>
            <a:r>
              <a:rPr lang="zh-CN" altLang="en-US" sz="2285" b="1" dirty="0"/>
              <a:t>：将高度关注物质（</a:t>
            </a:r>
            <a:r>
              <a:rPr lang="en-US" altLang="zh-CN" sz="2285" b="1"/>
              <a:t>SVHC</a:t>
            </a:r>
            <a:r>
              <a:rPr lang="zh-CN" altLang="en-US" sz="2285" b="1" dirty="0"/>
              <a:t>）确定为需要申报物质，要求供应商对这些物质进行</a:t>
            </a:r>
            <a:r>
              <a:rPr lang="zh-CN" altLang="en-US" sz="2285" dirty="0">
                <a:solidFill>
                  <a:srgbClr val="FF3300"/>
                </a:solidFill>
              </a:rPr>
              <a:t>申报</a:t>
            </a:r>
            <a:endParaRPr lang="zh-CN" altLang="en-US" sz="2285" dirty="0">
              <a:solidFill>
                <a:srgbClr val="FF3300"/>
              </a:solidFill>
            </a:endParaRPr>
          </a:p>
          <a:p>
            <a:endParaRPr lang="zh-CN" altLang="en-US" sz="2285" b="1" dirty="0"/>
          </a:p>
          <a:p>
            <a:r>
              <a:rPr lang="zh-CN" altLang="en-US" sz="2285" b="1" dirty="0"/>
              <a:t>欧盟化学品管理局已经于</a:t>
            </a:r>
            <a:r>
              <a:rPr lang="en-US" altLang="zh-CN" sz="2285" b="1"/>
              <a:t>2008</a:t>
            </a:r>
            <a:r>
              <a:rPr lang="zh-CN" altLang="en-US" sz="2285" b="1" dirty="0"/>
              <a:t>年</a:t>
            </a:r>
            <a:r>
              <a:rPr lang="en-US" altLang="zh-CN" sz="2285" b="1"/>
              <a:t>10</a:t>
            </a:r>
            <a:r>
              <a:rPr lang="zh-CN" altLang="en-US" sz="2285" b="1" dirty="0"/>
              <a:t>月</a:t>
            </a:r>
            <a:r>
              <a:rPr lang="en-US" altLang="zh-CN" sz="2285" b="1"/>
              <a:t>28</a:t>
            </a:r>
            <a:r>
              <a:rPr lang="zh-CN" altLang="en-US" sz="2285" b="1" dirty="0"/>
              <a:t>日公布了第一份高度关注物质</a:t>
            </a:r>
            <a:r>
              <a:rPr lang="en-US" altLang="zh-CN" sz="2285" b="1"/>
              <a:t>SVHC</a:t>
            </a:r>
            <a:r>
              <a:rPr lang="zh-CN" altLang="en-US" sz="2285" b="1" dirty="0"/>
              <a:t>清单，后续将定期进行更新</a:t>
            </a:r>
            <a:endParaRPr lang="zh-CN" altLang="en-US" sz="2285" b="1" dirty="0"/>
          </a:p>
          <a:p>
            <a:endParaRPr lang="en-US" altLang="zh-CN" sz="2285"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87778" name="标题 587777"/>
          <p:cNvSpPr>
            <a:spLocks noGrp="1"/>
          </p:cNvSpPr>
          <p:nvPr>
            <p:ph type="title"/>
          </p:nvPr>
        </p:nvSpPr>
        <p:spPr>
          <a:ln/>
        </p:spPr>
        <p:txBody>
          <a:bodyPr lIns="95420" tIns="47709" rIns="95420" bIns="47709" anchor="ctr" anchorCtr="1"/>
          <a:p>
            <a:r>
              <a:rPr lang="zh-CN" altLang="en-US" sz="5335" dirty="0">
                <a:ea typeface="华文行楷" panose="02010800040101010101" pitchFamily="2" charset="-122"/>
              </a:rPr>
              <a:t>高度关注物质</a:t>
            </a:r>
            <a:endParaRPr lang="zh-CN" altLang="en-US" sz="5335" dirty="0">
              <a:ea typeface="华文行楷" panose="02010800040101010101" pitchFamily="2" charset="-122"/>
            </a:endParaRPr>
          </a:p>
        </p:txBody>
      </p:sp>
      <p:sp>
        <p:nvSpPr>
          <p:cNvPr id="587779" name="文本占位符 587778"/>
          <p:cNvSpPr>
            <a:spLocks noGrp="1"/>
          </p:cNvSpPr>
          <p:nvPr>
            <p:ph type="body" idx="1"/>
          </p:nvPr>
        </p:nvSpPr>
        <p:spPr>
          <a:xfrm>
            <a:off x="1878391" y="1576917"/>
            <a:ext cx="8533190" cy="4230310"/>
          </a:xfrm>
          <a:ln/>
        </p:spPr>
        <p:txBody>
          <a:bodyPr lIns="95420" tIns="47709" rIns="95420" bIns="47709"/>
          <a:p>
            <a:pPr>
              <a:spcAft>
                <a:spcPct val="20000"/>
              </a:spcAft>
            </a:pPr>
            <a:r>
              <a:rPr lang="zh-CN" altLang="en-US" sz="2285" b="1" dirty="0"/>
              <a:t>高关注物质 </a:t>
            </a:r>
            <a:r>
              <a:rPr lang="en-US" altLang="zh-CN" sz="2285" b="1"/>
              <a:t>(SVHC)</a:t>
            </a:r>
            <a:r>
              <a:rPr lang="zh-CN" altLang="en-US" sz="2285" b="1" dirty="0"/>
              <a:t> </a:t>
            </a:r>
            <a:r>
              <a:rPr lang="en-US" altLang="zh-CN" sz="2285" b="1"/>
              <a:t>(REACH</a:t>
            </a:r>
            <a:r>
              <a:rPr lang="zh-CN" altLang="en-US" sz="2285" b="1" dirty="0"/>
              <a:t>法规 附录</a:t>
            </a:r>
            <a:r>
              <a:rPr lang="en-US" altLang="zh-CN" sz="2285" b="1"/>
              <a:t>XVII)</a:t>
            </a:r>
            <a:r>
              <a:rPr lang="zh-CN" altLang="en-US" sz="2285" b="1" dirty="0"/>
              <a:t> 主要包括：</a:t>
            </a:r>
            <a:endParaRPr lang="zh-CN" altLang="en-US" sz="2285" b="1" dirty="0"/>
          </a:p>
          <a:p>
            <a:pPr>
              <a:spcAft>
                <a:spcPct val="20000"/>
              </a:spcAft>
            </a:pPr>
            <a:r>
              <a:rPr lang="en-US" altLang="zh-CN" sz="2285" b="1"/>
              <a:t>1</a:t>
            </a:r>
            <a:r>
              <a:rPr lang="zh-CN" altLang="en-US" sz="2285" b="1" dirty="0"/>
              <a:t>、第</a:t>
            </a:r>
            <a:r>
              <a:rPr lang="en-US" altLang="zh-CN" sz="2285" b="1"/>
              <a:t>1</a:t>
            </a:r>
            <a:r>
              <a:rPr lang="zh-CN" altLang="en-US" sz="2285" b="1" dirty="0"/>
              <a:t>和</a:t>
            </a:r>
            <a:r>
              <a:rPr lang="en-US" altLang="zh-CN" sz="2285" b="1"/>
              <a:t>2</a:t>
            </a:r>
            <a:r>
              <a:rPr lang="zh-CN" altLang="en-US" sz="2285" b="1" dirty="0"/>
              <a:t>类致癌、致诱变、致生殖毒性物质 </a:t>
            </a:r>
            <a:r>
              <a:rPr lang="en-US" altLang="zh-CN" sz="2285" b="1"/>
              <a:t>(Cat. 1 and 2 CMR) </a:t>
            </a:r>
            <a:r>
              <a:rPr lang="zh-CN" altLang="en-US" sz="2285" b="1" dirty="0"/>
              <a:t>；</a:t>
            </a:r>
            <a:endParaRPr lang="zh-CN" altLang="en-US" sz="2285" b="1" dirty="0"/>
          </a:p>
          <a:p>
            <a:pPr>
              <a:spcAft>
                <a:spcPct val="20000"/>
              </a:spcAft>
            </a:pPr>
            <a:r>
              <a:rPr lang="en-US" altLang="zh-CN" sz="2285" b="1"/>
              <a:t>2</a:t>
            </a:r>
            <a:r>
              <a:rPr lang="zh-CN" altLang="en-US" sz="2285" b="1" dirty="0"/>
              <a:t>、持久性、生物累积性、毒性物质 </a:t>
            </a:r>
            <a:r>
              <a:rPr lang="en-US" altLang="zh-CN" sz="2285" b="1"/>
              <a:t>(PBT) </a:t>
            </a:r>
            <a:r>
              <a:rPr lang="zh-CN" altLang="en-US" sz="2285" b="1" dirty="0"/>
              <a:t>；</a:t>
            </a:r>
            <a:endParaRPr lang="zh-CN" altLang="en-US" sz="2285" b="1" dirty="0"/>
          </a:p>
          <a:p>
            <a:pPr>
              <a:spcAft>
                <a:spcPct val="20000"/>
              </a:spcAft>
            </a:pPr>
            <a:r>
              <a:rPr lang="en-US" altLang="zh-CN" sz="2285" b="1"/>
              <a:t>3</a:t>
            </a:r>
            <a:r>
              <a:rPr lang="zh-CN" altLang="en-US" sz="2285" b="1" dirty="0"/>
              <a:t>、高持久性、生物累积性物质 </a:t>
            </a:r>
            <a:r>
              <a:rPr lang="en-US" altLang="zh-CN" sz="2285" b="1"/>
              <a:t>(</a:t>
            </a:r>
            <a:r>
              <a:rPr lang="en-US" altLang="zh-CN" sz="2285" b="1" dirty="0" err="1"/>
              <a:t>vPvB</a:t>
            </a:r>
            <a:r>
              <a:rPr lang="en-US" altLang="zh-CN" sz="2285" b="1"/>
              <a:t>) </a:t>
            </a:r>
            <a:endParaRPr lang="en-US" altLang="zh-CN" sz="2285" b="1"/>
          </a:p>
          <a:p>
            <a:pPr>
              <a:spcAft>
                <a:spcPct val="20000"/>
              </a:spcAft>
            </a:pPr>
            <a:r>
              <a:rPr lang="en-US" altLang="zh-CN" sz="2285" b="1"/>
              <a:t>4</a:t>
            </a:r>
            <a:r>
              <a:rPr lang="zh-CN" altLang="en-US" sz="2285" b="1" dirty="0"/>
              <a:t>、或需相等关注物质（如：扰乱内分泌物质）。</a:t>
            </a:r>
            <a:endParaRPr lang="zh-CN" altLang="en-US" sz="2285" b="1" dirty="0"/>
          </a:p>
          <a:p>
            <a:pPr>
              <a:spcAft>
                <a:spcPct val="20000"/>
              </a:spcAft>
            </a:pPr>
            <a:r>
              <a:rPr lang="zh-CN" altLang="en-US" sz="2285" b="1" dirty="0">
                <a:latin typeface="Times New Roman" panose="02020603050405020304" pitchFamily="18" charset="0"/>
              </a:rPr>
              <a:t>到目前为止，总共有大约</a:t>
            </a:r>
            <a:r>
              <a:rPr lang="en-US" altLang="zh-CN" sz="2285">
                <a:solidFill>
                  <a:srgbClr val="FF3300"/>
                </a:solidFill>
                <a:latin typeface="Times New Roman" panose="02020603050405020304" pitchFamily="18" charset="0"/>
              </a:rPr>
              <a:t>1500</a:t>
            </a:r>
            <a:r>
              <a:rPr lang="zh-CN" altLang="en-US" sz="2285" dirty="0">
                <a:solidFill>
                  <a:srgbClr val="FF3300"/>
                </a:solidFill>
                <a:latin typeface="Times New Roman" panose="02020603050405020304" pitchFamily="18" charset="0"/>
              </a:rPr>
              <a:t>种</a:t>
            </a:r>
            <a:r>
              <a:rPr lang="zh-CN" altLang="en-US" sz="2285" b="1" dirty="0">
                <a:latin typeface="Times New Roman" panose="02020603050405020304" pitchFamily="18" charset="0"/>
              </a:rPr>
              <a:t>高关注度物质</a:t>
            </a:r>
            <a:endParaRPr lang="zh-CN" altLang="en-US" sz="2285" b="1" dirty="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90850" name="标题 590849"/>
          <p:cNvSpPr>
            <a:spLocks noGrp="1"/>
          </p:cNvSpPr>
          <p:nvPr>
            <p:ph type="title"/>
          </p:nvPr>
        </p:nvSpPr>
        <p:spPr>
          <a:xfrm>
            <a:off x="1876879" y="359833"/>
            <a:ext cx="8330595" cy="873881"/>
          </a:xfrm>
          <a:ln/>
        </p:spPr>
        <p:txBody>
          <a:bodyPr lIns="95420" tIns="47709" rIns="95420" bIns="47709" anchor="ctr" anchorCtr="1"/>
          <a:p>
            <a:r>
              <a:rPr lang="zh-CN" altLang="en-US" sz="5335" dirty="0">
                <a:ea typeface="华文行楷" panose="02010800040101010101" pitchFamily="2" charset="-122"/>
              </a:rPr>
              <a:t>限制  </a:t>
            </a:r>
            <a:r>
              <a:rPr lang="zh-CN" altLang="en-US" sz="5335" dirty="0">
                <a:latin typeface="华文行楷" panose="02010800040101010101" pitchFamily="2" charset="-122"/>
                <a:ea typeface="华文行楷" panose="02010800040101010101" pitchFamily="2" charset="-122"/>
              </a:rPr>
              <a:t>应对措施</a:t>
            </a:r>
            <a:endParaRPr lang="zh-CN" altLang="en-US" sz="5335" dirty="0">
              <a:latin typeface="华文行楷" panose="02010800040101010101" pitchFamily="2" charset="-122"/>
              <a:ea typeface="华文行楷" panose="02010800040101010101" pitchFamily="2" charset="-122"/>
            </a:endParaRPr>
          </a:p>
        </p:txBody>
      </p:sp>
      <p:sp>
        <p:nvSpPr>
          <p:cNvPr id="590851" name="文本占位符 590850"/>
          <p:cNvSpPr>
            <a:spLocks noGrp="1"/>
          </p:cNvSpPr>
          <p:nvPr>
            <p:ph type="body" idx="1"/>
          </p:nvPr>
        </p:nvSpPr>
        <p:spPr>
          <a:xfrm>
            <a:off x="1774069" y="1779512"/>
            <a:ext cx="8430381" cy="4151690"/>
          </a:xfrm>
          <a:ln/>
        </p:spPr>
        <p:txBody>
          <a:bodyPr lIns="95420" tIns="47709" rIns="95420" bIns="47709"/>
          <a:p>
            <a:r>
              <a:rPr lang="zh-CN" altLang="en-US" sz="2285" dirty="0"/>
              <a:t>禁止</a:t>
            </a:r>
            <a:r>
              <a:rPr lang="zh-CN" altLang="en-US" sz="2285" b="1" dirty="0"/>
              <a:t>：将禁止使用物质确定为禁用物质，禁止供应商使用这些物质。</a:t>
            </a:r>
            <a:endParaRPr lang="zh-CN" altLang="en-US" sz="2285" b="1" dirty="0"/>
          </a:p>
          <a:p>
            <a:endParaRPr lang="en-US" altLang="zh-CN" sz="2285" b="1"/>
          </a:p>
          <a:p>
            <a:endParaRPr lang="en-US" altLang="zh-CN" sz="2285" b="1"/>
          </a:p>
          <a:p>
            <a:pPr>
              <a:lnSpc>
                <a:spcPct val="110000"/>
              </a:lnSpc>
              <a:spcAft>
                <a:spcPct val="20000"/>
              </a:spcAft>
            </a:pPr>
            <a:r>
              <a:rPr lang="zh-CN" altLang="en-US" sz="2285" b="1" dirty="0"/>
              <a:t> 任何物质，不管是其本身或含在配制品、物品中，只要该物质的使用对人类健康和环境具有不可接受的风险，都必须进行限制。</a:t>
            </a:r>
            <a:endParaRPr lang="zh-CN" altLang="en-US" sz="2285" b="1" dirty="0"/>
          </a:p>
          <a:p>
            <a:pPr>
              <a:lnSpc>
                <a:spcPct val="110000"/>
              </a:lnSpc>
              <a:spcAft>
                <a:spcPct val="20000"/>
              </a:spcAft>
            </a:pPr>
            <a:r>
              <a:rPr lang="zh-CN" altLang="en-US" sz="2285" b="1" dirty="0"/>
              <a:t>包括限制在某些产品中使用，限制消费者使用或限制所有的用途（即完全禁止）。</a:t>
            </a:r>
            <a:endParaRPr lang="en-US" altLang="zh-CN" sz="2285"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427010" name="标题 427009"/>
          <p:cNvSpPr>
            <a:spLocks noGrp="1"/>
          </p:cNvSpPr>
          <p:nvPr>
            <p:ph type="title"/>
          </p:nvPr>
        </p:nvSpPr>
        <p:spPr>
          <a:xfrm>
            <a:off x="1876879" y="430893"/>
            <a:ext cx="8330595" cy="725714"/>
          </a:xfrm>
          <a:ln/>
        </p:spPr>
        <p:txBody>
          <a:bodyPr lIns="95420" tIns="47709" rIns="95420" bIns="47709" anchor="ctr" anchorCtr="1"/>
          <a:p>
            <a:r>
              <a:rPr lang="zh-CN" altLang="en-US" sz="5335" dirty="0">
                <a:ea typeface="华文行楷" panose="02010800040101010101" pitchFamily="2" charset="-122"/>
              </a:rPr>
              <a:t>       符合性支撑文件</a:t>
            </a:r>
            <a:endParaRPr lang="zh-CN" altLang="en-US" sz="5335" dirty="0">
              <a:ea typeface="华文行楷" panose="02010800040101010101" pitchFamily="2" charset="-122"/>
            </a:endParaRPr>
          </a:p>
        </p:txBody>
      </p:sp>
      <p:sp>
        <p:nvSpPr>
          <p:cNvPr id="427011" name="文本占位符 427010"/>
          <p:cNvSpPr>
            <a:spLocks noGrp="1"/>
          </p:cNvSpPr>
          <p:nvPr>
            <p:ph type="body" idx="1"/>
          </p:nvPr>
        </p:nvSpPr>
        <p:spPr>
          <a:xfrm>
            <a:off x="2530021" y="1988155"/>
            <a:ext cx="7846786" cy="4252988"/>
          </a:xfrm>
          <a:ln/>
        </p:spPr>
        <p:txBody>
          <a:bodyPr lIns="95420" tIns="47709" rIns="95420" bIns="47709"/>
          <a:p>
            <a:pPr marL="400050" indent="-400050">
              <a:spcAft>
                <a:spcPct val="20000"/>
              </a:spcAft>
              <a:buFont typeface="Wingdings" panose="05000000000000000000" pitchFamily="2" charset="2"/>
              <a:buAutoNum type="arabicPeriod"/>
            </a:pPr>
            <a:r>
              <a:rPr lang="zh-CN" altLang="en-US" sz="4000" dirty="0">
                <a:solidFill>
                  <a:srgbClr val="FF3300"/>
                </a:solidFill>
              </a:rPr>
              <a:t>不使用禁用物质的声明</a:t>
            </a:r>
            <a:endParaRPr lang="zh-CN" altLang="en-US" sz="4000" dirty="0">
              <a:solidFill>
                <a:srgbClr val="FF3300"/>
              </a:solidFill>
            </a:endParaRPr>
          </a:p>
          <a:p>
            <a:pPr marL="400050" indent="-400050">
              <a:spcAft>
                <a:spcPct val="20000"/>
              </a:spcAft>
              <a:buFont typeface="Wingdings" panose="05000000000000000000" pitchFamily="2" charset="2"/>
              <a:buAutoNum type="arabicPeriod"/>
            </a:pPr>
            <a:r>
              <a:rPr lang="zh-CN" altLang="en-US" sz="4000" dirty="0">
                <a:solidFill>
                  <a:srgbClr val="FF3300"/>
                </a:solidFill>
              </a:rPr>
              <a:t>物质申报表</a:t>
            </a:r>
            <a:endParaRPr lang="zh-CN" altLang="en-US" sz="4000" dirty="0">
              <a:solidFill>
                <a:srgbClr val="FF3300"/>
              </a:solidFill>
            </a:endParaRPr>
          </a:p>
          <a:p>
            <a:pPr marL="400050" indent="-400050">
              <a:spcAft>
                <a:spcPct val="20000"/>
              </a:spcAft>
              <a:buFont typeface="Wingdings" panose="05000000000000000000" pitchFamily="2" charset="2"/>
              <a:buAutoNum type="arabicPeriod"/>
            </a:pPr>
            <a:r>
              <a:rPr lang="zh-CN" altLang="en-US" sz="4000" dirty="0">
                <a:solidFill>
                  <a:srgbClr val="FF3300"/>
                </a:solidFill>
              </a:rPr>
              <a:t>材料成分表</a:t>
            </a:r>
            <a:endParaRPr lang="zh-CN" altLang="en-US" sz="4000" dirty="0">
              <a:solidFill>
                <a:srgbClr val="FF3300"/>
              </a:solidFill>
            </a:endParaRPr>
          </a:p>
          <a:p>
            <a:pPr marL="400050" indent="-400050">
              <a:spcAft>
                <a:spcPct val="20000"/>
              </a:spcAft>
              <a:buFont typeface="Wingdings" panose="05000000000000000000" pitchFamily="2" charset="2"/>
              <a:buAutoNum type="arabicPeriod"/>
            </a:pPr>
            <a:r>
              <a:rPr lang="zh-CN" altLang="en-US" sz="4000" dirty="0">
                <a:solidFill>
                  <a:srgbClr val="FF3300"/>
                </a:solidFill>
              </a:rPr>
              <a:t>其它合适的支撑文件</a:t>
            </a:r>
            <a:endParaRPr lang="zh-CN" altLang="en-US" sz="4000" dirty="0">
              <a:solidFill>
                <a:srgbClr val="FF33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25666" name="标题 625665"/>
          <p:cNvSpPr>
            <a:spLocks noGrp="1"/>
          </p:cNvSpPr>
          <p:nvPr>
            <p:ph type="title"/>
          </p:nvPr>
        </p:nvSpPr>
        <p:spPr>
          <a:xfrm>
            <a:off x="1876879" y="430893"/>
            <a:ext cx="8330595" cy="725714"/>
          </a:xfrm>
          <a:ln/>
        </p:spPr>
        <p:txBody>
          <a:bodyPr lIns="95420" tIns="47709" rIns="95420" bIns="47709" anchor="ctr" anchorCtr="1"/>
          <a:p>
            <a:r>
              <a:rPr lang="zh-CN" altLang="en-US" sz="4855" dirty="0">
                <a:ea typeface="华文行楷" panose="02010800040101010101" pitchFamily="2" charset="-122"/>
              </a:rPr>
              <a:t>益新希望供应商提供的符合性支撑文件</a:t>
            </a:r>
            <a:endParaRPr lang="zh-CN" altLang="en-US" sz="4855" dirty="0">
              <a:ea typeface="华文行楷" panose="02010800040101010101" pitchFamily="2" charset="-122"/>
            </a:endParaRPr>
          </a:p>
        </p:txBody>
      </p:sp>
      <p:sp>
        <p:nvSpPr>
          <p:cNvPr id="625667" name="文本占位符 625666"/>
          <p:cNvSpPr>
            <a:spLocks noGrp="1"/>
          </p:cNvSpPr>
          <p:nvPr>
            <p:ph type="body" idx="1"/>
          </p:nvPr>
        </p:nvSpPr>
        <p:spPr>
          <a:xfrm>
            <a:off x="2530021" y="1988155"/>
            <a:ext cx="7846786" cy="4252988"/>
          </a:xfrm>
          <a:ln/>
        </p:spPr>
        <p:txBody>
          <a:bodyPr lIns="95420" tIns="47709" rIns="95420" bIns="47709"/>
          <a:p>
            <a:pPr marL="400050" indent="-400050">
              <a:spcAft>
                <a:spcPct val="20000"/>
              </a:spcAft>
              <a:buFont typeface="Wingdings" panose="05000000000000000000" pitchFamily="2" charset="2"/>
              <a:buAutoNum type="arabicPeriod"/>
            </a:pPr>
            <a:r>
              <a:rPr lang="zh-CN" altLang="en-US" sz="4000" b="1" dirty="0"/>
              <a:t>不使用禁用物质的声明</a:t>
            </a:r>
            <a:endParaRPr lang="zh-CN" altLang="en-US" sz="4000" b="1" dirty="0"/>
          </a:p>
          <a:p>
            <a:pPr marL="400050" indent="-400050">
              <a:spcAft>
                <a:spcPct val="20000"/>
              </a:spcAft>
              <a:buFont typeface="Wingdings" panose="05000000000000000000" pitchFamily="2" charset="2"/>
              <a:buAutoNum type="arabicPeriod"/>
            </a:pPr>
            <a:r>
              <a:rPr lang="zh-CN" altLang="en-US" sz="4000" b="1" dirty="0"/>
              <a:t>物质申报表</a:t>
            </a:r>
            <a:endParaRPr lang="zh-CN" altLang="en-US" sz="4000" b="1" dirty="0"/>
          </a:p>
          <a:p>
            <a:pPr marL="400050" indent="-400050">
              <a:spcAft>
                <a:spcPct val="20000"/>
              </a:spcAft>
              <a:buFont typeface="Wingdings" panose="05000000000000000000" pitchFamily="2" charset="2"/>
              <a:buAutoNum type="arabicPeriod"/>
            </a:pPr>
            <a:r>
              <a:rPr lang="zh-CN" altLang="en-US" sz="4000" b="1" dirty="0"/>
              <a:t>材料成分表</a:t>
            </a:r>
            <a:endParaRPr lang="zh-CN" altLang="en-US" sz="4000" b="1" dirty="0"/>
          </a:p>
          <a:p>
            <a:pPr marL="400050" indent="-400050">
              <a:spcAft>
                <a:spcPct val="20000"/>
              </a:spcAft>
              <a:buFont typeface="Wingdings" panose="05000000000000000000" pitchFamily="2" charset="2"/>
              <a:buAutoNum type="arabicPeriod"/>
            </a:pPr>
            <a:r>
              <a:rPr lang="zh-CN" altLang="en-US" sz="4000" b="1" dirty="0"/>
              <a:t>高风险材料的测试报告或者符合性说明</a:t>
            </a:r>
            <a:endParaRPr lang="zh-CN" altLang="en-US" sz="4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42722" name="标题 542721"/>
          <p:cNvSpPr>
            <a:spLocks noGrp="1"/>
          </p:cNvSpPr>
          <p:nvPr>
            <p:ph type="title"/>
          </p:nvPr>
        </p:nvSpPr>
        <p:spPr>
          <a:xfrm>
            <a:off x="1175355" y="430893"/>
            <a:ext cx="8335131" cy="870857"/>
          </a:xfrm>
          <a:ln/>
        </p:spPr>
        <p:txBody>
          <a:bodyPr lIns="95420" tIns="47709" rIns="95420" bIns="47709" anchor="ctr" anchorCtr="1"/>
          <a:p>
            <a:r>
              <a:rPr lang="zh-CN" altLang="en-US" dirty="0"/>
              <a:t> </a:t>
            </a:r>
            <a:endParaRPr lang="zh-CN" altLang="en-US" dirty="0"/>
          </a:p>
        </p:txBody>
      </p:sp>
      <p:sp>
        <p:nvSpPr>
          <p:cNvPr id="542723" name="文本占位符 542722"/>
          <p:cNvSpPr>
            <a:spLocks noGrp="1"/>
          </p:cNvSpPr>
          <p:nvPr>
            <p:ph type="body"/>
          </p:nvPr>
        </p:nvSpPr>
        <p:spPr>
          <a:xfrm>
            <a:off x="2483153" y="1641929"/>
            <a:ext cx="8533190" cy="4194024"/>
          </a:xfrm>
          <a:ln/>
        </p:spPr>
        <p:txBody>
          <a:bodyPr lIns="95420" tIns="47709" rIns="95420" bIns="47709"/>
          <a:p>
            <a:pPr>
              <a:buNone/>
            </a:pPr>
            <a:r>
              <a:rPr lang="zh-CN" altLang="en-US" dirty="0"/>
              <a:t> </a:t>
            </a:r>
            <a:endParaRPr lang="zh-CN" altLang="en-US" dirty="0"/>
          </a:p>
        </p:txBody>
      </p:sp>
      <p:pic>
        <p:nvPicPr>
          <p:cNvPr id="542725" name="图片 542724"/>
          <p:cNvPicPr>
            <a:picLocks noChangeAspect="1"/>
          </p:cNvPicPr>
          <p:nvPr/>
        </p:nvPicPr>
        <p:blipFill>
          <a:blip r:embed="rId1"/>
          <a:stretch>
            <a:fillRect/>
          </a:stretch>
        </p:blipFill>
        <p:spPr>
          <a:xfrm>
            <a:off x="2598058" y="907143"/>
            <a:ext cx="6926035" cy="464759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36930" name="标题 636929"/>
          <p:cNvSpPr>
            <a:spLocks noGrp="1"/>
          </p:cNvSpPr>
          <p:nvPr>
            <p:ph type="title"/>
          </p:nvPr>
        </p:nvSpPr>
        <p:spPr>
          <a:ln/>
        </p:spPr>
        <p:txBody>
          <a:bodyPr lIns="95420" tIns="47709" rIns="95420" bIns="47709" anchor="ctr" anchorCtr="1"/>
          <a:p>
            <a:r>
              <a:rPr lang="zh-CN" altLang="en-US" sz="5335" b="1" dirty="0"/>
              <a:t>目         录</a:t>
            </a:r>
            <a:endParaRPr lang="zh-CN" altLang="en-US" sz="5335" b="1" dirty="0"/>
          </a:p>
        </p:txBody>
      </p:sp>
      <p:sp>
        <p:nvSpPr>
          <p:cNvPr id="636931" name="文本占位符 636930"/>
          <p:cNvSpPr>
            <a:spLocks noGrp="1"/>
          </p:cNvSpPr>
          <p:nvPr>
            <p:ph type="body" idx="1"/>
          </p:nvPr>
        </p:nvSpPr>
        <p:spPr>
          <a:xfrm>
            <a:off x="4723796" y="1641929"/>
            <a:ext cx="5007429" cy="4529667"/>
          </a:xfrm>
          <a:ln/>
        </p:spPr>
        <p:txBody>
          <a:bodyPr lIns="95420" tIns="47709" rIns="95420" bIns="47709"/>
          <a:p>
            <a:pPr marL="400050" indent="-400050">
              <a:buFont typeface="Wingdings" panose="05000000000000000000" pitchFamily="2" charset="2"/>
              <a:buAutoNum type="arabicPeriod"/>
            </a:pPr>
            <a:r>
              <a:rPr lang="zh-CN" altLang="en-US" sz="2665" b="1" dirty="0">
                <a:latin typeface="Times New Roman" panose="02020603050405020304" pitchFamily="18" charset="0"/>
                <a:ea typeface="宋体" panose="02010600030101010101" pitchFamily="2" charset="-122"/>
              </a:rPr>
              <a:t>法规简介</a:t>
            </a:r>
            <a:endParaRPr lang="zh-CN" altLang="en-US" sz="266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2665" b="1" dirty="0">
                <a:latin typeface="Times New Roman" panose="02020603050405020304" pitchFamily="18" charset="0"/>
                <a:ea typeface="宋体" panose="02010600030101010101" pitchFamily="2" charset="-122"/>
              </a:rPr>
              <a:t>角色定位与义务</a:t>
            </a:r>
            <a:endParaRPr lang="zh-CN" altLang="en-US" sz="266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2665" b="1" dirty="0">
                <a:latin typeface="Times New Roman" panose="02020603050405020304" pitchFamily="18" charset="0"/>
                <a:ea typeface="宋体" panose="02010600030101010101" pitchFamily="2" charset="-122"/>
              </a:rPr>
              <a:t>需求与应对</a:t>
            </a:r>
            <a:endParaRPr lang="zh-CN" altLang="en-US" sz="266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430" dirty="0">
                <a:solidFill>
                  <a:srgbClr val="FF3300"/>
                </a:solidFill>
                <a:latin typeface="Times New Roman" panose="02020603050405020304" pitchFamily="18" charset="0"/>
                <a:ea typeface="宋体" panose="02010600030101010101" pitchFamily="2" charset="-122"/>
              </a:rPr>
              <a:t>益新应对措施简介</a:t>
            </a:r>
            <a:endParaRPr lang="zh-CN" altLang="en-US" sz="3430" dirty="0">
              <a:solidFill>
                <a:srgbClr val="FF3300"/>
              </a:solidFill>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2665" b="1" dirty="0">
                <a:latin typeface="Times New Roman" panose="02020603050405020304" pitchFamily="18" charset="0"/>
                <a:ea typeface="宋体" panose="02010600030101010101" pitchFamily="2" charset="-122"/>
              </a:rPr>
              <a:t>供应商应对建议</a:t>
            </a:r>
            <a:endParaRPr lang="zh-CN" altLang="en-US" sz="266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2665" b="1" dirty="0">
                <a:latin typeface="Times New Roman" panose="02020603050405020304" pitchFamily="18" charset="0"/>
                <a:ea typeface="宋体" panose="02010600030101010101" pitchFamily="2" charset="-122"/>
              </a:rPr>
              <a:t>有意添加简介</a:t>
            </a:r>
            <a:endParaRPr lang="zh-CN" altLang="en-US" sz="266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2665" b="1" dirty="0">
                <a:latin typeface="Times New Roman" panose="02020603050405020304" pitchFamily="18" charset="0"/>
                <a:ea typeface="宋体" panose="02010600030101010101" pitchFamily="2" charset="-122"/>
              </a:rPr>
              <a:t>常见问题答复</a:t>
            </a:r>
            <a:r>
              <a:rPr lang="en-US" altLang="zh-CN" sz="2665" b="1">
                <a:latin typeface="Times New Roman" panose="02020603050405020304" pitchFamily="18" charset="0"/>
                <a:ea typeface="宋体" panose="02010600030101010101" pitchFamily="2" charset="-122"/>
              </a:rPr>
              <a:t>FAQ</a:t>
            </a:r>
            <a:endParaRPr lang="zh-CN" altLang="en-US" sz="2665" b="1" dirty="0">
              <a:latin typeface="Times New Roman" panose="02020603050405020304" pitchFamily="18" charset="0"/>
              <a:ea typeface="宋体" panose="02010600030101010101" pitchFamily="2" charset="-122"/>
            </a:endParaRPr>
          </a:p>
        </p:txBody>
      </p:sp>
      <p:sp>
        <p:nvSpPr>
          <p:cNvPr id="636932" name="Sound"/>
          <p:cNvSpPr>
            <a:spLocks noEditPoints="1"/>
          </p:cNvSpPr>
          <p:nvPr/>
        </p:nvSpPr>
        <p:spPr>
          <a:xfrm>
            <a:off x="2735640" y="3223381"/>
            <a:ext cx="1440846" cy="548822"/>
          </a:xfrm>
          <a:custGeom>
            <a:avLst/>
            <a:gdLst>
              <a:gd name="txL" fmla="*/ 761 w 21600"/>
              <a:gd name="txT" fmla="*/ 22454 h 21600"/>
              <a:gd name="txR" fmla="*/ 21069 w 21600"/>
              <a:gd name="txB" fmla="*/ 28282 h 21600"/>
            </a:gdLst>
            <a:ahLst/>
            <a:cxnLst>
              <a:cxn ang="0">
                <a:pos x="11164" y="21159"/>
              </a:cxn>
              <a:cxn ang="0">
                <a:pos x="11164" y="0"/>
              </a:cxn>
              <a:cxn ang="0">
                <a:pos x="0" y="10800"/>
              </a:cxn>
              <a:cxn ang="0">
                <a:pos x="21600" y="10800"/>
              </a:cxn>
            </a:cxnLst>
            <a:rect l="txL" t="txT" r="txR" b="txB"/>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endParaRPr lang="zh-CN" altLang="en-US" sz="143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99042" name="标题 599041"/>
          <p:cNvSpPr>
            <a:spLocks noGrp="1"/>
          </p:cNvSpPr>
          <p:nvPr>
            <p:ph type="title"/>
          </p:nvPr>
        </p:nvSpPr>
        <p:spPr>
          <a:xfrm>
            <a:off x="1910140" y="641048"/>
            <a:ext cx="8332108" cy="725714"/>
          </a:xfrm>
          <a:ln/>
        </p:spPr>
        <p:txBody>
          <a:bodyPr lIns="95420" tIns="47709" rIns="95420" bIns="47709" anchor="ctr" anchorCtr="1"/>
          <a:p>
            <a:r>
              <a:rPr lang="zh-CN" altLang="en-US" b="1" dirty="0">
                <a:solidFill>
                  <a:srgbClr val="0000FF"/>
                </a:solidFill>
                <a:ea typeface="华文行楷" panose="02010800040101010101" pitchFamily="2" charset="-122"/>
              </a:rPr>
              <a:t>益新有害物质管理理念</a:t>
            </a:r>
            <a:endParaRPr lang="zh-CN" altLang="en-US" b="1" dirty="0">
              <a:solidFill>
                <a:srgbClr val="0000FF"/>
              </a:solidFill>
              <a:ea typeface="华文行楷" panose="02010800040101010101" pitchFamily="2" charset="-122"/>
            </a:endParaRPr>
          </a:p>
        </p:txBody>
      </p:sp>
      <p:sp>
        <p:nvSpPr>
          <p:cNvPr id="599043" name="文本占位符 599042"/>
          <p:cNvSpPr>
            <a:spLocks noGrp="1"/>
          </p:cNvSpPr>
          <p:nvPr>
            <p:ph type="body" idx="1"/>
          </p:nvPr>
        </p:nvSpPr>
        <p:spPr>
          <a:xfrm>
            <a:off x="1665212" y="2109108"/>
            <a:ext cx="8853714" cy="3905250"/>
          </a:xfrm>
          <a:ln/>
        </p:spPr>
        <p:txBody>
          <a:bodyPr lIns="95420" tIns="47709" rIns="95420" bIns="47709"/>
          <a:p>
            <a:pPr algn="ctr">
              <a:buNone/>
            </a:pPr>
            <a:r>
              <a:rPr lang="zh-CN" altLang="en-US" sz="7620" dirty="0">
                <a:solidFill>
                  <a:srgbClr val="FF3300"/>
                </a:solidFill>
                <a:ea typeface="华文行楷" panose="02010800040101010101" pitchFamily="2" charset="-122"/>
              </a:rPr>
              <a:t>有意添加</a:t>
            </a:r>
            <a:endParaRPr lang="zh-CN" altLang="en-US" sz="7620" dirty="0"/>
          </a:p>
          <a:p>
            <a:pPr>
              <a:buNone/>
            </a:pPr>
            <a:endParaRPr lang="zh-CN" altLang="en-US" dirty="0"/>
          </a:p>
          <a:p>
            <a:pPr algn="ctr">
              <a:buNone/>
            </a:pPr>
            <a:r>
              <a:rPr lang="zh-CN" altLang="en-US" sz="3050" dirty="0">
                <a:solidFill>
                  <a:srgbClr val="0000FF"/>
                </a:solidFill>
                <a:ea typeface="华文行楷" panose="02010800040101010101" pitchFamily="2" charset="-122"/>
              </a:rPr>
              <a:t>有害物质是有意添加的，</a:t>
            </a:r>
            <a:endParaRPr lang="zh-CN" altLang="en-US" sz="3050" dirty="0">
              <a:solidFill>
                <a:srgbClr val="0000FF"/>
              </a:solidFill>
              <a:ea typeface="华文行楷" panose="02010800040101010101" pitchFamily="2" charset="-122"/>
            </a:endParaRPr>
          </a:p>
          <a:p>
            <a:pPr algn="ctr">
              <a:buNone/>
            </a:pPr>
            <a:r>
              <a:rPr lang="zh-CN" altLang="en-US" sz="3050" dirty="0">
                <a:solidFill>
                  <a:srgbClr val="0000FF"/>
                </a:solidFill>
                <a:ea typeface="华文行楷" panose="02010800040101010101" pitchFamily="2" charset="-122"/>
              </a:rPr>
              <a:t>是为了实现某种特定功能的有意添加</a:t>
            </a:r>
            <a:r>
              <a:rPr lang="zh-CN" altLang="en-US" sz="3050" dirty="0">
                <a:solidFill>
                  <a:srgbClr val="FF3300"/>
                </a:solidFill>
              </a:rPr>
              <a:t> </a:t>
            </a:r>
            <a:endParaRPr lang="zh-CN" altLang="en-US" sz="3050" dirty="0">
              <a:solidFill>
                <a:srgbClr val="FF33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96994" name="标题 596993"/>
          <p:cNvSpPr>
            <a:spLocks noGrp="1"/>
          </p:cNvSpPr>
          <p:nvPr>
            <p:ph type="title"/>
          </p:nvPr>
        </p:nvSpPr>
        <p:spPr>
          <a:xfrm>
            <a:off x="1876879" y="544286"/>
            <a:ext cx="8330595" cy="725714"/>
          </a:xfrm>
          <a:ln/>
        </p:spPr>
        <p:txBody>
          <a:bodyPr lIns="95420" tIns="47709" rIns="95420" bIns="47709" anchor="ctr" anchorCtr="1"/>
          <a:p>
            <a:r>
              <a:rPr lang="zh-CN" altLang="en-US" sz="5335" dirty="0">
                <a:ea typeface="华文行楷" panose="02010800040101010101" pitchFamily="2" charset="-122"/>
              </a:rPr>
              <a:t>益新</a:t>
            </a:r>
            <a:r>
              <a:rPr lang="en-US" altLang="zh-CN" sz="5335">
                <a:ea typeface="华文行楷" panose="02010800040101010101" pitchFamily="2" charset="-122"/>
              </a:rPr>
              <a:t>REACH</a:t>
            </a:r>
            <a:r>
              <a:rPr lang="zh-CN" altLang="en-US" sz="5335" dirty="0">
                <a:ea typeface="华文行楷" panose="02010800040101010101" pitchFamily="2" charset="-122"/>
              </a:rPr>
              <a:t>整体解决方案</a:t>
            </a:r>
            <a:endParaRPr lang="zh-CN" altLang="en-US" sz="5335" dirty="0">
              <a:ea typeface="华文行楷" panose="02010800040101010101" pitchFamily="2" charset="-122"/>
            </a:endParaRPr>
          </a:p>
        </p:txBody>
      </p:sp>
      <p:sp>
        <p:nvSpPr>
          <p:cNvPr id="596995" name="文本占位符 596994"/>
          <p:cNvSpPr>
            <a:spLocks noGrp="1"/>
          </p:cNvSpPr>
          <p:nvPr>
            <p:ph type="body" idx="1"/>
          </p:nvPr>
        </p:nvSpPr>
        <p:spPr>
          <a:ln/>
        </p:spPr>
        <p:txBody>
          <a:bodyPr lIns="95420" tIns="47709" rIns="95420" bIns="47709"/>
          <a:p>
            <a:pPr>
              <a:buNone/>
            </a:pPr>
            <a:r>
              <a:rPr lang="zh-CN" altLang="en-US" dirty="0"/>
              <a:t> </a:t>
            </a:r>
            <a:endParaRPr lang="zh-CN" altLang="en-US" dirty="0"/>
          </a:p>
        </p:txBody>
      </p:sp>
      <p:sp>
        <p:nvSpPr>
          <p:cNvPr id="596996" name="矩形 596995"/>
          <p:cNvSpPr/>
          <p:nvPr/>
        </p:nvSpPr>
        <p:spPr>
          <a:xfrm>
            <a:off x="3695700" y="2603303"/>
            <a:ext cx="823988" cy="1494155"/>
          </a:xfrm>
          <a:prstGeom prst="rect">
            <a:avLst/>
          </a:prstGeom>
          <a:noFill/>
          <a:ln w="9525" cap="flat" cmpd="sng">
            <a:solidFill>
              <a:schemeClr val="tx1"/>
            </a:solidFill>
            <a:prstDash val="solid"/>
            <a:miter/>
            <a:headEnd type="none" w="med" len="med"/>
            <a:tailEnd type="none" w="med" len="med"/>
          </a:ln>
        </p:spPr>
        <p:txBody>
          <a:bodyPr lIns="87071" tIns="43535" rIns="87071" bIns="43535" anchor="ctr" anchorCtr="0">
            <a:spAutoFit/>
          </a:bodyPr>
          <a:p>
            <a:pPr defTabSz="878205"/>
            <a:r>
              <a:rPr lang="zh-CN" altLang="en-US" sz="2285" dirty="0">
                <a:latin typeface="FrutigerNext LT Regular" charset="0"/>
                <a:ea typeface="宋体" panose="02010600030101010101" pitchFamily="2" charset="-122"/>
              </a:rPr>
              <a:t>益新管控物质清单</a:t>
            </a:r>
            <a:endParaRPr lang="zh-CN" altLang="en-US" sz="2285" dirty="0">
              <a:latin typeface="FrutigerNext LT Regular" charset="0"/>
              <a:ea typeface="宋体" panose="02010600030101010101" pitchFamily="2" charset="-122"/>
            </a:endParaRPr>
          </a:p>
        </p:txBody>
      </p:sp>
      <p:sp>
        <p:nvSpPr>
          <p:cNvPr id="596997" name="矩形 596996"/>
          <p:cNvSpPr/>
          <p:nvPr/>
        </p:nvSpPr>
        <p:spPr>
          <a:xfrm>
            <a:off x="4930926" y="2955411"/>
            <a:ext cx="1097643" cy="789940"/>
          </a:xfrm>
          <a:prstGeom prst="rect">
            <a:avLst/>
          </a:prstGeom>
          <a:noFill/>
          <a:ln w="9525" cap="flat" cmpd="sng">
            <a:solidFill>
              <a:schemeClr val="tx1"/>
            </a:solidFill>
            <a:prstDash val="solid"/>
            <a:miter/>
            <a:headEnd type="none" w="med" len="med"/>
            <a:tailEnd type="none" w="med" len="med"/>
          </a:ln>
        </p:spPr>
        <p:txBody>
          <a:bodyPr lIns="87071" tIns="43535" rIns="87071" bIns="43535" anchor="ctr" anchorCtr="0">
            <a:spAutoFit/>
          </a:bodyPr>
          <a:p>
            <a:pPr defTabSz="878205"/>
            <a:r>
              <a:rPr lang="zh-CN" altLang="en-US" sz="2285" dirty="0">
                <a:latin typeface="FrutigerNext LT Regular" charset="0"/>
                <a:ea typeface="宋体" panose="02010600030101010101" pitchFamily="2" charset="-122"/>
              </a:rPr>
              <a:t>供应商声明</a:t>
            </a:r>
            <a:endParaRPr lang="zh-CN" altLang="en-US" sz="2285" dirty="0">
              <a:latin typeface="FrutigerNext LT Regular" charset="0"/>
              <a:ea typeface="宋体" panose="02010600030101010101" pitchFamily="2" charset="-122"/>
            </a:endParaRPr>
          </a:p>
        </p:txBody>
      </p:sp>
      <p:sp>
        <p:nvSpPr>
          <p:cNvPr id="596998" name="矩形 596997"/>
          <p:cNvSpPr/>
          <p:nvPr/>
        </p:nvSpPr>
        <p:spPr>
          <a:xfrm>
            <a:off x="6424688" y="2914590"/>
            <a:ext cx="830036" cy="789940"/>
          </a:xfrm>
          <a:prstGeom prst="rect">
            <a:avLst/>
          </a:prstGeom>
          <a:noFill/>
          <a:ln w="9525" cap="flat" cmpd="sng">
            <a:solidFill>
              <a:schemeClr val="tx1"/>
            </a:solidFill>
            <a:prstDash val="solid"/>
            <a:miter/>
            <a:headEnd type="none" w="med" len="med"/>
            <a:tailEnd type="none" w="med" len="med"/>
          </a:ln>
        </p:spPr>
        <p:txBody>
          <a:bodyPr lIns="87071" tIns="43535" rIns="87071" bIns="43535" anchor="ctr" anchorCtr="0">
            <a:spAutoFit/>
          </a:bodyPr>
          <a:p>
            <a:pPr defTabSz="878205"/>
            <a:r>
              <a:rPr lang="zh-CN" altLang="en-US" sz="2285" dirty="0">
                <a:latin typeface="FrutigerNext LT Regular" charset="0"/>
                <a:ea typeface="宋体" panose="02010600030101010101" pitchFamily="2" charset="-122"/>
              </a:rPr>
              <a:t>支持文件</a:t>
            </a:r>
            <a:endParaRPr lang="zh-CN" altLang="en-US" sz="2285" dirty="0">
              <a:latin typeface="FrutigerNext LT Regular" charset="0"/>
              <a:ea typeface="宋体" panose="02010600030101010101" pitchFamily="2" charset="-122"/>
            </a:endParaRPr>
          </a:p>
        </p:txBody>
      </p:sp>
      <p:sp>
        <p:nvSpPr>
          <p:cNvPr id="596999" name="矩形 596998"/>
          <p:cNvSpPr/>
          <p:nvPr/>
        </p:nvSpPr>
        <p:spPr>
          <a:xfrm>
            <a:off x="8916307" y="2914590"/>
            <a:ext cx="816429" cy="789940"/>
          </a:xfrm>
          <a:prstGeom prst="rect">
            <a:avLst/>
          </a:prstGeom>
          <a:noFill/>
          <a:ln w="9525" cap="flat" cmpd="sng">
            <a:solidFill>
              <a:schemeClr val="tx1"/>
            </a:solidFill>
            <a:prstDash val="solid"/>
            <a:miter/>
            <a:headEnd type="none" w="med" len="med"/>
            <a:tailEnd type="none" w="med" len="med"/>
          </a:ln>
        </p:spPr>
        <p:txBody>
          <a:bodyPr lIns="87071" tIns="43535" rIns="87071" bIns="43535" anchor="ctr" anchorCtr="0">
            <a:spAutoFit/>
          </a:bodyPr>
          <a:p>
            <a:pPr defTabSz="878205"/>
            <a:r>
              <a:rPr lang="zh-CN" altLang="en-US" sz="2285" dirty="0">
                <a:latin typeface="FrutigerNext LT Regular" charset="0"/>
                <a:ea typeface="宋体" panose="02010600030101010101" pitchFamily="2" charset="-122"/>
              </a:rPr>
              <a:t>体系保障</a:t>
            </a:r>
            <a:endParaRPr lang="en-US" altLang="zh-CN" sz="2285">
              <a:latin typeface="FrutigerNext LT Regular" charset="0"/>
              <a:ea typeface="宋体" panose="02010600030101010101" pitchFamily="2" charset="-122"/>
            </a:endParaRPr>
          </a:p>
        </p:txBody>
      </p:sp>
      <p:sp>
        <p:nvSpPr>
          <p:cNvPr id="597000" name="矩形 596999"/>
          <p:cNvSpPr/>
          <p:nvPr/>
        </p:nvSpPr>
        <p:spPr>
          <a:xfrm>
            <a:off x="7673521" y="2914590"/>
            <a:ext cx="823989" cy="789940"/>
          </a:xfrm>
          <a:prstGeom prst="rect">
            <a:avLst/>
          </a:prstGeom>
          <a:noFill/>
          <a:ln w="9525" cap="flat" cmpd="sng">
            <a:solidFill>
              <a:schemeClr val="tx1"/>
            </a:solidFill>
            <a:prstDash val="solid"/>
            <a:miter/>
            <a:headEnd type="none" w="med" len="med"/>
            <a:tailEnd type="none" w="med" len="med"/>
          </a:ln>
        </p:spPr>
        <p:txBody>
          <a:bodyPr lIns="87071" tIns="43535" rIns="87071" bIns="43535" anchor="ctr" anchorCtr="0">
            <a:spAutoFit/>
          </a:bodyPr>
          <a:p>
            <a:pPr defTabSz="878205"/>
            <a:r>
              <a:rPr lang="zh-CN" altLang="en-US" sz="2285" dirty="0">
                <a:latin typeface="FrutigerNext LT Regular" charset="0"/>
                <a:ea typeface="宋体" panose="02010600030101010101" pitchFamily="2" charset="-122"/>
              </a:rPr>
              <a:t>例行测试</a:t>
            </a:r>
            <a:endParaRPr lang="zh-CN" altLang="en-US" sz="2285" dirty="0">
              <a:latin typeface="FrutigerNext LT Regular" charset="0"/>
              <a:ea typeface="宋体" panose="02010600030101010101" pitchFamily="2" charset="-122"/>
            </a:endParaRPr>
          </a:p>
        </p:txBody>
      </p:sp>
      <p:sp>
        <p:nvSpPr>
          <p:cNvPr id="597001" name="直接连接符 597000"/>
          <p:cNvSpPr/>
          <p:nvPr/>
        </p:nvSpPr>
        <p:spPr>
          <a:xfrm>
            <a:off x="4518177" y="3357941"/>
            <a:ext cx="412750" cy="0"/>
          </a:xfrm>
          <a:prstGeom prst="line">
            <a:avLst/>
          </a:prstGeom>
          <a:ln w="9525" cap="flat" cmpd="sng">
            <a:solidFill>
              <a:schemeClr val="tx1"/>
            </a:solidFill>
            <a:prstDash val="solid"/>
            <a:headEnd type="none" w="med" len="med"/>
            <a:tailEnd type="none" w="med" len="med"/>
          </a:ln>
        </p:spPr>
      </p:sp>
      <p:sp>
        <p:nvSpPr>
          <p:cNvPr id="597002" name="直接连接符 597001"/>
          <p:cNvSpPr/>
          <p:nvPr/>
        </p:nvSpPr>
        <p:spPr>
          <a:xfrm>
            <a:off x="4725307" y="3152322"/>
            <a:ext cx="0" cy="411238"/>
          </a:xfrm>
          <a:prstGeom prst="line">
            <a:avLst/>
          </a:prstGeom>
          <a:ln w="9525" cap="flat" cmpd="sng">
            <a:solidFill>
              <a:schemeClr val="tx1"/>
            </a:solidFill>
            <a:prstDash val="solid"/>
            <a:headEnd type="none" w="med" len="med"/>
            <a:tailEnd type="none" w="med" len="med"/>
          </a:ln>
        </p:spPr>
      </p:sp>
      <p:sp>
        <p:nvSpPr>
          <p:cNvPr id="597003" name="直接连接符 597002"/>
          <p:cNvSpPr/>
          <p:nvPr/>
        </p:nvSpPr>
        <p:spPr>
          <a:xfrm>
            <a:off x="6027058" y="3357941"/>
            <a:ext cx="412750" cy="0"/>
          </a:xfrm>
          <a:prstGeom prst="line">
            <a:avLst/>
          </a:prstGeom>
          <a:ln w="9525" cap="flat" cmpd="sng">
            <a:solidFill>
              <a:schemeClr val="tx1"/>
            </a:solidFill>
            <a:prstDash val="solid"/>
            <a:headEnd type="none" w="med" len="med"/>
            <a:tailEnd type="none" w="med" len="med"/>
          </a:ln>
        </p:spPr>
      </p:sp>
      <p:sp>
        <p:nvSpPr>
          <p:cNvPr id="597004" name="直接连接符 597003"/>
          <p:cNvSpPr/>
          <p:nvPr/>
        </p:nvSpPr>
        <p:spPr>
          <a:xfrm>
            <a:off x="6234188" y="3152322"/>
            <a:ext cx="0" cy="411238"/>
          </a:xfrm>
          <a:prstGeom prst="line">
            <a:avLst/>
          </a:prstGeom>
          <a:ln w="9525" cap="flat" cmpd="sng">
            <a:solidFill>
              <a:schemeClr val="tx1"/>
            </a:solidFill>
            <a:prstDash val="solid"/>
            <a:headEnd type="none" w="med" len="med"/>
            <a:tailEnd type="none" w="med" len="med"/>
          </a:ln>
        </p:spPr>
      </p:sp>
      <p:sp>
        <p:nvSpPr>
          <p:cNvPr id="597005" name="直接连接符 597004"/>
          <p:cNvSpPr/>
          <p:nvPr/>
        </p:nvSpPr>
        <p:spPr>
          <a:xfrm>
            <a:off x="7260772" y="3357941"/>
            <a:ext cx="412750" cy="0"/>
          </a:xfrm>
          <a:prstGeom prst="line">
            <a:avLst/>
          </a:prstGeom>
          <a:ln w="9525" cap="flat" cmpd="sng">
            <a:solidFill>
              <a:schemeClr val="tx1"/>
            </a:solidFill>
            <a:prstDash val="solid"/>
            <a:headEnd type="none" w="med" len="med"/>
            <a:tailEnd type="none" w="med" len="med"/>
          </a:ln>
        </p:spPr>
      </p:sp>
      <p:sp>
        <p:nvSpPr>
          <p:cNvPr id="597006" name="直接连接符 597005"/>
          <p:cNvSpPr/>
          <p:nvPr/>
        </p:nvSpPr>
        <p:spPr>
          <a:xfrm>
            <a:off x="7467902" y="3152322"/>
            <a:ext cx="0" cy="411238"/>
          </a:xfrm>
          <a:prstGeom prst="line">
            <a:avLst/>
          </a:prstGeom>
          <a:ln w="9525" cap="flat" cmpd="sng">
            <a:solidFill>
              <a:schemeClr val="tx1"/>
            </a:solidFill>
            <a:prstDash val="solid"/>
            <a:headEnd type="none" w="med" len="med"/>
            <a:tailEnd type="none" w="med" len="med"/>
          </a:ln>
        </p:spPr>
      </p:sp>
      <p:sp>
        <p:nvSpPr>
          <p:cNvPr id="597007" name="直接连接符 597006"/>
          <p:cNvSpPr/>
          <p:nvPr/>
        </p:nvSpPr>
        <p:spPr>
          <a:xfrm>
            <a:off x="8495998" y="3357941"/>
            <a:ext cx="412750" cy="0"/>
          </a:xfrm>
          <a:prstGeom prst="line">
            <a:avLst/>
          </a:prstGeom>
          <a:ln w="9525" cap="flat" cmpd="sng">
            <a:solidFill>
              <a:schemeClr val="tx1"/>
            </a:solidFill>
            <a:prstDash val="solid"/>
            <a:headEnd type="none" w="med" len="med"/>
            <a:tailEnd type="none" w="med" len="med"/>
          </a:ln>
        </p:spPr>
      </p:sp>
      <p:sp>
        <p:nvSpPr>
          <p:cNvPr id="597008" name="直接连接符 597007"/>
          <p:cNvSpPr/>
          <p:nvPr/>
        </p:nvSpPr>
        <p:spPr>
          <a:xfrm>
            <a:off x="8703129" y="3152322"/>
            <a:ext cx="0" cy="411238"/>
          </a:xfrm>
          <a:prstGeom prst="line">
            <a:avLst/>
          </a:prstGeom>
          <a:ln w="9525" cap="flat" cmpd="sng">
            <a:solidFill>
              <a:schemeClr val="tx1"/>
            </a:solidFill>
            <a:prstDash val="solid"/>
            <a:headEnd type="none" w="med" len="med"/>
            <a:tailEnd type="none" w="med" len="med"/>
          </a:ln>
        </p:spPr>
      </p:sp>
      <p:sp>
        <p:nvSpPr>
          <p:cNvPr id="597009" name="矩形 597008"/>
          <p:cNvSpPr/>
          <p:nvPr/>
        </p:nvSpPr>
        <p:spPr>
          <a:xfrm>
            <a:off x="2460474" y="2804901"/>
            <a:ext cx="823989" cy="1142365"/>
          </a:xfrm>
          <a:prstGeom prst="rect">
            <a:avLst/>
          </a:prstGeom>
          <a:noFill/>
          <a:ln w="9525" cap="flat" cmpd="sng">
            <a:solidFill>
              <a:schemeClr val="tx1"/>
            </a:solidFill>
            <a:prstDash val="solid"/>
            <a:miter/>
            <a:headEnd type="none" w="med" len="med"/>
            <a:tailEnd type="none" w="med" len="med"/>
          </a:ln>
        </p:spPr>
        <p:txBody>
          <a:bodyPr lIns="87071" tIns="43535" rIns="87071" bIns="43535" anchor="ctr" anchorCtr="0">
            <a:spAutoFit/>
          </a:bodyPr>
          <a:p>
            <a:pPr defTabSz="878205"/>
            <a:r>
              <a:rPr lang="zh-CN" altLang="en-US" sz="2285" dirty="0">
                <a:latin typeface="FrutigerNext LT Regular" charset="0"/>
                <a:ea typeface="宋体" panose="02010600030101010101" pitchFamily="2" charset="-122"/>
              </a:rPr>
              <a:t>释放物质调查</a:t>
            </a:r>
            <a:endParaRPr lang="zh-CN" altLang="en-US" sz="2285" dirty="0">
              <a:latin typeface="FrutigerNext LT Regular" charset="0"/>
              <a:ea typeface="宋体" panose="02010600030101010101" pitchFamily="2" charset="-122"/>
            </a:endParaRPr>
          </a:p>
        </p:txBody>
      </p:sp>
      <p:sp>
        <p:nvSpPr>
          <p:cNvPr id="597010" name="直接连接符 597009"/>
          <p:cNvSpPr/>
          <p:nvPr/>
        </p:nvSpPr>
        <p:spPr>
          <a:xfrm>
            <a:off x="3284462" y="3383643"/>
            <a:ext cx="412750" cy="0"/>
          </a:xfrm>
          <a:prstGeom prst="line">
            <a:avLst/>
          </a:prstGeom>
          <a:ln w="9525" cap="flat" cmpd="sng">
            <a:solidFill>
              <a:schemeClr val="tx1"/>
            </a:solidFill>
            <a:prstDash val="solid"/>
            <a:headEnd type="none" w="med" len="med"/>
            <a:tailEnd type="none" w="med" len="med"/>
          </a:ln>
        </p:spPr>
      </p:sp>
      <p:sp>
        <p:nvSpPr>
          <p:cNvPr id="597011" name="直接连接符 597010"/>
          <p:cNvSpPr/>
          <p:nvPr/>
        </p:nvSpPr>
        <p:spPr>
          <a:xfrm>
            <a:off x="3491593" y="3178024"/>
            <a:ext cx="0" cy="411238"/>
          </a:xfrm>
          <a:prstGeom prst="line">
            <a:avLst/>
          </a:prstGeom>
          <a:ln w="9525" cap="flat" cmpd="sng">
            <a:solidFill>
              <a:schemeClr val="tx1"/>
            </a:solidFill>
            <a:prstDash val="solid"/>
            <a:headEnd type="none" w="med" len="med"/>
            <a:tailEnd type="none" w="med" len="med"/>
          </a:ln>
        </p:spPr>
      </p:sp>
      <p:sp>
        <p:nvSpPr>
          <p:cNvPr id="597012" name="椭圆 597011"/>
          <p:cNvSpPr/>
          <p:nvPr/>
        </p:nvSpPr>
        <p:spPr>
          <a:xfrm>
            <a:off x="4655760" y="1508881"/>
            <a:ext cx="2880179" cy="3702655"/>
          </a:xfrm>
          <a:prstGeom prst="ellipse">
            <a:avLst/>
          </a:prstGeom>
          <a:noFill/>
          <a:ln w="9525" cap="flat" cmpd="sng">
            <a:solidFill>
              <a:srgbClr val="FF3300"/>
            </a:solidFill>
            <a:prstDash val="solid"/>
            <a:headEnd type="none" w="med" len="med"/>
            <a:tailEnd type="none" w="med" len="med"/>
          </a:ln>
        </p:spPr>
        <p:txBody>
          <a:bodyPr/>
          <a:p>
            <a:endParaRPr lang="zh-CN" altLang="en-US" sz="1430"/>
          </a:p>
        </p:txBody>
      </p:sp>
      <p:sp>
        <p:nvSpPr>
          <p:cNvPr id="597013" name="椭圆 597012"/>
          <p:cNvSpPr/>
          <p:nvPr/>
        </p:nvSpPr>
        <p:spPr>
          <a:xfrm>
            <a:off x="2118783" y="2468941"/>
            <a:ext cx="1439333" cy="1782535"/>
          </a:xfrm>
          <a:prstGeom prst="ellipse">
            <a:avLst/>
          </a:prstGeom>
          <a:noFill/>
          <a:ln w="9525" cap="flat" cmpd="sng">
            <a:solidFill>
              <a:srgbClr val="FF3300"/>
            </a:solidFill>
            <a:prstDash val="solid"/>
            <a:headEnd type="none" w="med" len="med"/>
            <a:tailEnd type="none" w="med" len="med"/>
          </a:ln>
        </p:spPr>
        <p:txBody>
          <a:bodyPr/>
          <a:p>
            <a:endParaRPr lang="zh-CN" altLang="en-US" sz="1430"/>
          </a:p>
        </p:txBody>
      </p:sp>
      <p:sp>
        <p:nvSpPr>
          <p:cNvPr id="597014" name="椭圆 597013"/>
          <p:cNvSpPr/>
          <p:nvPr/>
        </p:nvSpPr>
        <p:spPr>
          <a:xfrm>
            <a:off x="7330320" y="2468941"/>
            <a:ext cx="3429000" cy="1714500"/>
          </a:xfrm>
          <a:prstGeom prst="ellipse">
            <a:avLst/>
          </a:prstGeom>
          <a:noFill/>
          <a:ln w="9525" cap="flat" cmpd="sng">
            <a:solidFill>
              <a:srgbClr val="FF3300"/>
            </a:solidFill>
            <a:prstDash val="solid"/>
            <a:headEnd type="none" w="med" len="med"/>
            <a:tailEnd type="none" w="med" len="med"/>
          </a:ln>
        </p:spPr>
        <p:txBody>
          <a:bodyPr/>
          <a:p>
            <a:endParaRPr lang="zh-CN" altLang="en-US" sz="143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37954" name="标题 637953"/>
          <p:cNvSpPr>
            <a:spLocks noGrp="1"/>
          </p:cNvSpPr>
          <p:nvPr>
            <p:ph type="title"/>
          </p:nvPr>
        </p:nvSpPr>
        <p:spPr>
          <a:ln/>
        </p:spPr>
        <p:txBody>
          <a:bodyPr lIns="95420" tIns="47709" rIns="95420" bIns="47709" anchor="ctr" anchorCtr="1"/>
          <a:p>
            <a:r>
              <a:rPr lang="zh-CN" altLang="en-US" sz="5335" b="1" dirty="0"/>
              <a:t>目         录</a:t>
            </a:r>
            <a:endParaRPr lang="zh-CN" altLang="en-US" sz="5335" b="1" dirty="0"/>
          </a:p>
        </p:txBody>
      </p:sp>
      <p:sp>
        <p:nvSpPr>
          <p:cNvPr id="637955" name="文本占位符 637954"/>
          <p:cNvSpPr>
            <a:spLocks noGrp="1"/>
          </p:cNvSpPr>
          <p:nvPr>
            <p:ph type="body" idx="1"/>
          </p:nvPr>
        </p:nvSpPr>
        <p:spPr>
          <a:xfrm>
            <a:off x="4723796" y="1641929"/>
            <a:ext cx="5007429" cy="4529667"/>
          </a:xfrm>
          <a:ln/>
        </p:spPr>
        <p:txBody>
          <a:bodyPr lIns="95420" tIns="47709" rIns="95420" bIns="47709"/>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法规简介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角色定位与义务</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需求与应对</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益新应对措施简介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810" dirty="0">
                <a:solidFill>
                  <a:srgbClr val="FF3300"/>
                </a:solidFill>
                <a:latin typeface="Times New Roman" panose="02020603050405020304" pitchFamily="18" charset="0"/>
                <a:ea typeface="宋体" panose="02010600030101010101" pitchFamily="2" charset="-122"/>
              </a:rPr>
              <a:t>供应商应对建议</a:t>
            </a:r>
            <a:endParaRPr lang="zh-CN" altLang="en-US" sz="3810" dirty="0">
              <a:solidFill>
                <a:srgbClr val="FF3300"/>
              </a:solidFill>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有意添加简介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常见问题答复</a:t>
            </a:r>
            <a:r>
              <a:rPr lang="en-US" altLang="zh-CN" sz="3050" b="1">
                <a:latin typeface="Times New Roman" panose="02020603050405020304" pitchFamily="18" charset="0"/>
                <a:ea typeface="宋体" panose="02010600030101010101" pitchFamily="2" charset="-122"/>
              </a:rPr>
              <a:t>FAQ</a:t>
            </a:r>
            <a:endParaRPr lang="zh-CN" altLang="en-US" sz="3050" b="1" dirty="0">
              <a:latin typeface="Times New Roman" panose="02020603050405020304" pitchFamily="18" charset="0"/>
              <a:ea typeface="宋体" panose="02010600030101010101" pitchFamily="2" charset="-122"/>
            </a:endParaRPr>
          </a:p>
        </p:txBody>
      </p:sp>
      <p:sp>
        <p:nvSpPr>
          <p:cNvPr id="637956" name="Sound"/>
          <p:cNvSpPr>
            <a:spLocks noEditPoints="1"/>
          </p:cNvSpPr>
          <p:nvPr/>
        </p:nvSpPr>
        <p:spPr>
          <a:xfrm>
            <a:off x="2735640" y="3908274"/>
            <a:ext cx="1440846" cy="548821"/>
          </a:xfrm>
          <a:custGeom>
            <a:avLst/>
            <a:gdLst>
              <a:gd name="txL" fmla="*/ 761 w 21600"/>
              <a:gd name="txT" fmla="*/ 22454 h 21600"/>
              <a:gd name="txR" fmla="*/ 21069 w 21600"/>
              <a:gd name="txB" fmla="*/ 28282 h 21600"/>
            </a:gdLst>
            <a:ahLst/>
            <a:cxnLst>
              <a:cxn ang="0">
                <a:pos x="11164" y="21159"/>
              </a:cxn>
              <a:cxn ang="0">
                <a:pos x="11164" y="0"/>
              </a:cxn>
              <a:cxn ang="0">
                <a:pos x="0" y="10800"/>
              </a:cxn>
              <a:cxn ang="0">
                <a:pos x="21600" y="10800"/>
              </a:cxn>
            </a:cxnLst>
            <a:rect l="txL" t="txT" r="txR" b="txB"/>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endParaRPr lang="zh-CN" altLang="en-US" sz="143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41026" name="标题 641025"/>
          <p:cNvSpPr>
            <a:spLocks noGrp="1"/>
          </p:cNvSpPr>
          <p:nvPr>
            <p:ph type="title"/>
          </p:nvPr>
        </p:nvSpPr>
        <p:spPr>
          <a:ln/>
        </p:spPr>
        <p:txBody>
          <a:bodyPr lIns="95420" tIns="47709" rIns="95420" bIns="47709" anchor="ctr" anchorCtr="1"/>
          <a:p>
            <a:r>
              <a:rPr lang="zh-CN" altLang="en-US" sz="4855" dirty="0">
                <a:ea typeface="华文行楷" panose="02010800040101010101" pitchFamily="2" charset="-122"/>
              </a:rPr>
              <a:t>应对措施建议</a:t>
            </a:r>
            <a:endParaRPr lang="zh-CN" altLang="en-US" sz="4855" dirty="0">
              <a:ea typeface="华文行楷" panose="02010800040101010101" pitchFamily="2" charset="-122"/>
            </a:endParaRPr>
          </a:p>
        </p:txBody>
      </p:sp>
      <p:sp>
        <p:nvSpPr>
          <p:cNvPr id="641027" name="文本占位符 641026"/>
          <p:cNvSpPr>
            <a:spLocks noGrp="1"/>
          </p:cNvSpPr>
          <p:nvPr>
            <p:ph type="body" idx="1"/>
          </p:nvPr>
        </p:nvSpPr>
        <p:spPr>
          <a:xfrm>
            <a:off x="2697843" y="1598084"/>
            <a:ext cx="7821083" cy="4497916"/>
          </a:xfrm>
          <a:ln/>
        </p:spPr>
        <p:txBody>
          <a:bodyPr lIns="95420" tIns="47709" rIns="95420" bIns="47709"/>
          <a:p>
            <a:pPr marL="400050" indent="-400050">
              <a:buFont typeface="Wingdings" panose="05000000000000000000" pitchFamily="2" charset="2"/>
              <a:buAutoNum type="arabicPeriod"/>
            </a:pPr>
            <a:r>
              <a:rPr lang="zh-CN" altLang="en-US" sz="2665" b="1" dirty="0"/>
              <a:t>法规与需求分析</a:t>
            </a:r>
            <a:endParaRPr lang="zh-CN" altLang="en-US" sz="2665" b="1" dirty="0"/>
          </a:p>
          <a:p>
            <a:pPr marL="400050" indent="-400050">
              <a:buFont typeface="Wingdings" panose="05000000000000000000" pitchFamily="2" charset="2"/>
              <a:buAutoNum type="arabicPeriod"/>
            </a:pPr>
            <a:r>
              <a:rPr lang="zh-CN" altLang="en-US" sz="2665" b="1" dirty="0"/>
              <a:t>影响评估（包括角色与义务）</a:t>
            </a:r>
            <a:endParaRPr lang="zh-CN" altLang="en-US" sz="2665" b="1" dirty="0"/>
          </a:p>
          <a:p>
            <a:pPr marL="400050" indent="-400050">
              <a:buFont typeface="Wingdings" panose="05000000000000000000" pitchFamily="2" charset="2"/>
              <a:buAutoNum type="arabicPeriod"/>
            </a:pPr>
            <a:r>
              <a:rPr lang="zh-CN" altLang="en-US" sz="2665" b="1" dirty="0"/>
              <a:t>制定应对策略</a:t>
            </a:r>
            <a:endParaRPr lang="zh-CN" altLang="en-US" sz="2665" b="1" dirty="0"/>
          </a:p>
          <a:p>
            <a:pPr marL="400050" indent="-400050">
              <a:buFont typeface="Wingdings" panose="05000000000000000000" pitchFamily="2" charset="2"/>
              <a:buAutoNum type="arabicPeriod"/>
            </a:pPr>
            <a:r>
              <a:rPr lang="zh-CN" altLang="en-US" sz="2665" b="1" dirty="0"/>
              <a:t>调查与获取证明资料（有意释放物质、高度关注物质</a:t>
            </a:r>
            <a:r>
              <a:rPr lang="en-US" altLang="zh-CN" sz="2665" b="1"/>
              <a:t>SVHC</a:t>
            </a:r>
            <a:r>
              <a:rPr lang="zh-CN" altLang="en-US" sz="2665" b="1" dirty="0"/>
              <a:t>、限制物质、材料成分等）</a:t>
            </a:r>
            <a:endParaRPr lang="zh-CN" altLang="en-US" sz="2665" b="1" dirty="0"/>
          </a:p>
          <a:p>
            <a:pPr marL="400050" indent="-400050">
              <a:buFont typeface="Wingdings" panose="05000000000000000000" pitchFamily="2" charset="2"/>
              <a:buAutoNum type="arabicPeriod"/>
            </a:pPr>
            <a:r>
              <a:rPr lang="zh-CN" altLang="en-US" sz="2665" b="1" dirty="0"/>
              <a:t>履行注册、通报、限制的义务</a:t>
            </a:r>
            <a:endParaRPr lang="zh-CN" altLang="en-US" sz="2665" b="1" dirty="0"/>
          </a:p>
          <a:p>
            <a:pPr marL="400050" indent="-400050">
              <a:buFont typeface="Wingdings" panose="05000000000000000000" pitchFamily="2" charset="2"/>
              <a:buAutoNum type="arabicPeriod"/>
            </a:pPr>
            <a:r>
              <a:rPr lang="zh-CN" altLang="en-US" sz="2665" b="1" dirty="0"/>
              <a:t>体系保障</a:t>
            </a:r>
            <a:endParaRPr lang="zh-CN" altLang="en-US" sz="2665"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40002" name="标题 640001"/>
          <p:cNvSpPr>
            <a:spLocks noGrp="1"/>
          </p:cNvSpPr>
          <p:nvPr>
            <p:ph type="title"/>
          </p:nvPr>
        </p:nvSpPr>
        <p:spPr>
          <a:ln/>
        </p:spPr>
        <p:txBody>
          <a:bodyPr lIns="95420" tIns="47709" rIns="95420" bIns="47709" anchor="ctr" anchorCtr="1"/>
          <a:p>
            <a:r>
              <a:rPr lang="zh-CN" altLang="en-US" dirty="0"/>
              <a:t> </a:t>
            </a:r>
            <a:endParaRPr lang="zh-CN" altLang="en-US" dirty="0"/>
          </a:p>
        </p:txBody>
      </p:sp>
      <p:sp>
        <p:nvSpPr>
          <p:cNvPr id="640003" name="文本占位符 640002"/>
          <p:cNvSpPr>
            <a:spLocks noGrp="1"/>
          </p:cNvSpPr>
          <p:nvPr>
            <p:ph type="body" idx="1"/>
          </p:nvPr>
        </p:nvSpPr>
        <p:spPr>
          <a:ln/>
        </p:spPr>
        <p:txBody>
          <a:bodyPr lIns="95420" tIns="47709" rIns="95420" bIns="47709"/>
          <a:p>
            <a:pPr algn="ctr">
              <a:buNone/>
            </a:pPr>
            <a:r>
              <a:rPr lang="zh-CN" altLang="en-US" sz="7905" dirty="0">
                <a:ea typeface="华文行楷" panose="02010800040101010101" pitchFamily="2" charset="-122"/>
              </a:rPr>
              <a:t>请参照益新的做法</a:t>
            </a:r>
            <a:endParaRPr lang="zh-CN" altLang="en-US" sz="7905" dirty="0">
              <a:ea typeface="华文行楷" panose="02010800040101010101" pitchFamily="2" charset="-122"/>
            </a:endParaRPr>
          </a:p>
          <a:p>
            <a:pPr algn="ctr">
              <a:buNone/>
            </a:pPr>
            <a:r>
              <a:rPr lang="en-US" altLang="zh-CN" sz="7905"/>
              <a:t>Follow me</a:t>
            </a:r>
            <a:endParaRPr lang="en-US" altLang="zh-CN" sz="7905"/>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42050" name="标题 642049"/>
          <p:cNvSpPr>
            <a:spLocks noGrp="1"/>
          </p:cNvSpPr>
          <p:nvPr>
            <p:ph type="title"/>
          </p:nvPr>
        </p:nvSpPr>
        <p:spPr>
          <a:ln/>
        </p:spPr>
        <p:txBody>
          <a:bodyPr lIns="95420" tIns="47709" rIns="95420" bIns="47709" anchor="ctr" anchorCtr="1"/>
          <a:p>
            <a:r>
              <a:rPr lang="zh-CN" altLang="en-US" sz="5335" b="1" dirty="0"/>
              <a:t>目         录</a:t>
            </a:r>
            <a:endParaRPr lang="zh-CN" altLang="en-US" sz="5335" b="1" dirty="0"/>
          </a:p>
        </p:txBody>
      </p:sp>
      <p:sp>
        <p:nvSpPr>
          <p:cNvPr id="642051" name="文本占位符 642050"/>
          <p:cNvSpPr>
            <a:spLocks noGrp="1"/>
          </p:cNvSpPr>
          <p:nvPr>
            <p:ph type="body" idx="1"/>
          </p:nvPr>
        </p:nvSpPr>
        <p:spPr>
          <a:xfrm>
            <a:off x="4723796" y="1641929"/>
            <a:ext cx="5007429" cy="4529667"/>
          </a:xfrm>
          <a:ln/>
        </p:spPr>
        <p:txBody>
          <a:bodyPr lIns="95420" tIns="47709" rIns="95420" bIns="47709"/>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法规简介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角色定位与义务</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需求与应对</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益新应对措施简介</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供应商应对建议</a:t>
            </a:r>
            <a:endParaRPr lang="zh-CN" altLang="en-US" sz="305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810" dirty="0">
                <a:solidFill>
                  <a:srgbClr val="FF3300"/>
                </a:solidFill>
                <a:latin typeface="Times New Roman" panose="02020603050405020304" pitchFamily="18" charset="0"/>
                <a:ea typeface="宋体" panose="02010600030101010101" pitchFamily="2" charset="-122"/>
              </a:rPr>
              <a:t>有意添加简介</a:t>
            </a:r>
            <a:endParaRPr lang="zh-CN" altLang="en-US" sz="3810" dirty="0">
              <a:solidFill>
                <a:srgbClr val="FF3300"/>
              </a:solidFill>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050" b="1" dirty="0">
                <a:latin typeface="Times New Roman" panose="02020603050405020304" pitchFamily="18" charset="0"/>
                <a:ea typeface="宋体" panose="02010600030101010101" pitchFamily="2" charset="-122"/>
              </a:rPr>
              <a:t>常见问题答复</a:t>
            </a:r>
            <a:r>
              <a:rPr lang="en-US" altLang="zh-CN" sz="3050" b="1">
                <a:latin typeface="Times New Roman" panose="02020603050405020304" pitchFamily="18" charset="0"/>
                <a:ea typeface="宋体" panose="02010600030101010101" pitchFamily="2" charset="-122"/>
              </a:rPr>
              <a:t>FAQ</a:t>
            </a:r>
            <a:endParaRPr lang="zh-CN" altLang="en-US" sz="3050" b="1" dirty="0">
              <a:latin typeface="Times New Roman" panose="02020603050405020304" pitchFamily="18" charset="0"/>
              <a:ea typeface="宋体" panose="02010600030101010101" pitchFamily="2" charset="-122"/>
            </a:endParaRPr>
          </a:p>
        </p:txBody>
      </p:sp>
      <p:sp>
        <p:nvSpPr>
          <p:cNvPr id="642052" name="Sound"/>
          <p:cNvSpPr>
            <a:spLocks noEditPoints="1"/>
          </p:cNvSpPr>
          <p:nvPr/>
        </p:nvSpPr>
        <p:spPr>
          <a:xfrm>
            <a:off x="2735640" y="4526643"/>
            <a:ext cx="1440846" cy="548822"/>
          </a:xfrm>
          <a:custGeom>
            <a:avLst/>
            <a:gdLst>
              <a:gd name="txL" fmla="*/ 761 w 21600"/>
              <a:gd name="txT" fmla="*/ 22454 h 21600"/>
              <a:gd name="txR" fmla="*/ 21069 w 21600"/>
              <a:gd name="txB" fmla="*/ 28282 h 21600"/>
            </a:gdLst>
            <a:ahLst/>
            <a:cxnLst>
              <a:cxn ang="0">
                <a:pos x="11164" y="21159"/>
              </a:cxn>
              <a:cxn ang="0">
                <a:pos x="11164" y="0"/>
              </a:cxn>
              <a:cxn ang="0">
                <a:pos x="0" y="10800"/>
              </a:cxn>
              <a:cxn ang="0">
                <a:pos x="21600" y="10800"/>
              </a:cxn>
            </a:cxnLst>
            <a:rect l="txL" t="txT" r="txR" b="txB"/>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endParaRPr lang="zh-CN" altLang="en-US" sz="143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23618" name="标题 623617"/>
          <p:cNvSpPr>
            <a:spLocks noGrp="1"/>
          </p:cNvSpPr>
          <p:nvPr>
            <p:ph type="title"/>
          </p:nvPr>
        </p:nvSpPr>
        <p:spPr>
          <a:ln/>
        </p:spPr>
        <p:txBody>
          <a:bodyPr lIns="95420" tIns="47709" rIns="95420" bIns="47709" anchor="ctr" anchorCtr="1"/>
          <a:p>
            <a:r>
              <a:rPr lang="zh-CN" altLang="en-US" dirty="0"/>
              <a:t> </a:t>
            </a:r>
            <a:endParaRPr lang="zh-CN" altLang="en-US" dirty="0"/>
          </a:p>
        </p:txBody>
      </p:sp>
      <p:sp>
        <p:nvSpPr>
          <p:cNvPr id="623619" name="文本占位符 623618"/>
          <p:cNvSpPr>
            <a:spLocks noGrp="1"/>
          </p:cNvSpPr>
          <p:nvPr>
            <p:ph type="body" idx="1"/>
          </p:nvPr>
        </p:nvSpPr>
        <p:spPr>
          <a:xfrm>
            <a:off x="1665212" y="1823357"/>
            <a:ext cx="8853714" cy="3094870"/>
          </a:xfrm>
          <a:ln/>
        </p:spPr>
        <p:txBody>
          <a:bodyPr lIns="95420" tIns="47709" rIns="95420" bIns="47709"/>
          <a:p>
            <a:pPr algn="ctr">
              <a:buNone/>
            </a:pPr>
            <a:r>
              <a:rPr lang="zh-CN" altLang="en-US" sz="7905" dirty="0">
                <a:solidFill>
                  <a:srgbClr val="FF3300"/>
                </a:solidFill>
                <a:ea typeface="华文行楷" panose="02010800040101010101" pitchFamily="2" charset="-122"/>
              </a:rPr>
              <a:t>有害物质</a:t>
            </a:r>
            <a:endParaRPr lang="zh-CN" altLang="en-US" sz="7905" dirty="0">
              <a:solidFill>
                <a:srgbClr val="FF3300"/>
              </a:solidFill>
              <a:ea typeface="华文行楷" panose="02010800040101010101" pitchFamily="2" charset="-122"/>
            </a:endParaRPr>
          </a:p>
          <a:p>
            <a:pPr algn="ctr">
              <a:buNone/>
            </a:pPr>
            <a:r>
              <a:rPr lang="zh-CN" altLang="en-US" sz="7905" dirty="0">
                <a:solidFill>
                  <a:srgbClr val="FF3300"/>
                </a:solidFill>
                <a:ea typeface="华文行楷" panose="02010800040101010101" pitchFamily="2" charset="-122"/>
              </a:rPr>
              <a:t>是有意添加的</a:t>
            </a:r>
            <a:endParaRPr lang="en-US" altLang="zh-CN" sz="7905">
              <a:solidFill>
                <a:srgbClr val="FF3300"/>
              </a:solidFill>
              <a:ea typeface="华文行楷" panose="0201080004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05280" name="标题 605279"/>
          <p:cNvSpPr>
            <a:spLocks noGrp="1"/>
          </p:cNvSpPr>
          <p:nvPr>
            <p:ph type="title"/>
          </p:nvPr>
        </p:nvSpPr>
        <p:spPr>
          <a:xfrm>
            <a:off x="1665212" y="273655"/>
            <a:ext cx="8853714" cy="754440"/>
          </a:xfrm>
          <a:ln/>
        </p:spPr>
        <p:txBody>
          <a:bodyPr lIns="95420" tIns="47709" rIns="95420" bIns="47709" anchor="ctr" anchorCtr="1"/>
          <a:p>
            <a:r>
              <a:rPr lang="zh-CN" altLang="en-US" sz="3430" dirty="0">
                <a:ea typeface="华文行楷" panose="02010800040101010101" pitchFamily="2" charset="-122"/>
              </a:rPr>
              <a:t>塑料和橡胶材料中禁用物质有意添加分析</a:t>
            </a:r>
            <a:endParaRPr lang="zh-CN" altLang="en-US" sz="3430" dirty="0">
              <a:ea typeface="华文行楷" panose="02010800040101010101" pitchFamily="2" charset="-122"/>
            </a:endParaRPr>
          </a:p>
        </p:txBody>
      </p:sp>
      <p:graphicFrame>
        <p:nvGraphicFramePr>
          <p:cNvPr id="605293" name="内容占位符 605292"/>
          <p:cNvGraphicFramePr/>
          <p:nvPr>
            <p:ph idx="1"/>
          </p:nvPr>
        </p:nvGraphicFramePr>
        <p:xfrm>
          <a:off x="1981200" y="892024"/>
          <a:ext cx="8533130" cy="4642485"/>
        </p:xfrm>
        <a:graphic>
          <a:graphicData uri="http://schemas.openxmlformats.org/drawingml/2006/table">
            <a:tbl>
              <a:tblPr/>
              <a:tblGrid>
                <a:gridCol w="1392555"/>
                <a:gridCol w="2413000"/>
                <a:gridCol w="4727575"/>
              </a:tblGrid>
              <a:tr h="68516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defTabSz="914400">
                        <a:buClrTx/>
                        <a:buSzTx/>
                        <a:buFontTx/>
                        <a:buNone/>
                      </a:pPr>
                      <a:r>
                        <a:rPr lang="zh-CN" altLang="en-US" sz="1525" dirty="0">
                          <a:latin typeface="宋体" panose="02010600030101010101" pitchFamily="2" charset="-122"/>
                          <a:cs typeface="Times New Roman" panose="02020603050405020304" pitchFamily="18" charset="0"/>
                        </a:rPr>
                        <a:t>材料 </a:t>
                      </a:r>
                      <a:r>
                        <a:rPr lang="en-US" altLang="zh-CN" sz="1525">
                          <a:latin typeface="宋体" panose="02010600030101010101" pitchFamily="2" charset="-122"/>
                          <a:cs typeface="Times New Roman" panose="02020603050405020304" pitchFamily="18" charset="0"/>
                        </a:rPr>
                        <a:t>Material</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用途 </a:t>
                      </a:r>
                      <a:r>
                        <a:rPr lang="en-US" altLang="zh-CN" sz="1525">
                          <a:latin typeface="宋体" panose="02010600030101010101" pitchFamily="2" charset="-122"/>
                        </a:rPr>
                        <a:t>Application </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禁用物质 </a:t>
                      </a:r>
                      <a:r>
                        <a:rPr lang="en-US" altLang="zh-CN" sz="1525">
                          <a:latin typeface="宋体" panose="02010600030101010101" pitchFamily="2" charset="-122"/>
                        </a:rPr>
                        <a:t>Restricted substance</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86435">
                <a:tc rowSpan="3">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eaLnBrk="0" fontAlgn="ctr" hangingPunct="0">
                        <a:buClrTx/>
                        <a:buSzTx/>
                        <a:buFontTx/>
                        <a:buNone/>
                      </a:pPr>
                      <a:r>
                        <a:rPr lang="zh-CN" altLang="en-US" sz="1525" b="1" dirty="0">
                          <a:latin typeface="宋体" panose="02010600030101010101" pitchFamily="2" charset="-122"/>
                          <a:cs typeface="Times New Roman" panose="02020603050405020304" pitchFamily="18" charset="0"/>
                        </a:rPr>
                        <a:t>塑料</a:t>
                      </a:r>
                      <a:r>
                        <a:rPr lang="en-US" altLang="zh-CN" sz="1525" b="1">
                          <a:latin typeface="宋体" panose="02010600030101010101" pitchFamily="2" charset="-122"/>
                          <a:cs typeface="Times New Roman" panose="02020603050405020304" pitchFamily="18" charset="0"/>
                        </a:rPr>
                        <a:t>Plastic</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塑料阻燃剂</a:t>
                      </a:r>
                      <a:r>
                        <a:rPr lang="en-US" altLang="zh-CN" sz="1525">
                          <a:latin typeface="宋体" panose="02010600030101010101" pitchFamily="2" charset="-122"/>
                          <a:cs typeface="Times New Roman" panose="02020603050405020304" pitchFamily="18" charset="0"/>
                        </a:rPr>
                        <a:t>Flame retardant </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en-US" altLang="zh-CN" sz="1525">
                          <a:latin typeface="宋体" panose="02010600030101010101" pitchFamily="2" charset="-122"/>
                          <a:cs typeface="Times New Roman" panose="02020603050405020304" pitchFamily="18" charset="0"/>
                        </a:rPr>
                        <a:t>PBB</a:t>
                      </a:r>
                      <a:r>
                        <a:rPr lang="zh-CN" altLang="en-US" sz="1525" dirty="0">
                          <a:latin typeface="宋体" panose="02010600030101010101" pitchFamily="2" charset="-122"/>
                          <a:cs typeface="Times New Roman" panose="02020603050405020304" pitchFamily="18" charset="0"/>
                        </a:rPr>
                        <a:t>、</a:t>
                      </a:r>
                      <a:r>
                        <a:rPr lang="en-US" altLang="zh-CN" sz="1525">
                          <a:latin typeface="宋体" panose="02010600030101010101" pitchFamily="2" charset="-122"/>
                          <a:cs typeface="Times New Roman" panose="02020603050405020304" pitchFamily="18" charset="0"/>
                        </a:rPr>
                        <a:t>PBDE</a:t>
                      </a:r>
                      <a:r>
                        <a:rPr lang="zh-CN" altLang="en-US" sz="1525" dirty="0">
                          <a:latin typeface="宋体" panose="02010600030101010101" pitchFamily="2" charset="-122"/>
                          <a:cs typeface="Times New Roman" panose="02020603050405020304" pitchFamily="18" charset="0"/>
                        </a:rPr>
                        <a:t>、短锁型氯化石蜡</a:t>
                      </a:r>
                      <a:r>
                        <a:rPr lang="en-US" altLang="zh-CN" sz="1525" dirty="0" err="1">
                          <a:latin typeface="宋体" panose="02010600030101010101" pitchFamily="2" charset="-122"/>
                          <a:cs typeface="Times New Roman" panose="02020603050405020304" pitchFamily="18" charset="0"/>
                        </a:rPr>
                        <a:t>Alkanes</a:t>
                      </a:r>
                      <a:r>
                        <a:rPr lang="en-US" altLang="zh-CN" sz="1525">
                          <a:latin typeface="宋体" panose="02010600030101010101" pitchFamily="2" charset="-122"/>
                          <a:cs typeface="Times New Roman" panose="02020603050405020304" pitchFamily="18" charset="0"/>
                        </a:rPr>
                        <a:t>, C10-13, </a:t>
                      </a:r>
                      <a:r>
                        <a:rPr lang="en-US" altLang="zh-CN" sz="1525" dirty="0" err="1">
                          <a:latin typeface="宋体" panose="02010600030101010101" pitchFamily="2" charset="-122"/>
                          <a:cs typeface="Times New Roman" panose="02020603050405020304" pitchFamily="18" charset="0"/>
                        </a:rPr>
                        <a:t>chloro</a:t>
                      </a:r>
                      <a:r>
                        <a:rPr lang="en-US" altLang="zh-CN" sz="1525">
                          <a:latin typeface="宋体" panose="02010600030101010101" pitchFamily="2" charset="-122"/>
                          <a:cs typeface="Times New Roman" panose="02020603050405020304" pitchFamily="18" charset="0"/>
                        </a:rPr>
                        <a:t> (Short Chain Chlorinated </a:t>
                      </a:r>
                      <a:r>
                        <a:rPr lang="en-US" altLang="zh-CN" sz="1525" dirty="0" err="1">
                          <a:latin typeface="宋体" panose="02010600030101010101" pitchFamily="2" charset="-122"/>
                          <a:cs typeface="Times New Roman" panose="02020603050405020304" pitchFamily="18" charset="0"/>
                        </a:rPr>
                        <a:t>Paraffins</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00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cs typeface="Times New Roman" panose="02020603050405020304" pitchFamily="18" charset="0"/>
                        </a:rPr>
                        <a:t>塑料稳定剂</a:t>
                      </a:r>
                      <a:r>
                        <a:rPr lang="en-US" altLang="zh-CN" sz="1525">
                          <a:latin typeface="宋体" panose="02010600030101010101" pitchFamily="2" charset="-122"/>
                          <a:cs typeface="Times New Roman" panose="02020603050405020304" pitchFamily="18" charset="0"/>
                        </a:rPr>
                        <a:t>Stabilizer</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铅及其化合物</a:t>
                      </a:r>
                      <a:r>
                        <a:rPr lang="en-US" altLang="zh-CN" sz="1525">
                          <a:latin typeface="宋体" panose="02010600030101010101" pitchFamily="2" charset="-122"/>
                          <a:cs typeface="Times New Roman" panose="02020603050405020304" pitchFamily="18" charset="0"/>
                        </a:rPr>
                        <a:t>Lead and its compounds</a:t>
                      </a:r>
                      <a:r>
                        <a:rPr lang="zh-CN" altLang="en-US" sz="1525" dirty="0">
                          <a:latin typeface="宋体" panose="02010600030101010101" pitchFamily="2" charset="-122"/>
                          <a:cs typeface="Times New Roman" panose="02020603050405020304" pitchFamily="18" charset="0"/>
                        </a:rPr>
                        <a:t>、</a:t>
                      </a:r>
                      <a:endParaRPr lang="zh-CN" altLang="en-US" sz="1525" dirty="0">
                        <a:latin typeface="宋体" panose="02010600030101010101" pitchFamily="2" charset="-122"/>
                        <a:cs typeface="Times New Roman" panose="02020603050405020304" pitchFamily="18" charset="0"/>
                      </a:endParaRPr>
                    </a:p>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镉及其化合物</a:t>
                      </a:r>
                      <a:r>
                        <a:rPr lang="en-US" altLang="zh-CN" sz="1525">
                          <a:latin typeface="宋体" panose="02010600030101010101" pitchFamily="2" charset="-122"/>
                          <a:cs typeface="Times New Roman" panose="02020603050405020304" pitchFamily="18" charset="0"/>
                        </a:rPr>
                        <a:t>Cadmium and its compounds</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7073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电缆护套（</a:t>
                      </a:r>
                      <a:r>
                        <a:rPr lang="en-US" altLang="zh-CN" sz="1525">
                          <a:latin typeface="宋体" panose="02010600030101010101" pitchFamily="2" charset="-122"/>
                          <a:cs typeface="Times New Roman" panose="02020603050405020304" pitchFamily="18" charset="0"/>
                        </a:rPr>
                        <a:t>PVC</a:t>
                      </a:r>
                      <a:r>
                        <a:rPr lang="zh-CN" altLang="en-US" sz="1525" dirty="0">
                          <a:latin typeface="宋体" panose="02010600030101010101" pitchFamily="2" charset="-122"/>
                          <a:cs typeface="Times New Roman" panose="02020603050405020304" pitchFamily="18" charset="0"/>
                        </a:rPr>
                        <a:t>材质）增塑剂</a:t>
                      </a:r>
                      <a:r>
                        <a:rPr lang="en-US" altLang="zh-CN" sz="1525">
                          <a:latin typeface="宋体" panose="02010600030101010101" pitchFamily="2" charset="-122"/>
                          <a:cs typeface="Times New Roman" panose="02020603050405020304" pitchFamily="18" charset="0"/>
                        </a:rPr>
                        <a:t>Plasticizer of PVC</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单甲基－四氯二苯基甲烷 </a:t>
                      </a:r>
                      <a:r>
                        <a:rPr lang="en-US" altLang="zh-CN" sz="1525" dirty="0" err="1">
                          <a:latin typeface="宋体" panose="02010600030101010101" pitchFamily="2" charset="-122"/>
                          <a:cs typeface="Times New Roman" panose="02020603050405020304" pitchFamily="18" charset="0"/>
                        </a:rPr>
                        <a:t>Monomethyl</a:t>
                      </a:r>
                      <a:r>
                        <a:rPr lang="en-US" altLang="zh-CN" sz="1525">
                          <a:latin typeface="宋体" panose="02010600030101010101" pitchFamily="2" charset="-122"/>
                          <a:cs typeface="Times New Roman" panose="02020603050405020304" pitchFamily="18" charset="0"/>
                        </a:rPr>
                        <a:t> – </a:t>
                      </a:r>
                      <a:r>
                        <a:rPr lang="en-US" altLang="zh-CN" sz="1525" dirty="0" err="1">
                          <a:latin typeface="宋体" panose="02010600030101010101" pitchFamily="2" charset="-122"/>
                          <a:cs typeface="Times New Roman" panose="02020603050405020304" pitchFamily="18" charset="0"/>
                        </a:rPr>
                        <a:t>tetrachlorodiphenyl</a:t>
                      </a:r>
                      <a:r>
                        <a:rPr lang="en-US" altLang="zh-CN" sz="1525">
                          <a:latin typeface="宋体" panose="02010600030101010101" pitchFamily="2" charset="-122"/>
                          <a:cs typeface="Times New Roman" panose="02020603050405020304" pitchFamily="18" charset="0"/>
                        </a:rPr>
                        <a:t> methane </a:t>
                      </a:r>
                      <a:r>
                        <a:rPr lang="zh-CN" altLang="en-US" sz="1525" dirty="0">
                          <a:latin typeface="宋体" panose="02010600030101010101" pitchFamily="2" charset="-122"/>
                          <a:cs typeface="Times New Roman" panose="02020603050405020304" pitchFamily="18" charset="0"/>
                        </a:rPr>
                        <a:t>、单甲基－二氯－二苯甲烷 </a:t>
                      </a:r>
                      <a:r>
                        <a:rPr lang="en-US" altLang="zh-CN" sz="1525" dirty="0" err="1">
                          <a:latin typeface="宋体" panose="02010600030101010101" pitchFamily="2" charset="-122"/>
                          <a:cs typeface="Times New Roman" panose="02020603050405020304" pitchFamily="18" charset="0"/>
                        </a:rPr>
                        <a:t>Monomethyl-dichloro-diphenyl</a:t>
                      </a:r>
                      <a:r>
                        <a:rPr lang="en-US" altLang="zh-CN" sz="1525">
                          <a:latin typeface="宋体" panose="02010600030101010101" pitchFamily="2" charset="-122"/>
                          <a:cs typeface="Times New Roman" panose="02020603050405020304" pitchFamily="18" charset="0"/>
                        </a:rPr>
                        <a:t> methane</a:t>
                      </a:r>
                      <a:r>
                        <a:rPr lang="zh-CN" altLang="en-US" sz="1525" dirty="0">
                          <a:latin typeface="宋体" panose="02010600030101010101" pitchFamily="2" charset="-122"/>
                          <a:cs typeface="Times New Roman" panose="02020603050405020304" pitchFamily="18" charset="0"/>
                        </a:rPr>
                        <a:t>、多氯联苯及其衍生物（</a:t>
                      </a:r>
                      <a:r>
                        <a:rPr lang="en-US" altLang="zh-CN" sz="1525">
                          <a:latin typeface="宋体" panose="02010600030101010101" pitchFamily="2" charset="-122"/>
                          <a:cs typeface="Times New Roman" panose="02020603050405020304" pitchFamily="18" charset="0"/>
                        </a:rPr>
                        <a:t>PCBs)  </a:t>
                      </a:r>
                      <a:r>
                        <a:rPr lang="en-US" altLang="zh-CN" sz="1525" dirty="0" err="1">
                          <a:latin typeface="宋体" panose="02010600030101010101" pitchFamily="2" charset="-122"/>
                          <a:cs typeface="Times New Roman" panose="02020603050405020304" pitchFamily="18" charset="0"/>
                        </a:rPr>
                        <a:t>Polychlorobiphenyls</a:t>
                      </a:r>
                      <a:r>
                        <a:rPr lang="en-US" altLang="zh-CN" sz="1525">
                          <a:latin typeface="宋体" panose="02010600030101010101" pitchFamily="2" charset="-122"/>
                          <a:cs typeface="Times New Roman" panose="02020603050405020304" pitchFamily="18" charset="0"/>
                        </a:rPr>
                        <a:t> and derivatives</a:t>
                      </a:r>
                      <a:r>
                        <a:rPr lang="zh-CN" altLang="en-US" sz="1525" dirty="0">
                          <a:latin typeface="宋体" panose="02010600030101010101" pitchFamily="2" charset="-122"/>
                          <a:cs typeface="Times New Roman" panose="02020603050405020304" pitchFamily="18" charset="0"/>
                        </a:rPr>
                        <a:t>、多氯三联苯及其衍生物</a:t>
                      </a:r>
                      <a:r>
                        <a:rPr lang="en-US" altLang="zh-CN" sz="1525">
                          <a:latin typeface="宋体" panose="02010600030101010101" pitchFamily="2" charset="-122"/>
                          <a:cs typeface="Times New Roman" panose="02020603050405020304" pitchFamily="18" charset="0"/>
                        </a:rPr>
                        <a:t>(</a:t>
                      </a:r>
                      <a:r>
                        <a:rPr lang="en-US" altLang="zh-CN" sz="1525" dirty="0" err="1">
                          <a:latin typeface="宋体" panose="02010600030101010101" pitchFamily="2" charset="-122"/>
                          <a:cs typeface="Times New Roman" panose="02020603050405020304" pitchFamily="18" charset="0"/>
                        </a:rPr>
                        <a:t>PCTs</a:t>
                      </a:r>
                      <a:r>
                        <a:rPr lang="en-US" altLang="zh-CN" sz="1525">
                          <a:latin typeface="宋体" panose="02010600030101010101" pitchFamily="2" charset="-122"/>
                          <a:cs typeface="Times New Roman" panose="02020603050405020304" pitchFamily="18" charset="0"/>
                        </a:rPr>
                        <a:t>)  </a:t>
                      </a:r>
                      <a:r>
                        <a:rPr lang="en-US" altLang="zh-CN" sz="1525" dirty="0" err="1">
                          <a:latin typeface="宋体" panose="02010600030101010101" pitchFamily="2" charset="-122"/>
                          <a:cs typeface="Times New Roman" panose="02020603050405020304" pitchFamily="18" charset="0"/>
                        </a:rPr>
                        <a:t>Polychloroterphenyls</a:t>
                      </a:r>
                      <a:r>
                        <a:rPr lang="en-US" altLang="zh-CN" sz="1525">
                          <a:latin typeface="宋体" panose="02010600030101010101" pitchFamily="2" charset="-122"/>
                          <a:cs typeface="Times New Roman" panose="02020603050405020304" pitchFamily="18" charset="0"/>
                        </a:rPr>
                        <a:t> and derivatives</a:t>
                      </a:r>
                      <a:r>
                        <a:rPr lang="zh-CN" altLang="en-US" sz="1525" dirty="0">
                          <a:latin typeface="宋体" panose="02010600030101010101" pitchFamily="2" charset="-122"/>
                          <a:cs typeface="Times New Roman" panose="02020603050405020304" pitchFamily="18" charset="0"/>
                        </a:rPr>
                        <a:t>、多氯化萘类</a:t>
                      </a:r>
                      <a:r>
                        <a:rPr lang="en-US" altLang="zh-CN" sz="1525">
                          <a:latin typeface="宋体" panose="02010600030101010101" pitchFamily="2" charset="-122"/>
                          <a:cs typeface="Times New Roman" panose="02020603050405020304" pitchFamily="18" charset="0"/>
                        </a:rPr>
                        <a:t>(</a:t>
                      </a:r>
                      <a:r>
                        <a:rPr lang="zh-CN" altLang="en-US" sz="1525" dirty="0">
                          <a:latin typeface="宋体" panose="02010600030101010101" pitchFamily="2" charset="-122"/>
                          <a:cs typeface="Times New Roman" panose="02020603050405020304" pitchFamily="18" charset="0"/>
                        </a:rPr>
                        <a:t>氯数</a:t>
                      </a:r>
                      <a:r>
                        <a:rPr lang="en-US" altLang="zh-CN" sz="1525">
                          <a:latin typeface="宋体" panose="02010600030101010101" pitchFamily="2" charset="-122"/>
                          <a:cs typeface="Times New Roman" panose="02020603050405020304" pitchFamily="18" charset="0"/>
                        </a:rPr>
                        <a:t>3</a:t>
                      </a:r>
                      <a:r>
                        <a:rPr lang="zh-CN" altLang="en-US" sz="1525" dirty="0">
                          <a:latin typeface="宋体" panose="02010600030101010101" pitchFamily="2" charset="-122"/>
                          <a:cs typeface="Times New Roman" panose="02020603050405020304" pitchFamily="18" charset="0"/>
                        </a:rPr>
                        <a:t>以上</a:t>
                      </a:r>
                      <a:r>
                        <a:rPr lang="en-US" altLang="zh-CN" sz="1525">
                          <a:latin typeface="宋体" panose="02010600030101010101" pitchFamily="2" charset="-122"/>
                          <a:cs typeface="Times New Roman" panose="02020603050405020304" pitchFamily="18" charset="0"/>
                        </a:rPr>
                        <a:t>)polychlorinated </a:t>
                      </a:r>
                      <a:r>
                        <a:rPr lang="en-US" altLang="zh-CN" sz="1525" dirty="0" err="1">
                          <a:latin typeface="宋体" panose="02010600030101010101" pitchFamily="2" charset="-122"/>
                          <a:cs typeface="Times New Roman" panose="02020603050405020304" pitchFamily="18" charset="0"/>
                        </a:rPr>
                        <a:t>naphthalenes(more</a:t>
                      </a:r>
                      <a:r>
                        <a:rPr lang="en-US" altLang="zh-CN" sz="1525">
                          <a:latin typeface="宋体" panose="02010600030101010101" pitchFamily="2" charset="-122"/>
                          <a:cs typeface="Times New Roman" panose="02020603050405020304" pitchFamily="18" charset="0"/>
                        </a:rPr>
                        <a:t> than 3 chlorine atoms)</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007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eaLnBrk="0" fontAlgn="ctr" hangingPunct="0">
                        <a:buClrTx/>
                        <a:buSzTx/>
                        <a:buFontTx/>
                        <a:buNone/>
                      </a:pPr>
                      <a:r>
                        <a:rPr lang="zh-CN" altLang="en-US" sz="1525" b="1" dirty="0">
                          <a:latin typeface="宋体" panose="02010600030101010101" pitchFamily="2" charset="-122"/>
                          <a:cs typeface="Times New Roman" panose="02020603050405020304" pitchFamily="18" charset="0"/>
                        </a:rPr>
                        <a:t>橡胶</a:t>
                      </a:r>
                      <a:r>
                        <a:rPr lang="en-US" altLang="zh-CN" sz="1525" b="1">
                          <a:latin typeface="宋体" panose="02010600030101010101" pitchFamily="2" charset="-122"/>
                          <a:cs typeface="Times New Roman" panose="02020603050405020304" pitchFamily="18" charset="0"/>
                        </a:rPr>
                        <a:t>Rubber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cs typeface="Times New Roman" panose="02020603050405020304" pitchFamily="18" charset="0"/>
                        </a:rPr>
                        <a:t>橡胶硬化剂</a:t>
                      </a:r>
                      <a:r>
                        <a:rPr lang="en-US" altLang="zh-CN" sz="1525">
                          <a:latin typeface="宋体" panose="02010600030101010101" pitchFamily="2" charset="-122"/>
                          <a:cs typeface="Times New Roman" panose="02020603050405020304" pitchFamily="18" charset="0"/>
                        </a:rPr>
                        <a:t>Hardener</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铅及其化合物</a:t>
                      </a:r>
                      <a:r>
                        <a:rPr lang="en-US" altLang="zh-CN" sz="1525">
                          <a:latin typeface="宋体" panose="02010600030101010101" pitchFamily="2" charset="-122"/>
                          <a:cs typeface="Times New Roman" panose="02020603050405020304" pitchFamily="18" charset="0"/>
                        </a:rPr>
                        <a:t>Lead and its compounds</a:t>
                      </a:r>
                      <a:r>
                        <a:rPr lang="zh-CN" altLang="en-US" sz="1525" dirty="0">
                          <a:latin typeface="宋体" panose="02010600030101010101" pitchFamily="2" charset="-122"/>
                          <a:cs typeface="Times New Roman" panose="02020603050405020304" pitchFamily="18" charset="0"/>
                        </a:rPr>
                        <a:t>、</a:t>
                      </a:r>
                      <a:endParaRPr lang="zh-CN" altLang="en-US" sz="1525" dirty="0">
                        <a:latin typeface="宋体" panose="02010600030101010101" pitchFamily="2" charset="-122"/>
                        <a:cs typeface="Times New Roman" panose="02020603050405020304" pitchFamily="18" charset="0"/>
                      </a:endParaRPr>
                    </a:p>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镉及其化合物</a:t>
                      </a:r>
                      <a:r>
                        <a:rPr lang="en-US" altLang="zh-CN" sz="1525">
                          <a:latin typeface="宋体" panose="02010600030101010101" pitchFamily="2" charset="-122"/>
                          <a:cs typeface="Times New Roman" panose="02020603050405020304" pitchFamily="18" charset="0"/>
                        </a:rPr>
                        <a:t>Cadmium and its compounds</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08385" name="标题 608384"/>
          <p:cNvSpPr>
            <a:spLocks noGrp="1"/>
          </p:cNvSpPr>
          <p:nvPr>
            <p:ph type="title"/>
          </p:nvPr>
        </p:nvSpPr>
        <p:spPr>
          <a:xfrm>
            <a:off x="1665212" y="273655"/>
            <a:ext cx="8853714" cy="823988"/>
          </a:xfrm>
          <a:ln/>
        </p:spPr>
        <p:txBody>
          <a:bodyPr lIns="95420" tIns="47709" rIns="95420" bIns="47709" anchor="ctr" anchorCtr="1"/>
          <a:p>
            <a:r>
              <a:rPr lang="zh-CN" altLang="en-US" sz="3430" dirty="0">
                <a:ea typeface="华文行楷" panose="02010800040101010101" pitchFamily="2" charset="-122"/>
              </a:rPr>
              <a:t>金属、玻璃和陶瓷材料中禁用物质有意添加分析</a:t>
            </a:r>
            <a:endParaRPr lang="zh-CN" altLang="en-US" sz="3430" dirty="0">
              <a:ea typeface="华文行楷" panose="02010800040101010101" pitchFamily="2" charset="-122"/>
            </a:endParaRPr>
          </a:p>
        </p:txBody>
      </p:sp>
      <p:graphicFrame>
        <p:nvGraphicFramePr>
          <p:cNvPr id="608394" name="内容占位符 608393"/>
          <p:cNvGraphicFramePr/>
          <p:nvPr>
            <p:ph idx="1"/>
          </p:nvPr>
        </p:nvGraphicFramePr>
        <p:xfrm>
          <a:off x="1878391" y="1440846"/>
          <a:ext cx="8533130" cy="4241800"/>
        </p:xfrm>
        <a:graphic>
          <a:graphicData uri="http://schemas.openxmlformats.org/drawingml/2006/table">
            <a:tbl>
              <a:tblPr/>
              <a:tblGrid>
                <a:gridCol w="1392555"/>
                <a:gridCol w="2892425"/>
                <a:gridCol w="4248150"/>
              </a:tblGrid>
              <a:tr h="635000">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eaLnBrk="0" fontAlgn="ctr" hangingPunct="0">
                        <a:buClrTx/>
                        <a:buSzTx/>
                        <a:buFontTx/>
                        <a:buNone/>
                      </a:pPr>
                      <a:r>
                        <a:rPr lang="zh-CN" altLang="en-US" sz="1525" dirty="0">
                          <a:latin typeface="宋体" panose="02010600030101010101" pitchFamily="2" charset="-122"/>
                        </a:rPr>
                        <a:t>材料</a:t>
                      </a:r>
                      <a:endParaRPr lang="zh-CN" altLang="en-US" sz="1525" dirty="0">
                        <a:latin typeface="宋体" panose="02010600030101010101" pitchFamily="2" charset="-122"/>
                      </a:endParaRPr>
                    </a:p>
                    <a:p>
                      <a:pPr marL="0" lvl="0" indent="0" algn="ctr" eaLnBrk="0" fontAlgn="ctr" hangingPunct="0">
                        <a:buClrTx/>
                        <a:buSzTx/>
                        <a:buFontTx/>
                        <a:buNone/>
                      </a:pPr>
                      <a:r>
                        <a:rPr lang="en-US" altLang="zh-CN" sz="1525">
                          <a:latin typeface="宋体" panose="02010600030101010101" pitchFamily="2" charset="-122"/>
                        </a:rPr>
                        <a:t>Material</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用途 </a:t>
                      </a:r>
                      <a:r>
                        <a:rPr lang="en-US" altLang="zh-CN" sz="1525">
                          <a:latin typeface="宋体" panose="02010600030101010101" pitchFamily="2" charset="-122"/>
                        </a:rPr>
                        <a:t>Application </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禁用物质 </a:t>
                      </a:r>
                      <a:r>
                        <a:rPr lang="en-US" altLang="zh-CN" sz="1525">
                          <a:latin typeface="宋体" panose="02010600030101010101" pitchFamily="2" charset="-122"/>
                        </a:rPr>
                        <a:t>Restricted substance</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rowSpan="4">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eaLnBrk="0" fontAlgn="ctr" hangingPunct="0">
                        <a:buClrTx/>
                        <a:buSzTx/>
                        <a:buFontTx/>
                        <a:buNone/>
                      </a:pPr>
                      <a:r>
                        <a:rPr lang="zh-CN" altLang="en-US" sz="1525" b="1" dirty="0">
                          <a:latin typeface="宋体" panose="02010600030101010101" pitchFamily="2" charset="-122"/>
                        </a:rPr>
                        <a:t>金属</a:t>
                      </a:r>
                      <a:r>
                        <a:rPr lang="en-US" altLang="zh-CN" sz="1525" b="1">
                          <a:latin typeface="宋体" panose="02010600030101010101" pitchFamily="2" charset="-122"/>
                        </a:rPr>
                        <a:t>Metal</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金属材料防腐蚀镀层</a:t>
                      </a:r>
                      <a:r>
                        <a:rPr lang="en-US" altLang="zh-CN" sz="1525" b="1">
                          <a:latin typeface="宋体" panose="02010600030101010101" pitchFamily="2" charset="-122"/>
                          <a:cs typeface="Times New Roman" panose="02020603050405020304" pitchFamily="18" charset="0"/>
                        </a:rPr>
                        <a:t>Corrosion preventive </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b="1" dirty="0">
                          <a:latin typeface="宋体" panose="02010600030101010101" pitchFamily="2" charset="-122"/>
                        </a:rPr>
                        <a:t>六价铬化合物</a:t>
                      </a:r>
                      <a:r>
                        <a:rPr lang="en-US" altLang="zh-CN" sz="1525" b="1" dirty="0" err="1">
                          <a:latin typeface="宋体" panose="02010600030101010101" pitchFamily="2" charset="-122"/>
                        </a:rPr>
                        <a:t>Hexavalent</a:t>
                      </a:r>
                      <a:r>
                        <a:rPr lang="en-US" altLang="zh-CN" sz="1525" b="1">
                          <a:latin typeface="宋体" panose="02010600030101010101" pitchFamily="2" charset="-122"/>
                        </a:rPr>
                        <a:t> chromium </a:t>
                      </a:r>
                      <a:r>
                        <a:rPr lang="en-US" altLang="zh-CN" sz="1525" b="1">
                          <a:latin typeface="Times New Roman" panose="02020603050405020304" pitchFamily="18" charset="0"/>
                          <a:cs typeface="Times New Roman" panose="02020603050405020304" pitchFamily="18" charset="0"/>
                        </a:rPr>
                        <a:t>compounds</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956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焊锡组分</a:t>
                      </a:r>
                      <a:r>
                        <a:rPr lang="en-US" altLang="zh-CN" sz="1525" b="1">
                          <a:latin typeface="宋体" panose="02010600030101010101" pitchFamily="2" charset="-122"/>
                          <a:cs typeface="Times New Roman" panose="02020603050405020304" pitchFamily="18" charset="0"/>
                        </a:rPr>
                        <a:t>Component of solder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b="1" dirty="0">
                          <a:latin typeface="宋体" panose="02010600030101010101" pitchFamily="2" charset="-122"/>
                        </a:rPr>
                        <a:t>铅</a:t>
                      </a:r>
                      <a:r>
                        <a:rPr lang="en-US" altLang="zh-CN" sz="1525" b="1">
                          <a:latin typeface="宋体" panose="02010600030101010101" pitchFamily="2" charset="-122"/>
                        </a:rPr>
                        <a:t>Lead</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05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合金组分</a:t>
                      </a:r>
                      <a:r>
                        <a:rPr lang="en-US" altLang="zh-CN" sz="1525" b="1">
                          <a:latin typeface="宋体" panose="02010600030101010101" pitchFamily="2" charset="-122"/>
                          <a:cs typeface="Times New Roman" panose="02020603050405020304" pitchFamily="18" charset="0"/>
                        </a:rPr>
                        <a:t>Component of alloy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b="1" dirty="0">
                          <a:latin typeface="宋体" panose="02010600030101010101" pitchFamily="2" charset="-122"/>
                        </a:rPr>
                        <a:t>铅</a:t>
                      </a:r>
                      <a:r>
                        <a:rPr lang="en-US" altLang="zh-CN" sz="1525" b="1">
                          <a:latin typeface="宋体" panose="02010600030101010101" pitchFamily="2" charset="-122"/>
                        </a:rPr>
                        <a:t>Lead</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电器接点组分</a:t>
                      </a:r>
                      <a:r>
                        <a:rPr lang="en-US" altLang="zh-CN" sz="1525" b="1">
                          <a:latin typeface="宋体" panose="02010600030101010101" pitchFamily="2" charset="-122"/>
                          <a:cs typeface="Times New Roman" panose="02020603050405020304" pitchFamily="18" charset="0"/>
                        </a:rPr>
                        <a:t>Component of Electric Contacts </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b="1" dirty="0">
                          <a:latin typeface="宋体" panose="02010600030101010101" pitchFamily="2" charset="-122"/>
                        </a:rPr>
                        <a:t>汞</a:t>
                      </a:r>
                      <a:r>
                        <a:rPr lang="en-US" altLang="zh-CN" sz="1525" b="1">
                          <a:latin typeface="宋体" panose="02010600030101010101" pitchFamily="2" charset="-122"/>
                        </a:rPr>
                        <a:t>Hg</a:t>
                      </a:r>
                      <a:r>
                        <a:rPr lang="zh-CN" altLang="en-US" sz="1525" b="1" dirty="0">
                          <a:latin typeface="宋体" panose="02010600030101010101" pitchFamily="2" charset="-122"/>
                        </a:rPr>
                        <a:t>、镉</a:t>
                      </a:r>
                      <a:r>
                        <a:rPr lang="en-US" altLang="zh-CN" sz="1525" b="1">
                          <a:latin typeface="宋体" panose="02010600030101010101" pitchFamily="2" charset="-122"/>
                        </a:rPr>
                        <a:t>Cadmium</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63905">
                <a:tc rowSpan="2">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玻璃</a:t>
                      </a:r>
                      <a:r>
                        <a:rPr lang="en-US" altLang="zh-CN" sz="1525" b="1">
                          <a:latin typeface="宋体" panose="02010600030101010101" pitchFamily="2" charset="-122"/>
                          <a:cs typeface="Times New Roman" panose="02020603050405020304" pitchFamily="18" charset="0"/>
                        </a:rPr>
                        <a:t>Glass</a:t>
                      </a:r>
                      <a:r>
                        <a:rPr lang="zh-CN" altLang="en-US" sz="1525" b="1" dirty="0">
                          <a:latin typeface="宋体" panose="02010600030101010101" pitchFamily="2" charset="-122"/>
                          <a:cs typeface="Times New Roman" panose="02020603050405020304" pitchFamily="18" charset="0"/>
                        </a:rPr>
                        <a:t>、陶瓷</a:t>
                      </a:r>
                      <a:r>
                        <a:rPr lang="en-US" altLang="zh-CN" sz="1525" b="1">
                          <a:latin typeface="宋体" panose="02010600030101010101" pitchFamily="2" charset="-122"/>
                          <a:cs typeface="Times New Roman" panose="02020603050405020304" pitchFamily="18" charset="0"/>
                        </a:rPr>
                        <a:t>china</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玻璃显色剂</a:t>
                      </a:r>
                      <a:r>
                        <a:rPr lang="en-US" altLang="zh-CN" sz="1525" b="1" dirty="0" err="1">
                          <a:latin typeface="宋体" panose="02010600030101010101" pitchFamily="2" charset="-122"/>
                          <a:cs typeface="Times New Roman" panose="02020603050405020304" pitchFamily="18" charset="0"/>
                        </a:rPr>
                        <a:t>colour</a:t>
                      </a:r>
                      <a:r>
                        <a:rPr lang="en-US" altLang="zh-CN" sz="1525" b="1">
                          <a:latin typeface="宋体" panose="02010600030101010101" pitchFamily="2" charset="-122"/>
                          <a:cs typeface="Times New Roman" panose="02020603050405020304" pitchFamily="18" charset="0"/>
                        </a:rPr>
                        <a:t> developing reagent of glass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b="1" dirty="0">
                          <a:latin typeface="宋体" panose="02010600030101010101" pitchFamily="2" charset="-122"/>
                        </a:rPr>
                        <a:t>铅</a:t>
                      </a:r>
                      <a:r>
                        <a:rPr lang="en-US" altLang="zh-CN" sz="1525" b="1">
                          <a:latin typeface="宋体" panose="02010600030101010101" pitchFamily="2" charset="-122"/>
                        </a:rPr>
                        <a:t>Lead</a:t>
                      </a:r>
                      <a:r>
                        <a:rPr lang="zh-CN" altLang="en-US" sz="1525" b="1" dirty="0">
                          <a:latin typeface="宋体" panose="02010600030101010101" pitchFamily="2" charset="-122"/>
                        </a:rPr>
                        <a:t>、镉</a:t>
                      </a:r>
                      <a:r>
                        <a:rPr lang="en-US" altLang="zh-CN" sz="1525" b="1">
                          <a:latin typeface="宋体" panose="02010600030101010101" pitchFamily="2" charset="-122"/>
                        </a:rPr>
                        <a:t>Cadmium</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92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陶瓷组分</a:t>
                      </a:r>
                      <a:r>
                        <a:rPr lang="en-US" altLang="zh-CN" sz="1525" b="1">
                          <a:latin typeface="宋体" panose="02010600030101010101" pitchFamily="2" charset="-122"/>
                          <a:cs typeface="Times New Roman" panose="02020603050405020304" pitchFamily="18" charset="0"/>
                        </a:rPr>
                        <a:t>Component of china</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b="1" dirty="0">
                          <a:latin typeface="宋体" panose="02010600030101010101" pitchFamily="2" charset="-122"/>
                        </a:rPr>
                        <a:t>铅</a:t>
                      </a:r>
                      <a:r>
                        <a:rPr lang="en-US" altLang="zh-CN" sz="1525" b="1">
                          <a:latin typeface="宋体" panose="02010600030101010101" pitchFamily="2" charset="-122"/>
                        </a:rPr>
                        <a:t>Lead</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32834" name="标题 632833"/>
          <p:cNvSpPr>
            <a:spLocks noGrp="1"/>
          </p:cNvSpPr>
          <p:nvPr>
            <p:ph type="title"/>
          </p:nvPr>
        </p:nvSpPr>
        <p:spPr>
          <a:ln/>
        </p:spPr>
        <p:txBody>
          <a:bodyPr lIns="95420" tIns="47709" rIns="95420" bIns="47709" anchor="ctr" anchorCtr="1"/>
          <a:p>
            <a:r>
              <a:rPr lang="zh-CN" altLang="en-US" sz="5335" b="1" dirty="0"/>
              <a:t>目         录</a:t>
            </a:r>
            <a:endParaRPr lang="zh-CN" altLang="en-US" sz="5335" b="1" dirty="0"/>
          </a:p>
        </p:txBody>
      </p:sp>
      <p:sp>
        <p:nvSpPr>
          <p:cNvPr id="632835" name="文本占位符 632834"/>
          <p:cNvSpPr>
            <a:spLocks noGrp="1"/>
          </p:cNvSpPr>
          <p:nvPr>
            <p:ph type="body" idx="1"/>
          </p:nvPr>
        </p:nvSpPr>
        <p:spPr>
          <a:xfrm>
            <a:off x="4723796" y="1641929"/>
            <a:ext cx="4458607" cy="4529667"/>
          </a:xfrm>
          <a:ln/>
        </p:spPr>
        <p:txBody>
          <a:bodyPr lIns="95420" tIns="47709" rIns="95420" bIns="47709"/>
          <a:p>
            <a:pPr marL="400050" indent="-400050">
              <a:buFont typeface="Wingdings" panose="05000000000000000000" pitchFamily="2" charset="2"/>
              <a:buAutoNum type="arabicPeriod"/>
            </a:pPr>
            <a:r>
              <a:rPr lang="zh-CN" altLang="en-US" sz="6000" dirty="0">
                <a:solidFill>
                  <a:srgbClr val="FF3300"/>
                </a:solidFill>
                <a:latin typeface="Times New Roman" panose="02020603050405020304" pitchFamily="18" charset="0"/>
                <a:ea typeface="宋体" panose="02010600030101010101" pitchFamily="2" charset="-122"/>
              </a:rPr>
              <a:t>法规简介</a:t>
            </a:r>
            <a:endParaRPr lang="zh-CN" altLang="en-US" sz="6000" dirty="0">
              <a:solidFill>
                <a:srgbClr val="FF3300"/>
              </a:solidFill>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145" b="1" dirty="0">
                <a:latin typeface="Times New Roman" panose="02020603050405020304" pitchFamily="18" charset="0"/>
                <a:ea typeface="宋体" panose="02010600030101010101" pitchFamily="2" charset="-122"/>
              </a:rPr>
              <a:t>角色定位与义务</a:t>
            </a:r>
            <a:endParaRPr lang="zh-CN" altLang="en-US" sz="314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145" b="1" dirty="0">
                <a:latin typeface="Times New Roman" panose="02020603050405020304" pitchFamily="18" charset="0"/>
                <a:ea typeface="宋体" panose="02010600030101010101" pitchFamily="2" charset="-122"/>
              </a:rPr>
              <a:t>需求与应对</a:t>
            </a:r>
            <a:endParaRPr lang="zh-CN" altLang="en-US" sz="314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145" b="1" dirty="0">
                <a:latin typeface="Times New Roman" panose="02020603050405020304" pitchFamily="18" charset="0"/>
                <a:ea typeface="宋体" panose="02010600030101010101" pitchFamily="2" charset="-122"/>
              </a:rPr>
              <a:t>益新应对措施简介</a:t>
            </a:r>
            <a:endParaRPr lang="zh-CN" altLang="en-US" sz="314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145" b="1" dirty="0">
                <a:latin typeface="Times New Roman" panose="02020603050405020304" pitchFamily="18" charset="0"/>
                <a:ea typeface="宋体" panose="02010600030101010101" pitchFamily="2" charset="-122"/>
              </a:rPr>
              <a:t>供应商应对建议</a:t>
            </a:r>
            <a:endParaRPr lang="zh-CN" altLang="en-US" sz="314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145" b="1" dirty="0">
                <a:latin typeface="Times New Roman" panose="02020603050405020304" pitchFamily="18" charset="0"/>
                <a:ea typeface="宋体" panose="02010600030101010101" pitchFamily="2" charset="-122"/>
              </a:rPr>
              <a:t>有意添加简介</a:t>
            </a:r>
            <a:endParaRPr lang="zh-CN" altLang="en-US" sz="3145"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145" b="1" dirty="0">
                <a:latin typeface="Times New Roman" panose="02020603050405020304" pitchFamily="18" charset="0"/>
                <a:ea typeface="宋体" panose="02010600030101010101" pitchFamily="2" charset="-122"/>
              </a:rPr>
              <a:t>常见问题答复</a:t>
            </a:r>
            <a:r>
              <a:rPr lang="en-US" altLang="zh-CN" sz="3145" b="1">
                <a:latin typeface="Times New Roman" panose="02020603050405020304" pitchFamily="18" charset="0"/>
                <a:ea typeface="宋体" panose="02010600030101010101" pitchFamily="2" charset="-122"/>
              </a:rPr>
              <a:t>FAQ</a:t>
            </a:r>
            <a:endParaRPr lang="zh-CN" altLang="en-US" sz="3145" b="1" dirty="0">
              <a:latin typeface="Times New Roman" panose="02020603050405020304" pitchFamily="18" charset="0"/>
              <a:ea typeface="宋体" panose="02010600030101010101" pitchFamily="2" charset="-122"/>
            </a:endParaRPr>
          </a:p>
        </p:txBody>
      </p:sp>
      <p:sp>
        <p:nvSpPr>
          <p:cNvPr id="632836" name="Sound"/>
          <p:cNvSpPr>
            <a:spLocks noEditPoints="1"/>
          </p:cNvSpPr>
          <p:nvPr/>
        </p:nvSpPr>
        <p:spPr>
          <a:xfrm>
            <a:off x="2735640" y="1988155"/>
            <a:ext cx="1440846" cy="548821"/>
          </a:xfrm>
          <a:custGeom>
            <a:avLst/>
            <a:gdLst>
              <a:gd name="txL" fmla="*/ 761 w 21600"/>
              <a:gd name="txT" fmla="*/ 22454 h 21600"/>
              <a:gd name="txR" fmla="*/ 21069 w 21600"/>
              <a:gd name="txB" fmla="*/ 28282 h 21600"/>
            </a:gdLst>
            <a:ahLst/>
            <a:cxnLst>
              <a:cxn ang="0">
                <a:pos x="11164" y="21159"/>
              </a:cxn>
              <a:cxn ang="0">
                <a:pos x="11164" y="0"/>
              </a:cxn>
              <a:cxn ang="0">
                <a:pos x="0" y="10800"/>
              </a:cxn>
              <a:cxn ang="0">
                <a:pos x="21600" y="10800"/>
              </a:cxn>
            </a:cxnLst>
            <a:rect l="txL" t="txT" r="txR" b="txB"/>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endParaRPr lang="zh-CN" altLang="en-US" sz="143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10385" name="标题 610384"/>
          <p:cNvSpPr>
            <a:spLocks noGrp="1"/>
          </p:cNvSpPr>
          <p:nvPr>
            <p:ph type="title"/>
          </p:nvPr>
        </p:nvSpPr>
        <p:spPr>
          <a:ln/>
        </p:spPr>
        <p:txBody>
          <a:bodyPr lIns="95420" tIns="47709" rIns="95420" bIns="47709" anchor="ctr" anchorCtr="1"/>
          <a:p>
            <a:r>
              <a:rPr lang="zh-CN" altLang="en-US" sz="3430" dirty="0">
                <a:ea typeface="华文行楷" panose="02010800040101010101" pitchFamily="2" charset="-122"/>
              </a:rPr>
              <a:t>染料、纺织品和木材中禁用物质有意添加分析</a:t>
            </a:r>
            <a:endParaRPr lang="zh-CN" altLang="en-US" sz="3430" dirty="0">
              <a:ea typeface="华文行楷" panose="02010800040101010101" pitchFamily="2" charset="-122"/>
            </a:endParaRPr>
          </a:p>
        </p:txBody>
      </p:sp>
      <p:graphicFrame>
        <p:nvGraphicFramePr>
          <p:cNvPr id="610390" name="内容占位符 610389"/>
          <p:cNvGraphicFramePr/>
          <p:nvPr>
            <p:ph idx="1"/>
          </p:nvPr>
        </p:nvGraphicFramePr>
        <p:xfrm>
          <a:off x="1878391" y="1440846"/>
          <a:ext cx="8533130" cy="4225290"/>
        </p:xfrm>
        <a:graphic>
          <a:graphicData uri="http://schemas.openxmlformats.org/drawingml/2006/table">
            <a:tbl>
              <a:tblPr/>
              <a:tblGrid>
                <a:gridCol w="1392555"/>
                <a:gridCol w="2413000"/>
                <a:gridCol w="4727575"/>
              </a:tblGrid>
              <a:tr h="976630">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defTabSz="914400">
                        <a:buClrTx/>
                        <a:buSzTx/>
                        <a:buFontTx/>
                        <a:buNone/>
                      </a:pPr>
                      <a:r>
                        <a:rPr lang="zh-CN" altLang="en-US" sz="1525" dirty="0">
                          <a:latin typeface="宋体" panose="02010600030101010101" pitchFamily="2" charset="-122"/>
                          <a:cs typeface="Times New Roman" panose="02020603050405020304" pitchFamily="18" charset="0"/>
                        </a:rPr>
                        <a:t>材料 </a:t>
                      </a:r>
                      <a:r>
                        <a:rPr lang="en-US" altLang="zh-CN" sz="1525">
                          <a:latin typeface="宋体" panose="02010600030101010101" pitchFamily="2" charset="-122"/>
                          <a:cs typeface="Times New Roman" panose="02020603050405020304" pitchFamily="18" charset="0"/>
                        </a:rPr>
                        <a:t>Material</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用途 </a:t>
                      </a:r>
                      <a:r>
                        <a:rPr lang="en-US" altLang="zh-CN" sz="1525">
                          <a:latin typeface="宋体" panose="02010600030101010101" pitchFamily="2" charset="-122"/>
                        </a:rPr>
                        <a:t>Application </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禁用物质 </a:t>
                      </a:r>
                      <a:r>
                        <a:rPr lang="en-US" altLang="zh-CN" sz="1525">
                          <a:latin typeface="宋体" panose="02010600030101010101" pitchFamily="2" charset="-122"/>
                        </a:rPr>
                        <a:t>Restricted substance</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1729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defTabSz="914400">
                        <a:buClrTx/>
                        <a:buSzTx/>
                        <a:buFontTx/>
                        <a:buNone/>
                      </a:pPr>
                      <a:r>
                        <a:rPr lang="zh-CN" altLang="en-US" sz="1525" b="1" dirty="0">
                          <a:latin typeface="宋体" panose="02010600030101010101" pitchFamily="2" charset="-122"/>
                          <a:cs typeface="Times New Roman" panose="02020603050405020304" pitchFamily="18" charset="0"/>
                        </a:rPr>
                        <a:t>颜料与染料</a:t>
                      </a:r>
                      <a:r>
                        <a:rPr lang="en-US" altLang="zh-CN" sz="1525" b="1">
                          <a:latin typeface="宋体" panose="02010600030101010101" pitchFamily="2" charset="-122"/>
                          <a:cs typeface="Times New Roman" panose="02020603050405020304" pitchFamily="18" charset="0"/>
                        </a:rPr>
                        <a:t>Dyes and Pigments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颜料与染料组分</a:t>
                      </a:r>
                      <a:r>
                        <a:rPr lang="en-US" altLang="zh-CN" sz="1525" b="1">
                          <a:latin typeface="宋体" panose="02010600030101010101" pitchFamily="2" charset="-122"/>
                          <a:cs typeface="Times New Roman" panose="02020603050405020304" pitchFamily="18" charset="0"/>
                        </a:rPr>
                        <a:t>Component of Dyes and Pigments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铅及其化合物</a:t>
                      </a:r>
                      <a:r>
                        <a:rPr lang="en-US" altLang="zh-CN" sz="1525" b="1">
                          <a:latin typeface="宋体" panose="02010600030101010101" pitchFamily="2" charset="-122"/>
                          <a:cs typeface="Times New Roman" panose="02020603050405020304" pitchFamily="18" charset="0"/>
                        </a:rPr>
                        <a:t>Lead and its compounds</a:t>
                      </a:r>
                      <a:r>
                        <a:rPr lang="zh-CN" altLang="en-US" sz="1525" b="1" dirty="0">
                          <a:latin typeface="宋体" panose="02010600030101010101" pitchFamily="2" charset="-122"/>
                          <a:cs typeface="Times New Roman" panose="02020603050405020304" pitchFamily="18" charset="0"/>
                        </a:rPr>
                        <a:t>、镉及其化合物</a:t>
                      </a:r>
                      <a:r>
                        <a:rPr lang="en-US" altLang="zh-CN" sz="1525" b="1">
                          <a:latin typeface="宋体" panose="02010600030101010101" pitchFamily="2" charset="-122"/>
                          <a:cs typeface="Times New Roman" panose="02020603050405020304" pitchFamily="18" charset="0"/>
                        </a:rPr>
                        <a:t>Cadmium and its compounds</a:t>
                      </a:r>
                      <a:r>
                        <a:rPr lang="zh-CN" altLang="en-US" sz="1525" b="1" dirty="0">
                          <a:latin typeface="宋体" panose="02010600030101010101" pitchFamily="2" charset="-122"/>
                          <a:cs typeface="Times New Roman" panose="02020603050405020304" pitchFamily="18" charset="0"/>
                        </a:rPr>
                        <a:t>、</a:t>
                      </a:r>
                      <a:r>
                        <a:rPr lang="en-US" altLang="zh-CN" sz="1525" b="1">
                          <a:latin typeface="宋体" panose="02010600030101010101" pitchFamily="2" charset="-122"/>
                          <a:cs typeface="Times New Roman" panose="02020603050405020304" pitchFamily="18" charset="0"/>
                        </a:rPr>
                        <a:t>6</a:t>
                      </a:r>
                      <a:r>
                        <a:rPr lang="zh-CN" altLang="en-US" sz="1525" b="1" dirty="0">
                          <a:latin typeface="宋体" panose="02010600030101010101" pitchFamily="2" charset="-122"/>
                          <a:cs typeface="Times New Roman" panose="02020603050405020304" pitchFamily="18" charset="0"/>
                        </a:rPr>
                        <a:t>价铬的化合物</a:t>
                      </a:r>
                      <a:r>
                        <a:rPr lang="en-US" altLang="zh-CN" sz="1525" b="1">
                          <a:latin typeface="宋体" panose="02010600030101010101" pitchFamily="2" charset="-122"/>
                          <a:cs typeface="Times New Roman" panose="02020603050405020304" pitchFamily="18" charset="0"/>
                        </a:rPr>
                        <a:t>Cr6</a:t>
                      </a:r>
                      <a:r>
                        <a:rPr lang="zh-CN" altLang="en-US" sz="1525" b="1" dirty="0">
                          <a:latin typeface="宋体" panose="02010600030101010101" pitchFamily="2" charset="-122"/>
                          <a:cs typeface="Times New Roman" panose="02020603050405020304" pitchFamily="18" charset="0"/>
                        </a:rPr>
                        <a:t>＋、偶氮类染料和顔料</a:t>
                      </a:r>
                      <a:r>
                        <a:rPr lang="en-US" altLang="zh-CN" sz="1525" b="1" dirty="0" err="1">
                          <a:latin typeface="宋体" panose="02010600030101010101" pitchFamily="2" charset="-122"/>
                          <a:cs typeface="Times New Roman" panose="02020603050405020304" pitchFamily="18" charset="0"/>
                        </a:rPr>
                        <a:t>Azo</a:t>
                      </a:r>
                      <a:r>
                        <a:rPr lang="en-US" altLang="zh-CN" sz="1525" b="1">
                          <a:latin typeface="宋体" panose="02010600030101010101" pitchFamily="2" charset="-122"/>
                          <a:cs typeface="Times New Roman" panose="02020603050405020304" pitchFamily="18" charset="0"/>
                        </a:rPr>
                        <a:t>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026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defTabSz="914400">
                        <a:buClrTx/>
                        <a:buSzTx/>
                        <a:buFontTx/>
                        <a:buNone/>
                      </a:pPr>
                      <a:r>
                        <a:rPr lang="zh-CN" altLang="en-US" sz="1525" b="1" dirty="0">
                          <a:latin typeface="宋体" panose="02010600030101010101" pitchFamily="2" charset="-122"/>
                          <a:cs typeface="Times New Roman" panose="02020603050405020304" pitchFamily="18" charset="0"/>
                        </a:rPr>
                        <a:t>纺织品</a:t>
                      </a:r>
                      <a:r>
                        <a:rPr lang="en-US" altLang="zh-CN" sz="1525" b="1">
                          <a:latin typeface="宋体" panose="02010600030101010101" pitchFamily="2" charset="-122"/>
                          <a:cs typeface="Times New Roman" panose="02020603050405020304" pitchFamily="18" charset="0"/>
                        </a:rPr>
                        <a:t>Textile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防污处理剂</a:t>
                      </a:r>
                      <a:r>
                        <a:rPr lang="en-US" altLang="zh-CN" sz="1525" b="1">
                          <a:latin typeface="宋体" panose="02010600030101010101" pitchFamily="2" charset="-122"/>
                          <a:cs typeface="Times New Roman" panose="02020603050405020304" pitchFamily="18" charset="0"/>
                        </a:rPr>
                        <a:t>Antifouling</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全氟辛烷磺酸（及其盐）（</a:t>
                      </a:r>
                      <a:r>
                        <a:rPr lang="en-US" altLang="zh-CN" sz="1525" b="1">
                          <a:latin typeface="宋体" panose="02010600030101010101" pitchFamily="2" charset="-122"/>
                          <a:cs typeface="Times New Roman" panose="02020603050405020304" pitchFamily="18" charset="0"/>
                        </a:rPr>
                        <a:t>PFOS</a:t>
                      </a:r>
                      <a:r>
                        <a:rPr lang="zh-CN" altLang="en-US" sz="1525" b="1" dirty="0">
                          <a:latin typeface="宋体" panose="02010600030101010101" pitchFamily="2" charset="-122"/>
                          <a:cs typeface="Times New Roman" panose="02020603050405020304" pitchFamily="18" charset="0"/>
                        </a:rPr>
                        <a:t>）</a:t>
                      </a:r>
                      <a:endParaRPr lang="zh-CN" altLang="en-US" sz="1525" b="1" dirty="0">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1100">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defTabSz="914400">
                        <a:buClrTx/>
                        <a:buSzTx/>
                        <a:buFontTx/>
                        <a:buNone/>
                      </a:pPr>
                      <a:r>
                        <a:rPr lang="zh-CN" altLang="en-US" sz="1525" b="1" dirty="0">
                          <a:latin typeface="宋体" panose="02010600030101010101" pitchFamily="2" charset="-122"/>
                          <a:cs typeface="Times New Roman" panose="02020603050405020304" pitchFamily="18" charset="0"/>
                        </a:rPr>
                        <a:t>木材</a:t>
                      </a:r>
                      <a:r>
                        <a:rPr lang="en-US" altLang="zh-CN" sz="1525" b="1">
                          <a:latin typeface="宋体" panose="02010600030101010101" pitchFamily="2" charset="-122"/>
                          <a:cs typeface="Times New Roman" panose="02020603050405020304" pitchFamily="18" charset="0"/>
                        </a:rPr>
                        <a:t>Wood</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木材防腐剂</a:t>
                      </a:r>
                      <a:r>
                        <a:rPr lang="en-US" altLang="zh-CN" sz="1525" b="1">
                          <a:latin typeface="宋体" panose="02010600030101010101" pitchFamily="2" charset="-122"/>
                          <a:cs typeface="Times New Roman" panose="02020603050405020304" pitchFamily="18" charset="0"/>
                        </a:rPr>
                        <a:t>Wood preservative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三丁基锡和三苯基锡</a:t>
                      </a:r>
                      <a:r>
                        <a:rPr lang="en-US" altLang="zh-CN" sz="1525" b="1" dirty="0" err="1">
                          <a:latin typeface="宋体" panose="02010600030101010101" pitchFamily="2" charset="-122"/>
                          <a:cs typeface="Times New Roman" panose="02020603050405020304" pitchFamily="18" charset="0"/>
                        </a:rPr>
                        <a:t>tributyl</a:t>
                      </a:r>
                      <a:r>
                        <a:rPr lang="en-US" altLang="zh-CN" sz="1525" b="1">
                          <a:latin typeface="宋体" panose="02010600030101010101" pitchFamily="2" charset="-122"/>
                          <a:cs typeface="Times New Roman" panose="02020603050405020304" pitchFamily="18" charset="0"/>
                        </a:rPr>
                        <a:t> </a:t>
                      </a:r>
                      <a:r>
                        <a:rPr lang="en-US" altLang="zh-CN" sz="1525" b="1" dirty="0" err="1">
                          <a:latin typeface="宋体" panose="02010600030101010101" pitchFamily="2" charset="-122"/>
                          <a:cs typeface="Times New Roman" panose="02020603050405020304" pitchFamily="18" charset="0"/>
                        </a:rPr>
                        <a:t>tin(TBT</a:t>
                      </a:r>
                      <a:r>
                        <a:rPr lang="en-US" altLang="zh-CN" sz="1525" b="1">
                          <a:latin typeface="宋体" panose="02010600030101010101" pitchFamily="2" charset="-122"/>
                          <a:cs typeface="Times New Roman" panose="02020603050405020304" pitchFamily="18" charset="0"/>
                        </a:rPr>
                        <a:t>) and </a:t>
                      </a:r>
                      <a:r>
                        <a:rPr lang="en-US" altLang="zh-CN" sz="1525" b="1" dirty="0" err="1">
                          <a:latin typeface="宋体" panose="02010600030101010101" pitchFamily="2" charset="-122"/>
                          <a:cs typeface="Times New Roman" panose="02020603050405020304" pitchFamily="18" charset="0"/>
                        </a:rPr>
                        <a:t>Triphenyl</a:t>
                      </a:r>
                      <a:r>
                        <a:rPr lang="en-US" altLang="zh-CN" sz="1525" b="1">
                          <a:latin typeface="宋体" panose="02010600030101010101" pitchFamily="2" charset="-122"/>
                          <a:cs typeface="Times New Roman" panose="02020603050405020304" pitchFamily="18" charset="0"/>
                        </a:rPr>
                        <a:t> </a:t>
                      </a:r>
                      <a:r>
                        <a:rPr lang="en-US" altLang="zh-CN" sz="1525" b="1" dirty="0" err="1">
                          <a:latin typeface="宋体" panose="02010600030101010101" pitchFamily="2" charset="-122"/>
                          <a:cs typeface="Times New Roman" panose="02020603050405020304" pitchFamily="18" charset="0"/>
                        </a:rPr>
                        <a:t>tin(TPT</a:t>
                      </a:r>
                      <a:r>
                        <a:rPr lang="en-US" altLang="zh-CN" sz="1525" b="1">
                          <a:latin typeface="宋体" panose="02010600030101010101" pitchFamily="2" charset="-122"/>
                          <a:cs typeface="Times New Roman" panose="02020603050405020304" pitchFamily="18" charset="0"/>
                        </a:rPr>
                        <a:t>)</a:t>
                      </a:r>
                      <a:r>
                        <a:rPr lang="zh-CN" altLang="en-US" sz="1525" b="1" dirty="0">
                          <a:latin typeface="宋体" panose="02010600030101010101" pitchFamily="2" charset="-122"/>
                          <a:cs typeface="Times New Roman" panose="02020603050405020304" pitchFamily="18" charset="0"/>
                        </a:rPr>
                        <a:t>、三丁基氧化锡</a:t>
                      </a:r>
                      <a:r>
                        <a:rPr lang="en-US" altLang="zh-CN" sz="1525" b="1" dirty="0" err="1">
                          <a:latin typeface="宋体" panose="02010600030101010101" pitchFamily="2" charset="-122"/>
                          <a:cs typeface="Times New Roman" panose="02020603050405020304" pitchFamily="18" charset="0"/>
                        </a:rPr>
                        <a:t>tributyl</a:t>
                      </a:r>
                      <a:r>
                        <a:rPr lang="en-US" altLang="zh-CN" sz="1525" b="1">
                          <a:latin typeface="宋体" panose="02010600030101010101" pitchFamily="2" charset="-122"/>
                          <a:cs typeface="Times New Roman" panose="02020603050405020304" pitchFamily="18" charset="0"/>
                        </a:rPr>
                        <a:t> tin </a:t>
                      </a:r>
                      <a:r>
                        <a:rPr lang="en-US" altLang="zh-CN" sz="1525" b="1" dirty="0" err="1">
                          <a:latin typeface="宋体" panose="02010600030101010101" pitchFamily="2" charset="-122"/>
                          <a:cs typeface="Times New Roman" panose="02020603050405020304" pitchFamily="18" charset="0"/>
                        </a:rPr>
                        <a:t>oxide(TBTO</a:t>
                      </a:r>
                      <a:r>
                        <a:rPr lang="en-US" altLang="zh-CN" sz="1525" b="1">
                          <a:latin typeface="宋体" panose="02010600030101010101" pitchFamily="2" charset="-122"/>
                          <a:cs typeface="Times New Roman" panose="02020603050405020304" pitchFamily="18" charset="0"/>
                        </a:rPr>
                        <a:t>) </a:t>
                      </a:r>
                      <a:r>
                        <a:rPr lang="zh-CN" altLang="en-US" sz="1525" b="1" dirty="0">
                          <a:latin typeface="宋体" panose="02010600030101010101" pitchFamily="2" charset="-122"/>
                          <a:cs typeface="Times New Roman" panose="02020603050405020304" pitchFamily="18" charset="0"/>
                        </a:rPr>
                        <a:t>、砷化合物</a:t>
                      </a:r>
                      <a:r>
                        <a:rPr lang="en-US" altLang="zh-CN" sz="1525" b="1">
                          <a:latin typeface="宋体" panose="02010600030101010101" pitchFamily="2" charset="-122"/>
                          <a:cs typeface="Times New Roman" panose="02020603050405020304" pitchFamily="18" charset="0"/>
                        </a:rPr>
                        <a:t>Arsenic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12471" name="标题 612470"/>
          <p:cNvSpPr>
            <a:spLocks noGrp="1"/>
          </p:cNvSpPr>
          <p:nvPr>
            <p:ph type="title"/>
          </p:nvPr>
        </p:nvSpPr>
        <p:spPr>
          <a:xfrm>
            <a:off x="1878391" y="205619"/>
            <a:ext cx="8335130" cy="616857"/>
          </a:xfrm>
          <a:ln/>
        </p:spPr>
        <p:txBody>
          <a:bodyPr lIns="95420" tIns="47709" rIns="95420" bIns="47709" anchor="ctr" anchorCtr="1"/>
          <a:p>
            <a:r>
              <a:rPr lang="zh-CN" altLang="en-US" sz="3430" dirty="0">
                <a:ea typeface="华文行楷" panose="02010800040101010101" pitchFamily="2" charset="-122"/>
              </a:rPr>
              <a:t>其它禁用物质有意添加分析</a:t>
            </a:r>
            <a:endParaRPr lang="zh-CN" altLang="en-US" sz="3430" dirty="0">
              <a:ea typeface="华文行楷" panose="02010800040101010101" pitchFamily="2" charset="-122"/>
            </a:endParaRPr>
          </a:p>
        </p:txBody>
      </p:sp>
      <p:graphicFrame>
        <p:nvGraphicFramePr>
          <p:cNvPr id="612487" name="内容占位符 612486"/>
          <p:cNvGraphicFramePr/>
          <p:nvPr>
            <p:ph idx="1"/>
          </p:nvPr>
        </p:nvGraphicFramePr>
        <p:xfrm>
          <a:off x="1364343" y="822476"/>
          <a:ext cx="9326880" cy="5355590"/>
        </p:xfrm>
        <a:graphic>
          <a:graphicData uri="http://schemas.openxmlformats.org/drawingml/2006/table">
            <a:tbl>
              <a:tblPr/>
              <a:tblGrid>
                <a:gridCol w="1520825"/>
                <a:gridCol w="2376805"/>
                <a:gridCol w="5429250"/>
              </a:tblGrid>
              <a:tr h="44005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eaLnBrk="0" fontAlgn="ctr" hangingPunct="0">
                        <a:buClrTx/>
                        <a:buSzTx/>
                        <a:buFontTx/>
                        <a:buNone/>
                      </a:pPr>
                      <a:r>
                        <a:rPr lang="zh-CN" altLang="en-US" sz="1525" dirty="0">
                          <a:latin typeface="宋体" panose="02010600030101010101" pitchFamily="2" charset="-122"/>
                        </a:rPr>
                        <a:t>材料</a:t>
                      </a:r>
                      <a:r>
                        <a:rPr lang="en-US" altLang="zh-CN" sz="1525">
                          <a:latin typeface="宋体" panose="02010600030101010101" pitchFamily="2" charset="-122"/>
                        </a:rPr>
                        <a:t>Material</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用途</a:t>
                      </a:r>
                      <a:r>
                        <a:rPr lang="en-US" altLang="zh-CN" sz="1525">
                          <a:latin typeface="宋体" panose="02010600030101010101" pitchFamily="2" charset="-122"/>
                        </a:rPr>
                        <a:t>Application </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禁用物质</a:t>
                      </a:r>
                      <a:r>
                        <a:rPr lang="en-US" altLang="zh-CN" sz="1525">
                          <a:latin typeface="宋体" panose="02010600030101010101" pitchFamily="2" charset="-122"/>
                        </a:rPr>
                        <a:t>Restricted substance</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3456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绝缘油</a:t>
                      </a:r>
                      <a:r>
                        <a:rPr lang="en-US" altLang="zh-CN" sz="1525" b="1">
                          <a:latin typeface="宋体" panose="02010600030101010101" pitchFamily="2" charset="-122"/>
                          <a:cs typeface="Times New Roman" panose="02020603050405020304" pitchFamily="18" charset="0"/>
                        </a:rPr>
                        <a:t>Insulation oil</a:t>
                      </a:r>
                      <a:r>
                        <a:rPr lang="zh-CN" altLang="en-US" sz="1525" b="1" dirty="0">
                          <a:latin typeface="宋体" panose="02010600030101010101" pitchFamily="2" charset="-122"/>
                          <a:cs typeface="Times New Roman" panose="02020603050405020304" pitchFamily="18" charset="0"/>
                        </a:rPr>
                        <a:t>、</a:t>
                      </a:r>
                      <a:endParaRPr lang="zh-CN" altLang="en-US" sz="1525" b="1" dirty="0">
                        <a:latin typeface="宋体" panose="02010600030101010101" pitchFamily="2" charset="-122"/>
                        <a:cs typeface="Times New Roman" panose="02020603050405020304" pitchFamily="18" charset="0"/>
                      </a:endParaRPr>
                    </a:p>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润滑油</a:t>
                      </a:r>
                      <a:r>
                        <a:rPr lang="en-US" altLang="zh-CN" sz="1525" b="1">
                          <a:latin typeface="宋体" panose="02010600030101010101" pitchFamily="2" charset="-122"/>
                          <a:cs typeface="Times New Roman" panose="02020603050405020304" pitchFamily="18" charset="0"/>
                        </a:rPr>
                        <a:t>Lubricating oil </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绝缘油</a:t>
                      </a:r>
                      <a:r>
                        <a:rPr lang="en-US" altLang="zh-CN" sz="1525" b="1">
                          <a:latin typeface="宋体" panose="02010600030101010101" pitchFamily="2" charset="-122"/>
                          <a:cs typeface="Times New Roman" panose="02020603050405020304" pitchFamily="18" charset="0"/>
                        </a:rPr>
                        <a:t>Insulation oil</a:t>
                      </a:r>
                      <a:r>
                        <a:rPr lang="zh-CN" altLang="en-US" sz="1525" b="1" dirty="0">
                          <a:latin typeface="宋体" panose="02010600030101010101" pitchFamily="2" charset="-122"/>
                          <a:cs typeface="Times New Roman" panose="02020603050405020304" pitchFamily="18" charset="0"/>
                        </a:rPr>
                        <a:t>、润滑油</a:t>
                      </a:r>
                      <a:r>
                        <a:rPr lang="en-US" altLang="zh-CN" sz="1525" b="1">
                          <a:latin typeface="宋体" panose="02010600030101010101" pitchFamily="2" charset="-122"/>
                          <a:cs typeface="Times New Roman" panose="02020603050405020304" pitchFamily="18" charset="0"/>
                        </a:rPr>
                        <a:t>Lubricating oil </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单甲基－四氯二苯基甲烷</a:t>
                      </a:r>
                      <a:r>
                        <a:rPr lang="en-US" altLang="zh-CN" sz="1525" b="1" dirty="0" err="1">
                          <a:latin typeface="宋体" panose="02010600030101010101" pitchFamily="2" charset="-122"/>
                          <a:cs typeface="Times New Roman" panose="02020603050405020304" pitchFamily="18" charset="0"/>
                        </a:rPr>
                        <a:t>Monomethyl</a:t>
                      </a:r>
                      <a:r>
                        <a:rPr lang="en-US" altLang="zh-CN" sz="1525" b="1">
                          <a:latin typeface="宋体" panose="02010600030101010101" pitchFamily="2" charset="-122"/>
                          <a:cs typeface="Times New Roman" panose="02020603050405020304" pitchFamily="18" charset="0"/>
                        </a:rPr>
                        <a:t> – </a:t>
                      </a:r>
                      <a:r>
                        <a:rPr lang="en-US" altLang="zh-CN" sz="1525" b="1" dirty="0" err="1">
                          <a:latin typeface="宋体" panose="02010600030101010101" pitchFamily="2" charset="-122"/>
                          <a:cs typeface="Times New Roman" panose="02020603050405020304" pitchFamily="18" charset="0"/>
                        </a:rPr>
                        <a:t>tetrachlorodiphenyl</a:t>
                      </a:r>
                      <a:r>
                        <a:rPr lang="en-US" altLang="zh-CN" sz="1525" b="1">
                          <a:latin typeface="宋体" panose="02010600030101010101" pitchFamily="2" charset="-122"/>
                          <a:cs typeface="Times New Roman" panose="02020603050405020304" pitchFamily="18" charset="0"/>
                        </a:rPr>
                        <a:t> methane </a:t>
                      </a:r>
                      <a:r>
                        <a:rPr lang="zh-CN" altLang="en-US" sz="1525" b="1" dirty="0">
                          <a:latin typeface="宋体" panose="02010600030101010101" pitchFamily="2" charset="-122"/>
                          <a:cs typeface="Times New Roman" panose="02020603050405020304" pitchFamily="18" charset="0"/>
                        </a:rPr>
                        <a:t>、单甲基－二氯－二苯甲烷</a:t>
                      </a:r>
                      <a:r>
                        <a:rPr lang="en-US" altLang="zh-CN" sz="1525" b="1" dirty="0" err="1">
                          <a:latin typeface="宋体" panose="02010600030101010101" pitchFamily="2" charset="-122"/>
                          <a:cs typeface="Times New Roman" panose="02020603050405020304" pitchFamily="18" charset="0"/>
                        </a:rPr>
                        <a:t>Monomethyl-dichloro-diphenyl</a:t>
                      </a:r>
                      <a:r>
                        <a:rPr lang="en-US" altLang="zh-CN" sz="1525" b="1">
                          <a:latin typeface="宋体" panose="02010600030101010101" pitchFamily="2" charset="-122"/>
                          <a:cs typeface="Times New Roman" panose="02020603050405020304" pitchFamily="18" charset="0"/>
                        </a:rPr>
                        <a:t> methane</a:t>
                      </a:r>
                      <a:r>
                        <a:rPr lang="zh-CN" altLang="en-US" sz="1525" b="1" dirty="0">
                          <a:latin typeface="宋体" panose="02010600030101010101" pitchFamily="2" charset="-122"/>
                          <a:cs typeface="Times New Roman" panose="02020603050405020304" pitchFamily="18" charset="0"/>
                        </a:rPr>
                        <a:t>、多氯联苯及其衍生物（</a:t>
                      </a:r>
                      <a:r>
                        <a:rPr lang="en-US" altLang="zh-CN" sz="1525" b="1">
                          <a:latin typeface="宋体" panose="02010600030101010101" pitchFamily="2" charset="-122"/>
                          <a:cs typeface="Times New Roman" panose="02020603050405020304" pitchFamily="18" charset="0"/>
                        </a:rPr>
                        <a:t>PCBs) </a:t>
                      </a:r>
                      <a:r>
                        <a:rPr lang="en-US" altLang="zh-CN" sz="1525" b="1" dirty="0" err="1">
                          <a:latin typeface="宋体" panose="02010600030101010101" pitchFamily="2" charset="-122"/>
                          <a:cs typeface="Times New Roman" panose="02020603050405020304" pitchFamily="18" charset="0"/>
                        </a:rPr>
                        <a:t>Polychlorobiphenyls</a:t>
                      </a:r>
                      <a:r>
                        <a:rPr lang="en-US" altLang="zh-CN" sz="1525" b="1">
                          <a:latin typeface="宋体" panose="02010600030101010101" pitchFamily="2" charset="-122"/>
                          <a:cs typeface="Times New Roman" panose="02020603050405020304" pitchFamily="18" charset="0"/>
                        </a:rPr>
                        <a:t> and derivatives</a:t>
                      </a:r>
                      <a:r>
                        <a:rPr lang="zh-CN" altLang="en-US" sz="1525" b="1" dirty="0">
                          <a:latin typeface="宋体" panose="02010600030101010101" pitchFamily="2" charset="-122"/>
                          <a:cs typeface="Times New Roman" panose="02020603050405020304" pitchFamily="18" charset="0"/>
                        </a:rPr>
                        <a:t>、多氯三联苯及其衍生物</a:t>
                      </a:r>
                      <a:r>
                        <a:rPr lang="en-US" altLang="zh-CN" sz="1525" b="1">
                          <a:latin typeface="宋体" panose="02010600030101010101" pitchFamily="2" charset="-122"/>
                          <a:cs typeface="Times New Roman" panose="02020603050405020304" pitchFamily="18" charset="0"/>
                        </a:rPr>
                        <a:t>(</a:t>
                      </a:r>
                      <a:r>
                        <a:rPr lang="en-US" altLang="zh-CN" sz="1525" b="1" dirty="0" err="1">
                          <a:latin typeface="宋体" panose="02010600030101010101" pitchFamily="2" charset="-122"/>
                          <a:cs typeface="Times New Roman" panose="02020603050405020304" pitchFamily="18" charset="0"/>
                        </a:rPr>
                        <a:t>PCTs</a:t>
                      </a:r>
                      <a:r>
                        <a:rPr lang="en-US" altLang="zh-CN" sz="1525" b="1">
                          <a:latin typeface="宋体" panose="02010600030101010101" pitchFamily="2" charset="-122"/>
                          <a:cs typeface="Times New Roman" panose="02020603050405020304" pitchFamily="18" charset="0"/>
                        </a:rPr>
                        <a:t>)  </a:t>
                      </a:r>
                      <a:r>
                        <a:rPr lang="en-US" altLang="zh-CN" sz="1525" b="1" dirty="0" err="1">
                          <a:latin typeface="宋体" panose="02010600030101010101" pitchFamily="2" charset="-122"/>
                          <a:cs typeface="Times New Roman" panose="02020603050405020304" pitchFamily="18" charset="0"/>
                        </a:rPr>
                        <a:t>Polychloroterphenyls</a:t>
                      </a:r>
                      <a:r>
                        <a:rPr lang="en-US" altLang="zh-CN" sz="1525" b="1">
                          <a:latin typeface="宋体" panose="02010600030101010101" pitchFamily="2" charset="-122"/>
                          <a:cs typeface="Times New Roman" panose="02020603050405020304" pitchFamily="18" charset="0"/>
                        </a:rPr>
                        <a:t> and derivatives</a:t>
                      </a:r>
                      <a:r>
                        <a:rPr lang="zh-CN" altLang="en-US" sz="1525" b="1" dirty="0">
                          <a:latin typeface="宋体" panose="02010600030101010101" pitchFamily="2" charset="-122"/>
                          <a:cs typeface="Times New Roman" panose="02020603050405020304" pitchFamily="18" charset="0"/>
                        </a:rPr>
                        <a:t>、多氯化萘类</a:t>
                      </a:r>
                      <a:r>
                        <a:rPr lang="en-US" altLang="zh-CN" sz="1525" b="1">
                          <a:latin typeface="宋体" panose="02010600030101010101" pitchFamily="2" charset="-122"/>
                          <a:cs typeface="Times New Roman" panose="02020603050405020304" pitchFamily="18" charset="0"/>
                        </a:rPr>
                        <a:t>(</a:t>
                      </a:r>
                      <a:r>
                        <a:rPr lang="zh-CN" altLang="en-US" sz="1525" b="1" dirty="0">
                          <a:latin typeface="宋体" panose="02010600030101010101" pitchFamily="2" charset="-122"/>
                          <a:cs typeface="Times New Roman" panose="02020603050405020304" pitchFamily="18" charset="0"/>
                        </a:rPr>
                        <a:t>氯数</a:t>
                      </a:r>
                      <a:r>
                        <a:rPr lang="en-US" altLang="zh-CN" sz="1525" b="1">
                          <a:latin typeface="宋体" panose="02010600030101010101" pitchFamily="2" charset="-122"/>
                          <a:cs typeface="Times New Roman" panose="02020603050405020304" pitchFamily="18" charset="0"/>
                        </a:rPr>
                        <a:t>3</a:t>
                      </a:r>
                      <a:r>
                        <a:rPr lang="zh-CN" altLang="en-US" sz="1525" b="1" dirty="0">
                          <a:latin typeface="宋体" panose="02010600030101010101" pitchFamily="2" charset="-122"/>
                          <a:cs typeface="Times New Roman" panose="02020603050405020304" pitchFamily="18" charset="0"/>
                        </a:rPr>
                        <a:t>以上</a:t>
                      </a:r>
                      <a:r>
                        <a:rPr lang="en-US" altLang="zh-CN" sz="1525" b="1">
                          <a:latin typeface="宋体" panose="02010600030101010101" pitchFamily="2" charset="-122"/>
                          <a:cs typeface="Times New Roman" panose="02020603050405020304" pitchFamily="18" charset="0"/>
                        </a:rPr>
                        <a:t>) polychlorinated </a:t>
                      </a:r>
                      <a:r>
                        <a:rPr lang="en-US" altLang="zh-CN" sz="1525" b="1" dirty="0" err="1">
                          <a:latin typeface="宋体" panose="02010600030101010101" pitchFamily="2" charset="-122"/>
                          <a:cs typeface="Times New Roman" panose="02020603050405020304" pitchFamily="18" charset="0"/>
                        </a:rPr>
                        <a:t>naphthalenes(more</a:t>
                      </a:r>
                      <a:r>
                        <a:rPr lang="en-US" altLang="zh-CN" sz="1525" b="1">
                          <a:latin typeface="宋体" panose="02010600030101010101" pitchFamily="2" charset="-122"/>
                          <a:cs typeface="Times New Roman" panose="02020603050405020304" pitchFamily="18" charset="0"/>
                        </a:rPr>
                        <a:t> than 3 chlorine atoms) </a:t>
                      </a:r>
                      <a:r>
                        <a:rPr lang="zh-CN" altLang="en-US" sz="1525" b="1" dirty="0">
                          <a:latin typeface="宋体" panose="02010600030101010101" pitchFamily="2" charset="-122"/>
                          <a:cs typeface="Times New Roman" panose="02020603050405020304" pitchFamily="18" charset="0"/>
                        </a:rPr>
                        <a:t>、单甲基－二溴－二苯甲烷</a:t>
                      </a:r>
                      <a:r>
                        <a:rPr lang="en-US" altLang="zh-CN" sz="1525" b="1" dirty="0" err="1">
                          <a:latin typeface="宋体" panose="02010600030101010101" pitchFamily="2" charset="-122"/>
                          <a:cs typeface="Times New Roman" panose="02020603050405020304" pitchFamily="18" charset="0"/>
                        </a:rPr>
                        <a:t>Monomethyl-dibromo-diphenyl</a:t>
                      </a:r>
                      <a:r>
                        <a:rPr lang="en-US" altLang="zh-CN" sz="1525" b="1">
                          <a:latin typeface="宋体" panose="02010600030101010101" pitchFamily="2" charset="-122"/>
                          <a:cs typeface="Times New Roman" panose="02020603050405020304" pitchFamily="18" charset="0"/>
                        </a:rPr>
                        <a:t> methane </a:t>
                      </a:r>
                      <a:r>
                        <a:rPr lang="en-US" altLang="zh-CN" sz="1525" b="1" dirty="0" err="1">
                          <a:latin typeface="宋体" panose="02010600030101010101" pitchFamily="2" charset="-122"/>
                          <a:cs typeface="Times New Roman" panose="02020603050405020304" pitchFamily="18" charset="0"/>
                        </a:rPr>
                        <a:t>bromobenzylbromotoluene</a:t>
                      </a:r>
                      <a:r>
                        <a:rPr lang="en-US" altLang="zh-CN" sz="1525" b="1">
                          <a:latin typeface="宋体" panose="02010600030101010101" pitchFamily="2" charset="-122"/>
                          <a:cs typeface="Times New Roman" panose="02020603050405020304" pitchFamily="18" charset="0"/>
                        </a:rPr>
                        <a:t>, mixture of isomers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制冷剂</a:t>
                      </a:r>
                      <a:r>
                        <a:rPr lang="en-US" altLang="zh-CN" sz="1525" b="1">
                          <a:latin typeface="宋体" panose="02010600030101010101" pitchFamily="2" charset="-122"/>
                          <a:cs typeface="Times New Roman" panose="02020603050405020304" pitchFamily="18" charset="0"/>
                        </a:rPr>
                        <a:t>Refrigerant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制冷剂</a:t>
                      </a:r>
                      <a:r>
                        <a:rPr lang="en-US" altLang="zh-CN" sz="1525" b="1">
                          <a:latin typeface="宋体" panose="02010600030101010101" pitchFamily="2" charset="-122"/>
                          <a:cs typeface="Times New Roman" panose="02020603050405020304" pitchFamily="18" charset="0"/>
                        </a:rPr>
                        <a:t>Refrigerant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臭氧耗损物质</a:t>
                      </a:r>
                      <a:r>
                        <a:rPr lang="en-US" altLang="zh-CN" sz="1525" b="1">
                          <a:latin typeface="宋体" panose="02010600030101010101" pitchFamily="2" charset="-122"/>
                          <a:cs typeface="Times New Roman" panose="02020603050405020304" pitchFamily="18" charset="0"/>
                        </a:rPr>
                        <a:t>Ozone Depleting Substances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发泡剂</a:t>
                      </a:r>
                      <a:r>
                        <a:rPr lang="en-US" altLang="zh-CN" sz="1525" b="1">
                          <a:latin typeface="宋体" panose="02010600030101010101" pitchFamily="2" charset="-122"/>
                          <a:cs typeface="Times New Roman" panose="02020603050405020304" pitchFamily="18" charset="0"/>
                        </a:rPr>
                        <a:t>Foaming agent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发泡剂</a:t>
                      </a:r>
                      <a:r>
                        <a:rPr lang="en-US" altLang="zh-CN" sz="1525" b="1">
                          <a:latin typeface="宋体" panose="02010600030101010101" pitchFamily="2" charset="-122"/>
                          <a:cs typeface="Times New Roman" panose="02020603050405020304" pitchFamily="18" charset="0"/>
                        </a:rPr>
                        <a:t>Foaming agent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臭氧耗损物质</a:t>
                      </a:r>
                      <a:r>
                        <a:rPr lang="en-US" altLang="zh-CN" sz="1525" b="1">
                          <a:latin typeface="宋体" panose="02010600030101010101" pitchFamily="2" charset="-122"/>
                          <a:cs typeface="Times New Roman" panose="02020603050405020304" pitchFamily="18" charset="0"/>
                        </a:rPr>
                        <a:t>Ozone Depleting Substances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676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荧光灯</a:t>
                      </a:r>
                      <a:r>
                        <a:rPr lang="en-US" altLang="zh-CN" sz="1525" b="1">
                          <a:latin typeface="宋体" panose="02010600030101010101" pitchFamily="2" charset="-122"/>
                          <a:cs typeface="Times New Roman" panose="02020603050405020304" pitchFamily="18" charset="0"/>
                        </a:rPr>
                        <a:t>Fluorescent Lamp</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荧光灯的发光物质</a:t>
                      </a:r>
                      <a:r>
                        <a:rPr lang="en-US" altLang="zh-CN" sz="1525" b="1">
                          <a:latin typeface="宋体" panose="02010600030101010101" pitchFamily="2" charset="-122"/>
                          <a:cs typeface="Times New Roman" panose="02020603050405020304" pitchFamily="18" charset="0"/>
                        </a:rPr>
                        <a:t>Luminescent substance of Fluorescent Lamp</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汞</a:t>
                      </a:r>
                      <a:r>
                        <a:rPr lang="en-US" altLang="zh-CN" sz="1525" b="1">
                          <a:latin typeface="宋体" panose="02010600030101010101" pitchFamily="2" charset="-122"/>
                          <a:cs typeface="Times New Roman" panose="02020603050405020304" pitchFamily="18" charset="0"/>
                        </a:rPr>
                        <a:t>Hg</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676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烟雾传感器</a:t>
                      </a:r>
                      <a:r>
                        <a:rPr lang="en-US" altLang="zh-CN" sz="1525" b="1">
                          <a:latin typeface="宋体" panose="02010600030101010101" pitchFamily="2" charset="-122"/>
                          <a:cs typeface="Times New Roman" panose="02020603050405020304" pitchFamily="18" charset="0"/>
                        </a:rPr>
                        <a:t>Smoke transducer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烟雾传感器放射源</a:t>
                      </a:r>
                      <a:r>
                        <a:rPr lang="en-US" altLang="zh-CN" sz="1525" b="1">
                          <a:latin typeface="宋体" panose="02010600030101010101" pitchFamily="2" charset="-122"/>
                          <a:cs typeface="Times New Roman" panose="02020603050405020304" pitchFamily="18" charset="0"/>
                        </a:rPr>
                        <a:t>Radioactive source of smoke transducer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放射性物质</a:t>
                      </a:r>
                      <a:r>
                        <a:rPr lang="en-US" altLang="zh-CN" sz="1525" b="1">
                          <a:latin typeface="宋体" panose="02010600030101010101" pitchFamily="2" charset="-122"/>
                          <a:cs typeface="Times New Roman" panose="02020603050405020304" pitchFamily="18" charset="0"/>
                        </a:rPr>
                        <a:t>radioactive substances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24642" name="标题 624641"/>
          <p:cNvSpPr>
            <a:spLocks noGrp="1"/>
          </p:cNvSpPr>
          <p:nvPr>
            <p:ph type="title"/>
          </p:nvPr>
        </p:nvSpPr>
        <p:spPr>
          <a:ln/>
        </p:spPr>
        <p:txBody>
          <a:bodyPr lIns="95420" tIns="47709" rIns="95420" bIns="47709" anchor="ctr" anchorCtr="1"/>
          <a:p>
            <a:r>
              <a:rPr lang="zh-CN" altLang="en-US" dirty="0"/>
              <a:t> </a:t>
            </a:r>
            <a:endParaRPr lang="zh-CN" altLang="en-US" dirty="0"/>
          </a:p>
        </p:txBody>
      </p:sp>
      <p:sp>
        <p:nvSpPr>
          <p:cNvPr id="624643" name="文本占位符 624642"/>
          <p:cNvSpPr>
            <a:spLocks noGrp="1"/>
          </p:cNvSpPr>
          <p:nvPr>
            <p:ph type="body" idx="1"/>
          </p:nvPr>
        </p:nvSpPr>
        <p:spPr>
          <a:xfrm>
            <a:off x="1665212" y="1823357"/>
            <a:ext cx="8853714" cy="3094870"/>
          </a:xfrm>
          <a:ln/>
        </p:spPr>
        <p:txBody>
          <a:bodyPr lIns="95420" tIns="47709" rIns="95420" bIns="47709"/>
          <a:p>
            <a:pPr algn="ctr">
              <a:buNone/>
            </a:pPr>
            <a:r>
              <a:rPr lang="zh-CN" altLang="en-US" sz="7905" dirty="0">
                <a:solidFill>
                  <a:srgbClr val="FF3300"/>
                </a:solidFill>
                <a:ea typeface="华文行楷" panose="02010800040101010101" pitchFamily="2" charset="-122"/>
              </a:rPr>
              <a:t>需申报物质</a:t>
            </a:r>
            <a:endParaRPr lang="zh-CN" altLang="en-US" sz="7905" dirty="0">
              <a:solidFill>
                <a:srgbClr val="FF3300"/>
              </a:solidFill>
              <a:ea typeface="华文行楷" panose="02010800040101010101" pitchFamily="2" charset="-122"/>
            </a:endParaRPr>
          </a:p>
          <a:p>
            <a:pPr algn="ctr">
              <a:buNone/>
            </a:pPr>
            <a:r>
              <a:rPr lang="zh-CN" altLang="en-US" sz="7905" dirty="0">
                <a:solidFill>
                  <a:srgbClr val="FF3300"/>
                </a:solidFill>
                <a:ea typeface="华文行楷" panose="02010800040101010101" pitchFamily="2" charset="-122"/>
              </a:rPr>
              <a:t>也是有意添加的</a:t>
            </a:r>
            <a:endParaRPr lang="en-US" altLang="zh-CN" sz="7905">
              <a:solidFill>
                <a:srgbClr val="FF3300"/>
              </a:solidFill>
              <a:ea typeface="华文行楷" panose="0201080004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14647" name="标题 614646"/>
          <p:cNvSpPr>
            <a:spLocks noGrp="1"/>
          </p:cNvSpPr>
          <p:nvPr>
            <p:ph type="title"/>
          </p:nvPr>
        </p:nvSpPr>
        <p:spPr>
          <a:xfrm>
            <a:off x="1913164" y="205619"/>
            <a:ext cx="8330595" cy="553357"/>
          </a:xfrm>
          <a:ln/>
        </p:spPr>
        <p:txBody>
          <a:bodyPr lIns="95420" tIns="47709" rIns="95420" bIns="47709" anchor="ctr" anchorCtr="1"/>
          <a:p>
            <a:r>
              <a:rPr lang="zh-CN" altLang="en-US" sz="3050" dirty="0">
                <a:ea typeface="华文行楷" panose="02010800040101010101" pitchFamily="2" charset="-122"/>
              </a:rPr>
              <a:t>塑料材料中需申报物质有意添加分析</a:t>
            </a:r>
            <a:endParaRPr lang="zh-CN" altLang="en-US" sz="3050" dirty="0">
              <a:ea typeface="华文行楷" panose="02010800040101010101" pitchFamily="2" charset="-122"/>
            </a:endParaRPr>
          </a:p>
        </p:txBody>
      </p:sp>
      <p:graphicFrame>
        <p:nvGraphicFramePr>
          <p:cNvPr id="614663" name="内容占位符 614662"/>
          <p:cNvGraphicFramePr/>
          <p:nvPr>
            <p:ph idx="1"/>
          </p:nvPr>
        </p:nvGraphicFramePr>
        <p:xfrm>
          <a:off x="1569962" y="754441"/>
          <a:ext cx="9121140" cy="5507355"/>
        </p:xfrm>
        <a:graphic>
          <a:graphicData uri="http://schemas.openxmlformats.org/drawingml/2006/table">
            <a:tbl>
              <a:tblPr/>
              <a:tblGrid>
                <a:gridCol w="1061085"/>
                <a:gridCol w="2331720"/>
                <a:gridCol w="5728335"/>
              </a:tblGrid>
              <a:tr h="553720">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defTabSz="914400">
                        <a:buClrTx/>
                        <a:buSzTx/>
                        <a:buFontTx/>
                        <a:buNone/>
                      </a:pPr>
                      <a:r>
                        <a:rPr lang="zh-CN" altLang="en-US" sz="1525" dirty="0">
                          <a:latin typeface="宋体" panose="02010600030101010101" pitchFamily="2" charset="-122"/>
                          <a:cs typeface="Times New Roman" panose="02020603050405020304" pitchFamily="18" charset="0"/>
                        </a:rPr>
                        <a:t>材料</a:t>
                      </a:r>
                      <a:r>
                        <a:rPr lang="en-US" altLang="zh-CN" sz="1525">
                          <a:latin typeface="宋体" panose="02010600030101010101" pitchFamily="2" charset="-122"/>
                          <a:cs typeface="Times New Roman" panose="02020603050405020304" pitchFamily="18" charset="0"/>
                        </a:rPr>
                        <a:t>Material</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用途</a:t>
                      </a:r>
                      <a:r>
                        <a:rPr lang="en-US" altLang="zh-CN" sz="1525">
                          <a:latin typeface="宋体" panose="02010600030101010101" pitchFamily="2" charset="-122"/>
                        </a:rPr>
                        <a:t>Application </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申报物质</a:t>
                      </a:r>
                      <a:r>
                        <a:rPr lang="en-US" altLang="zh-CN" sz="1525" dirty="0" err="1">
                          <a:latin typeface="宋体" panose="02010600030101010101" pitchFamily="2" charset="-122"/>
                        </a:rPr>
                        <a:t>Notifiable</a:t>
                      </a:r>
                      <a:r>
                        <a:rPr lang="en-US" altLang="zh-CN" sz="1525">
                          <a:latin typeface="宋体" panose="02010600030101010101" pitchFamily="2" charset="-122"/>
                        </a:rPr>
                        <a:t> substances</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85900">
                <a:tc rowSpan="6">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defTabSz="914400">
                        <a:buClrTx/>
                        <a:buSzTx/>
                        <a:buFontTx/>
                        <a:buNone/>
                      </a:pPr>
                      <a:r>
                        <a:rPr lang="zh-CN" altLang="en-US" sz="1525" b="1" dirty="0">
                          <a:latin typeface="宋体" panose="02010600030101010101" pitchFamily="2" charset="-122"/>
                          <a:cs typeface="Times New Roman" panose="02020603050405020304" pitchFamily="18" charset="0"/>
                        </a:rPr>
                        <a:t>塑料</a:t>
                      </a:r>
                      <a:r>
                        <a:rPr lang="en-US" altLang="zh-CN" sz="1525" b="1">
                          <a:latin typeface="宋体" panose="02010600030101010101" pitchFamily="2" charset="-122"/>
                          <a:cs typeface="Times New Roman" panose="02020603050405020304" pitchFamily="18" charset="0"/>
                        </a:rPr>
                        <a:t>Plastic</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塑料阻燃剂</a:t>
                      </a:r>
                      <a:r>
                        <a:rPr lang="en-US" altLang="zh-CN" sz="1525" b="1">
                          <a:latin typeface="宋体" panose="02010600030101010101" pitchFamily="2" charset="-122"/>
                          <a:cs typeface="Times New Roman" panose="02020603050405020304" pitchFamily="18" charset="0"/>
                        </a:rPr>
                        <a:t>Flame retardant </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六溴环十二烷</a:t>
                      </a:r>
                      <a:r>
                        <a:rPr lang="en-US" altLang="zh-CN" sz="1525" b="1" dirty="0" err="1">
                          <a:latin typeface="宋体" panose="02010600030101010101" pitchFamily="2" charset="-122"/>
                          <a:cs typeface="Times New Roman" panose="02020603050405020304" pitchFamily="18" charset="0"/>
                        </a:rPr>
                        <a:t>Hexabromocyclododecane</a:t>
                      </a:r>
                      <a:r>
                        <a:rPr lang="en-US" altLang="zh-CN" sz="1525" b="1">
                          <a:latin typeface="宋体" panose="02010600030101010101" pitchFamily="2" charset="-122"/>
                          <a:cs typeface="Times New Roman" panose="02020603050405020304" pitchFamily="18" charset="0"/>
                        </a:rPr>
                        <a:t> (HBCDD)</a:t>
                      </a:r>
                      <a:r>
                        <a:rPr lang="zh-CN" altLang="en-US" sz="1525" b="1" dirty="0">
                          <a:latin typeface="宋体" panose="02010600030101010101" pitchFamily="2" charset="-122"/>
                          <a:cs typeface="Times New Roman" panose="02020603050405020304" pitchFamily="18" charset="0"/>
                        </a:rPr>
                        <a:t>、短链氯化石蜡</a:t>
                      </a:r>
                      <a:r>
                        <a:rPr lang="en-US" altLang="zh-CN" sz="1525" b="1" dirty="0" err="1">
                          <a:latin typeface="宋体" panose="02010600030101010101" pitchFamily="2" charset="-122"/>
                          <a:cs typeface="Times New Roman" panose="02020603050405020304" pitchFamily="18" charset="0"/>
                        </a:rPr>
                        <a:t>Alkanes</a:t>
                      </a:r>
                      <a:r>
                        <a:rPr lang="en-US" altLang="zh-CN" sz="1525" b="1">
                          <a:latin typeface="宋体" panose="02010600030101010101" pitchFamily="2" charset="-122"/>
                          <a:cs typeface="Times New Roman" panose="02020603050405020304" pitchFamily="18" charset="0"/>
                        </a:rPr>
                        <a:t>, C10-13, </a:t>
                      </a:r>
                      <a:r>
                        <a:rPr lang="en-US" altLang="zh-CN" sz="1525" b="1" dirty="0" err="1">
                          <a:latin typeface="宋体" panose="02010600030101010101" pitchFamily="2" charset="-122"/>
                          <a:cs typeface="Times New Roman" panose="02020603050405020304" pitchFamily="18" charset="0"/>
                        </a:rPr>
                        <a:t>chloro</a:t>
                      </a:r>
                      <a:r>
                        <a:rPr lang="en-US" altLang="zh-CN" sz="1525" b="1">
                          <a:latin typeface="宋体" panose="02010600030101010101" pitchFamily="2" charset="-122"/>
                          <a:cs typeface="Times New Roman" panose="02020603050405020304" pitchFamily="18" charset="0"/>
                        </a:rPr>
                        <a:t> (Short Chain Chlorinated </a:t>
                      </a:r>
                      <a:r>
                        <a:rPr lang="en-US" altLang="zh-CN" sz="1525" b="1" dirty="0" err="1">
                          <a:latin typeface="宋体" panose="02010600030101010101" pitchFamily="2" charset="-122"/>
                          <a:cs typeface="Times New Roman" panose="02020603050405020304" pitchFamily="18" charset="0"/>
                        </a:rPr>
                        <a:t>Paraffins</a:t>
                      </a:r>
                      <a:r>
                        <a:rPr lang="en-US" altLang="zh-CN" sz="1525" b="1">
                          <a:latin typeface="宋体" panose="02010600030101010101" pitchFamily="2" charset="-122"/>
                          <a:cs typeface="Times New Roman" panose="02020603050405020304" pitchFamily="18" charset="0"/>
                        </a:rPr>
                        <a:t>)</a:t>
                      </a:r>
                      <a:r>
                        <a:rPr lang="zh-CN" altLang="en-US" sz="1525" b="1" dirty="0">
                          <a:latin typeface="宋体" panose="02010600030101010101" pitchFamily="2" charset="-122"/>
                          <a:cs typeface="Times New Roman" panose="02020603050405020304" pitchFamily="18" charset="0"/>
                        </a:rPr>
                        <a:t>、溴系阻燃剂（</a:t>
                      </a:r>
                      <a:r>
                        <a:rPr lang="en-US" altLang="zh-CN" sz="1525" b="1">
                          <a:latin typeface="宋体" panose="02010600030101010101" pitchFamily="2" charset="-122"/>
                          <a:cs typeface="Times New Roman" panose="02020603050405020304" pitchFamily="18" charset="0"/>
                        </a:rPr>
                        <a:t>PBB</a:t>
                      </a:r>
                      <a:r>
                        <a:rPr lang="zh-CN" altLang="en-US" sz="1525" b="1" dirty="0">
                          <a:latin typeface="宋体" panose="02010600030101010101" pitchFamily="2" charset="-122"/>
                          <a:cs typeface="Times New Roman" panose="02020603050405020304" pitchFamily="18" charset="0"/>
                        </a:rPr>
                        <a:t>和</a:t>
                      </a:r>
                      <a:r>
                        <a:rPr lang="en-US" altLang="zh-CN" sz="1525" b="1">
                          <a:latin typeface="宋体" panose="02010600030101010101" pitchFamily="2" charset="-122"/>
                          <a:cs typeface="Times New Roman" panose="02020603050405020304" pitchFamily="18" charset="0"/>
                        </a:rPr>
                        <a:t>PBDE</a:t>
                      </a:r>
                      <a:r>
                        <a:rPr lang="zh-CN" altLang="en-US" sz="1525" b="1" dirty="0">
                          <a:latin typeface="宋体" panose="02010600030101010101" pitchFamily="2" charset="-122"/>
                          <a:cs typeface="Times New Roman" panose="02020603050405020304" pitchFamily="18" charset="0"/>
                        </a:rPr>
                        <a:t>除外）</a:t>
                      </a:r>
                      <a:r>
                        <a:rPr lang="en-US" altLang="zh-CN" sz="1525" b="1" dirty="0" err="1">
                          <a:latin typeface="宋体" panose="02010600030101010101" pitchFamily="2" charset="-122"/>
                          <a:cs typeface="Times New Roman" panose="02020603050405020304" pitchFamily="18" charset="0"/>
                        </a:rPr>
                        <a:t>brominated</a:t>
                      </a:r>
                      <a:r>
                        <a:rPr lang="en-US" altLang="zh-CN" sz="1525" b="1">
                          <a:latin typeface="宋体" panose="02010600030101010101" pitchFamily="2" charset="-122"/>
                          <a:cs typeface="Times New Roman" panose="02020603050405020304" pitchFamily="18" charset="0"/>
                        </a:rPr>
                        <a:t> flame </a:t>
                      </a:r>
                      <a:r>
                        <a:rPr lang="en-US" altLang="zh-CN" sz="1525" b="1" dirty="0" err="1">
                          <a:latin typeface="宋体" panose="02010600030101010101" pitchFamily="2" charset="-122"/>
                          <a:cs typeface="Times New Roman" panose="02020603050405020304" pitchFamily="18" charset="0"/>
                        </a:rPr>
                        <a:t>retardants(other</a:t>
                      </a:r>
                      <a:r>
                        <a:rPr lang="en-US" altLang="zh-CN" sz="1525" b="1">
                          <a:latin typeface="宋体" panose="02010600030101010101" pitchFamily="2" charset="-122"/>
                          <a:cs typeface="Times New Roman" panose="02020603050405020304" pitchFamily="18" charset="0"/>
                        </a:rPr>
                        <a:t> than </a:t>
                      </a:r>
                      <a:r>
                        <a:rPr lang="en-US" altLang="zh-CN" sz="1525" b="1" dirty="0" err="1">
                          <a:latin typeface="宋体" panose="02010600030101010101" pitchFamily="2" charset="-122"/>
                          <a:cs typeface="Times New Roman" panose="02020603050405020304" pitchFamily="18" charset="0"/>
                        </a:rPr>
                        <a:t>PBBs</a:t>
                      </a:r>
                      <a:r>
                        <a:rPr lang="en-US" altLang="zh-CN" sz="1525" b="1">
                          <a:latin typeface="宋体" panose="02010600030101010101" pitchFamily="2" charset="-122"/>
                          <a:cs typeface="Times New Roman" panose="02020603050405020304" pitchFamily="18" charset="0"/>
                        </a:rPr>
                        <a:t> or </a:t>
                      </a:r>
                      <a:r>
                        <a:rPr lang="en-US" altLang="zh-CN" sz="1525" b="1" dirty="0" err="1">
                          <a:latin typeface="宋体" panose="02010600030101010101" pitchFamily="2" charset="-122"/>
                          <a:cs typeface="Times New Roman" panose="02020603050405020304" pitchFamily="18" charset="0"/>
                        </a:rPr>
                        <a:t>PBDEs</a:t>
                      </a:r>
                      <a:r>
                        <a:rPr lang="en-US" altLang="zh-CN" sz="1525" b="1">
                          <a:latin typeface="宋体" panose="02010600030101010101" pitchFamily="2" charset="-122"/>
                          <a:cs typeface="Times New Roman" panose="02020603050405020304" pitchFamily="18" charset="0"/>
                        </a:rPr>
                        <a:t>)</a:t>
                      </a:r>
                      <a:r>
                        <a:rPr lang="zh-CN" altLang="en-US" sz="1525" b="1" dirty="0">
                          <a:latin typeface="宋体" panose="02010600030101010101" pitchFamily="2" charset="-122"/>
                          <a:cs typeface="Times New Roman" panose="02020603050405020304" pitchFamily="18" charset="0"/>
                        </a:rPr>
                        <a:t>、其它有机氯系阻燃剂</a:t>
                      </a:r>
                      <a:r>
                        <a:rPr lang="en-US" altLang="zh-CN" sz="1525" b="1">
                          <a:latin typeface="宋体" panose="02010600030101010101" pitchFamily="2" charset="-122"/>
                          <a:cs typeface="Times New Roman" panose="02020603050405020304" pitchFamily="18" charset="0"/>
                        </a:rPr>
                        <a:t>other organic </a:t>
                      </a:r>
                      <a:r>
                        <a:rPr lang="en-US" altLang="zh-CN" sz="1525" b="1" dirty="0" err="1">
                          <a:latin typeface="宋体" panose="02010600030101010101" pitchFamily="2" charset="-122"/>
                          <a:cs typeface="Times New Roman" panose="02020603050405020304" pitchFamily="18" charset="0"/>
                        </a:rPr>
                        <a:t>chloro</a:t>
                      </a:r>
                      <a:r>
                        <a:rPr lang="en-US" altLang="zh-CN" sz="1525" b="1">
                          <a:latin typeface="宋体" panose="02010600030101010101" pitchFamily="2" charset="-122"/>
                          <a:cs typeface="Times New Roman" panose="02020603050405020304" pitchFamily="18" charset="0"/>
                        </a:rPr>
                        <a:t>-based fire retardants</a:t>
                      </a:r>
                      <a:r>
                        <a:rPr lang="zh-CN" altLang="en-US" sz="1525" b="1" dirty="0">
                          <a:latin typeface="宋体" panose="02010600030101010101" pitchFamily="2" charset="-122"/>
                          <a:cs typeface="Times New Roman" panose="02020603050405020304" pitchFamily="18" charset="0"/>
                        </a:rPr>
                        <a:t>、锑及其化合物</a:t>
                      </a:r>
                      <a:r>
                        <a:rPr lang="en-US" altLang="zh-CN" sz="1525" b="1">
                          <a:latin typeface="宋体" panose="02010600030101010101" pitchFamily="2" charset="-122"/>
                          <a:cs typeface="Times New Roman" panose="02020603050405020304" pitchFamily="18" charset="0"/>
                        </a:rPr>
                        <a:t>antimony/antimony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198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塑料增塑剂</a:t>
                      </a:r>
                      <a:r>
                        <a:rPr lang="en-US" altLang="zh-CN" sz="1525" b="1">
                          <a:latin typeface="宋体" panose="02010600030101010101" pitchFamily="2" charset="-122"/>
                          <a:cs typeface="Times New Roman" panose="02020603050405020304" pitchFamily="18" charset="0"/>
                        </a:rPr>
                        <a:t>Plasticizer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邻苯二甲酸二丁酯</a:t>
                      </a:r>
                      <a:r>
                        <a:rPr lang="en-US" altLang="zh-CN" sz="1525" b="1" dirty="0" err="1">
                          <a:latin typeface="宋体" panose="02010600030101010101" pitchFamily="2" charset="-122"/>
                          <a:cs typeface="Times New Roman" panose="02020603050405020304" pitchFamily="18" charset="0"/>
                        </a:rPr>
                        <a:t>Dibutyl</a:t>
                      </a:r>
                      <a:r>
                        <a:rPr lang="en-US" altLang="zh-CN" sz="1525" b="1">
                          <a:latin typeface="宋体" panose="02010600030101010101" pitchFamily="2" charset="-122"/>
                          <a:cs typeface="Times New Roman" panose="02020603050405020304" pitchFamily="18" charset="0"/>
                        </a:rPr>
                        <a:t> phthalate</a:t>
                      </a:r>
                      <a:r>
                        <a:rPr lang="zh-CN" altLang="en-US" sz="1525" b="1" dirty="0">
                          <a:latin typeface="宋体" panose="02010600030101010101" pitchFamily="2" charset="-122"/>
                          <a:cs typeface="Times New Roman" panose="02020603050405020304" pitchFamily="18" charset="0"/>
                        </a:rPr>
                        <a:t>、邻苯二甲酸丁苄酯</a:t>
                      </a:r>
                      <a:r>
                        <a:rPr lang="en-US" altLang="zh-CN" sz="1525" b="1">
                          <a:latin typeface="宋体" panose="02010600030101010101" pitchFamily="2" charset="-122"/>
                          <a:cs typeface="Times New Roman" panose="02020603050405020304" pitchFamily="18" charset="0"/>
                        </a:rPr>
                        <a:t>Benzyl butyl phthalate</a:t>
                      </a:r>
                      <a:r>
                        <a:rPr lang="zh-CN" altLang="en-US" sz="1525" b="1" dirty="0">
                          <a:latin typeface="宋体" panose="02010600030101010101" pitchFamily="2" charset="-122"/>
                          <a:cs typeface="Times New Roman" panose="02020603050405020304" pitchFamily="18" charset="0"/>
                        </a:rPr>
                        <a:t>、邻苯二甲酸二辛酯</a:t>
                      </a:r>
                      <a:r>
                        <a:rPr lang="en-US" altLang="zh-CN" sz="1525" b="1" dirty="0" err="1">
                          <a:latin typeface="宋体" panose="02010600030101010101" pitchFamily="2" charset="-122"/>
                          <a:cs typeface="Times New Roman" panose="02020603050405020304" pitchFamily="18" charset="0"/>
                        </a:rPr>
                        <a:t>Bis</a:t>
                      </a:r>
                      <a:r>
                        <a:rPr lang="en-US" altLang="zh-CN" sz="1525" b="1">
                          <a:latin typeface="宋体" panose="02010600030101010101" pitchFamily="2" charset="-122"/>
                          <a:cs typeface="Times New Roman" panose="02020603050405020304" pitchFamily="18" charset="0"/>
                        </a:rPr>
                        <a:t> (2-ethyl(hexyl)phthalate) (DEHP)</a:t>
                      </a:r>
                      <a:r>
                        <a:rPr lang="zh-CN" altLang="en-US" sz="1525" b="1" dirty="0">
                          <a:latin typeface="宋体" panose="02010600030101010101" pitchFamily="2" charset="-122"/>
                          <a:cs typeface="Times New Roman" panose="02020603050405020304" pitchFamily="18" charset="0"/>
                        </a:rPr>
                        <a:t>、其它邻苯二甲酸盐</a:t>
                      </a:r>
                      <a:r>
                        <a:rPr lang="en-US" altLang="zh-CN" sz="1525" b="1">
                          <a:latin typeface="宋体" panose="02010600030101010101" pitchFamily="2" charset="-122"/>
                          <a:cs typeface="Times New Roman" panose="02020603050405020304" pitchFamily="18" charset="0"/>
                        </a:rPr>
                        <a:t>(</a:t>
                      </a:r>
                      <a:r>
                        <a:rPr lang="zh-CN" altLang="en-US" sz="1525" b="1" dirty="0">
                          <a:latin typeface="宋体" panose="02010600030101010101" pitchFamily="2" charset="-122"/>
                          <a:cs typeface="Times New Roman" panose="02020603050405020304" pitchFamily="18" charset="0"/>
                        </a:rPr>
                        <a:t>或酯</a:t>
                      </a:r>
                      <a:r>
                        <a:rPr lang="en-US" altLang="zh-CN" sz="1525" b="1">
                          <a:latin typeface="宋体" panose="02010600030101010101" pitchFamily="2" charset="-122"/>
                          <a:cs typeface="Times New Roman" panose="02020603050405020304" pitchFamily="18" charset="0"/>
                        </a:rPr>
                        <a:t>)other phthalates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6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塑料脱模剂</a:t>
                      </a:r>
                      <a:endParaRPr lang="zh-CN" altLang="en-US" sz="1525" b="1" dirty="0">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en-US" altLang="zh-CN" sz="1525" b="1" dirty="0" err="1">
                          <a:latin typeface="宋体" panose="02010600030101010101" pitchFamily="2" charset="-122"/>
                          <a:cs typeface="Times New Roman" panose="02020603050405020304" pitchFamily="18" charset="0"/>
                        </a:rPr>
                        <a:t>PAHs</a:t>
                      </a:r>
                      <a:r>
                        <a:rPr lang="zh-CN" altLang="en-US" sz="1525" b="1" dirty="0">
                          <a:latin typeface="宋体" panose="02010600030101010101" pitchFamily="2" charset="-122"/>
                          <a:cs typeface="Times New Roman" panose="02020603050405020304" pitchFamily="18" charset="0"/>
                        </a:rPr>
                        <a:t>多环芳烃</a:t>
                      </a:r>
                      <a:endParaRPr lang="zh-CN" altLang="en-US" sz="1525" b="1" dirty="0">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67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聚氯乙烯助增塑剂</a:t>
                      </a:r>
                      <a:r>
                        <a:rPr lang="en-US" altLang="zh-CN" sz="1525" b="1">
                          <a:latin typeface="宋体" panose="02010600030101010101" pitchFamily="2" charset="-122"/>
                          <a:cs typeface="Times New Roman" panose="02020603050405020304" pitchFamily="18" charset="0"/>
                        </a:rPr>
                        <a:t>Secondary plasticizer of PVC</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短链氯化石蜡</a:t>
                      </a:r>
                      <a:r>
                        <a:rPr lang="en-US" altLang="zh-CN" sz="1525" b="1" dirty="0" err="1">
                          <a:latin typeface="宋体" panose="02010600030101010101" pitchFamily="2" charset="-122"/>
                          <a:cs typeface="Times New Roman" panose="02020603050405020304" pitchFamily="18" charset="0"/>
                        </a:rPr>
                        <a:t>Alkanes</a:t>
                      </a:r>
                      <a:r>
                        <a:rPr lang="en-US" altLang="zh-CN" sz="1525" b="1">
                          <a:latin typeface="宋体" panose="02010600030101010101" pitchFamily="2" charset="-122"/>
                          <a:cs typeface="Times New Roman" panose="02020603050405020304" pitchFamily="18" charset="0"/>
                        </a:rPr>
                        <a:t>, C10-13, </a:t>
                      </a:r>
                      <a:r>
                        <a:rPr lang="en-US" altLang="zh-CN" sz="1525" b="1" dirty="0" err="1">
                          <a:latin typeface="宋体" panose="02010600030101010101" pitchFamily="2" charset="-122"/>
                          <a:cs typeface="Times New Roman" panose="02020603050405020304" pitchFamily="18" charset="0"/>
                        </a:rPr>
                        <a:t>chloro</a:t>
                      </a:r>
                      <a:r>
                        <a:rPr lang="en-US" altLang="zh-CN" sz="1525" b="1">
                          <a:latin typeface="宋体" panose="02010600030101010101" pitchFamily="2" charset="-122"/>
                          <a:cs typeface="Times New Roman" panose="02020603050405020304" pitchFamily="18" charset="0"/>
                        </a:rPr>
                        <a:t> (Short Chain Chlorinated </a:t>
                      </a:r>
                      <a:r>
                        <a:rPr lang="en-US" altLang="zh-CN" sz="1525" b="1" dirty="0" err="1">
                          <a:latin typeface="宋体" panose="02010600030101010101" pitchFamily="2" charset="-122"/>
                          <a:cs typeface="Times New Roman" panose="02020603050405020304" pitchFamily="18" charset="0"/>
                        </a:rPr>
                        <a:t>Paraffins</a:t>
                      </a:r>
                      <a:r>
                        <a:rPr lang="en-US" altLang="zh-CN" sz="1525" b="1">
                          <a:latin typeface="宋体" panose="02010600030101010101" pitchFamily="2" charset="-122"/>
                          <a:cs typeface="Times New Roman" panose="02020603050405020304" pitchFamily="18" charset="0"/>
                        </a:rPr>
                        <a: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环氧树脂的固化剂</a:t>
                      </a:r>
                      <a:r>
                        <a:rPr lang="en-US" altLang="zh-CN" sz="1525" b="1">
                          <a:latin typeface="宋体" panose="02010600030101010101" pitchFamily="2" charset="-122"/>
                          <a:cs typeface="Times New Roman" panose="02020603050405020304" pitchFamily="18" charset="0"/>
                        </a:rPr>
                        <a:t>Hardener of epoxy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en-US" altLang="zh-CN" sz="1525" b="1">
                          <a:latin typeface="宋体" panose="02010600030101010101" pitchFamily="2" charset="-122"/>
                          <a:cs typeface="Times New Roman" panose="02020603050405020304" pitchFamily="18" charset="0"/>
                        </a:rPr>
                        <a:t>4,4'-</a:t>
                      </a:r>
                      <a:r>
                        <a:rPr lang="zh-CN" altLang="en-US" sz="1525" b="1" dirty="0">
                          <a:latin typeface="宋体" panose="02010600030101010101" pitchFamily="2" charset="-122"/>
                          <a:cs typeface="Times New Roman" panose="02020603050405020304" pitchFamily="18" charset="0"/>
                        </a:rPr>
                        <a:t>二氨基二苯基甲烷 </a:t>
                      </a:r>
                      <a:r>
                        <a:rPr lang="en-US" altLang="zh-CN" sz="1525" b="1">
                          <a:latin typeface="宋体" panose="02010600030101010101" pitchFamily="2" charset="-122"/>
                          <a:cs typeface="Times New Roman" panose="02020603050405020304" pitchFamily="18" charset="0"/>
                        </a:rPr>
                        <a:t>4,4'- </a:t>
                      </a:r>
                      <a:r>
                        <a:rPr lang="en-US" altLang="zh-CN" sz="1525" b="1" dirty="0" err="1">
                          <a:latin typeface="宋体" panose="02010600030101010101" pitchFamily="2" charset="-122"/>
                          <a:cs typeface="Times New Roman" panose="02020603050405020304" pitchFamily="18" charset="0"/>
                        </a:rPr>
                        <a:t>iaminodiphenylmethane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67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聚氯乙烯的主要组分</a:t>
                      </a:r>
                      <a:endParaRPr lang="zh-CN" altLang="en-US" sz="1525" b="1" dirty="0">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聚氯乙烯（</a:t>
                      </a:r>
                      <a:r>
                        <a:rPr lang="en-US" altLang="zh-CN" sz="1525" b="1">
                          <a:latin typeface="宋体" panose="02010600030101010101" pitchFamily="2" charset="-122"/>
                          <a:cs typeface="Times New Roman" panose="02020603050405020304" pitchFamily="18" charset="0"/>
                        </a:rPr>
                        <a:t>PVC</a:t>
                      </a:r>
                      <a:r>
                        <a:rPr lang="zh-CN" altLang="en-US" sz="1525" b="1" dirty="0">
                          <a:latin typeface="宋体" panose="02010600030101010101" pitchFamily="2" charset="-122"/>
                          <a:cs typeface="Times New Roman" panose="02020603050405020304" pitchFamily="18" charset="0"/>
                        </a:rPr>
                        <a:t>）</a:t>
                      </a:r>
                      <a:r>
                        <a:rPr lang="en-US" altLang="zh-CN" sz="1525" b="1">
                          <a:latin typeface="宋体" panose="02010600030101010101" pitchFamily="2" charset="-122"/>
                          <a:cs typeface="Times New Roman" panose="02020603050405020304" pitchFamily="18" charset="0"/>
                        </a:rPr>
                        <a:t>polyvinyl </a:t>
                      </a:r>
                      <a:r>
                        <a:rPr lang="en-US" altLang="zh-CN" sz="1525" b="1" dirty="0" err="1">
                          <a:latin typeface="宋体" panose="02010600030101010101" pitchFamily="2" charset="-122"/>
                          <a:cs typeface="Times New Roman" panose="02020603050405020304" pitchFamily="18" charset="0"/>
                        </a:rPr>
                        <a:t>chloride(PVC</a:t>
                      </a:r>
                      <a:r>
                        <a:rPr lang="en-US" altLang="zh-CN" sz="1525" b="1">
                          <a:latin typeface="宋体" panose="02010600030101010101" pitchFamily="2" charset="-122"/>
                          <a:cs typeface="Times New Roman" panose="02020603050405020304" pitchFamily="18" charset="0"/>
                        </a:rPr>
                        <a:t>) (disclosure is limited to "is present/is not present" in amounts that exceed threshold)</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17645" name="标题 617644"/>
          <p:cNvSpPr>
            <a:spLocks noGrp="1"/>
          </p:cNvSpPr>
          <p:nvPr>
            <p:ph type="title"/>
          </p:nvPr>
        </p:nvSpPr>
        <p:spPr>
          <a:xfrm>
            <a:off x="1665212" y="137584"/>
            <a:ext cx="8853714" cy="618369"/>
          </a:xfrm>
          <a:ln/>
        </p:spPr>
        <p:txBody>
          <a:bodyPr lIns="95420" tIns="47709" rIns="95420" bIns="47709" anchor="ctr" anchorCtr="1"/>
          <a:p>
            <a:r>
              <a:rPr lang="zh-CN" altLang="en-US" sz="3050" dirty="0">
                <a:ea typeface="华文行楷" panose="02010800040101010101" pitchFamily="2" charset="-122"/>
              </a:rPr>
              <a:t>金属材料中需申报物质有意添加分析</a:t>
            </a:r>
            <a:endParaRPr lang="zh-CN" altLang="en-US" sz="3050" dirty="0">
              <a:ea typeface="华文行楷" panose="02010800040101010101" pitchFamily="2" charset="-122"/>
            </a:endParaRPr>
          </a:p>
        </p:txBody>
      </p:sp>
      <p:graphicFrame>
        <p:nvGraphicFramePr>
          <p:cNvPr id="617658" name="内容占位符 617657"/>
          <p:cNvGraphicFramePr/>
          <p:nvPr>
            <p:ph idx="1"/>
          </p:nvPr>
        </p:nvGraphicFramePr>
        <p:xfrm>
          <a:off x="1364343" y="754441"/>
          <a:ext cx="9394825" cy="4905375"/>
        </p:xfrm>
        <a:graphic>
          <a:graphicData uri="http://schemas.openxmlformats.org/drawingml/2006/table">
            <a:tbl>
              <a:tblPr/>
              <a:tblGrid>
                <a:gridCol w="1094740"/>
                <a:gridCol w="4227195"/>
                <a:gridCol w="4072890"/>
              </a:tblGrid>
              <a:tr h="610870">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材料</a:t>
                      </a:r>
                      <a:r>
                        <a:rPr lang="en-US" altLang="zh-CN" sz="1525">
                          <a:latin typeface="宋体" panose="02010600030101010101" pitchFamily="2" charset="-122"/>
                          <a:cs typeface="Times New Roman" panose="02020603050405020304" pitchFamily="18" charset="0"/>
                        </a:rPr>
                        <a:t>Material</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用途</a:t>
                      </a:r>
                      <a:r>
                        <a:rPr lang="en-US" altLang="zh-CN" sz="1525">
                          <a:latin typeface="宋体" panose="02010600030101010101" pitchFamily="2" charset="-122"/>
                          <a:cs typeface="Times New Roman" panose="02020603050405020304" pitchFamily="18" charset="0"/>
                        </a:rPr>
                        <a:t>Application </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申报物质</a:t>
                      </a:r>
                      <a:r>
                        <a:rPr lang="en-US" altLang="zh-CN" sz="1525" dirty="0" err="1">
                          <a:latin typeface="宋体" panose="02010600030101010101" pitchFamily="2" charset="-122"/>
                          <a:cs typeface="Times New Roman" panose="02020603050405020304" pitchFamily="18" charset="0"/>
                        </a:rPr>
                        <a:t>Notifiable</a:t>
                      </a:r>
                      <a:r>
                        <a:rPr lang="en-US" altLang="zh-CN" sz="1525">
                          <a:latin typeface="宋体" panose="02010600030101010101" pitchFamily="2" charset="-122"/>
                          <a:cs typeface="Times New Roman" panose="02020603050405020304" pitchFamily="18" charset="0"/>
                        </a:rPr>
                        <a:t> substances</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000">
                <a:tc rowSpan="9">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金属</a:t>
                      </a:r>
                      <a:r>
                        <a:rPr lang="en-US" altLang="zh-CN" sz="1525" b="1">
                          <a:latin typeface="宋体" panose="02010600030101010101" pitchFamily="2" charset="-122"/>
                          <a:cs typeface="Times New Roman" panose="02020603050405020304" pitchFamily="18" charset="0"/>
                        </a:rPr>
                        <a:t>Metal</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镀锌件表面钝化处理剂</a:t>
                      </a:r>
                      <a:r>
                        <a:rPr lang="en-US" altLang="zh-CN" sz="1525" b="1">
                          <a:latin typeface="宋体" panose="02010600030101010101" pitchFamily="2" charset="-122"/>
                          <a:cs typeface="Times New Roman" panose="02020603050405020304" pitchFamily="18" charset="0"/>
                        </a:rPr>
                        <a:t>Corrosion preventive </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重铬酸钠</a:t>
                      </a:r>
                      <a:r>
                        <a:rPr lang="en-US" altLang="zh-CN" sz="1525" b="1">
                          <a:latin typeface="宋体" panose="02010600030101010101" pitchFamily="2" charset="-122"/>
                          <a:cs typeface="Times New Roman" panose="02020603050405020304" pitchFamily="18" charset="0"/>
                        </a:rPr>
                        <a:t>Sodium dichromate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29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黄铜制品组分</a:t>
                      </a:r>
                      <a:r>
                        <a:rPr lang="en-US" altLang="zh-CN" sz="1525" b="1">
                          <a:latin typeface="宋体" panose="02010600030101010101" pitchFamily="2" charset="-122"/>
                          <a:cs typeface="Times New Roman" panose="02020603050405020304" pitchFamily="18" charset="0"/>
                        </a:rPr>
                        <a:t>Component of brass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砷及其化合物</a:t>
                      </a:r>
                      <a:r>
                        <a:rPr lang="en-US" altLang="zh-CN" sz="1525" b="1">
                          <a:latin typeface="宋体" panose="02010600030101010101" pitchFamily="2" charset="-122"/>
                          <a:cs typeface="Times New Roman" panose="02020603050405020304" pitchFamily="18" charset="0"/>
                        </a:rPr>
                        <a:t>Arsenic and its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铍铜的组分</a:t>
                      </a:r>
                      <a:r>
                        <a:rPr lang="en-US" altLang="zh-CN" sz="1525" b="1">
                          <a:latin typeface="宋体" panose="02010600030101010101" pitchFamily="2" charset="-122"/>
                          <a:cs typeface="Times New Roman" panose="02020603050405020304" pitchFamily="18" charset="0"/>
                        </a:rPr>
                        <a:t>Component of beryllium copper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铍</a:t>
                      </a:r>
                      <a:r>
                        <a:rPr lang="en-US" altLang="zh-CN" sz="1525" b="1">
                          <a:latin typeface="宋体" panose="02010600030101010101" pitchFamily="2" charset="-122"/>
                          <a:cs typeface="Times New Roman" panose="02020603050405020304" pitchFamily="18" charset="0"/>
                        </a:rPr>
                        <a:t>Beryllium</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轴承合金组分</a:t>
                      </a:r>
                      <a:r>
                        <a:rPr lang="en-US" altLang="zh-CN" sz="1525" b="1">
                          <a:latin typeface="宋体" panose="02010600030101010101" pitchFamily="2" charset="-122"/>
                          <a:cs typeface="Times New Roman" panose="02020603050405020304" pitchFamily="18" charset="0"/>
                        </a:rPr>
                        <a:t>Component of bearing alloy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锑</a:t>
                      </a:r>
                      <a:r>
                        <a:rPr lang="en-US" altLang="zh-CN" sz="1525" b="1">
                          <a:latin typeface="宋体" panose="02010600030101010101" pitchFamily="2" charset="-122"/>
                          <a:cs typeface="Times New Roman" panose="02020603050405020304" pitchFamily="18" charset="0"/>
                        </a:rPr>
                        <a:t>Antimony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易熔合金、钢铁、铝合金组分</a:t>
                      </a:r>
                      <a:r>
                        <a:rPr lang="en-US" altLang="zh-CN" sz="1525" b="1">
                          <a:latin typeface="宋体" panose="02010600030101010101" pitchFamily="2" charset="-122"/>
                          <a:cs typeface="Times New Roman" panose="02020603050405020304" pitchFamily="18" charset="0"/>
                        </a:rPr>
                        <a:t>Component of fusible alloy</a:t>
                      </a:r>
                      <a:r>
                        <a:rPr lang="zh-CN" altLang="en-US" sz="1525" b="1" dirty="0">
                          <a:latin typeface="宋体" panose="02010600030101010101" pitchFamily="2" charset="-122"/>
                          <a:cs typeface="Times New Roman" panose="02020603050405020304" pitchFamily="18" charset="0"/>
                        </a:rPr>
                        <a:t>、</a:t>
                      </a:r>
                      <a:r>
                        <a:rPr lang="en-US" altLang="zh-CN" sz="1525" b="1">
                          <a:latin typeface="宋体" panose="02010600030101010101" pitchFamily="2" charset="-122"/>
                          <a:cs typeface="Times New Roman" panose="02020603050405020304" pitchFamily="18" charset="0"/>
                        </a:rPr>
                        <a:t>steel</a:t>
                      </a:r>
                      <a:r>
                        <a:rPr lang="zh-CN" altLang="en-US" sz="1525" b="1" dirty="0">
                          <a:latin typeface="宋体" panose="02010600030101010101" pitchFamily="2" charset="-122"/>
                          <a:cs typeface="Times New Roman" panose="02020603050405020304" pitchFamily="18" charset="0"/>
                        </a:rPr>
                        <a:t>、</a:t>
                      </a:r>
                      <a:r>
                        <a:rPr lang="en-US" altLang="zh-CN" sz="1525" b="1" dirty="0" err="1">
                          <a:latin typeface="宋体" panose="02010600030101010101" pitchFamily="2" charset="-122"/>
                          <a:cs typeface="Times New Roman" panose="02020603050405020304" pitchFamily="18" charset="0"/>
                        </a:rPr>
                        <a:t>Aluminium</a:t>
                      </a:r>
                      <a:r>
                        <a:rPr lang="en-US" altLang="zh-CN" sz="1525" b="1">
                          <a:latin typeface="宋体" panose="02010600030101010101" pitchFamily="2" charset="-122"/>
                          <a:cs typeface="Times New Roman" panose="02020603050405020304" pitchFamily="18" charset="0"/>
                        </a:rPr>
                        <a:t> alloy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铋</a:t>
                      </a:r>
                      <a:r>
                        <a:rPr lang="en-US" altLang="zh-CN" sz="1525" b="1">
                          <a:latin typeface="宋体" panose="02010600030101010101" pitchFamily="2" charset="-122"/>
                          <a:cs typeface="Times New Roman" panose="02020603050405020304" pitchFamily="18" charset="0"/>
                        </a:rPr>
                        <a:t>Bismuth</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镍及镍合金组分</a:t>
                      </a:r>
                      <a:r>
                        <a:rPr lang="en-US" altLang="zh-CN" sz="1525" b="1">
                          <a:latin typeface="宋体" panose="02010600030101010101" pitchFamily="2" charset="-122"/>
                          <a:cs typeface="Times New Roman" panose="02020603050405020304" pitchFamily="18" charset="0"/>
                        </a:rPr>
                        <a:t>Component of nickel and its alloy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镍</a:t>
                      </a:r>
                      <a:r>
                        <a:rPr lang="en-US" altLang="zh-CN" sz="1525" b="1" dirty="0" err="1">
                          <a:latin typeface="宋体" panose="02010600030101010101" pitchFamily="2" charset="-122"/>
                          <a:cs typeface="Times New Roman" panose="02020603050405020304" pitchFamily="18" charset="0"/>
                        </a:rPr>
                        <a:t>nickel(external</a:t>
                      </a:r>
                      <a:r>
                        <a:rPr lang="en-US" altLang="zh-CN" sz="1525" b="1">
                          <a:latin typeface="宋体" panose="02010600030101010101" pitchFamily="2" charset="-122"/>
                          <a:cs typeface="Times New Roman" panose="02020603050405020304" pitchFamily="18" charset="0"/>
                        </a:rPr>
                        <a:t> applications only)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金及其合金组分</a:t>
                      </a:r>
                      <a:r>
                        <a:rPr lang="en-US" altLang="zh-CN" sz="1525" b="1">
                          <a:latin typeface="宋体" panose="02010600030101010101" pitchFamily="2" charset="-122"/>
                          <a:cs typeface="Times New Roman" panose="02020603050405020304" pitchFamily="18" charset="0"/>
                        </a:rPr>
                        <a:t>Component of Gold and its alloy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金及其化合物</a:t>
                      </a:r>
                      <a:r>
                        <a:rPr lang="en-US" altLang="zh-CN" sz="1525" b="1">
                          <a:latin typeface="宋体" panose="02010600030101010101" pitchFamily="2" charset="-122"/>
                          <a:cs typeface="Times New Roman" panose="02020603050405020304" pitchFamily="18" charset="0"/>
                        </a:rPr>
                        <a:t>Gold and Gold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钯及其合金组分</a:t>
                      </a:r>
                      <a:r>
                        <a:rPr lang="en-US" altLang="zh-CN" sz="1525" b="1">
                          <a:latin typeface="宋体" panose="02010600030101010101" pitchFamily="2" charset="-122"/>
                          <a:cs typeface="Times New Roman" panose="02020603050405020304" pitchFamily="18" charset="0"/>
                        </a:rPr>
                        <a:t>Component of Palladium and its alloy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钯及其化合物</a:t>
                      </a:r>
                      <a:r>
                        <a:rPr lang="en-US" altLang="zh-CN" sz="1525" b="1">
                          <a:latin typeface="宋体" panose="02010600030101010101" pitchFamily="2" charset="-122"/>
                          <a:cs typeface="Times New Roman" panose="02020603050405020304" pitchFamily="18" charset="0"/>
                        </a:rPr>
                        <a:t>Palladium and Palladium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银及其合金组分</a:t>
                      </a:r>
                      <a:r>
                        <a:rPr lang="en-US" altLang="zh-CN" sz="1525" b="1">
                          <a:latin typeface="宋体" panose="02010600030101010101" pitchFamily="2" charset="-122"/>
                          <a:cs typeface="Times New Roman" panose="02020603050405020304" pitchFamily="18" charset="0"/>
                        </a:rPr>
                        <a:t>Component of Silver and its alloy</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银及其化合物</a:t>
                      </a:r>
                      <a:r>
                        <a:rPr lang="en-US" altLang="zh-CN" sz="1525" b="1">
                          <a:latin typeface="宋体" panose="02010600030101010101" pitchFamily="2" charset="-122"/>
                          <a:cs typeface="Times New Roman" panose="02020603050405020304" pitchFamily="18" charset="0"/>
                        </a:rPr>
                        <a:t>Silver and Silver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19616" name="标题 619615"/>
          <p:cNvSpPr>
            <a:spLocks noGrp="1"/>
          </p:cNvSpPr>
          <p:nvPr>
            <p:ph type="title"/>
          </p:nvPr>
        </p:nvSpPr>
        <p:spPr>
          <a:ln/>
        </p:spPr>
        <p:txBody>
          <a:bodyPr lIns="95420" tIns="47709" rIns="95420" bIns="47709" anchor="ctr" anchorCtr="1"/>
          <a:p>
            <a:r>
              <a:rPr lang="zh-CN" altLang="en-US" sz="4190" dirty="0">
                <a:ea typeface="华文行楷" panose="02010800040101010101" pitchFamily="2" charset="-122"/>
              </a:rPr>
              <a:t>橡胶、玻璃和陶瓷材料中需申报物质有意添加分析</a:t>
            </a:r>
            <a:endParaRPr lang="zh-CN" altLang="en-US" sz="4190" dirty="0">
              <a:ea typeface="华文行楷" panose="02010800040101010101" pitchFamily="2" charset="-122"/>
            </a:endParaRPr>
          </a:p>
        </p:txBody>
      </p:sp>
      <p:graphicFrame>
        <p:nvGraphicFramePr>
          <p:cNvPr id="619627" name="内容占位符 619626"/>
          <p:cNvGraphicFramePr/>
          <p:nvPr>
            <p:ph idx="1"/>
          </p:nvPr>
        </p:nvGraphicFramePr>
        <p:xfrm>
          <a:off x="1878391" y="1641929"/>
          <a:ext cx="8533130" cy="4339590"/>
        </p:xfrm>
        <a:graphic>
          <a:graphicData uri="http://schemas.openxmlformats.org/drawingml/2006/table">
            <a:tbl>
              <a:tblPr/>
              <a:tblGrid>
                <a:gridCol w="1230630"/>
                <a:gridCol w="3535045"/>
                <a:gridCol w="3767455"/>
              </a:tblGrid>
              <a:tr h="75882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dirty="0">
                          <a:latin typeface="宋体" panose="02010600030101010101" pitchFamily="2" charset="-122"/>
                          <a:cs typeface="Times New Roman" panose="02020603050405020304" pitchFamily="18" charset="0"/>
                        </a:rPr>
                        <a:t>材料</a:t>
                      </a:r>
                      <a:r>
                        <a:rPr lang="en-US" altLang="zh-CN" sz="1525">
                          <a:latin typeface="宋体" panose="02010600030101010101" pitchFamily="2" charset="-122"/>
                          <a:cs typeface="Times New Roman" panose="02020603050405020304" pitchFamily="18" charset="0"/>
                        </a:rPr>
                        <a:t>Material</a:t>
                      </a:r>
                      <a:endParaRPr lang="en-US" altLang="zh-CN" sz="1525">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用途</a:t>
                      </a:r>
                      <a:r>
                        <a:rPr lang="en-US" altLang="zh-CN" sz="1525">
                          <a:latin typeface="宋体" panose="02010600030101010101" pitchFamily="2" charset="-122"/>
                        </a:rPr>
                        <a:t>Application </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申报物质</a:t>
                      </a:r>
                      <a:r>
                        <a:rPr lang="en-US" altLang="zh-CN" sz="1525" dirty="0" err="1">
                          <a:latin typeface="宋体" panose="02010600030101010101" pitchFamily="2" charset="-122"/>
                        </a:rPr>
                        <a:t>Notifiable</a:t>
                      </a:r>
                      <a:r>
                        <a:rPr lang="en-US" altLang="zh-CN" sz="1525">
                          <a:latin typeface="宋体" panose="02010600030101010101" pitchFamily="2" charset="-122"/>
                        </a:rPr>
                        <a:t> substances</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rowSpan="2">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橡胶</a:t>
                      </a:r>
                      <a:r>
                        <a:rPr lang="en-US" altLang="zh-CN" sz="1525" b="1">
                          <a:latin typeface="宋体" panose="02010600030101010101" pitchFamily="2" charset="-122"/>
                          <a:cs typeface="Times New Roman" panose="02020603050405020304" pitchFamily="18" charset="0"/>
                        </a:rPr>
                        <a:t>Rubber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橡胶阻燃剂</a:t>
                      </a:r>
                      <a:r>
                        <a:rPr lang="en-US" altLang="zh-CN" sz="1525" b="1">
                          <a:latin typeface="宋体" panose="02010600030101010101" pitchFamily="2" charset="-122"/>
                          <a:cs typeface="Times New Roman" panose="02020603050405020304" pitchFamily="18" charset="0"/>
                        </a:rPr>
                        <a:t>Flame retardant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短链氯化石蜡</a:t>
                      </a:r>
                      <a:r>
                        <a:rPr lang="en-US" altLang="zh-CN" sz="1525" b="1" dirty="0" err="1">
                          <a:latin typeface="宋体" panose="02010600030101010101" pitchFamily="2" charset="-122"/>
                          <a:cs typeface="Times New Roman" panose="02020603050405020304" pitchFamily="18" charset="0"/>
                        </a:rPr>
                        <a:t>Alkanes</a:t>
                      </a:r>
                      <a:r>
                        <a:rPr lang="en-US" altLang="zh-CN" sz="1525" b="1">
                          <a:latin typeface="宋体" panose="02010600030101010101" pitchFamily="2" charset="-122"/>
                          <a:cs typeface="Times New Roman" panose="02020603050405020304" pitchFamily="18" charset="0"/>
                        </a:rPr>
                        <a:t>, C10-13, </a:t>
                      </a:r>
                      <a:r>
                        <a:rPr lang="en-US" altLang="zh-CN" sz="1525" b="1" dirty="0" err="1">
                          <a:latin typeface="宋体" panose="02010600030101010101" pitchFamily="2" charset="-122"/>
                          <a:cs typeface="Times New Roman" panose="02020603050405020304" pitchFamily="18" charset="0"/>
                        </a:rPr>
                        <a:t>chloro</a:t>
                      </a:r>
                      <a:r>
                        <a:rPr lang="en-US" altLang="zh-CN" sz="1525" b="1">
                          <a:latin typeface="宋体" panose="02010600030101010101" pitchFamily="2" charset="-122"/>
                          <a:cs typeface="Times New Roman" panose="02020603050405020304" pitchFamily="18" charset="0"/>
                        </a:rPr>
                        <a:t> (Short Chain Chlorinated </a:t>
                      </a:r>
                      <a:r>
                        <a:rPr lang="en-US" altLang="zh-CN" sz="1525" b="1" dirty="0" err="1">
                          <a:latin typeface="宋体" panose="02010600030101010101" pitchFamily="2" charset="-122"/>
                          <a:cs typeface="Times New Roman" panose="02020603050405020304" pitchFamily="18" charset="0"/>
                        </a:rPr>
                        <a:t>Paraffins</a:t>
                      </a:r>
                      <a:r>
                        <a:rPr lang="en-US" altLang="zh-CN" sz="1525" b="1">
                          <a:latin typeface="宋体" panose="02010600030101010101" pitchFamily="2" charset="-122"/>
                          <a:cs typeface="Times New Roman" panose="02020603050405020304" pitchFamily="18" charset="0"/>
                        </a:rPr>
                        <a: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22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橡胶增塑剂</a:t>
                      </a:r>
                      <a:r>
                        <a:rPr lang="en-US" altLang="zh-CN" sz="1525" b="1">
                          <a:latin typeface="宋体" panose="02010600030101010101" pitchFamily="2" charset="-122"/>
                          <a:cs typeface="Times New Roman" panose="02020603050405020304" pitchFamily="18" charset="0"/>
                        </a:rPr>
                        <a:t>Rubber plasticizers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en-US" altLang="zh-CN" sz="1525" b="1" dirty="0" err="1">
                          <a:latin typeface="宋体" panose="02010600030101010101" pitchFamily="2" charset="-122"/>
                          <a:cs typeface="Times New Roman" panose="02020603050405020304" pitchFamily="18" charset="0"/>
                        </a:rPr>
                        <a:t>PAHs</a:t>
                      </a:r>
                      <a:r>
                        <a:rPr lang="zh-CN" altLang="en-US" sz="1525" b="1" dirty="0">
                          <a:latin typeface="宋体" panose="02010600030101010101" pitchFamily="2" charset="-122"/>
                          <a:cs typeface="Times New Roman" panose="02020603050405020304" pitchFamily="18" charset="0"/>
                        </a:rPr>
                        <a:t>多环芳烃</a:t>
                      </a:r>
                      <a:endParaRPr lang="zh-CN" altLang="en-US" sz="1525" b="1" dirty="0">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52855">
                <a:tc rowSpan="2">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玻璃</a:t>
                      </a:r>
                      <a:r>
                        <a:rPr lang="en-US" altLang="zh-CN" sz="1525" b="1">
                          <a:latin typeface="宋体" panose="02010600030101010101" pitchFamily="2" charset="-122"/>
                          <a:cs typeface="Times New Roman" panose="02020603050405020304" pitchFamily="18" charset="0"/>
                        </a:rPr>
                        <a:t>Glass</a:t>
                      </a:r>
                      <a:r>
                        <a:rPr lang="zh-CN" altLang="en-US" sz="1525" b="1" dirty="0">
                          <a:latin typeface="宋体" panose="02010600030101010101" pitchFamily="2" charset="-122"/>
                          <a:cs typeface="Times New Roman" panose="02020603050405020304" pitchFamily="18" charset="0"/>
                        </a:rPr>
                        <a:t>、陶瓷</a:t>
                      </a:r>
                      <a:r>
                        <a:rPr lang="en-US" altLang="zh-CN" sz="1525" b="1">
                          <a:latin typeface="宋体" panose="02010600030101010101" pitchFamily="2" charset="-122"/>
                          <a:cs typeface="Times New Roman" panose="02020603050405020304" pitchFamily="18" charset="0"/>
                        </a:rPr>
                        <a:t>china</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玻璃和陶瓷着色剂、显色剂</a:t>
                      </a:r>
                      <a:r>
                        <a:rPr lang="en-US" altLang="zh-CN" sz="1525" b="1">
                          <a:latin typeface="宋体" panose="02010600030101010101" pitchFamily="2" charset="-122"/>
                          <a:cs typeface="Times New Roman" panose="02020603050405020304" pitchFamily="18" charset="0"/>
                        </a:rPr>
                        <a:t>Coloring agent and color development reagent of glass and china</a:t>
                      </a:r>
                      <a:r>
                        <a:rPr lang="zh-CN" altLang="en-US" sz="1525" b="1" dirty="0">
                          <a:latin typeface="宋体" panose="02010600030101010101" pitchFamily="2" charset="-122"/>
                          <a:cs typeface="Times New Roman" panose="02020603050405020304" pitchFamily="18" charset="0"/>
                        </a:rPr>
                        <a:t>，玻璃球（用于生产玻璃纤维）的成型剂</a:t>
                      </a:r>
                      <a:r>
                        <a:rPr lang="en-US" altLang="zh-CN" sz="1525" b="1">
                          <a:latin typeface="宋体" panose="02010600030101010101" pitchFamily="2" charset="-122"/>
                          <a:cs typeface="Times New Roman" panose="02020603050405020304" pitchFamily="18" charset="0"/>
                        </a:rPr>
                        <a:t>Forming agent of glass ball</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氯化钴</a:t>
                      </a:r>
                      <a:r>
                        <a:rPr lang="en-US" altLang="zh-CN" sz="1525" b="1">
                          <a:latin typeface="宋体" panose="02010600030101010101" pitchFamily="2" charset="-122"/>
                          <a:cs typeface="Times New Roman" panose="02020603050405020304" pitchFamily="18" charset="0"/>
                        </a:rPr>
                        <a:t>Cobalt dichloride</a:t>
                      </a:r>
                      <a:r>
                        <a:rPr lang="zh-CN" altLang="en-US" sz="1525" b="1" dirty="0">
                          <a:latin typeface="宋体" panose="02010600030101010101" pitchFamily="2" charset="-122"/>
                          <a:cs typeface="Times New Roman" panose="02020603050405020304" pitchFamily="18" charset="0"/>
                        </a:rPr>
                        <a:t>、砷及其化合物</a:t>
                      </a:r>
                      <a:r>
                        <a:rPr lang="en-US" altLang="zh-CN" sz="1525" b="1">
                          <a:latin typeface="宋体" panose="02010600030101010101" pitchFamily="2" charset="-122"/>
                          <a:cs typeface="Times New Roman" panose="02020603050405020304" pitchFamily="18" charset="0"/>
                        </a:rPr>
                        <a:t>Arsenic and its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119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射频功率晶体管封装（铍氧化物陶瓷）</a:t>
                      </a:r>
                      <a:r>
                        <a:rPr lang="en-US" altLang="zh-CN" sz="1525" b="1">
                          <a:latin typeface="宋体" panose="02010600030101010101" pitchFamily="2" charset="-122"/>
                          <a:cs typeface="Times New Roman" panose="02020603050405020304" pitchFamily="18" charset="0"/>
                        </a:rPr>
                        <a:t>Packaging of RF Power transistors</a:t>
                      </a:r>
                      <a:r>
                        <a:rPr lang="zh-CN" altLang="en-US" sz="1525" b="1" dirty="0">
                          <a:latin typeface="宋体" panose="02010600030101010101" pitchFamily="2" charset="-122"/>
                          <a:cs typeface="Times New Roman" panose="02020603050405020304" pitchFamily="18" charset="0"/>
                        </a:rPr>
                        <a:t>（</a:t>
                      </a:r>
                      <a:r>
                        <a:rPr lang="en-US" altLang="zh-CN" sz="1525" b="1">
                          <a:latin typeface="宋体" panose="02010600030101010101" pitchFamily="2" charset="-122"/>
                          <a:cs typeface="Times New Roman" panose="02020603050405020304" pitchFamily="18" charset="0"/>
                        </a:rPr>
                        <a:t>beryllium oxide ceramic</a:t>
                      </a:r>
                      <a:r>
                        <a:rPr lang="zh-CN" altLang="en-US" sz="1525" b="1" dirty="0">
                          <a:latin typeface="宋体" panose="02010600030101010101" pitchFamily="2" charset="-122"/>
                          <a:cs typeface="Times New Roman" panose="02020603050405020304" pitchFamily="18" charset="0"/>
                        </a:rPr>
                        <a:t>）</a:t>
                      </a:r>
                      <a:endParaRPr lang="zh-CN" altLang="en-US" sz="1525" b="1" dirty="0">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铍及其化合物</a:t>
                      </a:r>
                      <a:r>
                        <a:rPr lang="en-US" altLang="zh-CN" sz="1525" b="1">
                          <a:latin typeface="宋体" panose="02010600030101010101" pitchFamily="2" charset="-122"/>
                          <a:cs typeface="Times New Roman" panose="02020603050405020304" pitchFamily="18" charset="0"/>
                        </a:rPr>
                        <a:t>Beryllium and its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21759" name="标题 621758"/>
          <p:cNvSpPr>
            <a:spLocks noGrp="1"/>
          </p:cNvSpPr>
          <p:nvPr>
            <p:ph type="title"/>
          </p:nvPr>
        </p:nvSpPr>
        <p:spPr>
          <a:xfrm>
            <a:off x="1775581" y="-137583"/>
            <a:ext cx="8335130" cy="666750"/>
          </a:xfrm>
          <a:ln/>
        </p:spPr>
        <p:txBody>
          <a:bodyPr lIns="95420" tIns="47709" rIns="95420" bIns="47709" anchor="ctr" anchorCtr="1"/>
          <a:p>
            <a:r>
              <a:rPr lang="zh-CN" altLang="en-US" sz="3050" dirty="0">
                <a:ea typeface="华文行楷" panose="02010800040101010101" pitchFamily="2" charset="-122"/>
              </a:rPr>
              <a:t>其它需申报物质有意添加分析</a:t>
            </a:r>
            <a:endParaRPr lang="zh-CN" altLang="en-US" sz="3050" dirty="0">
              <a:ea typeface="华文行楷" panose="02010800040101010101" pitchFamily="2" charset="-122"/>
            </a:endParaRPr>
          </a:p>
        </p:txBody>
      </p:sp>
      <p:graphicFrame>
        <p:nvGraphicFramePr>
          <p:cNvPr id="621781" name="内容占位符 621780"/>
          <p:cNvGraphicFramePr/>
          <p:nvPr>
            <p:ph idx="1"/>
          </p:nvPr>
        </p:nvGraphicFramePr>
        <p:xfrm>
          <a:off x="1175355" y="409727"/>
          <a:ext cx="9840595" cy="5930265"/>
        </p:xfrm>
        <a:graphic>
          <a:graphicData uri="http://schemas.openxmlformats.org/drawingml/2006/table">
            <a:tbl>
              <a:tblPr/>
              <a:tblGrid>
                <a:gridCol w="1877695"/>
                <a:gridCol w="3905250"/>
                <a:gridCol w="4057650"/>
              </a:tblGrid>
              <a:tr h="48069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algn="ctr" eaLnBrk="0" fontAlgn="ctr" hangingPunct="0">
                        <a:buClrTx/>
                        <a:buSzTx/>
                        <a:buFontTx/>
                        <a:buNone/>
                      </a:pPr>
                      <a:r>
                        <a:rPr lang="zh-CN" altLang="en-US" sz="1525" dirty="0">
                          <a:latin typeface="宋体" panose="02010600030101010101" pitchFamily="2" charset="-122"/>
                        </a:rPr>
                        <a:t>材料</a:t>
                      </a:r>
                      <a:r>
                        <a:rPr lang="en-US" altLang="zh-CN" sz="1525">
                          <a:latin typeface="宋体" panose="02010600030101010101" pitchFamily="2" charset="-122"/>
                        </a:rPr>
                        <a:t>Material</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用途</a:t>
                      </a:r>
                      <a:r>
                        <a:rPr lang="en-US" altLang="zh-CN" sz="1525">
                          <a:latin typeface="宋体" panose="02010600030101010101" pitchFamily="2" charset="-122"/>
                        </a:rPr>
                        <a:t>Application </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eaLnBrk="0" fontAlgn="ctr" hangingPunct="0">
                        <a:buClrTx/>
                        <a:buSzTx/>
                        <a:buFontTx/>
                        <a:buNone/>
                      </a:pPr>
                      <a:r>
                        <a:rPr lang="zh-CN" altLang="en-US" sz="1525" dirty="0">
                          <a:latin typeface="宋体" panose="02010600030101010101" pitchFamily="2" charset="-122"/>
                        </a:rPr>
                        <a:t>申报物质</a:t>
                      </a:r>
                      <a:r>
                        <a:rPr lang="en-US" altLang="zh-CN" sz="1525" dirty="0" err="1">
                          <a:latin typeface="宋体" panose="02010600030101010101" pitchFamily="2" charset="-122"/>
                        </a:rPr>
                        <a:t>Notifiable</a:t>
                      </a:r>
                      <a:r>
                        <a:rPr lang="en-US" altLang="zh-CN" sz="1525">
                          <a:latin typeface="宋体" panose="02010600030101010101" pitchFamily="2" charset="-122"/>
                        </a:rPr>
                        <a:t> substances</a:t>
                      </a:r>
                      <a:endParaRPr lang="en-US" altLang="zh-CN" sz="1525" b="1">
                        <a:ea typeface="MS PGothic" panose="020B0600070205080204" pitchFamily="34" charset="-128"/>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676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颜料</a:t>
                      </a:r>
                      <a:r>
                        <a:rPr lang="en-US" altLang="zh-CN" sz="1525" b="1">
                          <a:latin typeface="宋体" panose="02010600030101010101" pitchFamily="2" charset="-122"/>
                          <a:cs typeface="Times New Roman" panose="02020603050405020304" pitchFamily="18" charset="0"/>
                        </a:rPr>
                        <a:t>Dyes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显色剂</a:t>
                      </a:r>
                      <a:r>
                        <a:rPr lang="en-US" altLang="zh-CN" sz="1525" b="1">
                          <a:latin typeface="宋体" panose="02010600030101010101" pitchFamily="2" charset="-122"/>
                          <a:cs typeface="Times New Roman" panose="02020603050405020304" pitchFamily="18" charset="0"/>
                        </a:rPr>
                        <a:t>Color development reagent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三氧化二砷</a:t>
                      </a:r>
                      <a:r>
                        <a:rPr lang="en-US" altLang="zh-CN" sz="1525" b="1" dirty="0" err="1">
                          <a:latin typeface="宋体" panose="02010600030101010101" pitchFamily="2" charset="-122"/>
                          <a:cs typeface="Times New Roman" panose="02020603050405020304" pitchFamily="18" charset="0"/>
                        </a:rPr>
                        <a:t>Diarsenic</a:t>
                      </a:r>
                      <a:r>
                        <a:rPr lang="en-US" altLang="zh-CN" sz="1525" b="1">
                          <a:latin typeface="宋体" panose="02010600030101010101" pitchFamily="2" charset="-122"/>
                          <a:cs typeface="Times New Roman" panose="02020603050405020304" pitchFamily="18" charset="0"/>
                        </a:rPr>
                        <a:t> trioxide</a:t>
                      </a:r>
                      <a:r>
                        <a:rPr lang="zh-CN" altLang="en-US" sz="1525" b="1" dirty="0">
                          <a:latin typeface="宋体" panose="02010600030101010101" pitchFamily="2" charset="-122"/>
                          <a:cs typeface="Times New Roman" panose="02020603050405020304" pitchFamily="18" charset="0"/>
                        </a:rPr>
                        <a:t>、重铬酸钠</a:t>
                      </a:r>
                      <a:r>
                        <a:rPr lang="en-US" altLang="zh-CN" sz="1525" b="1">
                          <a:latin typeface="宋体" panose="02010600030101010101" pitchFamily="2" charset="-122"/>
                          <a:cs typeface="Times New Roman" panose="02020603050405020304" pitchFamily="18" charset="0"/>
                        </a:rPr>
                        <a:t>Sodium dichromate</a:t>
                      </a:r>
                      <a:r>
                        <a:rPr lang="zh-CN" altLang="en-US" sz="1525" b="1" dirty="0">
                          <a:latin typeface="宋体" panose="02010600030101010101" pitchFamily="2" charset="-122"/>
                          <a:cs typeface="Times New Roman" panose="02020603050405020304" pitchFamily="18" charset="0"/>
                        </a:rPr>
                        <a:t>、锑及其化合物</a:t>
                      </a:r>
                      <a:r>
                        <a:rPr lang="en-US" altLang="zh-CN" sz="1525" b="1">
                          <a:latin typeface="宋体" panose="02010600030101010101" pitchFamily="2" charset="-122"/>
                          <a:cs typeface="Times New Roman" panose="02020603050405020304" pitchFamily="18" charset="0"/>
                        </a:rPr>
                        <a:t>Antimony and its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67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油漆</a:t>
                      </a:r>
                      <a:r>
                        <a:rPr lang="en-US" altLang="zh-CN" sz="1525" b="1">
                          <a:latin typeface="宋体" panose="02010600030101010101" pitchFamily="2" charset="-122"/>
                          <a:cs typeface="Times New Roman" panose="02020603050405020304" pitchFamily="18" charset="0"/>
                        </a:rPr>
                        <a:t>Paint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油漆催干剂</a:t>
                      </a:r>
                      <a:r>
                        <a:rPr lang="en-US" altLang="zh-CN" sz="1525" b="1">
                          <a:latin typeface="宋体" panose="02010600030101010101" pitchFamily="2" charset="-122"/>
                          <a:cs typeface="Times New Roman" panose="02020603050405020304" pitchFamily="18" charset="0"/>
                        </a:rPr>
                        <a:t>Drier of paint</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氯化钴</a:t>
                      </a:r>
                      <a:r>
                        <a:rPr lang="en-US" altLang="zh-CN" sz="1525" b="1">
                          <a:latin typeface="宋体" panose="02010600030101010101" pitchFamily="2" charset="-122"/>
                          <a:cs typeface="Times New Roman" panose="02020603050405020304" pitchFamily="18" charset="0"/>
                        </a:rPr>
                        <a:t>Cobalt dichloride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半导体</a:t>
                      </a:r>
                      <a:r>
                        <a:rPr lang="en-US" altLang="zh-CN" sz="1525" b="1">
                          <a:latin typeface="宋体" panose="02010600030101010101" pitchFamily="2" charset="-122"/>
                          <a:cs typeface="Times New Roman" panose="02020603050405020304" pitchFamily="18" charset="0"/>
                        </a:rPr>
                        <a:t>Semiconductor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半导体材料</a:t>
                      </a:r>
                      <a:r>
                        <a:rPr lang="en-US" altLang="zh-CN" sz="1525" b="1">
                          <a:latin typeface="宋体" panose="02010600030101010101" pitchFamily="2" charset="-122"/>
                          <a:cs typeface="Times New Roman" panose="02020603050405020304" pitchFamily="18" charset="0"/>
                        </a:rPr>
                        <a:t>Semiconductor Materials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砷及其化合物</a:t>
                      </a:r>
                      <a:r>
                        <a:rPr lang="en-US" altLang="zh-CN" sz="1525" b="1">
                          <a:latin typeface="宋体" panose="02010600030101010101" pitchFamily="2" charset="-122"/>
                          <a:cs typeface="Times New Roman" panose="02020603050405020304" pitchFamily="18" charset="0"/>
                        </a:rPr>
                        <a:t>Arsenic and its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rowSpan="2">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感光材料</a:t>
                      </a:r>
                      <a:r>
                        <a:rPr lang="en-US" altLang="zh-CN" sz="1525" b="1">
                          <a:latin typeface="宋体" panose="02010600030101010101" pitchFamily="2" charset="-122"/>
                          <a:cs typeface="Times New Roman" panose="02020603050405020304" pitchFamily="18" charset="0"/>
                        </a:rPr>
                        <a:t>Sensitive Material</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硒鼓的感光材料</a:t>
                      </a:r>
                      <a:r>
                        <a:rPr lang="en-US" altLang="zh-CN" sz="1525" b="1">
                          <a:latin typeface="宋体" panose="02010600030101010101" pitchFamily="2" charset="-122"/>
                          <a:cs typeface="Times New Roman" panose="02020603050405020304" pitchFamily="18" charset="0"/>
                        </a:rPr>
                        <a:t>Sensitive Materials of selenium drum</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硒及其化合物</a:t>
                      </a:r>
                      <a:r>
                        <a:rPr lang="en-US" altLang="zh-CN" sz="1525" b="1">
                          <a:latin typeface="宋体" panose="02010600030101010101" pitchFamily="2" charset="-122"/>
                          <a:cs typeface="Times New Roman" panose="02020603050405020304" pitchFamily="18" charset="0"/>
                        </a:rPr>
                        <a:t>selenium and its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198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光电管、光电池中的半导体材料</a:t>
                      </a:r>
                      <a:r>
                        <a:rPr lang="en-US" altLang="zh-CN" sz="1525" b="1">
                          <a:latin typeface="宋体" panose="02010600030101010101" pitchFamily="2" charset="-122"/>
                          <a:cs typeface="Times New Roman" panose="02020603050405020304" pitchFamily="18" charset="0"/>
                        </a:rPr>
                        <a:t>Semiconductor Materials of photoelectric tube and photoelectric cell </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硒及其化合物</a:t>
                      </a:r>
                      <a:r>
                        <a:rPr lang="en-US" altLang="zh-CN" sz="1525" b="1">
                          <a:latin typeface="宋体" panose="02010600030101010101" pitchFamily="2" charset="-122"/>
                          <a:cs typeface="Times New Roman" panose="02020603050405020304" pitchFamily="18" charset="0"/>
                        </a:rPr>
                        <a:t>selenium and its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干燥剂</a:t>
                      </a:r>
                      <a:r>
                        <a:rPr lang="en-US" altLang="zh-CN" sz="1525" b="1">
                          <a:latin typeface="宋体" panose="02010600030101010101" pitchFamily="2" charset="-122"/>
                          <a:cs typeface="Times New Roman" panose="02020603050405020304" pitchFamily="18" charset="0"/>
                        </a:rPr>
                        <a:t>Drier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变色硅胶干燥指示剂</a:t>
                      </a:r>
                      <a:r>
                        <a:rPr lang="en-US" altLang="zh-CN" sz="1525" b="1">
                          <a:latin typeface="宋体" panose="02010600030101010101" pitchFamily="2" charset="-122"/>
                          <a:cs typeface="Times New Roman" panose="02020603050405020304" pitchFamily="18" charset="0"/>
                        </a:rPr>
                        <a:t>Dryness indicator of </a:t>
                      </a:r>
                      <a:r>
                        <a:rPr lang="en-US" altLang="zh-CN" sz="1525" b="1" dirty="0" err="1">
                          <a:latin typeface="宋体" panose="02010600030101010101" pitchFamily="2" charset="-122"/>
                          <a:cs typeface="Times New Roman" panose="02020603050405020304" pitchFamily="18" charset="0"/>
                        </a:rPr>
                        <a:t>allochroic</a:t>
                      </a:r>
                      <a:r>
                        <a:rPr lang="en-US" altLang="zh-CN" sz="1525" b="1">
                          <a:latin typeface="宋体" panose="02010600030101010101" pitchFamily="2" charset="-122"/>
                          <a:cs typeface="Times New Roman" panose="02020603050405020304" pitchFamily="18" charset="0"/>
                        </a:rPr>
                        <a:t> </a:t>
                      </a:r>
                      <a:r>
                        <a:rPr lang="en-US" altLang="zh-CN" sz="1525" b="1" dirty="0" err="1">
                          <a:latin typeface="宋体" panose="02010600030101010101" pitchFamily="2" charset="-122"/>
                          <a:cs typeface="Times New Roman" panose="02020603050405020304" pitchFamily="18" charset="0"/>
                        </a:rPr>
                        <a:t>silicagel</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氯化钴</a:t>
                      </a:r>
                      <a:r>
                        <a:rPr lang="en-US" altLang="zh-CN" sz="1525" b="1">
                          <a:latin typeface="宋体" panose="02010600030101010101" pitchFamily="2" charset="-122"/>
                          <a:cs typeface="Times New Roman" panose="02020603050405020304" pitchFamily="18" charset="0"/>
                        </a:rPr>
                        <a:t>Cobalt dichloride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6765">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蓄电池</a:t>
                      </a:r>
                      <a:r>
                        <a:rPr lang="en-US" altLang="zh-CN" sz="1525" b="1">
                          <a:latin typeface="宋体" panose="02010600030101010101" pitchFamily="2" charset="-122"/>
                          <a:cs typeface="Times New Roman" panose="02020603050405020304" pitchFamily="18" charset="0"/>
                        </a:rPr>
                        <a:t>Accumulator</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铅酸蓄电池极板组分</a:t>
                      </a:r>
                      <a:r>
                        <a:rPr lang="en-US" altLang="zh-CN" sz="1525" b="1">
                          <a:latin typeface="宋体" panose="02010600030101010101" pitchFamily="2" charset="-122"/>
                          <a:cs typeface="Times New Roman" panose="02020603050405020304" pitchFamily="18" charset="0"/>
                        </a:rPr>
                        <a:t>Component of plates of lead-acid batteries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铅及其化合物</a:t>
                      </a:r>
                      <a:r>
                        <a:rPr lang="en-US" altLang="zh-CN" sz="1525" b="1">
                          <a:latin typeface="宋体" panose="02010600030101010101" pitchFamily="2" charset="-122"/>
                          <a:cs typeface="Times New Roman" panose="02020603050405020304" pitchFamily="18" charset="0"/>
                        </a:rPr>
                        <a:t>Lead and its compounds</a:t>
                      </a:r>
                      <a:r>
                        <a:rPr lang="zh-CN" altLang="en-US" sz="1525" b="1" dirty="0">
                          <a:latin typeface="宋体" panose="02010600030101010101" pitchFamily="2" charset="-122"/>
                          <a:cs typeface="Times New Roman" panose="02020603050405020304" pitchFamily="18" charset="0"/>
                        </a:rPr>
                        <a:t>、砷及其化合物</a:t>
                      </a:r>
                      <a:r>
                        <a:rPr lang="en-US" altLang="zh-CN" sz="1525" b="1">
                          <a:latin typeface="宋体" panose="02010600030101010101" pitchFamily="2" charset="-122"/>
                          <a:cs typeface="Times New Roman" panose="02020603050405020304" pitchFamily="18" charset="0"/>
                        </a:rPr>
                        <a:t>Arsenic and its compounds</a:t>
                      </a:r>
                      <a:r>
                        <a:rPr lang="zh-CN" altLang="en-US" sz="1525" b="1" dirty="0">
                          <a:latin typeface="宋体" panose="02010600030101010101" pitchFamily="2" charset="-122"/>
                          <a:cs typeface="Times New Roman" panose="02020603050405020304" pitchFamily="18" charset="0"/>
                        </a:rPr>
                        <a:t>、锑及其化合物</a:t>
                      </a:r>
                      <a:r>
                        <a:rPr lang="en-US" altLang="zh-CN" sz="1525" b="1">
                          <a:latin typeface="宋体" panose="02010600030101010101" pitchFamily="2" charset="-122"/>
                          <a:cs typeface="Times New Roman" panose="02020603050405020304" pitchFamily="18" charset="0"/>
                        </a:rPr>
                        <a:t>Antimony and its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675">
                <a:tc rowSpan="2">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杀虫剂</a:t>
                      </a:r>
                      <a:r>
                        <a:rPr lang="en-US" altLang="zh-CN" sz="1525" b="1">
                          <a:latin typeface="宋体" panose="02010600030101010101" pitchFamily="2" charset="-122"/>
                          <a:cs typeface="Times New Roman" panose="02020603050405020304" pitchFamily="18" charset="0"/>
                        </a:rPr>
                        <a:t>Pesticide</a:t>
                      </a:r>
                      <a:br>
                        <a:rPr lang="en-US" altLang="zh-CN" sz="1525" b="1">
                          <a:latin typeface="宋体" panose="02010600030101010101" pitchFamily="2" charset="-122"/>
                          <a:cs typeface="Times New Roman" panose="02020603050405020304" pitchFamily="18" charset="0"/>
                        </a:rPr>
                      </a:br>
                      <a:r>
                        <a:rPr lang="zh-CN" altLang="en-US" sz="1525" b="1" dirty="0">
                          <a:latin typeface="宋体" panose="02010600030101010101" pitchFamily="2" charset="-122"/>
                          <a:cs typeface="Times New Roman" panose="02020603050405020304" pitchFamily="18" charset="0"/>
                        </a:rPr>
                        <a:t>杀菌剂</a:t>
                      </a:r>
                      <a:r>
                        <a:rPr lang="en-US" altLang="zh-CN" sz="1525" b="1">
                          <a:latin typeface="宋体" panose="02010600030101010101" pitchFamily="2" charset="-122"/>
                          <a:cs typeface="Times New Roman" panose="02020603050405020304" pitchFamily="18" charset="0"/>
                        </a:rPr>
                        <a:t>Bactericide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杀虫剂</a:t>
                      </a:r>
                      <a:r>
                        <a:rPr lang="en-US" altLang="zh-CN" sz="1525" b="1">
                          <a:latin typeface="宋体" panose="02010600030101010101" pitchFamily="2" charset="-122"/>
                          <a:cs typeface="Times New Roman" panose="02020603050405020304" pitchFamily="18" charset="0"/>
                        </a:rPr>
                        <a:t>Pesticide</a:t>
                      </a:r>
                      <a:r>
                        <a:rPr lang="zh-CN" altLang="en-US" sz="1525" b="1" dirty="0">
                          <a:latin typeface="宋体" panose="02010600030101010101" pitchFamily="2" charset="-122"/>
                          <a:cs typeface="Times New Roman" panose="02020603050405020304" pitchFamily="18" charset="0"/>
                        </a:rPr>
                        <a:t>、杀菌剂</a:t>
                      </a:r>
                      <a:r>
                        <a:rPr lang="en-US" altLang="zh-CN" sz="1525" b="1">
                          <a:latin typeface="宋体" panose="02010600030101010101" pitchFamily="2" charset="-122"/>
                          <a:cs typeface="Times New Roman" panose="02020603050405020304" pitchFamily="18" charset="0"/>
                        </a:rPr>
                        <a:t>Bactericide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蒽 </a:t>
                      </a:r>
                      <a:r>
                        <a:rPr lang="en-US" altLang="zh-CN" sz="1525" b="1" dirty="0" err="1">
                          <a:latin typeface="宋体" panose="02010600030101010101" pitchFamily="2" charset="-122"/>
                          <a:cs typeface="Times New Roman" panose="02020603050405020304" pitchFamily="18" charset="0"/>
                        </a:rPr>
                        <a:t>Anthracene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3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杀虫剂</a:t>
                      </a:r>
                      <a:r>
                        <a:rPr lang="en-US" altLang="zh-CN" sz="1525" b="1">
                          <a:latin typeface="宋体" panose="02010600030101010101" pitchFamily="2" charset="-122"/>
                          <a:cs typeface="Times New Roman" panose="02020603050405020304" pitchFamily="18" charset="0"/>
                        </a:rPr>
                        <a:t>Pesticide</a:t>
                      </a:r>
                      <a:r>
                        <a:rPr lang="zh-CN" altLang="en-US" sz="1525" b="1" dirty="0">
                          <a:latin typeface="宋体" panose="02010600030101010101" pitchFamily="2" charset="-122"/>
                          <a:cs typeface="Times New Roman" panose="02020603050405020304" pitchFamily="18" charset="0"/>
                        </a:rPr>
                        <a:t>、杀菌剂</a:t>
                      </a:r>
                      <a:r>
                        <a:rPr lang="en-US" altLang="zh-CN" sz="1525" b="1">
                          <a:latin typeface="宋体" panose="02010600030101010101" pitchFamily="2" charset="-122"/>
                          <a:cs typeface="Times New Roman" panose="02020603050405020304" pitchFamily="18" charset="0"/>
                        </a:rPr>
                        <a:t>Bactericide</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76555" lvl="0" indent="-37655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310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814705" lvl="1" indent="-313055"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6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2pPr>
                      <a:lvl3pPr marL="1252855" lvl="2"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3pPr>
                      <a:lvl4pPr marL="1752600" lvl="3" indent="-248920" algn="l" defTabSz="1002030" rtl="0" eaLnBrk="1" fontAlgn="base" latinLnBrk="0" hangingPunct="1">
                        <a:lnSpc>
                          <a:spcPct val="100000"/>
                        </a:lnSpc>
                        <a:spcBef>
                          <a:spcPct val="20000"/>
                        </a:spcBef>
                        <a:spcAft>
                          <a:spcPct val="0"/>
                        </a:spcAft>
                        <a:buClrTx/>
                        <a:buSzTx/>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4pPr>
                      <a:lvl5pPr marL="2254250" lvl="4" indent="-250825" algn="l" defTabSz="1002030" rtl="0" eaLnBrk="1" fontAlgn="base" latinLnBrk="0" hangingPunct="1">
                        <a:lnSpc>
                          <a:spcPct val="100000"/>
                        </a:lnSpc>
                        <a:spcBef>
                          <a:spcPct val="20000"/>
                        </a:spcBef>
                        <a:spcAft>
                          <a:spcPct val="0"/>
                        </a:spcAft>
                        <a:buClr>
                          <a:schemeClr val="tx2"/>
                        </a:buClr>
                        <a:buSzPct val="115000"/>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5pPr>
                    </a:lstStyle>
                    <a:p>
                      <a:pPr marL="0" lvl="0" indent="0" defTabSz="914400">
                        <a:buClrTx/>
                        <a:buSzTx/>
                        <a:buFontTx/>
                        <a:buNone/>
                      </a:pPr>
                      <a:r>
                        <a:rPr lang="zh-CN" altLang="en-US" sz="1525" b="1" dirty="0">
                          <a:latin typeface="宋体" panose="02010600030101010101" pitchFamily="2" charset="-122"/>
                          <a:cs typeface="Times New Roman" panose="02020603050405020304" pitchFamily="18" charset="0"/>
                        </a:rPr>
                        <a:t>三丁基氧化锡</a:t>
                      </a:r>
                      <a:r>
                        <a:rPr lang="en-US" altLang="zh-CN" sz="1525" b="1" dirty="0" err="1">
                          <a:latin typeface="宋体" panose="02010600030101010101" pitchFamily="2" charset="-122"/>
                          <a:cs typeface="Times New Roman" panose="02020603050405020304" pitchFamily="18" charset="0"/>
                        </a:rPr>
                        <a:t>Bis(tributyltin)oxide</a:t>
                      </a:r>
                      <a:r>
                        <a:rPr lang="zh-CN" altLang="en-US" sz="1525" b="1" dirty="0">
                          <a:latin typeface="宋体" panose="02010600030101010101" pitchFamily="2" charset="-122"/>
                          <a:cs typeface="Times New Roman" panose="02020603050405020304" pitchFamily="18" charset="0"/>
                        </a:rPr>
                        <a:t>、砷及其化合物</a:t>
                      </a:r>
                      <a:r>
                        <a:rPr lang="en-US" altLang="zh-CN" sz="1525" b="1">
                          <a:latin typeface="宋体" panose="02010600030101010101" pitchFamily="2" charset="-122"/>
                          <a:cs typeface="Times New Roman" panose="02020603050405020304" pitchFamily="18" charset="0"/>
                        </a:rPr>
                        <a:t>Arsenic and its compounds</a:t>
                      </a:r>
                      <a:endParaRPr lang="en-US" altLang="zh-CN" sz="1525" b="1">
                        <a:latin typeface="宋体" panose="02010600030101010101" pitchFamily="2" charset="-122"/>
                        <a:ea typeface="Times New Roman" panose="02020603050405020304" pitchFamily="18" charset="0"/>
                      </a:endParaRPr>
                    </a:p>
                  </a:txBody>
                  <a:tcPr marL="87071" marR="87071" marT="43535" marB="4353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43074" name="标题 643073"/>
          <p:cNvSpPr>
            <a:spLocks noGrp="1"/>
          </p:cNvSpPr>
          <p:nvPr>
            <p:ph type="title"/>
          </p:nvPr>
        </p:nvSpPr>
        <p:spPr>
          <a:ln/>
        </p:spPr>
        <p:txBody>
          <a:bodyPr lIns="95420" tIns="47709" rIns="95420" bIns="47709" anchor="ctr" anchorCtr="1"/>
          <a:p>
            <a:r>
              <a:rPr lang="zh-CN" altLang="en-US" sz="5335" b="1" dirty="0"/>
              <a:t>目         录</a:t>
            </a:r>
            <a:endParaRPr lang="zh-CN" altLang="en-US" sz="5335" b="1" dirty="0"/>
          </a:p>
        </p:txBody>
      </p:sp>
      <p:sp>
        <p:nvSpPr>
          <p:cNvPr id="643075" name="文本占位符 643074"/>
          <p:cNvSpPr>
            <a:spLocks noGrp="1"/>
          </p:cNvSpPr>
          <p:nvPr>
            <p:ph type="body" idx="1"/>
          </p:nvPr>
        </p:nvSpPr>
        <p:spPr>
          <a:xfrm>
            <a:off x="4723796" y="1641929"/>
            <a:ext cx="5007429" cy="4529667"/>
          </a:xfrm>
          <a:ln/>
        </p:spPr>
        <p:txBody>
          <a:bodyPr lIns="95420" tIns="47709" rIns="95420" bIns="47709"/>
          <a:p>
            <a:pPr marL="400050" indent="-400050">
              <a:buFont typeface="Wingdings" panose="05000000000000000000" pitchFamily="2" charset="2"/>
              <a:buAutoNum type="arabicPeriod"/>
            </a:pPr>
            <a:r>
              <a:rPr lang="zh-CN" altLang="en-US" sz="3430" b="1" dirty="0">
                <a:latin typeface="Times New Roman" panose="02020603050405020304" pitchFamily="18" charset="0"/>
                <a:ea typeface="宋体" panose="02010600030101010101" pitchFamily="2" charset="-122"/>
              </a:rPr>
              <a:t>法规简介</a:t>
            </a:r>
            <a:endParaRPr lang="zh-CN" altLang="en-US" sz="343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430" b="1" dirty="0">
                <a:latin typeface="Times New Roman" panose="02020603050405020304" pitchFamily="18" charset="0"/>
                <a:ea typeface="宋体" panose="02010600030101010101" pitchFamily="2" charset="-122"/>
              </a:rPr>
              <a:t>角色定位与义务</a:t>
            </a:r>
            <a:endParaRPr lang="zh-CN" altLang="en-US" sz="343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430" b="1" dirty="0">
                <a:latin typeface="Times New Roman" panose="02020603050405020304" pitchFamily="18" charset="0"/>
                <a:ea typeface="宋体" panose="02010600030101010101" pitchFamily="2" charset="-122"/>
              </a:rPr>
              <a:t>需求与应对</a:t>
            </a:r>
            <a:endParaRPr lang="zh-CN" altLang="en-US" sz="343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430" b="1" dirty="0">
                <a:latin typeface="Times New Roman" panose="02020603050405020304" pitchFamily="18" charset="0"/>
                <a:ea typeface="宋体" panose="02010600030101010101" pitchFamily="2" charset="-122"/>
              </a:rPr>
              <a:t>益新应对措施简介</a:t>
            </a:r>
            <a:endParaRPr lang="zh-CN" altLang="en-US" sz="343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430" b="1" dirty="0">
                <a:latin typeface="Times New Roman" panose="02020603050405020304" pitchFamily="18" charset="0"/>
                <a:ea typeface="宋体" panose="02010600030101010101" pitchFamily="2" charset="-122"/>
              </a:rPr>
              <a:t>供应商应对建议</a:t>
            </a:r>
            <a:endParaRPr lang="zh-CN" altLang="en-US" sz="343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430" b="1" dirty="0">
                <a:latin typeface="Times New Roman" panose="02020603050405020304" pitchFamily="18" charset="0"/>
                <a:ea typeface="宋体" panose="02010600030101010101" pitchFamily="2" charset="-122"/>
              </a:rPr>
              <a:t>有意添加简介</a:t>
            </a:r>
            <a:endParaRPr lang="zh-CN" altLang="en-US" sz="3430" b="1" dirty="0">
              <a:latin typeface="Times New Roman" panose="02020603050405020304" pitchFamily="18" charset="0"/>
              <a:ea typeface="宋体" panose="02010600030101010101" pitchFamily="2" charset="-122"/>
            </a:endParaRPr>
          </a:p>
          <a:p>
            <a:pPr marL="400050" indent="-400050">
              <a:buFont typeface="Wingdings" panose="05000000000000000000" pitchFamily="2" charset="2"/>
              <a:buAutoNum type="arabicPeriod"/>
            </a:pPr>
            <a:r>
              <a:rPr lang="zh-CN" altLang="en-US" sz="3810" dirty="0">
                <a:solidFill>
                  <a:srgbClr val="FF3300"/>
                </a:solidFill>
                <a:latin typeface="Times New Roman" panose="02020603050405020304" pitchFamily="18" charset="0"/>
                <a:ea typeface="宋体" panose="02010600030101010101" pitchFamily="2" charset="-122"/>
              </a:rPr>
              <a:t>常见问题答复</a:t>
            </a:r>
            <a:r>
              <a:rPr lang="en-US" altLang="zh-CN" sz="3810">
                <a:solidFill>
                  <a:srgbClr val="FF3300"/>
                </a:solidFill>
                <a:latin typeface="Times New Roman" panose="02020603050405020304" pitchFamily="18" charset="0"/>
                <a:ea typeface="宋体" panose="02010600030101010101" pitchFamily="2" charset="-122"/>
              </a:rPr>
              <a:t>FAQ</a:t>
            </a:r>
            <a:endParaRPr lang="zh-CN" altLang="en-US" sz="3810" dirty="0">
              <a:solidFill>
                <a:srgbClr val="FF3300"/>
              </a:solidFill>
              <a:latin typeface="Times New Roman" panose="02020603050405020304" pitchFamily="18" charset="0"/>
              <a:ea typeface="宋体" panose="02010600030101010101" pitchFamily="2" charset="-122"/>
            </a:endParaRPr>
          </a:p>
        </p:txBody>
      </p:sp>
      <p:sp>
        <p:nvSpPr>
          <p:cNvPr id="643076" name="Sound"/>
          <p:cNvSpPr>
            <a:spLocks noEditPoints="1"/>
          </p:cNvSpPr>
          <p:nvPr/>
        </p:nvSpPr>
        <p:spPr>
          <a:xfrm>
            <a:off x="2667605" y="5486703"/>
            <a:ext cx="1440845" cy="548821"/>
          </a:xfrm>
          <a:custGeom>
            <a:avLst/>
            <a:gdLst>
              <a:gd name="txL" fmla="*/ 761 w 21600"/>
              <a:gd name="txT" fmla="*/ 22454 h 21600"/>
              <a:gd name="txR" fmla="*/ 21069 w 21600"/>
              <a:gd name="txB" fmla="*/ 28282 h 21600"/>
            </a:gdLst>
            <a:ahLst/>
            <a:cxnLst>
              <a:cxn ang="0">
                <a:pos x="11164" y="21159"/>
              </a:cxn>
              <a:cxn ang="0">
                <a:pos x="11164" y="0"/>
              </a:cxn>
              <a:cxn ang="0">
                <a:pos x="0" y="10800"/>
              </a:cxn>
              <a:cxn ang="0">
                <a:pos x="21600" y="10800"/>
              </a:cxn>
            </a:cxnLst>
            <a:rect l="txL" t="txT" r="txR" b="txB"/>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endParaRPr lang="zh-CN" altLang="en-US" sz="143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00066" name="标题 600065"/>
          <p:cNvSpPr>
            <a:spLocks noGrp="1"/>
          </p:cNvSpPr>
          <p:nvPr>
            <p:ph type="title"/>
          </p:nvPr>
        </p:nvSpPr>
        <p:spPr>
          <a:ln/>
        </p:spPr>
        <p:txBody>
          <a:bodyPr lIns="95420" tIns="47709" rIns="95420" bIns="47709" anchor="ctr" anchorCtr="1"/>
          <a:p>
            <a:r>
              <a:rPr lang="zh-CN" altLang="en-US" dirty="0"/>
              <a:t> </a:t>
            </a:r>
            <a:endParaRPr lang="zh-CN" altLang="en-US" dirty="0"/>
          </a:p>
        </p:txBody>
      </p:sp>
      <p:sp>
        <p:nvSpPr>
          <p:cNvPr id="600067" name="文本占位符 600066"/>
          <p:cNvSpPr>
            <a:spLocks noGrp="1"/>
          </p:cNvSpPr>
          <p:nvPr>
            <p:ph type="body" idx="1"/>
          </p:nvPr>
        </p:nvSpPr>
        <p:spPr>
          <a:xfrm>
            <a:off x="1665212" y="1823357"/>
            <a:ext cx="8853714" cy="3094870"/>
          </a:xfrm>
          <a:ln/>
        </p:spPr>
        <p:txBody>
          <a:bodyPr lIns="95420" tIns="47709" rIns="95420" bIns="47709"/>
          <a:p>
            <a:pPr algn="ctr">
              <a:buNone/>
            </a:pPr>
            <a:r>
              <a:rPr lang="zh-CN" altLang="en-US" sz="7905" dirty="0">
                <a:solidFill>
                  <a:srgbClr val="FF3300"/>
                </a:solidFill>
                <a:ea typeface="华文行楷" panose="02010800040101010101" pitchFamily="2" charset="-122"/>
              </a:rPr>
              <a:t>常见问题答复</a:t>
            </a:r>
            <a:endParaRPr lang="zh-CN" altLang="en-US" sz="7905" dirty="0">
              <a:solidFill>
                <a:srgbClr val="FF3300"/>
              </a:solidFill>
              <a:ea typeface="华文行楷" panose="02010800040101010101" pitchFamily="2" charset="-122"/>
            </a:endParaRPr>
          </a:p>
          <a:p>
            <a:pPr algn="ctr">
              <a:buNone/>
            </a:pPr>
            <a:r>
              <a:rPr lang="en-US" altLang="zh-CN" sz="7905">
                <a:solidFill>
                  <a:srgbClr val="FF3300"/>
                </a:solidFill>
                <a:ea typeface="华文行楷" panose="02010800040101010101" pitchFamily="2" charset="-122"/>
              </a:rPr>
              <a:t>FAQ</a:t>
            </a:r>
            <a:endParaRPr lang="en-US" altLang="zh-CN" sz="7905">
              <a:solidFill>
                <a:srgbClr val="FF3300"/>
              </a:solidFill>
              <a:ea typeface="华文行楷" panose="020108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93922" name="标题 593921"/>
          <p:cNvSpPr>
            <a:spLocks noGrp="1"/>
          </p:cNvSpPr>
          <p:nvPr>
            <p:ph type="title"/>
          </p:nvPr>
        </p:nvSpPr>
        <p:spPr>
          <a:ln/>
        </p:spPr>
        <p:txBody>
          <a:bodyPr lIns="95420" tIns="47709" rIns="95420" bIns="47709" anchor="ctr" anchorCtr="1"/>
          <a:p>
            <a:r>
              <a:rPr lang="en-US" altLang="zh-CN" sz="5335" b="1"/>
              <a:t>1. </a:t>
            </a:r>
            <a:r>
              <a:rPr lang="zh-CN" altLang="en-US" sz="5335" b="1" dirty="0">
                <a:ea typeface="华文行楷" panose="02010800040101010101" pitchFamily="2" charset="-122"/>
              </a:rPr>
              <a:t>何为有意添加</a:t>
            </a:r>
            <a:r>
              <a:rPr lang="en-US" altLang="zh-CN" sz="5335" b="1"/>
              <a:t>intentionally added</a:t>
            </a:r>
            <a:endParaRPr lang="zh-CN" altLang="en-US" sz="5335" b="1" dirty="0"/>
          </a:p>
        </p:txBody>
      </p:sp>
      <p:sp>
        <p:nvSpPr>
          <p:cNvPr id="593923" name="文本占位符 593922"/>
          <p:cNvSpPr>
            <a:spLocks noGrp="1"/>
          </p:cNvSpPr>
          <p:nvPr>
            <p:ph type="body" idx="1"/>
          </p:nvPr>
        </p:nvSpPr>
        <p:spPr>
          <a:ln/>
        </p:spPr>
        <p:txBody>
          <a:bodyPr lIns="95420" tIns="47709" rIns="95420" bIns="47709"/>
          <a:p>
            <a:pPr>
              <a:lnSpc>
                <a:spcPct val="130000"/>
              </a:lnSpc>
            </a:pPr>
            <a:r>
              <a:rPr lang="zh-CN" altLang="en-US" sz="1715" b="1" dirty="0"/>
              <a:t>有意添加是指在材料中添加某种物质以实现某种特定的功能，该种添加有意的，是为了实现某种特定功能的有意的添加。</a:t>
            </a:r>
            <a:endParaRPr lang="zh-CN" altLang="en-US" sz="1715" b="1" dirty="0"/>
          </a:p>
          <a:p>
            <a:pPr>
              <a:lnSpc>
                <a:spcPct val="130000"/>
              </a:lnSpc>
            </a:pPr>
            <a:r>
              <a:rPr lang="zh-CN" altLang="en-US" sz="1715" b="1" dirty="0"/>
              <a:t>在</a:t>
            </a:r>
            <a:r>
              <a:rPr lang="en-US" altLang="zh-CN" sz="1715" b="1"/>
              <a:t>REACH</a:t>
            </a:r>
            <a:r>
              <a:rPr lang="zh-CN" altLang="en-US" sz="1715" b="1" dirty="0"/>
              <a:t>法规下，有意添加禁用物质是不允许的，有意添加需通报物质是需要沿着供应链将该信息传递下去的。</a:t>
            </a:r>
            <a:endParaRPr lang="zh-CN" altLang="en-US" sz="1715" b="1" dirty="0"/>
          </a:p>
          <a:p>
            <a:pPr>
              <a:lnSpc>
                <a:spcPct val="130000"/>
              </a:lnSpc>
            </a:pPr>
            <a:endParaRPr lang="zh-CN" altLang="en-US" sz="1715" b="1" dirty="0"/>
          </a:p>
          <a:p>
            <a:pPr>
              <a:lnSpc>
                <a:spcPct val="130000"/>
              </a:lnSpc>
            </a:pPr>
            <a:r>
              <a:rPr lang="zh-CN" altLang="en-US" sz="1715" b="1" dirty="0"/>
              <a:t>考虑到混料和污染的存在，有意添加的限值为</a:t>
            </a:r>
            <a:r>
              <a:rPr lang="en-US" altLang="zh-CN" sz="1715" b="1"/>
              <a:t>1000PPM</a:t>
            </a:r>
            <a:r>
              <a:rPr lang="zh-CN" altLang="en-US" sz="1715" b="1" dirty="0"/>
              <a:t>，含量在</a:t>
            </a:r>
            <a:r>
              <a:rPr lang="en-US" altLang="zh-CN" sz="1715" b="1"/>
              <a:t>1000PPM</a:t>
            </a:r>
            <a:r>
              <a:rPr lang="zh-CN" altLang="en-US" sz="1715" b="1" dirty="0"/>
              <a:t>以下的物质，不算有意添加，含量超过</a:t>
            </a:r>
            <a:r>
              <a:rPr lang="en-US" altLang="zh-CN" sz="1715" b="1"/>
              <a:t>1000PPM</a:t>
            </a:r>
            <a:r>
              <a:rPr lang="zh-CN" altLang="en-US" sz="1715" b="1" dirty="0"/>
              <a:t>的情况算做有意添加。</a:t>
            </a:r>
            <a:endParaRPr lang="zh-CN" altLang="en-US" sz="1715" b="1" dirty="0"/>
          </a:p>
          <a:p>
            <a:pPr>
              <a:lnSpc>
                <a:spcPct val="130000"/>
              </a:lnSpc>
            </a:pPr>
            <a:r>
              <a:rPr lang="zh-CN" altLang="en-US" sz="1715" b="1" dirty="0"/>
              <a:t>备注：通常情况下，用于合成塑料的原料有乙烯、丙烯、苯等物质，这些物质主要通过石油分解而来，由这些物质合成的塑料原料中基本上不会含有各种有毒有害物质，但是通常情况下，塑料原料中会加入各种添加剂，以改善其物理、化学性能。</a:t>
            </a:r>
            <a:endParaRPr lang="zh-CN" altLang="en-US" sz="1715" b="1" dirty="0"/>
          </a:p>
          <a:p>
            <a:pPr>
              <a:lnSpc>
                <a:spcPct val="130000"/>
              </a:lnSpc>
            </a:pPr>
            <a:r>
              <a:rPr lang="zh-CN" altLang="en-US" sz="1715" b="1" dirty="0"/>
              <a:t>混料或者污染都需要有一个含量高的来源，该来源中禁用物质的存在也是有意添加的结果，虽然被混料或者污染的对象不是有意添加的。</a:t>
            </a:r>
            <a:endParaRPr lang="zh-CN" altLang="en-US" sz="1715"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10978" name="标题 510977"/>
          <p:cNvSpPr>
            <a:spLocks noGrp="1"/>
          </p:cNvSpPr>
          <p:nvPr>
            <p:ph type="title"/>
          </p:nvPr>
        </p:nvSpPr>
        <p:spPr>
          <a:xfrm>
            <a:off x="1981200" y="205619"/>
            <a:ext cx="8161262" cy="892024"/>
          </a:xfrm>
          <a:ln/>
        </p:spPr>
        <p:txBody>
          <a:bodyPr lIns="95420" tIns="47709" rIns="95420" bIns="47709" anchor="ctr" anchorCtr="1"/>
          <a:p>
            <a:r>
              <a:rPr lang="en-US" altLang="zh-CN">
                <a:latin typeface="Times New Roman" panose="02020603050405020304" pitchFamily="18" charset="0"/>
              </a:rPr>
              <a:t>REACH  </a:t>
            </a:r>
            <a:r>
              <a:rPr lang="zh-CN" altLang="en-US" dirty="0">
                <a:ea typeface="华文行楷" panose="02010800040101010101" pitchFamily="2" charset="-122"/>
              </a:rPr>
              <a:t>简介</a:t>
            </a:r>
            <a:endParaRPr lang="zh-CN" altLang="en-US" dirty="0">
              <a:ea typeface="华文行楷" panose="02010800040101010101" pitchFamily="2" charset="-122"/>
            </a:endParaRPr>
          </a:p>
        </p:txBody>
      </p:sp>
      <p:sp>
        <p:nvSpPr>
          <p:cNvPr id="510979" name="文本占位符 510978"/>
          <p:cNvSpPr>
            <a:spLocks noGrp="1"/>
          </p:cNvSpPr>
          <p:nvPr>
            <p:ph type="body"/>
          </p:nvPr>
        </p:nvSpPr>
        <p:spPr>
          <a:xfrm>
            <a:off x="1913164" y="1097643"/>
            <a:ext cx="8338155" cy="4854727"/>
          </a:xfrm>
          <a:ln/>
        </p:spPr>
        <p:txBody>
          <a:bodyPr lIns="95420" tIns="47709" rIns="95420" bIns="47709"/>
          <a:p>
            <a:pPr>
              <a:lnSpc>
                <a:spcPct val="80000"/>
              </a:lnSpc>
              <a:spcAft>
                <a:spcPct val="20000"/>
              </a:spcAft>
            </a:pPr>
            <a:r>
              <a:rPr lang="en-US" altLang="zh-CN" sz="2475" b="1"/>
              <a:t>REACH</a:t>
            </a:r>
            <a:r>
              <a:rPr lang="zh-CN" altLang="en-US" sz="2475" b="1" dirty="0"/>
              <a:t>是指：化学品注册、评估、授权和限制的欧洲第</a:t>
            </a:r>
            <a:r>
              <a:rPr lang="en-US" altLang="zh-CN" sz="2475" b="1"/>
              <a:t>1907/2006</a:t>
            </a:r>
            <a:r>
              <a:rPr lang="zh-CN" altLang="en-US" sz="2475" b="1" dirty="0"/>
              <a:t>号</a:t>
            </a:r>
            <a:r>
              <a:rPr lang="en-US" altLang="zh-CN" sz="2475" b="1"/>
              <a:t>(EC)</a:t>
            </a:r>
            <a:r>
              <a:rPr lang="zh-CN" altLang="en-US" sz="2475" b="1" dirty="0"/>
              <a:t>法规，法规的英文名称为：</a:t>
            </a:r>
            <a:r>
              <a:rPr lang="en-US" altLang="zh-CN" sz="1810" b="1"/>
              <a:t>REGULATION (EC) No 1907/2006 OF THE EUROPEAN PARLIAMENT AND OF THE COUNCIL of 18 December 2006 concerning the Registration, Evaluation, Authorization and Restriction of Chemicals (REACH)</a:t>
            </a:r>
            <a:r>
              <a:rPr lang="en-US" altLang="zh-CN" sz="2475" b="1"/>
              <a:t> </a:t>
            </a:r>
            <a:r>
              <a:rPr lang="zh-CN" altLang="en-US" sz="2475" b="1" dirty="0"/>
              <a:t>。</a:t>
            </a:r>
            <a:r>
              <a:rPr lang="en-US" altLang="zh-CN" sz="2475" b="1"/>
              <a:t>2007</a:t>
            </a:r>
            <a:r>
              <a:rPr lang="zh-CN" altLang="en-US" sz="2475" b="1" dirty="0"/>
              <a:t>年</a:t>
            </a:r>
            <a:r>
              <a:rPr lang="en-US" altLang="zh-CN" sz="2475" b="1"/>
              <a:t>6</a:t>
            </a:r>
            <a:r>
              <a:rPr lang="zh-CN" altLang="en-US" sz="2475" b="1" dirty="0"/>
              <a:t>月</a:t>
            </a:r>
            <a:r>
              <a:rPr lang="en-US" altLang="zh-CN" sz="2475" b="1"/>
              <a:t>1</a:t>
            </a:r>
            <a:r>
              <a:rPr lang="zh-CN" altLang="en-US" sz="2475" b="1" dirty="0"/>
              <a:t>日法规开始生效，</a:t>
            </a:r>
            <a:r>
              <a:rPr lang="en-US" altLang="zh-CN" sz="2475" b="1"/>
              <a:t>2008</a:t>
            </a:r>
            <a:r>
              <a:rPr lang="zh-CN" altLang="en-US" sz="2475" b="1" dirty="0"/>
              <a:t>年</a:t>
            </a:r>
            <a:r>
              <a:rPr lang="en-US" altLang="zh-CN" sz="2475" b="1"/>
              <a:t>6</a:t>
            </a:r>
            <a:r>
              <a:rPr lang="zh-CN" altLang="en-US" sz="2475" b="1" dirty="0"/>
              <a:t>月</a:t>
            </a:r>
            <a:r>
              <a:rPr lang="en-US" altLang="zh-CN" sz="2475" b="1"/>
              <a:t>1</a:t>
            </a:r>
            <a:r>
              <a:rPr lang="zh-CN" altLang="en-US" sz="2475" b="1" dirty="0"/>
              <a:t>日成立主管部门（</a:t>
            </a:r>
            <a:r>
              <a:rPr lang="en-US" altLang="zh-CN" sz="2475" b="1"/>
              <a:t>ECHA</a:t>
            </a:r>
            <a:r>
              <a:rPr lang="zh-CN" altLang="en-US" sz="2475" b="1" dirty="0"/>
              <a:t>），法规正式开始实施。</a:t>
            </a:r>
            <a:r>
              <a:rPr lang="zh-CN" altLang="en-US" sz="2570" dirty="0"/>
              <a:t> </a:t>
            </a:r>
            <a:endParaRPr lang="zh-CN" altLang="en-US" sz="2475" b="1" dirty="0"/>
          </a:p>
          <a:p>
            <a:pPr>
              <a:lnSpc>
                <a:spcPct val="80000"/>
              </a:lnSpc>
              <a:spcBef>
                <a:spcPct val="50000"/>
              </a:spcBef>
              <a:spcAft>
                <a:spcPct val="50000"/>
              </a:spcAft>
            </a:pPr>
            <a:r>
              <a:rPr lang="en-US" altLang="zh-CN" sz="2855"/>
              <a:t>REACH</a:t>
            </a:r>
            <a:endParaRPr lang="en-US" altLang="zh-CN" sz="2855"/>
          </a:p>
          <a:p>
            <a:pPr>
              <a:lnSpc>
                <a:spcPct val="80000"/>
              </a:lnSpc>
            </a:pPr>
            <a:r>
              <a:rPr lang="en-US" altLang="zh-CN" sz="2475"/>
              <a:t>       </a:t>
            </a:r>
            <a:r>
              <a:rPr lang="en-US" altLang="zh-CN" sz="2475">
                <a:solidFill>
                  <a:srgbClr val="FF3300"/>
                </a:solidFill>
              </a:rPr>
              <a:t>R</a:t>
            </a:r>
            <a:r>
              <a:rPr lang="en-US" altLang="zh-CN" sz="2475" b="1"/>
              <a:t>egistration</a:t>
            </a:r>
            <a:r>
              <a:rPr lang="zh-CN" altLang="en-US" sz="2475" b="1" dirty="0"/>
              <a:t>注册</a:t>
            </a:r>
            <a:endParaRPr lang="zh-CN" altLang="en-US" sz="2475" b="1" dirty="0"/>
          </a:p>
          <a:p>
            <a:pPr>
              <a:lnSpc>
                <a:spcPct val="80000"/>
              </a:lnSpc>
            </a:pPr>
            <a:r>
              <a:rPr lang="en-US" altLang="zh-CN" sz="2475"/>
              <a:t>       </a:t>
            </a:r>
            <a:r>
              <a:rPr lang="en-US" altLang="zh-CN" sz="2475">
                <a:solidFill>
                  <a:srgbClr val="FF3300"/>
                </a:solidFill>
              </a:rPr>
              <a:t>E</a:t>
            </a:r>
            <a:r>
              <a:rPr lang="en-US" altLang="zh-CN" sz="2475" b="1"/>
              <a:t>valuation</a:t>
            </a:r>
            <a:r>
              <a:rPr lang="zh-CN" altLang="en-US" sz="2475" b="1" dirty="0"/>
              <a:t>评估</a:t>
            </a:r>
            <a:endParaRPr lang="zh-CN" altLang="en-US" sz="2475" b="1" dirty="0"/>
          </a:p>
          <a:p>
            <a:pPr>
              <a:lnSpc>
                <a:spcPct val="80000"/>
              </a:lnSpc>
            </a:pPr>
            <a:r>
              <a:rPr lang="en-US" altLang="zh-CN" sz="2475"/>
              <a:t>       </a:t>
            </a:r>
            <a:r>
              <a:rPr lang="en-US" altLang="zh-CN" sz="2475">
                <a:solidFill>
                  <a:srgbClr val="FF3300"/>
                </a:solidFill>
              </a:rPr>
              <a:t>A</a:t>
            </a:r>
            <a:r>
              <a:rPr lang="en-US" altLang="zh-CN" sz="2475" b="1"/>
              <a:t>uthorization and Restriction of </a:t>
            </a:r>
            <a:r>
              <a:rPr lang="zh-CN" altLang="en-US" sz="2475" b="1" dirty="0"/>
              <a:t>授权和限制</a:t>
            </a:r>
            <a:endParaRPr lang="zh-CN" altLang="en-US" sz="2475" b="1" dirty="0"/>
          </a:p>
          <a:p>
            <a:pPr>
              <a:lnSpc>
                <a:spcPct val="80000"/>
              </a:lnSpc>
            </a:pPr>
            <a:r>
              <a:rPr lang="en-US" altLang="zh-CN" sz="2475"/>
              <a:t>     </a:t>
            </a:r>
            <a:r>
              <a:rPr lang="en-US" altLang="zh-CN" sz="2475">
                <a:solidFill>
                  <a:srgbClr val="FF3300"/>
                </a:solidFill>
              </a:rPr>
              <a:t>Ch</a:t>
            </a:r>
            <a:r>
              <a:rPr lang="en-US" altLang="zh-CN" sz="2475" b="1"/>
              <a:t>emicals</a:t>
            </a:r>
            <a:r>
              <a:rPr lang="zh-CN" altLang="en-US" sz="2475" b="1" dirty="0"/>
              <a:t>化学物质</a:t>
            </a:r>
            <a:endParaRPr lang="zh-CN" altLang="en-US" sz="2475" b="1" dirty="0"/>
          </a:p>
        </p:txBody>
      </p:sp>
      <p:sp>
        <p:nvSpPr>
          <p:cNvPr id="510983" name="椭圆 510982"/>
          <p:cNvSpPr/>
          <p:nvPr/>
        </p:nvSpPr>
        <p:spPr>
          <a:xfrm>
            <a:off x="2392439" y="3958033"/>
            <a:ext cx="616857" cy="1856887"/>
          </a:xfrm>
          <a:prstGeom prst="ellipse">
            <a:avLst/>
          </a:prstGeom>
          <a:noFill/>
          <a:ln w="9525" cap="flat" cmpd="sng">
            <a:solidFill>
              <a:srgbClr val="FF00FF"/>
            </a:solidFill>
            <a:prstDash val="solid"/>
            <a:headEnd type="none" w="med" len="med"/>
            <a:tailEnd type="none" w="med" len="med"/>
          </a:ln>
        </p:spPr>
        <p:txBody>
          <a:bodyPr lIns="87071" tIns="43535" rIns="87071" bIns="43535" anchor="ctr" anchorCtr="0">
            <a:spAutoFit/>
          </a:bodyPr>
          <a:p>
            <a:pPr defTabSz="878205"/>
            <a:endParaRPr lang="zh-CN" altLang="en-US" sz="1145" dirty="0">
              <a:latin typeface="FrutigerNext LT Regular" charset="0"/>
            </a:endParaRPr>
          </a:p>
          <a:p>
            <a:pPr defTabSz="878205"/>
            <a:endParaRPr lang="zh-CN" altLang="en-US" sz="1145" dirty="0">
              <a:latin typeface="FrutigerNext LT Regular" charset="0"/>
            </a:endParaRPr>
          </a:p>
          <a:p>
            <a:pPr defTabSz="878205"/>
            <a:endParaRPr lang="zh-CN" altLang="en-US" sz="1145" dirty="0">
              <a:latin typeface="FrutigerNext LT Regular" charset="0"/>
            </a:endParaRPr>
          </a:p>
          <a:p>
            <a:pPr defTabSz="878205"/>
            <a:endParaRPr lang="zh-CN" altLang="en-US" sz="1145" dirty="0">
              <a:latin typeface="FrutigerNext LT Regular" charset="0"/>
            </a:endParaRPr>
          </a:p>
          <a:p>
            <a:pPr defTabSz="878205"/>
            <a:r>
              <a:rPr lang="zh-CN" altLang="en-US" sz="1145" dirty="0">
                <a:latin typeface="FrutigerNext LT Regular" charset="0"/>
              </a:rPr>
              <a:t>  </a:t>
            </a:r>
            <a:endParaRPr lang="zh-CN" altLang="en-US" sz="1145" dirty="0">
              <a:latin typeface="FrutigerNext LT Regular" charset="0"/>
            </a:endParaRPr>
          </a:p>
          <a:p>
            <a:pPr defTabSz="878205"/>
            <a:endParaRPr lang="zh-CN" altLang="en-US" sz="1145" dirty="0">
              <a:latin typeface="FrutigerNext LT Regular" charset="0"/>
            </a:endParaRPr>
          </a:p>
          <a:p>
            <a:pPr defTabSz="878205"/>
            <a:endParaRPr lang="zh-CN" altLang="en-US" sz="1145" dirty="0">
              <a:latin typeface="FrutigerNext LT Regular"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02114" name="标题 602113"/>
          <p:cNvSpPr>
            <a:spLocks noGrp="1"/>
          </p:cNvSpPr>
          <p:nvPr>
            <p:ph type="title"/>
          </p:nvPr>
        </p:nvSpPr>
        <p:spPr>
          <a:ln/>
        </p:spPr>
        <p:txBody>
          <a:bodyPr lIns="95420" tIns="47709" rIns="95420" bIns="47709" anchor="ctr" anchorCtr="1"/>
          <a:p>
            <a:r>
              <a:rPr lang="en-US" altLang="zh-CN" sz="4190" b="1"/>
              <a:t>2. </a:t>
            </a:r>
            <a:r>
              <a:rPr lang="zh-CN" altLang="en-US" sz="4190" b="1" dirty="0">
                <a:ea typeface="华文行楷" panose="02010800040101010101" pitchFamily="2" charset="-122"/>
              </a:rPr>
              <a:t>益新为什么规定均质材料中的含量超过</a:t>
            </a:r>
            <a:r>
              <a:rPr lang="en-US" altLang="zh-CN" sz="4190" b="1"/>
              <a:t>1000PPM</a:t>
            </a:r>
            <a:r>
              <a:rPr lang="zh-CN" altLang="en-US" sz="4190" b="1" dirty="0">
                <a:ea typeface="华文行楷" panose="02010800040101010101" pitchFamily="2" charset="-122"/>
              </a:rPr>
              <a:t>就需要通报</a:t>
            </a:r>
            <a:r>
              <a:rPr lang="zh-CN" altLang="en-US" sz="4190" b="1" dirty="0"/>
              <a:t>？</a:t>
            </a:r>
            <a:endParaRPr lang="zh-CN" altLang="en-US" sz="4190" b="1" dirty="0"/>
          </a:p>
        </p:txBody>
      </p:sp>
      <p:sp>
        <p:nvSpPr>
          <p:cNvPr id="602115" name="文本占位符 602114"/>
          <p:cNvSpPr>
            <a:spLocks noGrp="1"/>
          </p:cNvSpPr>
          <p:nvPr>
            <p:ph type="body" idx="1"/>
          </p:nvPr>
        </p:nvSpPr>
        <p:spPr>
          <a:ln/>
        </p:spPr>
        <p:txBody>
          <a:bodyPr lIns="95420" tIns="47709" rIns="95420" bIns="47709"/>
          <a:p>
            <a:pPr>
              <a:buNone/>
            </a:pPr>
            <a:r>
              <a:rPr lang="zh-CN" altLang="en-US" sz="3620" dirty="0"/>
              <a:t>     </a:t>
            </a:r>
            <a:r>
              <a:rPr lang="zh-CN" altLang="en-US" sz="2285" dirty="0"/>
              <a:t>对于申报物质，</a:t>
            </a:r>
            <a:r>
              <a:rPr lang="en-US" altLang="zh-CN" sz="2285"/>
              <a:t>REACH</a:t>
            </a:r>
            <a:r>
              <a:rPr lang="zh-CN" altLang="en-US" sz="2285" dirty="0"/>
              <a:t>法规要求整个产品中的含量超过</a:t>
            </a:r>
            <a:r>
              <a:rPr lang="en-US" altLang="zh-CN" sz="2285"/>
              <a:t>1000PPM</a:t>
            </a:r>
            <a:r>
              <a:rPr lang="zh-CN" altLang="en-US" sz="2285" dirty="0"/>
              <a:t>需要申报，但是益新要求供应商按照均质材料申报，有下面两个主要原因：</a:t>
            </a:r>
            <a:endParaRPr lang="zh-CN" altLang="en-US" sz="2285" dirty="0"/>
          </a:p>
          <a:p>
            <a:pPr>
              <a:buNone/>
            </a:pPr>
            <a:endParaRPr lang="zh-CN" altLang="en-US" sz="2285" dirty="0"/>
          </a:p>
          <a:p>
            <a:r>
              <a:rPr lang="en-US" altLang="zh-CN" sz="2285" b="1"/>
              <a:t>1.</a:t>
            </a:r>
            <a:r>
              <a:rPr lang="zh-CN" altLang="en-US" sz="2285" b="1" dirty="0"/>
              <a:t>当益新对外通报时，产品的总重量已经确定，这时需要知道产品中某种物质的所有含量，当每个部件中的该种物质的含量汇总之后仍然没有超过整个产品的</a:t>
            </a:r>
            <a:r>
              <a:rPr lang="en-US" altLang="zh-CN" sz="2285" b="1"/>
              <a:t>0.1</a:t>
            </a:r>
            <a:r>
              <a:rPr lang="zh-CN" altLang="en-US" sz="2285" b="1" dirty="0"/>
              <a:t>％，那时才可以确定整个产品中没有需要通报的物质，但是为了方便操作，如果均质材料中没有有意添加（含量没有超过</a:t>
            </a:r>
            <a:r>
              <a:rPr lang="en-US" altLang="zh-CN" sz="2285" b="1"/>
              <a:t>1000PPM</a:t>
            </a:r>
            <a:r>
              <a:rPr lang="zh-CN" altLang="en-US" sz="2285" b="1" dirty="0"/>
              <a:t>）就不需要通报了；</a:t>
            </a:r>
            <a:endParaRPr lang="zh-CN" altLang="en-US" sz="2285"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01090" name="标题 601089"/>
          <p:cNvSpPr>
            <a:spLocks noGrp="1"/>
          </p:cNvSpPr>
          <p:nvPr>
            <p:ph type="title"/>
          </p:nvPr>
        </p:nvSpPr>
        <p:spPr>
          <a:ln/>
        </p:spPr>
        <p:txBody>
          <a:bodyPr lIns="95420" tIns="47709" rIns="95420" bIns="47709" anchor="ctr" anchorCtr="1"/>
          <a:p>
            <a:r>
              <a:rPr lang="zh-CN" altLang="en-US" b="1" dirty="0"/>
              <a:t> </a:t>
            </a:r>
            <a:endParaRPr lang="zh-CN" altLang="en-US" b="1" dirty="0"/>
          </a:p>
        </p:txBody>
      </p:sp>
      <p:sp>
        <p:nvSpPr>
          <p:cNvPr id="601091" name="文本占位符 601090"/>
          <p:cNvSpPr>
            <a:spLocks noGrp="1"/>
          </p:cNvSpPr>
          <p:nvPr>
            <p:ph type="body" idx="1"/>
          </p:nvPr>
        </p:nvSpPr>
        <p:spPr>
          <a:xfrm>
            <a:off x="1878391" y="273655"/>
            <a:ext cx="8533190" cy="5897940"/>
          </a:xfrm>
          <a:ln/>
        </p:spPr>
        <p:txBody>
          <a:bodyPr lIns="95420" tIns="47709" rIns="95420" bIns="47709"/>
          <a:p>
            <a:r>
              <a:rPr lang="en-US" altLang="zh-CN" sz="1905" b="1"/>
              <a:t>2. </a:t>
            </a:r>
            <a:r>
              <a:rPr lang="zh-CN" altLang="en-US" sz="1905" b="1" dirty="0"/>
              <a:t>为什么不是由供应商申报物质在整个产品中的含量，而是要求申报在每种均质材料中的含量？</a:t>
            </a:r>
            <a:endParaRPr lang="zh-CN" altLang="en-US" sz="1905" b="1" dirty="0"/>
          </a:p>
          <a:p>
            <a:r>
              <a:rPr lang="zh-CN" altLang="en-US" sz="1905" b="1" dirty="0"/>
              <a:t>考虑到可能存在下面这种情况，如果某个产品由两个部件组成，分别为</a:t>
            </a:r>
            <a:r>
              <a:rPr lang="en-US" altLang="zh-CN" sz="1905" b="1"/>
              <a:t>A</a:t>
            </a:r>
            <a:r>
              <a:rPr lang="zh-CN" altLang="en-US" sz="1905" b="1" dirty="0"/>
              <a:t>和</a:t>
            </a:r>
            <a:r>
              <a:rPr lang="en-US" altLang="zh-CN" sz="1905" b="1"/>
              <a:t>B</a:t>
            </a:r>
            <a:r>
              <a:rPr lang="zh-CN" altLang="en-US" sz="1905" b="1" dirty="0"/>
              <a:t>，</a:t>
            </a:r>
            <a:r>
              <a:rPr lang="en-US" altLang="zh-CN" sz="1905" b="1"/>
              <a:t>A</a:t>
            </a:r>
            <a:r>
              <a:rPr lang="zh-CN" altLang="en-US" sz="1905" b="1" dirty="0"/>
              <a:t>由一种材料制成，重量为</a:t>
            </a:r>
            <a:r>
              <a:rPr lang="en-US" altLang="zh-CN" sz="1905" b="1"/>
              <a:t>500</a:t>
            </a:r>
            <a:r>
              <a:rPr lang="zh-CN" altLang="en-US" sz="1905" b="1" dirty="0"/>
              <a:t>克，其中含某种需通报物质</a:t>
            </a:r>
            <a:r>
              <a:rPr lang="en-US" altLang="zh-CN" sz="1905" b="1"/>
              <a:t>0.990</a:t>
            </a:r>
            <a:r>
              <a:rPr lang="zh-CN" altLang="en-US" sz="1905" b="1" dirty="0"/>
              <a:t>克（均质材料中的含量</a:t>
            </a:r>
            <a:r>
              <a:rPr lang="en-US" altLang="zh-CN" sz="1905" b="1"/>
              <a:t>1980PPM</a:t>
            </a:r>
            <a:r>
              <a:rPr lang="zh-CN" altLang="en-US" sz="1905" b="1" dirty="0"/>
              <a:t>），</a:t>
            </a:r>
            <a:r>
              <a:rPr lang="en-US" altLang="zh-CN" sz="1905" b="1"/>
              <a:t>B</a:t>
            </a:r>
            <a:r>
              <a:rPr lang="zh-CN" altLang="en-US" sz="1905" b="1" dirty="0"/>
              <a:t>的重量也是</a:t>
            </a:r>
            <a:r>
              <a:rPr lang="en-US" altLang="zh-CN" sz="1905" b="1"/>
              <a:t>500</a:t>
            </a:r>
            <a:r>
              <a:rPr lang="zh-CN" altLang="en-US" sz="1905" b="1" dirty="0"/>
              <a:t>克，由两种材料</a:t>
            </a:r>
            <a:r>
              <a:rPr lang="en-US" altLang="zh-CN" sz="1905" b="1"/>
              <a:t>M</a:t>
            </a:r>
            <a:r>
              <a:rPr lang="zh-CN" altLang="en-US" sz="1905" b="1" dirty="0"/>
              <a:t>、</a:t>
            </a:r>
            <a:r>
              <a:rPr lang="en-US" altLang="zh-CN" sz="1905" b="1"/>
              <a:t>N</a:t>
            </a:r>
            <a:r>
              <a:rPr lang="zh-CN" altLang="en-US" sz="1905" b="1" dirty="0"/>
              <a:t>制成，</a:t>
            </a:r>
            <a:r>
              <a:rPr lang="en-US" altLang="zh-CN" sz="1905" b="1"/>
              <a:t>M</a:t>
            </a:r>
            <a:r>
              <a:rPr lang="zh-CN" altLang="en-US" sz="1905" b="1" dirty="0"/>
              <a:t>材料重</a:t>
            </a:r>
            <a:r>
              <a:rPr lang="en-US" altLang="zh-CN" sz="1905" b="1"/>
              <a:t>100</a:t>
            </a:r>
            <a:r>
              <a:rPr lang="zh-CN" altLang="en-US" sz="1905" b="1" dirty="0"/>
              <a:t>克，含有该种需通报物质</a:t>
            </a:r>
            <a:r>
              <a:rPr lang="en-US" altLang="zh-CN" sz="1905" b="1"/>
              <a:t>0.16</a:t>
            </a:r>
            <a:r>
              <a:rPr lang="zh-CN" altLang="en-US" sz="1905" b="1" dirty="0"/>
              <a:t>克（均质材料中的含量</a:t>
            </a:r>
            <a:r>
              <a:rPr lang="en-US" altLang="zh-CN" sz="1905" b="1"/>
              <a:t>1600PPM</a:t>
            </a:r>
            <a:r>
              <a:rPr lang="zh-CN" altLang="en-US" sz="1905" b="1" dirty="0"/>
              <a:t> ），</a:t>
            </a:r>
            <a:r>
              <a:rPr lang="en-US" altLang="zh-CN" sz="1905" b="1"/>
              <a:t>N</a:t>
            </a:r>
            <a:r>
              <a:rPr lang="zh-CN" altLang="en-US" sz="1905" b="1" dirty="0"/>
              <a:t>材料重</a:t>
            </a:r>
            <a:r>
              <a:rPr lang="en-US" altLang="zh-CN" sz="1905" b="1"/>
              <a:t>400</a:t>
            </a:r>
            <a:r>
              <a:rPr lang="zh-CN" altLang="en-US" sz="1905" b="1" dirty="0"/>
              <a:t>克，不含该种需通报物质，在这种情况下，</a:t>
            </a:r>
            <a:r>
              <a:rPr lang="en-US" altLang="zh-CN" sz="1905" b="1"/>
              <a:t>A</a:t>
            </a:r>
            <a:r>
              <a:rPr lang="zh-CN" altLang="en-US" sz="1905" b="1" dirty="0"/>
              <a:t>材料的供应商需要向益新通报，但是</a:t>
            </a:r>
            <a:r>
              <a:rPr lang="en-US" altLang="zh-CN" sz="1905" b="1"/>
              <a:t>B</a:t>
            </a:r>
            <a:r>
              <a:rPr lang="zh-CN" altLang="en-US" sz="1905" b="1" dirty="0"/>
              <a:t>材料的供应商如果按照整个产品来通报的话就不同通报给益新了，如果按照均质材料来通报的话就需要通报给益新；</a:t>
            </a:r>
            <a:endParaRPr lang="zh-CN" altLang="en-US" sz="1905" b="1" dirty="0"/>
          </a:p>
          <a:p>
            <a:r>
              <a:rPr lang="zh-CN" altLang="en-US" sz="1905" b="1" dirty="0"/>
              <a:t>当益新需要通报时，若供应商</a:t>
            </a:r>
            <a:r>
              <a:rPr lang="en-US" altLang="zh-CN" sz="1905" b="1"/>
              <a:t>B</a:t>
            </a:r>
            <a:r>
              <a:rPr lang="zh-CN" altLang="en-US" sz="1905" b="1" dirty="0"/>
              <a:t>按照均质材料来申报，那么益新最终评估的结论为需要向客户通报含有该种物质，如果供应商</a:t>
            </a:r>
            <a:r>
              <a:rPr lang="en-US" altLang="zh-CN" sz="1905" b="1"/>
              <a:t>B</a:t>
            </a:r>
            <a:r>
              <a:rPr lang="zh-CN" altLang="en-US" sz="1905" b="1" dirty="0"/>
              <a:t>按照整个产品来判断，不用向益新申报，这时益新不能获得材料</a:t>
            </a:r>
            <a:r>
              <a:rPr lang="en-US" altLang="zh-CN" sz="1905" b="1"/>
              <a:t>M</a:t>
            </a:r>
            <a:r>
              <a:rPr lang="zh-CN" altLang="en-US" sz="1905" b="1" dirty="0"/>
              <a:t>中的需通报物质的信息，在汇总评估时将获得整个产品中需通报物质的含量低于</a:t>
            </a:r>
            <a:r>
              <a:rPr lang="en-US" altLang="zh-CN" sz="1905" b="1"/>
              <a:t>1000PPM</a:t>
            </a:r>
            <a:r>
              <a:rPr lang="zh-CN" altLang="en-US" sz="1905" b="1" dirty="0"/>
              <a:t>的错误的信息，而不进行通报，这将给益新带来符合性风险。</a:t>
            </a:r>
            <a:endParaRPr lang="zh-CN" altLang="en-US" sz="1905"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03138" name="标题 603137"/>
          <p:cNvSpPr>
            <a:spLocks noGrp="1"/>
          </p:cNvSpPr>
          <p:nvPr>
            <p:ph type="title"/>
          </p:nvPr>
        </p:nvSpPr>
        <p:spPr>
          <a:ln/>
        </p:spPr>
        <p:txBody>
          <a:bodyPr lIns="95420" tIns="47709" rIns="95420" bIns="47709" anchor="ctr" anchorCtr="1"/>
          <a:p>
            <a:r>
              <a:rPr lang="en-US" altLang="zh-CN" sz="4190" b="1"/>
              <a:t>3. </a:t>
            </a:r>
            <a:r>
              <a:rPr lang="zh-CN" altLang="en-US" sz="4285" b="1" dirty="0">
                <a:ea typeface="华文行楷" panose="02010800040101010101" pitchFamily="2" charset="-122"/>
              </a:rPr>
              <a:t>如果涉及到知识产权等保密信息，如何处理</a:t>
            </a:r>
            <a:r>
              <a:rPr lang="zh-CN" altLang="en-US" sz="4190" b="1" dirty="0"/>
              <a:t>？</a:t>
            </a:r>
            <a:endParaRPr lang="zh-CN" altLang="en-US" sz="4190" b="1" dirty="0"/>
          </a:p>
        </p:txBody>
      </p:sp>
      <p:sp>
        <p:nvSpPr>
          <p:cNvPr id="603139" name="文本占位符 603138"/>
          <p:cNvSpPr>
            <a:spLocks noGrp="1"/>
          </p:cNvSpPr>
          <p:nvPr>
            <p:ph type="body" idx="1"/>
          </p:nvPr>
        </p:nvSpPr>
        <p:spPr>
          <a:xfrm>
            <a:off x="1878391" y="1440846"/>
            <a:ext cx="8533190" cy="4393595"/>
          </a:xfrm>
          <a:ln/>
        </p:spPr>
        <p:txBody>
          <a:bodyPr lIns="95420" tIns="47709" rIns="95420" bIns="47709"/>
          <a:p>
            <a:pPr>
              <a:lnSpc>
                <a:spcPct val="130000"/>
              </a:lnSpc>
            </a:pPr>
            <a:r>
              <a:rPr lang="zh-CN" altLang="en-US" sz="2285" b="1" dirty="0"/>
              <a:t>对于涉及到知识产权等保密信息的问题，益新不强行要求提交此部分的材料成分信息，但是供应商需要确保该部分不含有益新禁止使用的物质和需要申报的物质，如果含有法规规定需要申报的物质，则供应商应按照法规的要求进行申报。</a:t>
            </a:r>
            <a:endParaRPr lang="zh-CN" altLang="en-US" sz="2285" b="1" dirty="0"/>
          </a:p>
          <a:p>
            <a:pPr>
              <a:lnSpc>
                <a:spcPct val="130000"/>
              </a:lnSpc>
            </a:pPr>
            <a:endParaRPr lang="zh-CN" altLang="en-US" sz="2285" b="1" dirty="0"/>
          </a:p>
          <a:p>
            <a:pPr>
              <a:lnSpc>
                <a:spcPct val="130000"/>
              </a:lnSpc>
            </a:pPr>
            <a:r>
              <a:rPr lang="zh-CN" altLang="en-US" sz="2285" dirty="0">
                <a:solidFill>
                  <a:srgbClr val="FF3300"/>
                </a:solidFill>
              </a:rPr>
              <a:t>请注意</a:t>
            </a:r>
            <a:r>
              <a:rPr lang="zh-CN" altLang="en-US" sz="2285" b="1" dirty="0"/>
              <a:t>，由于益新没有获得需保密部分的材料成分信息，如果后续相关法规对禁用物质或者需申报物质作了更新（尤其是在增加的情况下），在这种情况下，益新将不得不进行多次重复的调查工作。</a:t>
            </a:r>
            <a:endParaRPr lang="zh-CN" altLang="en-US" sz="2285"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04162" name="标题 604161"/>
          <p:cNvSpPr>
            <a:spLocks noGrp="1"/>
          </p:cNvSpPr>
          <p:nvPr>
            <p:ph type="title"/>
          </p:nvPr>
        </p:nvSpPr>
        <p:spPr>
          <a:ln/>
        </p:spPr>
        <p:txBody>
          <a:bodyPr lIns="95420" tIns="47709" rIns="95420" bIns="47709" anchor="ctr" anchorCtr="1"/>
          <a:p>
            <a:r>
              <a:rPr lang="en-US" altLang="zh-CN" sz="3810" b="1"/>
              <a:t>4. </a:t>
            </a:r>
            <a:r>
              <a:rPr lang="zh-CN" altLang="en-US" sz="3810" b="1" dirty="0">
                <a:ea typeface="华文行楷" panose="02010800040101010101" pitchFamily="2" charset="-122"/>
              </a:rPr>
              <a:t>何种情况下需要提供材料成分表，何种情况下需要提供组件材料成分表</a:t>
            </a:r>
            <a:r>
              <a:rPr lang="zh-CN" altLang="en-US" sz="3810" b="1" dirty="0"/>
              <a:t>？</a:t>
            </a:r>
            <a:endParaRPr lang="zh-CN" altLang="en-US" sz="3810" b="1" dirty="0"/>
          </a:p>
        </p:txBody>
      </p:sp>
      <p:sp>
        <p:nvSpPr>
          <p:cNvPr id="604163" name="文本占位符 604162"/>
          <p:cNvSpPr>
            <a:spLocks noGrp="1"/>
          </p:cNvSpPr>
          <p:nvPr>
            <p:ph type="body" idx="1"/>
          </p:nvPr>
        </p:nvSpPr>
        <p:spPr>
          <a:xfrm>
            <a:off x="1878391" y="1641929"/>
            <a:ext cx="8533190" cy="4667250"/>
          </a:xfrm>
          <a:ln/>
        </p:spPr>
        <p:txBody>
          <a:bodyPr lIns="95420" tIns="47709" rIns="95420" bIns="47709"/>
          <a:p>
            <a:pPr>
              <a:lnSpc>
                <a:spcPct val="130000"/>
              </a:lnSpc>
            </a:pPr>
            <a:r>
              <a:rPr lang="zh-CN" altLang="en-US" sz="1905" b="1" dirty="0"/>
              <a:t>考虑到有些产品组成较复杂，针对拆分部件较少的产品，如线缆、连接器、拆分部件不超过</a:t>
            </a:r>
            <a:r>
              <a:rPr lang="en-US" altLang="zh-CN" sz="1905" b="1"/>
              <a:t>10</a:t>
            </a:r>
            <a:r>
              <a:rPr lang="zh-CN" altLang="en-US" sz="1905" b="1" dirty="0"/>
              <a:t>个的结构件、包装材料、电池（包括蓄电池）、拆分部件不超过</a:t>
            </a:r>
            <a:r>
              <a:rPr lang="en-US" altLang="zh-CN" sz="1905" b="1"/>
              <a:t>10</a:t>
            </a:r>
            <a:r>
              <a:rPr lang="zh-CN" altLang="en-US" sz="1905" b="1" dirty="0"/>
              <a:t>个的器件等产品，应列出物质在均质材料中的含量，请填写材料成分表；</a:t>
            </a:r>
            <a:endParaRPr lang="zh-CN" altLang="en-US" sz="1905" b="1" dirty="0"/>
          </a:p>
          <a:p>
            <a:pPr>
              <a:lnSpc>
                <a:spcPct val="130000"/>
              </a:lnSpc>
            </a:pPr>
            <a:r>
              <a:rPr lang="zh-CN" altLang="en-US" sz="1905" b="1" dirty="0"/>
              <a:t>针对模块、组装部件、整机等拆分部件超过</a:t>
            </a:r>
            <a:r>
              <a:rPr lang="en-US" altLang="zh-CN" sz="1905" b="1"/>
              <a:t>10</a:t>
            </a:r>
            <a:r>
              <a:rPr lang="zh-CN" altLang="en-US" sz="1905" b="1" dirty="0"/>
              <a:t>个的产品，可列出材料和物质在整个产品中的含量，请填写组件材料成分表。</a:t>
            </a:r>
            <a:endParaRPr lang="zh-CN" altLang="en-US" sz="1905" b="1" dirty="0"/>
          </a:p>
          <a:p>
            <a:pPr>
              <a:lnSpc>
                <a:spcPct val="130000"/>
              </a:lnSpc>
            </a:pPr>
            <a:endParaRPr lang="zh-CN" altLang="en-US" sz="1905" b="1" dirty="0"/>
          </a:p>
          <a:p>
            <a:pPr>
              <a:lnSpc>
                <a:spcPct val="130000"/>
              </a:lnSpc>
            </a:pPr>
            <a:r>
              <a:rPr lang="zh-CN" altLang="en-US" sz="1905" dirty="0">
                <a:solidFill>
                  <a:srgbClr val="FF3300"/>
                </a:solidFill>
              </a:rPr>
              <a:t>请注意</a:t>
            </a:r>
            <a:r>
              <a:rPr lang="zh-CN" altLang="en-US" sz="1905" b="1" dirty="0"/>
              <a:t>，组件材料成分表也是由详细的材料成分信息汇总而来，虽然反应在调查表中的信息似乎少了，但是调查的工作量并没有因此而减少。</a:t>
            </a:r>
            <a:endParaRPr lang="zh-CN" altLang="en-US" sz="1905"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26690" name="标题 626689"/>
          <p:cNvSpPr>
            <a:spLocks noGrp="1"/>
          </p:cNvSpPr>
          <p:nvPr>
            <p:ph type="title"/>
          </p:nvPr>
        </p:nvSpPr>
        <p:spPr>
          <a:ln/>
        </p:spPr>
        <p:txBody>
          <a:bodyPr lIns="95420" tIns="47709" rIns="95420" bIns="47709" anchor="ctr" anchorCtr="1"/>
          <a:p>
            <a:r>
              <a:rPr lang="en-US" altLang="zh-CN" sz="4285" b="1">
                <a:ea typeface="华文行楷" panose="02010800040101010101" pitchFamily="2" charset="-122"/>
              </a:rPr>
              <a:t>5. </a:t>
            </a:r>
            <a:r>
              <a:rPr lang="zh-CN" altLang="en-US" sz="4285" b="1" dirty="0">
                <a:ea typeface="华文行楷" panose="02010800040101010101" pitchFamily="2" charset="-122"/>
              </a:rPr>
              <a:t>包装材料是否需要填写物料环保信息表</a:t>
            </a:r>
            <a:endParaRPr lang="zh-CN" altLang="en-US" sz="4285" b="1" dirty="0">
              <a:ea typeface="华文行楷" panose="02010800040101010101" pitchFamily="2" charset="-122"/>
            </a:endParaRPr>
          </a:p>
        </p:txBody>
      </p:sp>
      <p:sp>
        <p:nvSpPr>
          <p:cNvPr id="626691" name="文本占位符 626690"/>
          <p:cNvSpPr>
            <a:spLocks noGrp="1"/>
          </p:cNvSpPr>
          <p:nvPr>
            <p:ph type="body" idx="1"/>
          </p:nvPr>
        </p:nvSpPr>
        <p:spPr>
          <a:ln/>
        </p:spPr>
        <p:txBody>
          <a:bodyPr lIns="95420" tIns="47709" rIns="95420" bIns="47709"/>
          <a:p>
            <a:r>
              <a:rPr lang="zh-CN" altLang="en-US" sz="3620" b="1" dirty="0"/>
              <a:t>随益新产品发货的包装材料需要满足益新的环保要求，需要填写供应商物料环保信息表；</a:t>
            </a:r>
            <a:endParaRPr lang="zh-CN" altLang="en-US" sz="3620" b="1" dirty="0"/>
          </a:p>
          <a:p>
            <a:endParaRPr lang="zh-CN" altLang="en-US" sz="3620" b="1" dirty="0"/>
          </a:p>
          <a:p>
            <a:r>
              <a:rPr lang="zh-CN" altLang="en-US" sz="3620" b="1" dirty="0"/>
              <a:t>包装材料在</a:t>
            </a:r>
            <a:r>
              <a:rPr lang="en-US" altLang="zh-CN" sz="3620" b="1"/>
              <a:t>REACH</a:t>
            </a:r>
            <a:r>
              <a:rPr lang="zh-CN" altLang="en-US" sz="3620" b="1" dirty="0"/>
              <a:t>法规下被定义为独立的产品，这个规定与</a:t>
            </a:r>
            <a:r>
              <a:rPr lang="en-US" altLang="zh-CN" sz="3620" b="1"/>
              <a:t>ROHS</a:t>
            </a:r>
            <a:r>
              <a:rPr lang="zh-CN" altLang="en-US" sz="3620" b="1" dirty="0"/>
              <a:t>指令有很大差别，请留意。</a:t>
            </a:r>
            <a:endParaRPr lang="zh-CN" altLang="en-US" sz="362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27714" name="标题 627713"/>
          <p:cNvSpPr>
            <a:spLocks noGrp="1"/>
          </p:cNvSpPr>
          <p:nvPr>
            <p:ph type="title"/>
          </p:nvPr>
        </p:nvSpPr>
        <p:spPr>
          <a:ln/>
        </p:spPr>
        <p:txBody>
          <a:bodyPr lIns="95420" tIns="47709" rIns="95420" bIns="47709" anchor="ctr" anchorCtr="1"/>
          <a:p>
            <a:r>
              <a:rPr lang="en-US" altLang="zh-CN" sz="4285" b="1">
                <a:ea typeface="华文行楷" panose="02010800040101010101" pitchFamily="2" charset="-122"/>
              </a:rPr>
              <a:t>6. </a:t>
            </a:r>
            <a:r>
              <a:rPr lang="zh-CN" altLang="en-US" sz="4285" b="1" dirty="0">
                <a:ea typeface="华文行楷" panose="02010800040101010101" pitchFamily="2" charset="-122"/>
              </a:rPr>
              <a:t>软件等产品是否需要满足益新的环保要求</a:t>
            </a:r>
            <a:r>
              <a:rPr lang="zh-CN" altLang="en-US" sz="4285" b="1" dirty="0">
                <a:ea typeface="宋体" panose="02010600030101010101" pitchFamily="2" charset="-122"/>
              </a:rPr>
              <a:t>？</a:t>
            </a:r>
            <a:endParaRPr lang="zh-CN" altLang="en-US" sz="4285" b="1" dirty="0">
              <a:ea typeface="宋体" panose="02010600030101010101" pitchFamily="2" charset="-122"/>
            </a:endParaRPr>
          </a:p>
        </p:txBody>
      </p:sp>
      <p:sp>
        <p:nvSpPr>
          <p:cNvPr id="627715" name="文本占位符 627714"/>
          <p:cNvSpPr>
            <a:spLocks noGrp="1"/>
          </p:cNvSpPr>
          <p:nvPr>
            <p:ph type="body" idx="1"/>
          </p:nvPr>
        </p:nvSpPr>
        <p:spPr>
          <a:ln/>
        </p:spPr>
        <p:txBody>
          <a:bodyPr lIns="95420" tIns="47709" rIns="95420" bIns="47709"/>
          <a:p>
            <a:r>
              <a:rPr lang="zh-CN" altLang="en-US" sz="3620" b="1" dirty="0"/>
              <a:t>益新环保要求只针对化学品进行管控，软件等产品如果只是许可证等，不用满足环保要求，如果有介质（如光盘、磁盘等），则该介质需要满足益新的环保要求。</a:t>
            </a:r>
            <a:endParaRPr lang="zh-CN" altLang="en-US" sz="362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31810" name="标题 631809"/>
          <p:cNvSpPr>
            <a:spLocks noGrp="1"/>
          </p:cNvSpPr>
          <p:nvPr>
            <p:ph type="title"/>
          </p:nvPr>
        </p:nvSpPr>
        <p:spPr>
          <a:ln/>
        </p:spPr>
        <p:txBody>
          <a:bodyPr lIns="95420" tIns="47709" rIns="95420" bIns="47709" anchor="ctr" anchorCtr="1"/>
          <a:p>
            <a:r>
              <a:rPr lang="en-US" altLang="zh-CN" sz="4285" b="1">
                <a:ea typeface="华文行楷" panose="02010800040101010101" pitchFamily="2" charset="-122"/>
              </a:rPr>
              <a:t>7.</a:t>
            </a:r>
            <a:r>
              <a:rPr lang="zh-CN" altLang="en-US" sz="4285" b="1" dirty="0">
                <a:ea typeface="华文行楷" panose="02010800040101010101" pitchFamily="2" charset="-122"/>
              </a:rPr>
              <a:t> 还有哪些途径可以获得</a:t>
            </a:r>
            <a:r>
              <a:rPr lang="en-US" altLang="zh-CN" sz="4285" b="1">
                <a:ea typeface="华文行楷" panose="02010800040101010101" pitchFamily="2" charset="-122"/>
              </a:rPr>
              <a:t>REACH</a:t>
            </a:r>
            <a:r>
              <a:rPr lang="zh-CN" altLang="en-US" sz="4285" b="1" dirty="0">
                <a:ea typeface="华文行楷" panose="02010800040101010101" pitchFamily="2" charset="-122"/>
              </a:rPr>
              <a:t>方面的信息</a:t>
            </a:r>
            <a:r>
              <a:rPr lang="zh-CN" altLang="en-US" sz="4190" dirty="0"/>
              <a:t>？</a:t>
            </a:r>
            <a:endParaRPr lang="zh-CN" altLang="en-US" sz="4190" dirty="0"/>
          </a:p>
        </p:txBody>
      </p:sp>
      <p:sp>
        <p:nvSpPr>
          <p:cNvPr id="631811" name="文本占位符 631810"/>
          <p:cNvSpPr>
            <a:spLocks noGrp="1"/>
          </p:cNvSpPr>
          <p:nvPr>
            <p:ph type="body" idx="1"/>
          </p:nvPr>
        </p:nvSpPr>
        <p:spPr>
          <a:ln/>
        </p:spPr>
        <p:txBody>
          <a:bodyPr lIns="95420" tIns="47709" rIns="95420" bIns="47709"/>
          <a:p>
            <a:pPr marL="400050" indent="-400050"/>
            <a:r>
              <a:rPr lang="zh-CN" altLang="en-US" sz="2285" dirty="0"/>
              <a:t>互连网上有很多关于</a:t>
            </a:r>
            <a:r>
              <a:rPr lang="en-US" altLang="zh-CN" sz="2285"/>
              <a:t>REACH</a:t>
            </a:r>
            <a:r>
              <a:rPr lang="zh-CN" altLang="en-US" sz="2285" dirty="0"/>
              <a:t>法规的介绍可供参考</a:t>
            </a:r>
            <a:endParaRPr lang="zh-CN" altLang="en-US" sz="2285" dirty="0"/>
          </a:p>
          <a:p>
            <a:pPr marL="400050" indent="-400050">
              <a:buNone/>
            </a:pPr>
            <a:r>
              <a:rPr lang="zh-CN" altLang="en-US" sz="2285" dirty="0"/>
              <a:t>      </a:t>
            </a:r>
            <a:r>
              <a:rPr lang="zh-CN" altLang="en-US" sz="2285" b="1" dirty="0"/>
              <a:t>欧盟化学品管理局 </a:t>
            </a:r>
            <a:r>
              <a:rPr lang="en-US" altLang="zh-CN" sz="2285" b="1">
                <a:hlinkClick r:id="rId1"/>
              </a:rPr>
              <a:t>http://</a:t>
            </a:r>
            <a:r>
              <a:rPr lang="en-US" altLang="zh-CN" sz="2285" b="1" dirty="0" err="1">
                <a:hlinkClick r:id="rId1"/>
              </a:rPr>
              <a:t>ecb.jrc.it</a:t>
            </a:r>
            <a:r>
              <a:rPr lang="en-US" altLang="zh-CN" sz="2285" b="1">
                <a:hlinkClick r:id="rId1"/>
              </a:rPr>
              <a:t>/reach/</a:t>
            </a:r>
            <a:endParaRPr lang="en-US" altLang="zh-CN" sz="2285" b="1"/>
          </a:p>
          <a:p>
            <a:pPr marL="400050" indent="-400050">
              <a:buNone/>
            </a:pPr>
            <a:r>
              <a:rPr lang="zh-CN" altLang="en-US" sz="2285" b="1" dirty="0"/>
              <a:t>      中国检验检疫</a:t>
            </a:r>
            <a:r>
              <a:rPr lang="en-US" altLang="zh-CN" sz="2285" b="1"/>
              <a:t>REACH</a:t>
            </a:r>
            <a:r>
              <a:rPr lang="zh-CN" altLang="en-US" sz="2285" b="1" dirty="0"/>
              <a:t>解决中心：</a:t>
            </a:r>
            <a:r>
              <a:rPr lang="en-US" altLang="zh-CN" sz="2285" b="1">
                <a:hlinkClick r:id="rId2"/>
              </a:rPr>
              <a:t>http://www.reach.gov.cn/</a:t>
            </a:r>
            <a:endParaRPr lang="en-US" altLang="zh-CN" sz="2285" b="1"/>
          </a:p>
          <a:p>
            <a:pPr marL="400050" indent="-400050">
              <a:buNone/>
            </a:pPr>
            <a:endParaRPr lang="en-US" altLang="zh-CN" sz="2285" b="1"/>
          </a:p>
          <a:p>
            <a:pPr marL="400050" indent="-400050"/>
            <a:r>
              <a:rPr lang="zh-CN" altLang="en-US" sz="2285" dirty="0"/>
              <a:t>检测机构也可以提供专业的咨询与支持</a:t>
            </a:r>
            <a:endParaRPr lang="en-US" altLang="zh-CN" sz="2285"/>
          </a:p>
          <a:p>
            <a:pPr marL="400050" indent="-400050">
              <a:buNone/>
            </a:pPr>
            <a:r>
              <a:rPr lang="en-US" altLang="zh-CN" sz="2285"/>
              <a:t>      </a:t>
            </a:r>
            <a:r>
              <a:rPr lang="en-US" altLang="zh-CN" sz="2285" b="1">
                <a:latin typeface="Times New Roman" panose="02020603050405020304" pitchFamily="18" charset="0"/>
              </a:rPr>
              <a:t>BV</a:t>
            </a:r>
            <a:r>
              <a:rPr lang="zh-CN" altLang="en-US" sz="2285" b="1" dirty="0">
                <a:latin typeface="Times New Roman" panose="02020603050405020304" pitchFamily="18" charset="0"/>
              </a:rPr>
              <a:t>、</a:t>
            </a:r>
            <a:r>
              <a:rPr lang="en-US" altLang="zh-CN" sz="2285" b="1">
                <a:latin typeface="Times New Roman" panose="02020603050405020304" pitchFamily="18" charset="0"/>
              </a:rPr>
              <a:t>CTI</a:t>
            </a:r>
            <a:r>
              <a:rPr lang="zh-CN" altLang="en-US" sz="2285" b="1" dirty="0">
                <a:latin typeface="Times New Roman" panose="02020603050405020304" pitchFamily="18" charset="0"/>
              </a:rPr>
              <a:t>、 </a:t>
            </a:r>
            <a:r>
              <a:rPr lang="en-US" altLang="zh-CN" sz="2285" b="1">
                <a:latin typeface="Times New Roman" panose="02020603050405020304" pitchFamily="18" charset="0"/>
              </a:rPr>
              <a:t>ITS</a:t>
            </a:r>
            <a:r>
              <a:rPr lang="zh-CN" altLang="en-US" sz="2285" b="1" dirty="0">
                <a:latin typeface="Times New Roman" panose="02020603050405020304" pitchFamily="18" charset="0"/>
              </a:rPr>
              <a:t>、 </a:t>
            </a:r>
            <a:r>
              <a:rPr lang="en-US" altLang="zh-CN" sz="2285" b="1">
                <a:latin typeface="Times New Roman" panose="02020603050405020304" pitchFamily="18" charset="0"/>
              </a:rPr>
              <a:t>SGS</a:t>
            </a:r>
            <a:r>
              <a:rPr lang="zh-CN" altLang="en-US" sz="2285" b="1" dirty="0">
                <a:latin typeface="Times New Roman" panose="02020603050405020304" pitchFamily="18" charset="0"/>
              </a:rPr>
              <a:t>、深圳市计量院、深圳市电子检测中心、信息产业部电子五所（赛宝）、泰尔实验室、电子技术标准化研究所等等（排名部分先后）</a:t>
            </a:r>
            <a:endParaRPr lang="zh-CN" altLang="en-US" sz="2285" b="1" dirty="0">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12002" name="标题 512001"/>
          <p:cNvSpPr>
            <a:spLocks noGrp="1"/>
          </p:cNvSpPr>
          <p:nvPr>
            <p:ph type="title"/>
          </p:nvPr>
        </p:nvSpPr>
        <p:spPr>
          <a:ln/>
        </p:spPr>
        <p:txBody>
          <a:bodyPr lIns="95420" tIns="47709" rIns="95420" bIns="47709" anchor="ctr" anchorCtr="1"/>
          <a:p>
            <a:r>
              <a:rPr lang="zh-CN" altLang="en-US" dirty="0"/>
              <a:t> </a:t>
            </a:r>
            <a:endParaRPr lang="zh-CN" altLang="en-US" dirty="0"/>
          </a:p>
        </p:txBody>
      </p:sp>
      <p:sp>
        <p:nvSpPr>
          <p:cNvPr id="512003" name="文本占位符 512002"/>
          <p:cNvSpPr>
            <a:spLocks noGrp="1"/>
          </p:cNvSpPr>
          <p:nvPr>
            <p:ph type="body" idx="1"/>
          </p:nvPr>
        </p:nvSpPr>
        <p:spPr>
          <a:xfrm>
            <a:off x="1637998" y="1165679"/>
            <a:ext cx="8983738" cy="3908273"/>
          </a:xfrm>
          <a:ln/>
        </p:spPr>
        <p:txBody>
          <a:bodyPr lIns="95420" tIns="47709" rIns="95420" bIns="47709"/>
          <a:p>
            <a:pPr>
              <a:lnSpc>
                <a:spcPct val="120000"/>
              </a:lnSpc>
              <a:spcBef>
                <a:spcPct val="50000"/>
              </a:spcBef>
              <a:spcAft>
                <a:spcPct val="50000"/>
              </a:spcAft>
            </a:pPr>
            <a:r>
              <a:rPr lang="en-US" altLang="zh-CN" sz="1905" b="1"/>
              <a:t>REACH</a:t>
            </a:r>
            <a:r>
              <a:rPr lang="zh-CN" altLang="en-US" sz="1905" b="1" dirty="0"/>
              <a:t>法规是欧盟对进入其市场的所有化学品进行预防性管理的一项强制性管理法规。</a:t>
            </a:r>
            <a:endParaRPr lang="zh-CN" altLang="en-US" sz="1905" b="1" dirty="0"/>
          </a:p>
          <a:p>
            <a:pPr>
              <a:lnSpc>
                <a:spcPct val="120000"/>
              </a:lnSpc>
              <a:spcBef>
                <a:spcPct val="50000"/>
              </a:spcBef>
              <a:spcAft>
                <a:spcPct val="50000"/>
              </a:spcAft>
            </a:pPr>
            <a:r>
              <a:rPr lang="zh-CN" altLang="en-US" sz="1905" b="1" dirty="0"/>
              <a:t>它构建了一个庞大繁杂的化学品管理体系，将过去由政府承担的化学品安全责任转移到生产经营者身上，要求生产商、进口商和化学品下游用户对其产品所用到的化学品的安全性负责。</a:t>
            </a:r>
            <a:r>
              <a:rPr lang="en-US" altLang="zh-CN" sz="1905" b="1">
                <a:latin typeface="Times New Roman" panose="02020603050405020304" pitchFamily="18" charset="0"/>
              </a:rPr>
              <a:t>REACH</a:t>
            </a:r>
            <a:r>
              <a:rPr lang="zh-CN" altLang="en-US" sz="1905" b="1" dirty="0"/>
              <a:t>相对于以前欧盟化学品法规最大区别是：一种物质没有被证明它是安全的之前，被认为是危险的。而以前则相反，一种物质没有被证明是危险的之前，则可以认为是安全的。</a:t>
            </a:r>
            <a:endParaRPr lang="zh-CN" altLang="en-US" sz="1905" b="1"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628738" name="标题 628737"/>
          <p:cNvSpPr>
            <a:spLocks noGrp="1"/>
          </p:cNvSpPr>
          <p:nvPr>
            <p:ph type="title"/>
          </p:nvPr>
        </p:nvSpPr>
        <p:spPr>
          <a:ln/>
        </p:spPr>
        <p:txBody>
          <a:bodyPr lIns="95420" tIns="47709" rIns="95420" bIns="47709" anchor="ctr" anchorCtr="1"/>
          <a:p>
            <a:r>
              <a:rPr lang="zh-CN" altLang="en-US" sz="6950" b="1" dirty="0">
                <a:ea typeface="华文行楷" panose="02010800040101010101" pitchFamily="2" charset="-122"/>
              </a:rPr>
              <a:t>对</a:t>
            </a:r>
            <a:r>
              <a:rPr lang="en-US" altLang="zh-CN" sz="6475" b="1"/>
              <a:t>REACH</a:t>
            </a:r>
            <a:r>
              <a:rPr lang="zh-CN" altLang="en-US" sz="6950" b="1" dirty="0">
                <a:ea typeface="华文行楷" panose="02010800040101010101" pitchFamily="2" charset="-122"/>
              </a:rPr>
              <a:t>的评价</a:t>
            </a:r>
            <a:endParaRPr lang="zh-CN" altLang="en-US" sz="6950" b="1" dirty="0">
              <a:ea typeface="华文行楷" panose="02010800040101010101" pitchFamily="2" charset="-122"/>
            </a:endParaRPr>
          </a:p>
        </p:txBody>
      </p:sp>
      <p:sp>
        <p:nvSpPr>
          <p:cNvPr id="628739" name="文本占位符 628738"/>
          <p:cNvSpPr>
            <a:spLocks noGrp="1"/>
          </p:cNvSpPr>
          <p:nvPr>
            <p:ph type="body" idx="1"/>
          </p:nvPr>
        </p:nvSpPr>
        <p:spPr>
          <a:xfrm>
            <a:off x="1665212" y="1895929"/>
            <a:ext cx="8853714" cy="4200071"/>
          </a:xfrm>
          <a:ln/>
        </p:spPr>
        <p:txBody>
          <a:bodyPr lIns="95420" tIns="47709" rIns="95420" bIns="47709"/>
          <a:p>
            <a:r>
              <a:rPr lang="zh-CN" altLang="en-US" sz="3050" b="1" dirty="0"/>
              <a:t>企业：至今为止最严格的环保法规</a:t>
            </a:r>
            <a:endParaRPr lang="zh-CN" altLang="en-US" sz="3050" b="1" dirty="0"/>
          </a:p>
          <a:p>
            <a:endParaRPr lang="zh-CN" altLang="en-US" sz="3050" b="1" dirty="0"/>
          </a:p>
          <a:p>
            <a:r>
              <a:rPr lang="zh-CN" altLang="en-US" sz="3050" b="1" dirty="0"/>
              <a:t>消费者：有史以来第一部赋予消费者对所购产品的化学成分信息有知情权的法规</a:t>
            </a:r>
            <a:endParaRPr lang="en-US" altLang="zh-CN" sz="305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13026" name="标题 513025"/>
          <p:cNvSpPr>
            <a:spLocks noGrp="1"/>
          </p:cNvSpPr>
          <p:nvPr>
            <p:ph type="title"/>
          </p:nvPr>
        </p:nvSpPr>
        <p:spPr>
          <a:xfrm>
            <a:off x="1876879" y="373441"/>
            <a:ext cx="8330595" cy="825500"/>
          </a:xfrm>
          <a:ln/>
        </p:spPr>
        <p:txBody>
          <a:bodyPr lIns="95420" tIns="47709" rIns="95420" bIns="47709" anchor="ctr" anchorCtr="1"/>
          <a:p>
            <a:r>
              <a:rPr lang="en-US" altLang="zh-CN"/>
              <a:t>REACH </a:t>
            </a:r>
            <a:r>
              <a:rPr lang="zh-CN" altLang="en-US" dirty="0">
                <a:ea typeface="华文行楷" panose="02010800040101010101" pitchFamily="2" charset="-122"/>
              </a:rPr>
              <a:t>整体框架</a:t>
            </a:r>
            <a:endParaRPr lang="zh-CN" altLang="en-US" dirty="0">
              <a:ea typeface="华文行楷" panose="02010800040101010101" pitchFamily="2" charset="-122"/>
            </a:endParaRPr>
          </a:p>
        </p:txBody>
      </p:sp>
      <p:pic>
        <p:nvPicPr>
          <p:cNvPr id="513027" name="文本占位符 513026"/>
          <p:cNvPicPr>
            <a:picLocks noChangeAspect="1"/>
          </p:cNvPicPr>
          <p:nvPr>
            <p:ph type="body" idx="1"/>
          </p:nvPr>
        </p:nvPicPr>
        <p:blipFill>
          <a:blip r:embed="rId1"/>
          <a:stretch>
            <a:fillRect/>
          </a:stretch>
        </p:blipFill>
        <p:spPr>
          <a:xfrm>
            <a:off x="2049236" y="1235227"/>
            <a:ext cx="8093227" cy="4505476"/>
          </a:xfr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1002030" eaLnBrk="1" hangingPunct="1"/>
            <a:fld id="{BB962C8B-B14F-4D97-AF65-F5344CB8AC3E}" type="datetime1">
              <a:rPr lang="zh-CN" altLang="en-US" sz="1050" dirty="0">
                <a:effectLst>
                  <a:outerShdw blurRad="38100" dist="38100" dir="2700000">
                    <a:srgbClr val="C0C0C0"/>
                  </a:outerShdw>
                </a:effectLst>
                <a:latin typeface="Arial" panose="020B0604020202020204" pitchFamily="34" charset="0"/>
              </a:rPr>
            </a:fld>
            <a:endParaRPr lang="zh-CN" altLang="en-US" sz="1050" dirty="0">
              <a:effectLst>
                <a:outerShdw blurRad="38100" dist="38100" dir="2700000">
                  <a:srgbClr val="C0C0C0"/>
                </a:outerShdw>
              </a:effectLst>
              <a:latin typeface="Arial" panose="020B0604020202020204" pitchFamily="34" charset="0"/>
            </a:endParaRPr>
          </a:p>
        </p:txBody>
      </p:sp>
      <p:sp>
        <p:nvSpPr>
          <p:cNvPr id="573442" name="标题 573441"/>
          <p:cNvSpPr>
            <a:spLocks noGrp="1"/>
          </p:cNvSpPr>
          <p:nvPr>
            <p:ph type="title"/>
          </p:nvPr>
        </p:nvSpPr>
        <p:spPr>
          <a:xfrm>
            <a:off x="1994807" y="205619"/>
            <a:ext cx="8283727" cy="616857"/>
          </a:xfrm>
          <a:ln/>
        </p:spPr>
        <p:txBody>
          <a:bodyPr lIns="95420" tIns="47709" rIns="95420" bIns="47709" anchor="ctr" anchorCtr="1"/>
          <a:p>
            <a:r>
              <a:rPr lang="en-US" altLang="zh-CN">
                <a:latin typeface="Times New Roman" panose="02020603050405020304" pitchFamily="18" charset="0"/>
              </a:rPr>
              <a:t> </a:t>
            </a:r>
            <a:endParaRPr lang="zh-CN" altLang="en-US" dirty="0">
              <a:latin typeface="Times New Roman" panose="02020603050405020304" pitchFamily="18" charset="0"/>
            </a:endParaRPr>
          </a:p>
        </p:txBody>
      </p:sp>
      <p:sp>
        <p:nvSpPr>
          <p:cNvPr id="573443" name="文本占位符 573442"/>
          <p:cNvSpPr>
            <a:spLocks noGrp="1"/>
          </p:cNvSpPr>
          <p:nvPr>
            <p:ph type="body" idx="1"/>
          </p:nvPr>
        </p:nvSpPr>
        <p:spPr>
          <a:xfrm>
            <a:off x="1843617" y="822476"/>
            <a:ext cx="8297333" cy="5073952"/>
          </a:xfrm>
          <a:ln/>
        </p:spPr>
        <p:txBody>
          <a:bodyPr lIns="95420" tIns="47709" rIns="95420" bIns="47709"/>
          <a:p>
            <a:pPr>
              <a:spcAft>
                <a:spcPct val="20000"/>
              </a:spcAft>
              <a:buNone/>
            </a:pPr>
            <a:r>
              <a:rPr lang="zh-CN" altLang="en-US" sz="3145" b="1" dirty="0"/>
              <a:t>     </a:t>
            </a:r>
            <a:r>
              <a:rPr lang="en-US" altLang="zh-CN" sz="1905" b="1">
                <a:solidFill>
                  <a:srgbClr val="FF3300"/>
                </a:solidFill>
              </a:rPr>
              <a:t>1</a:t>
            </a:r>
            <a:r>
              <a:rPr lang="zh-CN" altLang="en-US" sz="1905" b="1" dirty="0">
                <a:solidFill>
                  <a:srgbClr val="FF3300"/>
                </a:solidFill>
              </a:rPr>
              <a:t>、</a:t>
            </a:r>
            <a:r>
              <a:rPr lang="zh-CN" altLang="en-US" sz="1905" dirty="0">
                <a:solidFill>
                  <a:srgbClr val="FF3300"/>
                </a:solidFill>
              </a:rPr>
              <a:t>注册</a:t>
            </a:r>
            <a:r>
              <a:rPr lang="zh-CN" altLang="en-US" sz="1905" b="1" dirty="0"/>
              <a:t>：注册要求生产商或进口商提供超过</a:t>
            </a:r>
            <a:r>
              <a:rPr lang="en-US" altLang="zh-CN" sz="1905" b="1"/>
              <a:t>1</a:t>
            </a:r>
            <a:r>
              <a:rPr lang="zh-CN" altLang="en-US" sz="1905" b="1" dirty="0"/>
              <a:t>吨每年的化学物质的相关信息，包括提交技术档案。数量超过</a:t>
            </a:r>
            <a:r>
              <a:rPr lang="en-US" altLang="zh-CN" sz="1905" b="1"/>
              <a:t>10</a:t>
            </a:r>
            <a:r>
              <a:rPr lang="zh-CN" altLang="en-US" sz="1905" b="1" dirty="0"/>
              <a:t>吨每年的物质还要再提交化学安全报告，以评估其安全性。</a:t>
            </a:r>
            <a:endParaRPr lang="zh-CN" altLang="en-US" sz="1905" b="1" dirty="0"/>
          </a:p>
          <a:p>
            <a:pPr>
              <a:spcAft>
                <a:spcPct val="20000"/>
              </a:spcAft>
              <a:buNone/>
            </a:pPr>
            <a:r>
              <a:rPr lang="zh-CN" altLang="en-US" sz="1905" b="1" dirty="0">
                <a:solidFill>
                  <a:srgbClr val="FF3300"/>
                </a:solidFill>
              </a:rPr>
              <a:t>     </a:t>
            </a:r>
            <a:r>
              <a:rPr lang="en-US" altLang="zh-CN" sz="1905" b="1">
                <a:solidFill>
                  <a:srgbClr val="FF3300"/>
                </a:solidFill>
              </a:rPr>
              <a:t>2</a:t>
            </a:r>
            <a:r>
              <a:rPr lang="zh-CN" altLang="en-US" sz="1905" b="1" dirty="0">
                <a:solidFill>
                  <a:srgbClr val="FF3300"/>
                </a:solidFill>
              </a:rPr>
              <a:t>、</a:t>
            </a:r>
            <a:r>
              <a:rPr lang="zh-CN" altLang="en-US" sz="1905" dirty="0">
                <a:solidFill>
                  <a:srgbClr val="FF3300"/>
                </a:solidFill>
              </a:rPr>
              <a:t>评估</a:t>
            </a:r>
            <a:r>
              <a:rPr lang="zh-CN" altLang="en-US" sz="1905" b="1" dirty="0"/>
              <a:t>：评估过程将允许由主管部门来决定是否要求进一步的测试和评估，注册人提供的信息是否符合法规要求</a:t>
            </a:r>
            <a:r>
              <a:rPr lang="en-US" altLang="zh-CN" sz="1905" b="1"/>
              <a:t>(</a:t>
            </a:r>
            <a:r>
              <a:rPr lang="zh-CN" altLang="en-US" sz="1905" b="1" dirty="0"/>
              <a:t>即文档评估</a:t>
            </a:r>
            <a:r>
              <a:rPr lang="en-US" altLang="zh-CN" sz="1905" b="1"/>
              <a:t>)</a:t>
            </a:r>
            <a:r>
              <a:rPr lang="zh-CN" altLang="en-US" sz="1905" b="1" dirty="0"/>
              <a:t>；对选定的物质，如怀疑其对人类健康和环境存在风险时，则要求进行物质评估。评估也会为授权或限制程序下该采取何种行动提出建议。</a:t>
            </a:r>
            <a:endParaRPr lang="zh-CN" altLang="en-US" sz="1905" b="1" dirty="0"/>
          </a:p>
          <a:p>
            <a:pPr>
              <a:spcAft>
                <a:spcPct val="20000"/>
              </a:spcAft>
              <a:buNone/>
            </a:pPr>
            <a:r>
              <a:rPr lang="zh-CN" altLang="en-US" sz="1905" b="1" dirty="0"/>
              <a:t>     </a:t>
            </a:r>
            <a:r>
              <a:rPr lang="en-US" altLang="zh-CN" sz="1905" b="1">
                <a:solidFill>
                  <a:srgbClr val="FF3300"/>
                </a:solidFill>
              </a:rPr>
              <a:t>3</a:t>
            </a:r>
            <a:r>
              <a:rPr lang="zh-CN" altLang="en-US" sz="1905" b="1" dirty="0">
                <a:solidFill>
                  <a:srgbClr val="FF3300"/>
                </a:solidFill>
              </a:rPr>
              <a:t>、</a:t>
            </a:r>
            <a:r>
              <a:rPr lang="zh-CN" altLang="en-US" sz="1905" dirty="0">
                <a:solidFill>
                  <a:srgbClr val="FF3300"/>
                </a:solidFill>
              </a:rPr>
              <a:t>授权</a:t>
            </a:r>
            <a:r>
              <a:rPr lang="zh-CN" altLang="en-US" sz="1905" b="1" dirty="0"/>
              <a:t>：只有那些高度关注的物质才需要授权。高度关注物质指致癌物、致突变物、对生殖系统有毒的物质、持久性、生物积累的物质和有毒的物质，永久性和高生物积累物质以及与此相当的物质。</a:t>
            </a:r>
            <a:endParaRPr lang="zh-CN" altLang="en-US" sz="1905" b="1" dirty="0"/>
          </a:p>
          <a:p>
            <a:pPr>
              <a:spcAft>
                <a:spcPct val="20000"/>
              </a:spcAft>
              <a:buNone/>
            </a:pPr>
            <a:r>
              <a:rPr lang="zh-CN" altLang="en-US" sz="3145" b="1" dirty="0"/>
              <a:t>     </a:t>
            </a:r>
            <a:r>
              <a:rPr lang="en-US" altLang="zh-CN" sz="1905" b="1">
                <a:solidFill>
                  <a:srgbClr val="FF3300"/>
                </a:solidFill>
              </a:rPr>
              <a:t>4</a:t>
            </a:r>
            <a:r>
              <a:rPr lang="zh-CN" altLang="en-US" sz="1905" b="1" dirty="0">
                <a:solidFill>
                  <a:srgbClr val="FF3300"/>
                </a:solidFill>
              </a:rPr>
              <a:t>、</a:t>
            </a:r>
            <a:r>
              <a:rPr lang="zh-CN" altLang="en-US" sz="1905" dirty="0">
                <a:solidFill>
                  <a:srgbClr val="FF3300"/>
                </a:solidFill>
              </a:rPr>
              <a:t>限制</a:t>
            </a:r>
            <a:r>
              <a:rPr lang="zh-CN" altLang="en-US" sz="1905" b="1" dirty="0"/>
              <a:t>：任何物质，不管是其本身或含在配制品、物品中，只要该物质的使用对人类健康和环境具有不可接受的风险，都必须在共同体范围内进行限制。其作出的决定包括限制在某些产品中使用，限制消费者使用或限制所有的用途</a:t>
            </a:r>
            <a:r>
              <a:rPr lang="en-US" altLang="zh-CN" sz="1905" b="1"/>
              <a:t>(</a:t>
            </a:r>
            <a:r>
              <a:rPr lang="zh-CN" altLang="en-US" sz="1905" b="1" dirty="0"/>
              <a:t>即完全禁止</a:t>
            </a:r>
            <a:r>
              <a:rPr lang="en-US" altLang="zh-CN" sz="1905" b="1"/>
              <a:t>)</a:t>
            </a:r>
            <a:r>
              <a:rPr lang="zh-CN" altLang="en-US" sz="1905" b="1" dirty="0"/>
              <a:t>。</a:t>
            </a:r>
            <a:endParaRPr lang="zh-CN" altLang="en-US" sz="1905" b="1"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SPECIAL_SOURCE" val="bdnull"/>
</p:tagLst>
</file>

<file path=ppt/tags/tag15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4.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default">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ding Grid">
  <a:themeElements>
    <a:clrScheme name="">
      <a:dk1>
        <a:srgbClr val="EAEAEA"/>
      </a:dk1>
      <a:lt1>
        <a:srgbClr val="666699"/>
      </a:lt1>
      <a:dk2>
        <a:srgbClr val="CCECFF"/>
      </a:dk2>
      <a:lt2>
        <a:srgbClr val="6B6B99"/>
      </a:lt2>
      <a:accent1>
        <a:srgbClr val="00CC66"/>
      </a:accent1>
      <a:accent2>
        <a:srgbClr val="54547A"/>
      </a:accent2>
      <a:accent3>
        <a:srgbClr val="B9B9CA"/>
      </a:accent3>
      <a:accent4>
        <a:srgbClr val="CACACA"/>
      </a:accent4>
      <a:accent5>
        <a:srgbClr val="AAE2B9"/>
      </a:accent5>
      <a:accent6>
        <a:srgbClr val="4B4B6D"/>
      </a:accent6>
      <a:hlink>
        <a:srgbClr val="65B2FF"/>
      </a:hlink>
      <a:folHlink>
        <a:srgbClr val="9900F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CF0B2"/>
        </a:dk2>
        <a:lt2>
          <a:srgbClr val="7E0000"/>
        </a:lt2>
        <a:accent1>
          <a:srgbClr val="C5543D"/>
        </a:accent1>
        <a:accent2>
          <a:srgbClr val="660000"/>
        </a:accent2>
        <a:accent3>
          <a:srgbClr val="C1AAAA"/>
        </a:accent3>
        <a:accent4>
          <a:srgbClr val="DCDCDC"/>
        </a:accent4>
        <a:accent5>
          <a:srgbClr val="DEB4AF"/>
        </a:accent5>
        <a:accent6>
          <a:srgbClr val="5B0000"/>
        </a:accent6>
        <a:hlink>
          <a:srgbClr val="FFFF0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B2B8C8"/>
        </a:dk2>
        <a:lt2>
          <a:srgbClr val="000066"/>
        </a:lt2>
        <a:accent1>
          <a:srgbClr val="008080"/>
        </a:accent1>
        <a:accent2>
          <a:srgbClr val="00004E"/>
        </a:accent2>
        <a:accent3>
          <a:srgbClr val="AAAAB9"/>
        </a:accent3>
        <a:accent4>
          <a:srgbClr val="DCDCDC"/>
        </a:accent4>
        <a:accent5>
          <a:srgbClr val="AAC1C1"/>
        </a:accent5>
        <a:accent6>
          <a:srgbClr val="000045"/>
        </a:accent6>
        <a:hlink>
          <a:srgbClr val="00FFCC"/>
        </a:hlink>
        <a:folHlink>
          <a:srgbClr val="6699FF"/>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10199"/>
        </a:lt2>
        <a:accent1>
          <a:srgbClr val="00C600"/>
        </a:accent1>
        <a:accent2>
          <a:srgbClr val="01017D"/>
        </a:accent2>
        <a:accent3>
          <a:srgbClr val="AAAACA"/>
        </a:accent3>
        <a:accent4>
          <a:srgbClr val="DCDCDC"/>
        </a:accent4>
        <a:accent5>
          <a:srgbClr val="AADFAA"/>
        </a:accent5>
        <a:accent6>
          <a:srgbClr val="000070"/>
        </a:accent6>
        <a:hlink>
          <a:srgbClr val="FFE701"/>
        </a:hlink>
        <a:folHlink>
          <a:srgbClr val="3366FF"/>
        </a:folHlink>
      </a:clrScheme>
      <a:clrMap bg1="lt1" tx1="dk1" bg2="lt2" tx2="dk2" accent1="accent1" accent2="accent2" accent3="accent3" accent4="accent4" accent5="accent5" accent6="accent6" hlink="hlink" folHlink="folHlink"/>
    </a:extraClrScheme>
    <a:extraClrScheme>
      <a:clrScheme name="">
        <a:dk1>
          <a:srgbClr val="EAEAEA"/>
        </a:dk1>
        <a:lt1>
          <a:srgbClr val="666699"/>
        </a:lt1>
        <a:dk2>
          <a:srgbClr val="CCECFF"/>
        </a:dk2>
        <a:lt2>
          <a:srgbClr val="6B6B99"/>
        </a:lt2>
        <a:accent1>
          <a:srgbClr val="00CC66"/>
        </a:accent1>
        <a:accent2>
          <a:srgbClr val="54547A"/>
        </a:accent2>
        <a:accent3>
          <a:srgbClr val="B9B9CA"/>
        </a:accent3>
        <a:accent4>
          <a:srgbClr val="CACACA"/>
        </a:accent4>
        <a:accent5>
          <a:srgbClr val="AAE2B9"/>
        </a:accent5>
        <a:accent6>
          <a:srgbClr val="4B4B6D"/>
        </a:accent6>
        <a:hlink>
          <a:srgbClr val="65B2FF"/>
        </a:hlink>
        <a:folHlink>
          <a:srgbClr val="9900FF"/>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827F"/>
        </a:lt2>
        <a:accent1>
          <a:srgbClr val="6D6FC7"/>
        </a:accent1>
        <a:accent2>
          <a:srgbClr val="006462"/>
        </a:accent2>
        <a:accent3>
          <a:srgbClr val="AAC1C1"/>
        </a:accent3>
        <a:accent4>
          <a:srgbClr val="DCDCDC"/>
        </a:accent4>
        <a:accent5>
          <a:srgbClr val="BBBBDF"/>
        </a:accent5>
        <a:accent6>
          <a:srgbClr val="00595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525252"/>
        </a:lt1>
        <a:dk2>
          <a:srgbClr val="C0C0C0"/>
        </a:dk2>
        <a:lt2>
          <a:srgbClr val="4D4D4D"/>
        </a:lt2>
        <a:accent1>
          <a:srgbClr val="527C3A"/>
        </a:accent1>
        <a:accent2>
          <a:srgbClr val="444444"/>
        </a:accent2>
        <a:accent3>
          <a:srgbClr val="B3B3B3"/>
        </a:accent3>
        <a:accent4>
          <a:srgbClr val="DCDCDC"/>
        </a:accent4>
        <a:accent5>
          <a:srgbClr val="B3BFAE"/>
        </a:accent5>
        <a:accent6>
          <a:srgbClr val="3C3C3C"/>
        </a:accent6>
        <a:hlink>
          <a:srgbClr val="FAC458"/>
        </a:hlink>
        <a:folHlink>
          <a:srgbClr val="C7780F"/>
        </a:folHlink>
      </a:clrScheme>
      <a:clrMap bg1="lt1" tx1="dk1" bg2="lt2" tx2="dk2" accent1="accent1" accent2="accent2" accent3="accent3" accent4="accent4" accent5="accent5" accent6="accent6" hlink="hlink" folHlink="folHlink"/>
    </a:extraClrScheme>
    <a:extraClrScheme>
      <a:clrScheme name="">
        <a:dk1>
          <a:srgbClr val="FFFFFF"/>
        </a:dk1>
        <a:lt1>
          <a:srgbClr val="546434"/>
        </a:lt1>
        <a:dk2>
          <a:srgbClr val="B2B68A"/>
        </a:dk2>
        <a:lt2>
          <a:srgbClr val="516032"/>
        </a:lt2>
        <a:accent1>
          <a:srgbClr val="7D8C70"/>
        </a:accent1>
        <a:accent2>
          <a:srgbClr val="414E28"/>
        </a:accent2>
        <a:accent3>
          <a:srgbClr val="B4B8AD"/>
        </a:accent3>
        <a:accent4>
          <a:srgbClr val="DCDCDC"/>
        </a:accent4>
        <a:accent5>
          <a:srgbClr val="C0C5BC"/>
        </a:accent5>
        <a:accent6>
          <a:srgbClr val="3A4523"/>
        </a:accent6>
        <a:hlink>
          <a:srgbClr val="80C579"/>
        </a:hlink>
        <a:folHlink>
          <a:srgbClr val="7FADAF"/>
        </a:folHlink>
      </a:clrScheme>
      <a:clrMap bg1="lt1" tx1="dk1" bg2="lt2" tx2="dk2" accent1="accent1" accent2="accent2" accent3="accent3" accent4="accent4" accent5="accent5" accent6="accent6" hlink="hlink" folHlink="folHlink"/>
    </a:extraClrScheme>
    <a:extraClrScheme>
      <a:clrScheme name="">
        <a:dk1>
          <a:srgbClr val="FFFFFF"/>
        </a:dk1>
        <a:lt1>
          <a:srgbClr val="CCCC00"/>
        </a:lt1>
        <a:dk2>
          <a:srgbClr val="F3F5B1"/>
        </a:dk2>
        <a:lt2>
          <a:srgbClr val="D1CC00"/>
        </a:lt2>
        <a:accent1>
          <a:srgbClr val="808000"/>
        </a:accent1>
        <a:accent2>
          <a:srgbClr val="AEAA00"/>
        </a:accent2>
        <a:accent3>
          <a:srgbClr val="E2E2AA"/>
        </a:accent3>
        <a:accent4>
          <a:srgbClr val="DCDCDC"/>
        </a:accent4>
        <a:accent5>
          <a:srgbClr val="C1C1AA"/>
        </a:accent5>
        <a:accent6>
          <a:srgbClr val="9C98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1B1B1"/>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Template>
  <TotalTime>0</TotalTime>
  <Words>11797</Words>
  <Application>WPS 演示</Application>
  <PresentationFormat>自定义</PresentationFormat>
  <Paragraphs>836</Paragraphs>
  <Slides>57</Slides>
  <Notes>1</Notes>
  <HiddenSlides>0</HiddenSlides>
  <MMClips>0</MMClips>
  <ScaleCrop>false</ScaleCrop>
  <HeadingPairs>
    <vt:vector size="8" baseType="variant">
      <vt:variant>
        <vt:lpstr>已用的字体</vt:lpstr>
      </vt:variant>
      <vt:variant>
        <vt:i4>21</vt:i4>
      </vt:variant>
      <vt:variant>
        <vt:lpstr>主题</vt:lpstr>
      </vt:variant>
      <vt:variant>
        <vt:i4>6</vt:i4>
      </vt:variant>
      <vt:variant>
        <vt:lpstr>嵌入 OLE 服务器</vt:lpstr>
      </vt:variant>
      <vt:variant>
        <vt:i4>1</vt:i4>
      </vt:variant>
      <vt:variant>
        <vt:lpstr>幻灯片标题</vt:lpstr>
      </vt:variant>
      <vt:variant>
        <vt:i4>57</vt:i4>
      </vt:variant>
    </vt:vector>
  </HeadingPairs>
  <TitlesOfParts>
    <vt:vector size="85" baseType="lpstr">
      <vt:lpstr>Arial</vt:lpstr>
      <vt:lpstr>宋体</vt:lpstr>
      <vt:lpstr>Wingdings</vt:lpstr>
      <vt:lpstr>MS PGothic</vt:lpstr>
      <vt:lpstr>FrutigerNext LT Medium</vt:lpstr>
      <vt:lpstr>黑体</vt:lpstr>
      <vt:lpstr>FrutigerNext LT Regular</vt:lpstr>
      <vt:lpstr>Calibri</vt:lpstr>
      <vt:lpstr>华文细黑</vt:lpstr>
      <vt:lpstr>FrutigerNext LT Light</vt:lpstr>
      <vt:lpstr>Segoe Print</vt:lpstr>
      <vt:lpstr>Times New Roman</vt:lpstr>
      <vt:lpstr>FrutigerNext LT Bold</vt:lpstr>
      <vt:lpstr>Times</vt:lpstr>
      <vt:lpstr>华文行楷</vt:lpstr>
      <vt:lpstr>微软雅黑</vt:lpstr>
      <vt:lpstr>Arial Unicode MS</vt:lpstr>
      <vt:lpstr>隶书</vt:lpstr>
      <vt:lpstr>汉仪旗黑-85S</vt:lpstr>
      <vt:lpstr>李旭科毛笔行书</vt:lpstr>
      <vt:lpstr>楷体</vt:lpstr>
      <vt:lpstr>default</vt:lpstr>
      <vt:lpstr>2_自定义设计方案</vt:lpstr>
      <vt:lpstr>1_自定义设计方案</vt:lpstr>
      <vt:lpstr>自定义设计方案</vt:lpstr>
      <vt:lpstr>Fading Grid</vt:lpstr>
      <vt:lpstr>3_Office 主题​​</vt:lpstr>
      <vt:lpstr>PowerPoint.Show.8</vt:lpstr>
      <vt:lpstr>《中华人民共和国安全生产法》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总体技术办08年述职材料准备模板</dc:title>
  <dc:creator>Lenovo User</dc:creator>
  <cp:lastModifiedBy>monkeyhappy</cp:lastModifiedBy>
  <cp:revision>692</cp:revision>
  <dcterms:created xsi:type="dcterms:W3CDTF">2007-11-27T07:59:24Z</dcterms:created>
  <dcterms:modified xsi:type="dcterms:W3CDTF">2023-11-14T03:16:09Z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evel">
    <vt:lpwstr>5</vt:lpwstr>
  </property>
  <property fmtid="{D5CDD505-2E9C-101B-9397-08002B2CF9AE}" pid="3" name="slevelui">
    <vt:lpwstr>1</vt:lpwstr>
  </property>
  <property fmtid="{D5CDD505-2E9C-101B-9397-08002B2CF9AE}" pid="4" name="sflag">
    <vt:lpwstr>1235609524</vt:lpwstr>
  </property>
  <property fmtid="{D5CDD505-2E9C-101B-9397-08002B2CF9AE}" pid="5" name="ICV">
    <vt:lpwstr>2B940F88814240AF89CCE1570B6D83FD_12</vt:lpwstr>
  </property>
  <property fmtid="{D5CDD505-2E9C-101B-9397-08002B2CF9AE}" pid="6" name="KSOProductBuildVer">
    <vt:lpwstr>2052-12.1.0.15712</vt:lpwstr>
  </property>
</Properties>
</file>