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0">
  <p:sldMasterIdLst>
    <p:sldMasterId id="2147483648" r:id="rId1"/>
    <p:sldMasterId id="2147483660" r:id="rId3"/>
  </p:sldMasterIdLst>
  <p:notesMasterIdLst>
    <p:notesMasterId r:id="rId31"/>
  </p:notesMasterIdLst>
  <p:sldIdLst>
    <p:sldId id="284" r:id="rId4"/>
    <p:sldId id="285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2" r:id="rId29"/>
    <p:sldId id="287" r:id="rId30"/>
  </p:sldIdLst>
  <p:sldSz cx="12192000" cy="6858000"/>
  <p:notesSz cx="6858000" cy="9144000"/>
  <p:custDataLst>
    <p:tags r:id="rId36"/>
  </p:custDataLst>
  <p:defaultTextStyle>
    <a:lvl1pPr marL="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Arial" panose="020B0604020202020204" pitchFamily="34" charset="0"/>
        <a:ea typeface="宋体" panose="02010600030101010101" pitchFamily="2" charset="-122"/>
        <a:sym typeface="Arial" panose="020B0604020202020204" pitchFamily="34" charset="0"/>
      </a:defRPr>
    </a:lvl1pPr>
    <a:lvl2pPr marL="45720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Arial" panose="020B0604020202020204" pitchFamily="34" charset="0"/>
        <a:ea typeface="宋体" panose="02010600030101010101" pitchFamily="2" charset="-122"/>
        <a:sym typeface="Arial" panose="020B0604020202020204" pitchFamily="34" charset="0"/>
      </a:defRPr>
    </a:lvl2pPr>
    <a:lvl3pPr marL="91440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Arial" panose="020B0604020202020204" pitchFamily="34" charset="0"/>
        <a:ea typeface="宋体" panose="02010600030101010101" pitchFamily="2" charset="-122"/>
        <a:sym typeface="Arial" panose="020B0604020202020204" pitchFamily="34" charset="0"/>
      </a:defRPr>
    </a:lvl3pPr>
    <a:lvl4pPr marL="137160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Arial" panose="020B0604020202020204" pitchFamily="34" charset="0"/>
        <a:ea typeface="宋体" panose="02010600030101010101" pitchFamily="2" charset="-122"/>
        <a:sym typeface="Arial" panose="020B0604020202020204" pitchFamily="34" charset="0"/>
      </a:defRPr>
    </a:lvl4pPr>
    <a:lvl5pPr marL="182880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Arial" panose="020B0604020202020204" pitchFamily="34" charset="0"/>
        <a:ea typeface="宋体" panose="02010600030101010101" pitchFamily="2" charset="-122"/>
        <a:sym typeface="Arial" panose="020B0604020202020204" pitchFamily="34" charset="0"/>
      </a:defRPr>
    </a:lvl5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2" clrIdx="0"/>
  <p:cmAuthor id="2" name="作者" initials="作" lastIdx="0" clrIdx="1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6" d="100"/>
          <a:sy n="66" d="100"/>
        </p:scale>
        <p:origin x="-150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6" Type="http://schemas.openxmlformats.org/officeDocument/2006/relationships/tags" Target="tags/tag160.xml"/><Relationship Id="rId35" Type="http://schemas.openxmlformats.org/officeDocument/2006/relationships/commentAuthors" Target="commentAuthors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notesMaster" Target="notesMasters/notesMaster1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80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81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7583" y="766763"/>
            <a:ext cx="6824133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1048682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04868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8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1" Type="http://schemas.openxmlformats.org/officeDocument/2006/relationships/tags" Target="../tags/tag22.xml"/><Relationship Id="rId10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36.xml"/><Relationship Id="rId8" Type="http://schemas.openxmlformats.org/officeDocument/2006/relationships/tags" Target="../tags/tag35.xml"/><Relationship Id="rId7" Type="http://schemas.openxmlformats.org/officeDocument/2006/relationships/tags" Target="../tags/tag34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image" Target="../media/image4.png"/><Relationship Id="rId5" Type="http://schemas.openxmlformats.org/officeDocument/2006/relationships/tags" Target="../tags/tag1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3" Type="http://schemas.openxmlformats.org/officeDocument/2006/relationships/tags" Target="../tags/tag83.xml"/><Relationship Id="rId12" Type="http://schemas.openxmlformats.org/officeDocument/2006/relationships/tags" Target="../tags/tag82.xml"/><Relationship Id="rId11" Type="http://schemas.openxmlformats.org/officeDocument/2006/relationships/tags" Target="../tags/tag81.xml"/><Relationship Id="rId10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1" Type="http://schemas.openxmlformats.org/officeDocument/2006/relationships/tags" Target="../tags/tag93.xml"/><Relationship Id="rId10" Type="http://schemas.openxmlformats.org/officeDocument/2006/relationships/tags" Target="../tags/tag92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3" Type="http://schemas.openxmlformats.org/officeDocument/2006/relationships/image" Target="../media/image4.png"/><Relationship Id="rId12" Type="http://schemas.openxmlformats.org/officeDocument/2006/relationships/tags" Target="../tags/tag104.xml"/><Relationship Id="rId11" Type="http://schemas.openxmlformats.org/officeDocument/2006/relationships/tags" Target="../tags/tag103.xml"/><Relationship Id="rId10" Type="http://schemas.openxmlformats.org/officeDocument/2006/relationships/tags" Target="../tags/tag102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12.xml"/><Relationship Id="rId8" Type="http://schemas.openxmlformats.org/officeDocument/2006/relationships/tags" Target="../tags/tag111.xml"/><Relationship Id="rId7" Type="http://schemas.openxmlformats.org/officeDocument/2006/relationships/tags" Target="../tags/tag110.xml"/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1" Type="http://schemas.openxmlformats.org/officeDocument/2006/relationships/tags" Target="../tags/tag114.xml"/><Relationship Id="rId10" Type="http://schemas.openxmlformats.org/officeDocument/2006/relationships/tags" Target="../tags/tag113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22.xml"/><Relationship Id="rId8" Type="http://schemas.openxmlformats.org/officeDocument/2006/relationships/tags" Target="../tags/tag121.xml"/><Relationship Id="rId7" Type="http://schemas.openxmlformats.org/officeDocument/2006/relationships/tags" Target="../tags/tag120.xml"/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4" Type="http://schemas.openxmlformats.org/officeDocument/2006/relationships/tags" Target="../tags/tag117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5" Type="http://schemas.openxmlformats.org/officeDocument/2006/relationships/image" Target="../media/image4.png"/><Relationship Id="rId14" Type="http://schemas.openxmlformats.org/officeDocument/2006/relationships/tags" Target="../tags/tag127.xml"/><Relationship Id="rId13" Type="http://schemas.openxmlformats.org/officeDocument/2006/relationships/tags" Target="../tags/tag126.xml"/><Relationship Id="rId12" Type="http://schemas.openxmlformats.org/officeDocument/2006/relationships/tags" Target="../tags/tag125.xml"/><Relationship Id="rId11" Type="http://schemas.openxmlformats.org/officeDocument/2006/relationships/tags" Target="../tags/tag124.xml"/><Relationship Id="rId10" Type="http://schemas.openxmlformats.org/officeDocument/2006/relationships/tags" Target="../tags/tag123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35.xml"/><Relationship Id="rId8" Type="http://schemas.openxmlformats.org/officeDocument/2006/relationships/tags" Target="../tags/tag134.xml"/><Relationship Id="rId7" Type="http://schemas.openxmlformats.org/officeDocument/2006/relationships/tags" Target="../tags/tag133.xml"/><Relationship Id="rId6" Type="http://schemas.openxmlformats.org/officeDocument/2006/relationships/tags" Target="../tags/tag132.xml"/><Relationship Id="rId5" Type="http://schemas.openxmlformats.org/officeDocument/2006/relationships/tags" Target="../tags/tag131.xml"/><Relationship Id="rId4" Type="http://schemas.openxmlformats.org/officeDocument/2006/relationships/tags" Target="../tags/tag130.xml"/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3" Type="http://schemas.openxmlformats.org/officeDocument/2006/relationships/tags" Target="../tags/tag139.xml"/><Relationship Id="rId12" Type="http://schemas.openxmlformats.org/officeDocument/2006/relationships/tags" Target="../tags/tag138.xml"/><Relationship Id="rId11" Type="http://schemas.openxmlformats.org/officeDocument/2006/relationships/tags" Target="../tags/tag137.xml"/><Relationship Id="rId10" Type="http://schemas.openxmlformats.org/officeDocument/2006/relationships/tags" Target="../tags/tag13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04861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1048580" name="日期占位符 1048579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zh-CN" altLang="en-US" sz="1200">
                <a:solidFill>
                  <a:srgbClr val="045C75"/>
                </a:solidFill>
              </a:rPr>
            </a:fld>
            <a:endParaRPr lang="zh-CN" altLang="en-US" sz="1200">
              <a:solidFill>
                <a:srgbClr val="045C75"/>
              </a:solidFill>
            </a:endParaRPr>
          </a:p>
        </p:txBody>
      </p:sp>
      <p:sp>
        <p:nvSpPr>
          <p:cNvPr id="1048582" name="灯片编号占位符 1048581"/>
          <p:cNvSpPr>
            <a:spLocks noGrp="1"/>
          </p:cNvSpPr>
          <p:nvPr>
            <p:ph type="sldNum" sz="quarter" idx="4"/>
          </p:nvPr>
        </p:nvSpPr>
        <p:spPr>
          <a:xfrm>
            <a:off x="10566400" y="63563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200">
                <a:solidFill>
                  <a:srgbClr val="045C75"/>
                </a:solidFill>
              </a:rPr>
            </a:fld>
            <a:endParaRPr lang="zh-CN" altLang="en-US" sz="1200">
              <a:solidFill>
                <a:srgbClr val="045C75"/>
              </a:solidFill>
            </a:endParaRPr>
          </a:p>
        </p:txBody>
      </p:sp>
      <p:sp>
        <p:nvSpPr>
          <p:cNvPr id="1048581" name="页脚占位符 1048580"/>
          <p:cNvSpPr>
            <a:spLocks noGrp="1"/>
          </p:cNvSpPr>
          <p:nvPr>
            <p:ph type="ftr" sz="quarter" idx="3"/>
          </p:nvPr>
        </p:nvSpPr>
        <p:spPr>
          <a:xfrm>
            <a:off x="3556000" y="6356350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endParaRPr lang="zh-CN" altLang="en-US" sz="1200">
              <a:solidFill>
                <a:srgbClr val="045C75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914401"/>
            <a:ext cx="2743200" cy="521176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048678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914401"/>
            <a:ext cx="8026400" cy="521176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1048580" name="日期占位符 1048579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zh-CN" altLang="en-US" sz="1200">
                <a:solidFill>
                  <a:srgbClr val="045C75"/>
                </a:solidFill>
              </a:rPr>
            </a:fld>
            <a:endParaRPr lang="zh-CN" altLang="en-US" sz="1200">
              <a:solidFill>
                <a:srgbClr val="045C75"/>
              </a:solidFill>
            </a:endParaRPr>
          </a:p>
        </p:txBody>
      </p:sp>
      <p:sp>
        <p:nvSpPr>
          <p:cNvPr id="1048582" name="灯片编号占位符 1048581"/>
          <p:cNvSpPr>
            <a:spLocks noGrp="1"/>
          </p:cNvSpPr>
          <p:nvPr>
            <p:ph type="sldNum" sz="quarter" idx="4"/>
          </p:nvPr>
        </p:nvSpPr>
        <p:spPr>
          <a:xfrm>
            <a:off x="10566400" y="63563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200">
                <a:solidFill>
                  <a:srgbClr val="045C75"/>
                </a:solidFill>
              </a:rPr>
            </a:fld>
            <a:endParaRPr lang="zh-CN" altLang="en-US" sz="1200">
              <a:solidFill>
                <a:srgbClr val="045C75"/>
              </a:solidFill>
            </a:endParaRPr>
          </a:p>
        </p:txBody>
      </p:sp>
      <p:sp>
        <p:nvSpPr>
          <p:cNvPr id="1048581" name="页脚占位符 1048580"/>
          <p:cNvSpPr>
            <a:spLocks noGrp="1"/>
          </p:cNvSpPr>
          <p:nvPr>
            <p:ph type="ftr" sz="quarter" idx="3"/>
          </p:nvPr>
        </p:nvSpPr>
        <p:spPr>
          <a:xfrm>
            <a:off x="3556000" y="6356350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endParaRPr lang="zh-CN" altLang="en-US" sz="1200">
              <a:solidFill>
                <a:srgbClr val="045C75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8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0" name="日期占位符 1048579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zh-CN" altLang="en-US" sz="1200">
                <a:solidFill>
                  <a:srgbClr val="045C75"/>
                </a:solidFill>
              </a:rPr>
            </a:fld>
            <a:endParaRPr lang="zh-CN" altLang="en-US" sz="1200">
              <a:solidFill>
                <a:srgbClr val="045C75"/>
              </a:solidFill>
            </a:endParaRPr>
          </a:p>
        </p:txBody>
      </p:sp>
      <p:sp>
        <p:nvSpPr>
          <p:cNvPr id="1048582" name="灯片编号占位符 1048581"/>
          <p:cNvSpPr>
            <a:spLocks noGrp="1"/>
          </p:cNvSpPr>
          <p:nvPr>
            <p:ph type="sldNum" sz="quarter" idx="4"/>
          </p:nvPr>
        </p:nvSpPr>
        <p:spPr>
          <a:xfrm>
            <a:off x="10566400" y="63563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200">
                <a:solidFill>
                  <a:srgbClr val="045C75"/>
                </a:solidFill>
              </a:rPr>
            </a:fld>
            <a:endParaRPr lang="zh-CN" altLang="en-US" sz="1200">
              <a:solidFill>
                <a:srgbClr val="045C75"/>
              </a:solidFill>
            </a:endParaRPr>
          </a:p>
        </p:txBody>
      </p:sp>
      <p:sp>
        <p:nvSpPr>
          <p:cNvPr id="1048581" name="页脚占位符 1048580"/>
          <p:cNvSpPr>
            <a:spLocks noGrp="1"/>
          </p:cNvSpPr>
          <p:nvPr>
            <p:ph type="ftr" sz="quarter" idx="3"/>
          </p:nvPr>
        </p:nvSpPr>
        <p:spPr>
          <a:xfrm>
            <a:off x="3556000" y="6356350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endParaRPr lang="zh-CN" altLang="en-US" sz="1200">
              <a:solidFill>
                <a:srgbClr val="045C75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博富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 userDrawn="1">
            <p:custDataLst>
              <p:tags r:id="rId2"/>
            </p:custDataLst>
          </p:nvPr>
        </p:nvSpPr>
        <p:spPr>
          <a:xfrm>
            <a:off x="704849" y="378959"/>
            <a:ext cx="6143625" cy="614362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1147493" y="2089484"/>
            <a:ext cx="5363363" cy="1047831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4000" spc="600" baseline="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146293" y="3209187"/>
            <a:ext cx="5363363" cy="522681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765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1147080" y="3809063"/>
            <a:ext cx="5362575" cy="821191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单击此处添加文本具体内容，简明扼要地阐述你的观点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35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3" y="952508"/>
            <a:ext cx="10852237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599565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: 形状 15"/>
          <p:cNvSpPr/>
          <p:nvPr userDrawn="1">
            <p:custDataLst>
              <p:tags r:id="rId2"/>
            </p:custDataLst>
          </p:nvPr>
        </p:nvSpPr>
        <p:spPr>
          <a:xfrm>
            <a:off x="5695951" y="1450649"/>
            <a:ext cx="6496051" cy="5407351"/>
          </a:xfrm>
          <a:custGeom>
            <a:avLst/>
            <a:gdLst>
              <a:gd name="connsiteX0" fmla="*/ 4709239 w 6496050"/>
              <a:gd name="connsiteY0" fmla="*/ 0 h 5407351"/>
              <a:gd name="connsiteX1" fmla="*/ 6328434 w 6496050"/>
              <a:gd name="connsiteY1" fmla="*/ 285756 h 5407351"/>
              <a:gd name="connsiteX2" fmla="*/ 6496050 w 6496050"/>
              <a:gd name="connsiteY2" fmla="*/ 351845 h 5407351"/>
              <a:gd name="connsiteX3" fmla="*/ 6496050 w 6496050"/>
              <a:gd name="connsiteY3" fmla="*/ 818208 h 5407351"/>
              <a:gd name="connsiteX4" fmla="*/ 6375920 w 6496050"/>
              <a:gd name="connsiteY4" fmla="*/ 763899 h 5407351"/>
              <a:gd name="connsiteX5" fmla="*/ 4709239 w 6496050"/>
              <a:gd name="connsiteY5" fmla="*/ 427411 h 5407351"/>
              <a:gd name="connsiteX6" fmla="*/ 427411 w 6496050"/>
              <a:gd name="connsiteY6" fmla="*/ 4709240 h 5407351"/>
              <a:gd name="connsiteX7" fmla="*/ 449517 w 6496050"/>
              <a:gd name="connsiteY7" fmla="*/ 5147033 h 5407351"/>
              <a:gd name="connsiteX8" fmla="*/ 489246 w 6496050"/>
              <a:gd name="connsiteY8" fmla="*/ 5407351 h 5407351"/>
              <a:gd name="connsiteX9" fmla="*/ 57374 w 6496050"/>
              <a:gd name="connsiteY9" fmla="*/ 5407351 h 5407351"/>
              <a:gd name="connsiteX10" fmla="*/ 24313 w 6496050"/>
              <a:gd name="connsiteY10" fmla="*/ 5190733 h 5407351"/>
              <a:gd name="connsiteX11" fmla="*/ 0 w 6496050"/>
              <a:gd name="connsiteY11" fmla="*/ 4709240 h 5407351"/>
              <a:gd name="connsiteX12" fmla="*/ 4709239 w 6496050"/>
              <a:gd name="connsiteY12" fmla="*/ 0 h 540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96050" h="5407351">
                <a:moveTo>
                  <a:pt x="4709239" y="0"/>
                </a:moveTo>
                <a:cubicBezTo>
                  <a:pt x="5278173" y="0"/>
                  <a:pt x="5823543" y="100890"/>
                  <a:pt x="6328434" y="285756"/>
                </a:cubicBezTo>
                <a:lnTo>
                  <a:pt x="6496050" y="351845"/>
                </a:lnTo>
                <a:lnTo>
                  <a:pt x="6496050" y="818208"/>
                </a:lnTo>
                <a:lnTo>
                  <a:pt x="6375920" y="763899"/>
                </a:lnTo>
                <a:cubicBezTo>
                  <a:pt x="5863649" y="547226"/>
                  <a:pt x="5300436" y="427411"/>
                  <a:pt x="4709239" y="427411"/>
                </a:cubicBezTo>
                <a:cubicBezTo>
                  <a:pt x="2344451" y="427411"/>
                  <a:pt x="427411" y="2344451"/>
                  <a:pt x="427411" y="4709240"/>
                </a:cubicBezTo>
                <a:cubicBezTo>
                  <a:pt x="427411" y="4857040"/>
                  <a:pt x="434900" y="5003090"/>
                  <a:pt x="449517" y="5147033"/>
                </a:cubicBezTo>
                <a:lnTo>
                  <a:pt x="489246" y="5407351"/>
                </a:lnTo>
                <a:lnTo>
                  <a:pt x="57374" y="5407351"/>
                </a:lnTo>
                <a:lnTo>
                  <a:pt x="24313" y="5190733"/>
                </a:lnTo>
                <a:cubicBezTo>
                  <a:pt x="8236" y="5032422"/>
                  <a:pt x="0" y="4871793"/>
                  <a:pt x="0" y="4709240"/>
                </a:cubicBezTo>
                <a:cubicBezTo>
                  <a:pt x="0" y="2108399"/>
                  <a:pt x="2108398" y="0"/>
                  <a:pt x="470923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7" name="弧形 16"/>
          <p:cNvSpPr/>
          <p:nvPr userDrawn="1">
            <p:custDataLst>
              <p:tags r:id="rId3"/>
            </p:custDataLst>
          </p:nvPr>
        </p:nvSpPr>
        <p:spPr>
          <a:xfrm>
            <a:off x="3185160" y="-1074420"/>
            <a:ext cx="9006840" cy="9006840"/>
          </a:xfrm>
          <a:prstGeom prst="arc">
            <a:avLst>
              <a:gd name="adj1" fmla="val 7848479"/>
              <a:gd name="adj2" fmla="val 13838895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圆: 空心 17"/>
          <p:cNvSpPr/>
          <p:nvPr userDrawn="1">
            <p:custDataLst>
              <p:tags r:id="rId4"/>
            </p:custDataLst>
          </p:nvPr>
        </p:nvSpPr>
        <p:spPr>
          <a:xfrm>
            <a:off x="2398411" y="1651651"/>
            <a:ext cx="1573499" cy="1573499"/>
          </a:xfrm>
          <a:prstGeom prst="donut">
            <a:avLst>
              <a:gd name="adj" fmla="val 1351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252888" y="4583115"/>
            <a:ext cx="5595939" cy="749301"/>
          </a:xfrm>
        </p:spPr>
        <p:txBody>
          <a:bodyPr lIns="90000" tIns="46800" rIns="90000" bIns="46800" anchor="t" anchorCtr="0">
            <a:normAutofit/>
          </a:bodyPr>
          <a:lstStyle>
            <a:lvl1pPr algn="ctr">
              <a:defRPr sz="36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653" y="2437393"/>
            <a:ext cx="5513056" cy="4420607"/>
          </a:xfrm>
          <a:prstGeom prst="rect">
            <a:avLst/>
          </a:prstGeom>
        </p:spPr>
      </p:pic>
      <p:cxnSp>
        <p:nvCxnSpPr>
          <p:cNvPr id="21" name="直接连接符 20"/>
          <p:cNvCxnSpPr/>
          <p:nvPr userDrawn="1">
            <p:custDataLst>
              <p:tags r:id="rId11"/>
            </p:custDataLst>
          </p:nvPr>
        </p:nvCxnSpPr>
        <p:spPr>
          <a:xfrm>
            <a:off x="2721863" y="4511499"/>
            <a:ext cx="657991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35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1" y="952508"/>
            <a:ext cx="5283243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599565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3" cy="5388907"/>
          </a:xfrm>
        </p:spPr>
        <p:txBody>
          <a:bodyPr lIns="90000" tIns="46800" rIns="90000" bIns="46800">
            <a:norm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35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1" y="952508"/>
            <a:ext cx="5283243" cy="381003"/>
          </a:xfrm>
        </p:spPr>
        <p:txBody>
          <a:bodyPr lIns="90000" tIns="46800" rIns="90000" bIns="468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599565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1" y="952508"/>
            <a:ext cx="5283243" cy="381003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1" y="1406525"/>
            <a:ext cx="5283243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599565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/>
          <p:nvPr userDrawn="1">
            <p:custDataLst>
              <p:tags r:id="rId2"/>
            </p:custDataLst>
          </p:nvPr>
        </p:nvSpPr>
        <p:spPr>
          <a:xfrm>
            <a:off x="0" y="230217"/>
            <a:ext cx="569493" cy="1138985"/>
          </a:xfrm>
          <a:custGeom>
            <a:avLst/>
            <a:gdLst>
              <a:gd name="connsiteX0" fmla="*/ 0 w 1899285"/>
              <a:gd name="connsiteY0" fmla="*/ 0 h 3798570"/>
              <a:gd name="connsiteX1" fmla="*/ 1899285 w 1899285"/>
              <a:gd name="connsiteY1" fmla="*/ 1899285 h 3798570"/>
              <a:gd name="connsiteX2" fmla="*/ 0 w 1899285"/>
              <a:gd name="connsiteY2" fmla="*/ 3798570 h 3798570"/>
              <a:gd name="connsiteX3" fmla="*/ 0 w 1899285"/>
              <a:gd name="connsiteY3" fmla="*/ 3022191 h 3798570"/>
              <a:gd name="connsiteX4" fmla="*/ 1122906 w 1899285"/>
              <a:gd name="connsiteY4" fmla="*/ 1899285 h 3798570"/>
              <a:gd name="connsiteX5" fmla="*/ 0 w 1899285"/>
              <a:gd name="connsiteY5" fmla="*/ 776379 h 3798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9285" h="3798570">
                <a:moveTo>
                  <a:pt x="0" y="0"/>
                </a:moveTo>
                <a:cubicBezTo>
                  <a:pt x="1048946" y="0"/>
                  <a:pt x="1899285" y="850339"/>
                  <a:pt x="1899285" y="1899285"/>
                </a:cubicBezTo>
                <a:cubicBezTo>
                  <a:pt x="1899285" y="2948231"/>
                  <a:pt x="1048946" y="3798570"/>
                  <a:pt x="0" y="3798570"/>
                </a:cubicBezTo>
                <a:lnTo>
                  <a:pt x="0" y="3022191"/>
                </a:lnTo>
                <a:cubicBezTo>
                  <a:pt x="620164" y="3022191"/>
                  <a:pt x="1122906" y="2519449"/>
                  <a:pt x="1122906" y="1899285"/>
                </a:cubicBezTo>
                <a:cubicBezTo>
                  <a:pt x="1122906" y="1279121"/>
                  <a:pt x="620164" y="776379"/>
                  <a:pt x="0" y="77637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74000">
                <a:schemeClr val="accent1">
                  <a:lumMod val="20000"/>
                  <a:lumOff val="8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6" tIns="46787" rIns="89976" bIns="46787" rtlCol="0" anchor="ctr">
            <a:normAutofit/>
          </a:bodyPr>
          <a:lstStyle/>
          <a:p>
            <a:pPr algn="ctr"/>
            <a:endParaRPr lang="zh-CN" altLang="en-US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1" y="443235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1" y="952508"/>
            <a:ext cx="5283243" cy="5388907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599565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3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任意多边形: 形状 1048639"/>
          <p:cNvSpPr/>
          <p:nvPr userDrawn="1"/>
        </p:nvSpPr>
        <p:spPr bwMode="auto">
          <a:xfrm>
            <a:off x="-12700" y="-7937"/>
            <a:ext cx="12217400" cy="1041400"/>
          </a:xfrm>
          <a:custGeom>
            <a:avLst/>
            <a:gdLst>
              <a:gd name="l" fmla="*/ 0 w 5772"/>
              <a:gd name="t" fmla="*/ 0 h 656"/>
              <a:gd name="r" fmla="*/ 5772 w 5772"/>
              <a:gd name="b" fmla="*/ 656 h 656"/>
            </a:gdLst>
            <a:ahLst/>
            <a:cxn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</a:path>
            </a:pathLst>
          </a:custGeom>
          <a:gradFill rotWithShape="0">
            <a:gsLst>
              <a:gs pos="0">
                <a:srgbClr val="0079AF">
                  <a:alpha val="45000"/>
                </a:srgbClr>
              </a:gs>
              <a:gs pos="100000">
                <a:srgbClr val="00EBF8">
                  <a:alpha val="54999"/>
                </a:srgbClr>
              </a:gs>
            </a:gsLst>
            <a:lin ang="5400000" scaled="1"/>
          </a:gradFill>
          <a:ln>
            <a:noFill/>
          </a:ln>
        </p:spPr>
      </p:sp>
      <p:sp>
        <p:nvSpPr>
          <p:cNvPr id="1048641" name="任意多边形: 形状 1048640"/>
          <p:cNvSpPr/>
          <p:nvPr userDrawn="1"/>
        </p:nvSpPr>
        <p:spPr bwMode="auto">
          <a:xfrm>
            <a:off x="5842000" y="-7937"/>
            <a:ext cx="6350000" cy="638175"/>
          </a:xfrm>
          <a:custGeom>
            <a:avLst/>
            <a:gdLst>
              <a:gd name="l" fmla="*/ 0 w 3000"/>
              <a:gd name="t" fmla="*/ 0 h 595"/>
              <a:gd name="r" fmla="*/ 3000 w 3000"/>
              <a:gd name="b" fmla="*/ 595 h 595"/>
            </a:gdLst>
            <a:ahLst/>
            <a:cxn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00ADB6">
                  <a:alpha val="29999"/>
                </a:srgbClr>
              </a:gs>
              <a:gs pos="0">
                <a:srgbClr val="00ADB6">
                  <a:alpha val="29999"/>
                </a:srgbClr>
              </a:gs>
              <a:gs pos="80000">
                <a:srgbClr val="009BE5">
                  <a:alpha val="45000"/>
                </a:srgbClr>
              </a:gs>
              <a:gs pos="100000">
                <a:srgbClr val="009BE5">
                  <a:alpha val="48750"/>
                </a:srgbClr>
              </a:gs>
            </a:gsLst>
            <a:lin ang="5400000" scaled="1"/>
          </a:gradFill>
          <a:ln>
            <a:noFill/>
          </a:ln>
        </p:spPr>
      </p:sp>
      <p:grpSp>
        <p:nvGrpSpPr>
          <p:cNvPr id="81" name="组合 80"/>
          <p:cNvGrpSpPr/>
          <p:nvPr userDrawn="1"/>
        </p:nvGrpSpPr>
        <p:grpSpPr>
          <a:xfrm>
            <a:off x="-25400" y="203200"/>
            <a:ext cx="12240683" cy="647700"/>
            <a:chOff x="-19045" y="216550"/>
            <a:chExt cx="9180548" cy="649224"/>
          </a:xfrm>
        </p:grpSpPr>
        <p:grpSp>
          <p:nvGrpSpPr>
            <p:cNvPr id="82" name="组合 81"/>
            <p:cNvGrpSpPr/>
            <p:nvPr/>
          </p:nvGrpSpPr>
          <p:grpSpPr>
            <a:xfrm>
              <a:off x="-6091" y="-11569"/>
              <a:ext cx="9131843" cy="1050979"/>
              <a:chOff x="-6096" y="-24384"/>
              <a:chExt cx="9131808" cy="1048512"/>
            </a:xfrm>
          </p:grpSpPr>
          <p:pic>
            <p:nvPicPr>
              <p:cNvPr id="2097188" name="图片 2097187"/>
              <p:cNvPicPr/>
              <p:nvPr/>
            </p:nvPicPr>
            <p:blipFill>
              <a:blip r:embed="rId3"/>
              <a:srcRect/>
              <a:stretch>
                <a:fillRect/>
              </a:stretch>
            </p:blipFill>
            <p:spPr>
              <a:xfrm>
                <a:off x="-6096" y="-24384"/>
                <a:ext cx="9131808" cy="104851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48642" name="文本框 1048641"/>
              <p:cNvSpPr txBox="1"/>
              <p:nvPr/>
            </p:nvSpPr>
            <p:spPr>
              <a:xfrm rot="21435692">
                <a:off x="-29291" y="422461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40" tIns="45720" rIns="91440" bIns="45720" anchor="t"/>
              <a:lstStyle>
                <a:lvl1pPr marL="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Constantia" panose="02030602050306030303" pitchFamily="18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1pPr>
                <a:lvl2pPr marL="4572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Constantia" panose="02030602050306030303" pitchFamily="18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2pPr>
                <a:lvl3pPr marL="9144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Constantia" panose="02030602050306030303" pitchFamily="18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3pPr>
                <a:lvl4pPr marL="13716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Constantia" panose="02030602050306030303" pitchFamily="18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4pPr>
                <a:lvl5pPr marL="18288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Constantia" panose="02030602050306030303" pitchFamily="18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5pPr>
              </a:lstStyle>
              <a:p>
                <a:pPr lvl="0" eaLnBrk="1" latinLnBrk="1" hangingPunct="1"/>
                <a:endParaRPr lang="en-US" altLang="zh-CN"/>
              </a:p>
            </p:txBody>
          </p:sp>
        </p:grpSp>
        <p:grpSp>
          <p:nvGrpSpPr>
            <p:cNvPr id="83" name="组合 82"/>
            <p:cNvGrpSpPr/>
            <p:nvPr/>
          </p:nvGrpSpPr>
          <p:grpSpPr>
            <a:xfrm>
              <a:off x="-6091" y="61755"/>
              <a:ext cx="9156227" cy="910441"/>
              <a:chOff x="-6096" y="48768"/>
              <a:chExt cx="9156192" cy="908304"/>
            </a:xfrm>
          </p:grpSpPr>
          <p:pic>
            <p:nvPicPr>
              <p:cNvPr id="2097189" name="图片 2097188"/>
              <p:cNvPicPr/>
              <p:nvPr/>
            </p:nvPicPr>
            <p:blipFill>
              <a:blip r:embed="rId4"/>
              <a:srcRect/>
              <a:stretch>
                <a:fillRect/>
              </a:stretch>
            </p:blipFill>
            <p:spPr>
              <a:xfrm>
                <a:off x="-6096" y="48768"/>
                <a:ext cx="9156192" cy="90830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48643" name="文本框 1048642"/>
              <p:cNvSpPr txBox="1"/>
              <p:nvPr/>
            </p:nvSpPr>
            <p:spPr>
              <a:xfrm rot="21435692">
                <a:off x="-21714" y="495979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40" tIns="45720" rIns="91440" bIns="45720" anchor="t"/>
              <a:lstStyle>
                <a:lvl1pPr marL="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Constantia" panose="02030602050306030303" pitchFamily="18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1pPr>
                <a:lvl2pPr marL="4572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Constantia" panose="02030602050306030303" pitchFamily="18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2pPr>
                <a:lvl3pPr marL="9144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Constantia" panose="02030602050306030303" pitchFamily="18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3pPr>
                <a:lvl4pPr marL="13716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Constantia" panose="02030602050306030303" pitchFamily="18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4pPr>
                <a:lvl5pPr marL="18288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Constantia" panose="02030602050306030303" pitchFamily="18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5pPr>
              </a:lstStyle>
              <a:p>
                <a:pPr lvl="0" eaLnBrk="1" latinLnBrk="1" hangingPunct="1"/>
                <a:endParaRPr lang="en-US" altLang="zh-CN"/>
              </a:p>
            </p:txBody>
          </p:sp>
        </p:grpSp>
      </p:grpSp>
      <p:sp>
        <p:nvSpPr>
          <p:cNvPr id="1048646" name="日期占位符 1048645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zh-CN" altLang="en-US" sz="1200">
                <a:solidFill>
                  <a:srgbClr val="D1EAEE"/>
                </a:solidFill>
              </a:rPr>
            </a:fld>
            <a:endParaRPr lang="zh-CN" altLang="en-US" sz="1200">
              <a:solidFill>
                <a:srgbClr val="D1EAEE"/>
              </a:solidFill>
            </a:endParaRPr>
          </a:p>
        </p:txBody>
      </p:sp>
      <p:sp>
        <p:nvSpPr>
          <p:cNvPr id="1048647" name="页脚占位符 1048646"/>
          <p:cNvSpPr>
            <a:spLocks noGrp="1"/>
          </p:cNvSpPr>
          <p:nvPr>
            <p:ph type="ftr" sz="quarter" idx="3"/>
          </p:nvPr>
        </p:nvSpPr>
        <p:spPr>
          <a:xfrm>
            <a:off x="3556000" y="6356350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endParaRPr lang="zh-CN" altLang="en-US" sz="1200">
              <a:solidFill>
                <a:srgbClr val="D1EAEE"/>
              </a:solidFill>
            </a:endParaRPr>
          </a:p>
        </p:txBody>
      </p:sp>
      <p:sp>
        <p:nvSpPr>
          <p:cNvPr id="1048648" name="灯片编号占位符 1048647"/>
          <p:cNvSpPr>
            <a:spLocks noGrp="1"/>
          </p:cNvSpPr>
          <p:nvPr>
            <p:ph type="sldNum" sz="quarter" idx="4"/>
          </p:nvPr>
        </p:nvSpPr>
        <p:spPr>
          <a:xfrm>
            <a:off x="10566400" y="63563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200">
                <a:solidFill>
                  <a:srgbClr val="D1EAEE"/>
                </a:solidFill>
              </a:rPr>
            </a:fld>
            <a:endParaRPr lang="zh-CN" altLang="en-US" sz="1200">
              <a:solidFill>
                <a:srgbClr val="D1EAEE"/>
              </a:solidFill>
            </a:endParaRPr>
          </a:p>
        </p:txBody>
      </p:sp>
      <p:sp>
        <p:nvSpPr>
          <p:cNvPr id="1048650" name="文本占位符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649" name="标题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lIns="90000" tIns="46800" rIns="90000" bIns="46800">
            <a:normAutofit/>
          </a:bodyPr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1" y="952508"/>
            <a:ext cx="10852237" cy="5388907"/>
          </a:xfrm>
        </p:spPr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953287" y="804067"/>
            <a:ext cx="5402267" cy="540226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4200607" y="1800369"/>
            <a:ext cx="3577425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071155" y="2662659"/>
            <a:ext cx="52843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1071155" y="3950373"/>
            <a:ext cx="52843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4" name="任意多边形: 形状 13"/>
          <p:cNvSpPr/>
          <p:nvPr userDrawn="1">
            <p:custDataLst>
              <p:tags r:id="rId5"/>
            </p:custDataLst>
          </p:nvPr>
        </p:nvSpPr>
        <p:spPr>
          <a:xfrm>
            <a:off x="9311005" y="6246495"/>
            <a:ext cx="2726055" cy="611505"/>
          </a:xfrm>
          <a:custGeom>
            <a:avLst/>
            <a:gdLst>
              <a:gd name="connsiteX0" fmla="*/ 1892027 w 3784054"/>
              <a:gd name="connsiteY0" fmla="*/ 0 h 1248903"/>
              <a:gd name="connsiteX1" fmla="*/ 3701110 w 3784054"/>
              <a:gd name="connsiteY1" fmla="*/ 1076721 h 1248903"/>
              <a:gd name="connsiteX2" fmla="*/ 3784054 w 3784054"/>
              <a:gd name="connsiteY2" fmla="*/ 1248903 h 1248903"/>
              <a:gd name="connsiteX3" fmla="*/ 3035755 w 3784054"/>
              <a:gd name="connsiteY3" fmla="*/ 1248903 h 1248903"/>
              <a:gd name="connsiteX4" fmla="*/ 2973620 w 3784054"/>
              <a:gd name="connsiteY4" fmla="*/ 1165811 h 1248903"/>
              <a:gd name="connsiteX5" fmla="*/ 1892027 w 3784054"/>
              <a:gd name="connsiteY5" fmla="*/ 655735 h 1248903"/>
              <a:gd name="connsiteX6" fmla="*/ 810435 w 3784054"/>
              <a:gd name="connsiteY6" fmla="*/ 1165811 h 1248903"/>
              <a:gd name="connsiteX7" fmla="*/ 748300 w 3784054"/>
              <a:gd name="connsiteY7" fmla="*/ 1248903 h 1248903"/>
              <a:gd name="connsiteX8" fmla="*/ 0 w 3784054"/>
              <a:gd name="connsiteY8" fmla="*/ 1248903 h 1248903"/>
              <a:gd name="connsiteX9" fmla="*/ 82944 w 3784054"/>
              <a:gd name="connsiteY9" fmla="*/ 1076721 h 1248903"/>
              <a:gd name="connsiteX10" fmla="*/ 1892027 w 3784054"/>
              <a:gd name="connsiteY10" fmla="*/ 0 h 124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84054" h="1248903">
                <a:moveTo>
                  <a:pt x="1892027" y="0"/>
                </a:moveTo>
                <a:cubicBezTo>
                  <a:pt x="2673213" y="0"/>
                  <a:pt x="3352711" y="435378"/>
                  <a:pt x="3701110" y="1076721"/>
                </a:cubicBezTo>
                <a:lnTo>
                  <a:pt x="3784054" y="1248903"/>
                </a:lnTo>
                <a:lnTo>
                  <a:pt x="3035755" y="1248903"/>
                </a:lnTo>
                <a:lnTo>
                  <a:pt x="2973620" y="1165811"/>
                </a:lnTo>
                <a:cubicBezTo>
                  <a:pt x="2716534" y="854295"/>
                  <a:pt x="2327468" y="655735"/>
                  <a:pt x="1892027" y="655735"/>
                </a:cubicBezTo>
                <a:cubicBezTo>
                  <a:pt x="1456586" y="655735"/>
                  <a:pt x="1067520" y="854295"/>
                  <a:pt x="810435" y="1165811"/>
                </a:cubicBezTo>
                <a:lnTo>
                  <a:pt x="748300" y="1248903"/>
                </a:lnTo>
                <a:lnTo>
                  <a:pt x="0" y="1248903"/>
                </a:lnTo>
                <a:lnTo>
                  <a:pt x="82944" y="1076721"/>
                </a:lnTo>
                <a:cubicBezTo>
                  <a:pt x="431343" y="435378"/>
                  <a:pt x="1110841" y="0"/>
                  <a:pt x="189202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6" tIns="46787" rIns="89976" bIns="46787" rtlCol="0" anchor="ctr">
            <a:normAutofit/>
          </a:bodyPr>
          <a:lstStyle/>
          <a:p>
            <a:pPr algn="ctr"/>
            <a:endParaRPr lang="zh-CN" altLang="en-US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800" y="980728"/>
            <a:ext cx="11563840" cy="5573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6" tIns="46787" rIns="89976" bIns="46787" rtlCol="0" anchor="ctr">
            <a:normAutofit/>
          </a:bodyPr>
          <a:lstStyle/>
          <a:p>
            <a:pPr algn="ctr"/>
            <a:endParaRPr lang="zh-CN" altLang="en-US" sz="1800" baseline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200"/>
            <a:ext cx="9626400" cy="723600"/>
          </a:xfrm>
        </p:spPr>
        <p:txBody>
          <a:bodyPr lIns="90000" tIns="46800" rIns="90000" bIns="46800" anchor="ctr">
            <a:normAutofit/>
          </a:bodyPr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600"/>
            <a:ext cx="9626600" cy="3445200"/>
          </a:xfrm>
        </p:spPr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grpSp>
        <p:nvGrpSpPr>
          <p:cNvPr id="13" name="组合 12"/>
          <p:cNvGrpSpPr/>
          <p:nvPr userDrawn="1">
            <p:custDataLst>
              <p:tags r:id="rId7"/>
            </p:custDataLst>
          </p:nvPr>
        </p:nvGrpSpPr>
        <p:grpSpPr>
          <a:xfrm>
            <a:off x="-1140460" y="-1856740"/>
            <a:ext cx="2961640" cy="3140711"/>
            <a:chOff x="-1796" y="-29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8"/>
              </p:custDataLst>
            </p:nvPr>
          </p:nvSpPr>
          <p:spPr>
            <a:xfrm>
              <a:off x="-1487" y="-20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9" name="弧形 8"/>
            <p:cNvSpPr/>
            <p:nvPr userDrawn="1">
              <p:custDataLst>
                <p:tags r:id="rId9"/>
              </p:custDataLst>
            </p:nvPr>
          </p:nvSpPr>
          <p:spPr>
            <a:xfrm>
              <a:off x="-1796" y="-29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12" name="组合 11"/>
          <p:cNvGrpSpPr/>
          <p:nvPr userDrawn="1">
            <p:custDataLst>
              <p:tags r:id="rId10"/>
            </p:custDataLst>
          </p:nvPr>
        </p:nvGrpSpPr>
        <p:grpSpPr>
          <a:xfrm flipH="1" flipV="1">
            <a:off x="10365740" y="5610225"/>
            <a:ext cx="2961640" cy="3140711"/>
            <a:chOff x="-1596" y="-2724"/>
            <a:chExt cx="4664" cy="4946"/>
          </a:xfrm>
        </p:grpSpPr>
        <p:sp>
          <p:nvSpPr>
            <p:cNvPr id="10" name="弧形 9"/>
            <p:cNvSpPr/>
            <p:nvPr userDrawn="1">
              <p:custDataLst>
                <p:tags r:id="rId11"/>
              </p:custDataLst>
            </p:nvPr>
          </p:nvSpPr>
          <p:spPr>
            <a:xfrm>
              <a:off x="-1287" y="-18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1" name="弧形 10"/>
            <p:cNvSpPr/>
            <p:nvPr userDrawn="1">
              <p:custDataLst>
                <p:tags r:id="rId12"/>
              </p:custDataLst>
            </p:nvPr>
          </p:nvSpPr>
          <p:spPr>
            <a:xfrm>
              <a:off x="-1596" y="-27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9976" tIns="46787" rIns="89976" bIns="46787" rtlCol="0" anchor="ctr">
            <a:normAutofit/>
          </a:bodyPr>
          <a:lstStyle/>
          <a:p>
            <a:pPr lvl="0" algn="ctr"/>
            <a:endParaRPr lang="en-US" altLang="zh-CN" sz="1800" baseline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lIns="90000" tIns="46800" rIns="90000" bIns="46800" anchor="ctr">
            <a:normAutofit/>
          </a:bodyPr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5101200" y="769939"/>
            <a:ext cx="6480000" cy="5087937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grpSp>
        <p:nvGrpSpPr>
          <p:cNvPr id="13" name="组合 12"/>
          <p:cNvGrpSpPr/>
          <p:nvPr userDrawn="1">
            <p:custDataLst>
              <p:tags r:id="rId7"/>
            </p:custDataLst>
          </p:nvPr>
        </p:nvGrpSpPr>
        <p:grpSpPr>
          <a:xfrm flipV="1">
            <a:off x="-1129665" y="5607051"/>
            <a:ext cx="2961640" cy="3140711"/>
            <a:chOff x="-1796" y="-29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8"/>
              </p:custDataLst>
            </p:nvPr>
          </p:nvSpPr>
          <p:spPr>
            <a:xfrm>
              <a:off x="-1487" y="-20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0" name="弧形 9"/>
            <p:cNvSpPr/>
            <p:nvPr userDrawn="1">
              <p:custDataLst>
                <p:tags r:id="rId9"/>
              </p:custDataLst>
            </p:nvPr>
          </p:nvSpPr>
          <p:spPr>
            <a:xfrm>
              <a:off x="-1796" y="-29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9976" tIns="46787" rIns="89976" bIns="46787" rtlCol="0" anchor="ctr">
            <a:normAutofit/>
          </a:bodyPr>
          <a:lstStyle/>
          <a:p>
            <a:pPr lvl="0" algn="ctr"/>
            <a:endParaRPr lang="en-US" altLang="zh-CN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grpSp>
        <p:nvGrpSpPr>
          <p:cNvPr id="13" name="组合 12"/>
          <p:cNvGrpSpPr/>
          <p:nvPr userDrawn="1">
            <p:custDataLst>
              <p:tags r:id="rId7"/>
            </p:custDataLst>
          </p:nvPr>
        </p:nvGrpSpPr>
        <p:grpSpPr>
          <a:xfrm>
            <a:off x="-1140460" y="-1856740"/>
            <a:ext cx="2961640" cy="3140711"/>
            <a:chOff x="-1796" y="-29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8"/>
              </p:custDataLst>
            </p:nvPr>
          </p:nvSpPr>
          <p:spPr>
            <a:xfrm>
              <a:off x="-1487" y="-20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8" name="弧形 7"/>
            <p:cNvSpPr/>
            <p:nvPr userDrawn="1">
              <p:custDataLst>
                <p:tags r:id="rId9"/>
              </p:custDataLst>
            </p:nvPr>
          </p:nvSpPr>
          <p:spPr>
            <a:xfrm>
              <a:off x="-1796" y="-29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lIns="90000" tIns="46800" rIns="90000" bIns="46800" anchor="ctr">
            <a:normAutofit/>
          </a:bodyPr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 lIns="90000" tIns="46800" rIns="90000" bIns="46800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9976" tIns="46787" rIns="89976" bIns="46787" rtlCol="0" anchor="ctr">
            <a:normAutofit/>
          </a:bodyPr>
          <a:lstStyle/>
          <a:p>
            <a:pPr lvl="0" algn="ctr"/>
            <a:endParaRPr lang="en-US" altLang="zh-CN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7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13" name="组合 12"/>
          <p:cNvGrpSpPr/>
          <p:nvPr userDrawn="1">
            <p:custDataLst>
              <p:tags r:id="rId8"/>
            </p:custDataLst>
          </p:nvPr>
        </p:nvGrpSpPr>
        <p:grpSpPr>
          <a:xfrm flipH="1">
            <a:off x="10377805" y="-1854835"/>
            <a:ext cx="2961640" cy="3140711"/>
            <a:chOff x="-1796" y="-29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9"/>
              </p:custDataLst>
            </p:nvPr>
          </p:nvSpPr>
          <p:spPr>
            <a:xfrm>
              <a:off x="-1487" y="-20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0" name="弧形 9"/>
            <p:cNvSpPr/>
            <p:nvPr userDrawn="1">
              <p:custDataLst>
                <p:tags r:id="rId10"/>
              </p:custDataLst>
            </p:nvPr>
          </p:nvSpPr>
          <p:spPr>
            <a:xfrm>
              <a:off x="-1796" y="-29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lIns="90000" tIns="46800" rIns="90000" bIns="46800" anchor="ctr">
            <a:normAutofit/>
          </a:bodyPr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9976" tIns="46787" rIns="89976" bIns="46787" rtlCol="0" anchor="ctr">
            <a:normAutofit/>
          </a:bodyPr>
          <a:lstStyle/>
          <a:p>
            <a:pPr lvl="0" algn="ctr"/>
            <a:endParaRPr lang="en-US" altLang="zh-CN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12" name="组合 11"/>
          <p:cNvGrpSpPr/>
          <p:nvPr userDrawn="1">
            <p:custDataLst>
              <p:tags r:id="rId11"/>
            </p:custDataLst>
          </p:nvPr>
        </p:nvGrpSpPr>
        <p:grpSpPr>
          <a:xfrm flipH="1" flipV="1">
            <a:off x="10365740" y="5610225"/>
            <a:ext cx="2961640" cy="3140711"/>
            <a:chOff x="-1596" y="-27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12"/>
              </p:custDataLst>
            </p:nvPr>
          </p:nvSpPr>
          <p:spPr>
            <a:xfrm>
              <a:off x="-1287" y="-18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8" name="弧形 7"/>
            <p:cNvSpPr/>
            <p:nvPr userDrawn="1">
              <p:custDataLst>
                <p:tags r:id="rId13"/>
              </p:custDataLst>
            </p:nvPr>
          </p:nvSpPr>
          <p:spPr>
            <a:xfrm>
              <a:off x="-1596" y="-27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9976" tIns="46787" rIns="89976" bIns="46787" rtlCol="0" anchor="ctr">
            <a:normAutofit/>
          </a:bodyPr>
          <a:lstStyle/>
          <a:p>
            <a:pPr lvl="0" algn="ctr"/>
            <a:endParaRPr lang="en-US" altLang="zh-CN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lIns="90000" tIns="46800" rIns="90000" bIns="46800" anchor="b">
            <a:normAutofit/>
          </a:bodyPr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 lIns="90000" tIns="46800" rIns="90000" bIns="46800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12" name="组合 11"/>
          <p:cNvGrpSpPr/>
          <p:nvPr userDrawn="1">
            <p:custDataLst>
              <p:tags r:id="rId8"/>
            </p:custDataLst>
          </p:nvPr>
        </p:nvGrpSpPr>
        <p:grpSpPr>
          <a:xfrm flipH="1" flipV="1">
            <a:off x="10365740" y="5610225"/>
            <a:ext cx="2961640" cy="3140711"/>
            <a:chOff x="-1596" y="-27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9"/>
              </p:custDataLst>
            </p:nvPr>
          </p:nvSpPr>
          <p:spPr>
            <a:xfrm>
              <a:off x="-1287" y="-18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1" name="弧形 10"/>
            <p:cNvSpPr/>
            <p:nvPr userDrawn="1">
              <p:custDataLst>
                <p:tags r:id="rId10"/>
              </p:custDataLst>
            </p:nvPr>
          </p:nvSpPr>
          <p:spPr>
            <a:xfrm>
              <a:off x="-1596" y="-27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16" name="组合 15"/>
          <p:cNvGrpSpPr/>
          <p:nvPr userDrawn="1">
            <p:custDataLst>
              <p:tags r:id="rId11"/>
            </p:custDataLst>
          </p:nvPr>
        </p:nvGrpSpPr>
        <p:grpSpPr>
          <a:xfrm>
            <a:off x="-1123315" y="-1883409"/>
            <a:ext cx="2961640" cy="3140711"/>
            <a:chOff x="-1596" y="-2724"/>
            <a:chExt cx="4664" cy="4946"/>
          </a:xfrm>
        </p:grpSpPr>
        <p:sp>
          <p:nvSpPr>
            <p:cNvPr id="17" name="弧形 16"/>
            <p:cNvSpPr/>
            <p:nvPr userDrawn="1">
              <p:custDataLst>
                <p:tags r:id="rId12"/>
              </p:custDataLst>
            </p:nvPr>
          </p:nvSpPr>
          <p:spPr>
            <a:xfrm>
              <a:off x="-1287" y="-18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8" name="弧形 17"/>
            <p:cNvSpPr/>
            <p:nvPr userDrawn="1">
              <p:custDataLst>
                <p:tags r:id="rId13"/>
              </p:custDataLst>
            </p:nvPr>
          </p:nvSpPr>
          <p:spPr>
            <a:xfrm>
              <a:off x="-1596" y="-27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标题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048664" name="内容占位符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1048665" name="内容占位符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1048580" name="日期占位符 1048579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zh-CN" altLang="en-US" sz="1200">
                <a:solidFill>
                  <a:srgbClr val="045C75"/>
                </a:solidFill>
              </a:rPr>
            </a:fld>
            <a:endParaRPr lang="zh-CN" altLang="en-US" sz="1200">
              <a:solidFill>
                <a:srgbClr val="045C75"/>
              </a:solidFill>
            </a:endParaRPr>
          </a:p>
        </p:txBody>
      </p:sp>
      <p:sp>
        <p:nvSpPr>
          <p:cNvPr id="1048582" name="灯片编号占位符 1048581"/>
          <p:cNvSpPr>
            <a:spLocks noGrp="1"/>
          </p:cNvSpPr>
          <p:nvPr>
            <p:ph type="sldNum" sz="quarter" idx="4"/>
          </p:nvPr>
        </p:nvSpPr>
        <p:spPr>
          <a:xfrm>
            <a:off x="10566400" y="63563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200">
                <a:solidFill>
                  <a:srgbClr val="045C75"/>
                </a:solidFill>
              </a:rPr>
            </a:fld>
            <a:endParaRPr lang="zh-CN" altLang="en-US" sz="1200">
              <a:solidFill>
                <a:srgbClr val="045C75"/>
              </a:solidFill>
            </a:endParaRPr>
          </a:p>
        </p:txBody>
      </p:sp>
      <p:sp>
        <p:nvSpPr>
          <p:cNvPr id="1048581" name="页脚占位符 1048580"/>
          <p:cNvSpPr>
            <a:spLocks noGrp="1"/>
          </p:cNvSpPr>
          <p:nvPr>
            <p:ph type="ftr" sz="quarter" idx="3"/>
          </p:nvPr>
        </p:nvSpPr>
        <p:spPr>
          <a:xfrm>
            <a:off x="3556000" y="6356350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endParaRPr lang="zh-CN" altLang="en-US" sz="1200">
              <a:solidFill>
                <a:srgbClr val="045C75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标题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048667" name="文本占位符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668" name="文本占位符 3"/>
          <p:cNvSpPr>
            <a:spLocks noGrp="1"/>
          </p:cNvSpPr>
          <p:nvPr>
            <p:ph type="body" sz="half" idx="3"/>
          </p:nvPr>
        </p:nvSpPr>
        <p:spPr>
          <a:xfrm>
            <a:off x="6193367" y="1859757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669" name="内容占位符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1048670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1048580" name="日期占位符 1048579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zh-CN" altLang="en-US" sz="1200">
                <a:solidFill>
                  <a:srgbClr val="045C75"/>
                </a:solidFill>
              </a:rPr>
            </a:fld>
            <a:endParaRPr lang="zh-CN" altLang="en-US" sz="1200">
              <a:solidFill>
                <a:srgbClr val="045C75"/>
              </a:solidFill>
            </a:endParaRPr>
          </a:p>
        </p:txBody>
      </p:sp>
      <p:sp>
        <p:nvSpPr>
          <p:cNvPr id="1048582" name="灯片编号占位符 1048581"/>
          <p:cNvSpPr>
            <a:spLocks noGrp="1"/>
          </p:cNvSpPr>
          <p:nvPr>
            <p:ph type="sldNum" sz="quarter" idx="14"/>
          </p:nvPr>
        </p:nvSpPr>
        <p:spPr>
          <a:xfrm>
            <a:off x="10566400" y="63563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200">
                <a:solidFill>
                  <a:srgbClr val="045C75"/>
                </a:solidFill>
              </a:rPr>
            </a:fld>
            <a:endParaRPr lang="zh-CN" altLang="en-US" sz="1200">
              <a:solidFill>
                <a:srgbClr val="045C75"/>
              </a:solidFill>
            </a:endParaRPr>
          </a:p>
        </p:txBody>
      </p:sp>
      <p:sp>
        <p:nvSpPr>
          <p:cNvPr id="1048581" name="页脚占位符 1048580"/>
          <p:cNvSpPr>
            <a:spLocks noGrp="1"/>
          </p:cNvSpPr>
          <p:nvPr>
            <p:ph type="ftr" sz="quarter" idx="13"/>
          </p:nvPr>
        </p:nvSpPr>
        <p:spPr>
          <a:xfrm>
            <a:off x="3556000" y="6356350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endParaRPr lang="zh-CN" altLang="en-US" sz="1200">
              <a:solidFill>
                <a:srgbClr val="045C75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标题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048580" name="日期占位符 1048579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zh-CN" altLang="en-US" sz="1200">
                <a:solidFill>
                  <a:srgbClr val="045C75"/>
                </a:solidFill>
              </a:rPr>
            </a:fld>
            <a:endParaRPr lang="zh-CN" altLang="en-US" sz="1200">
              <a:solidFill>
                <a:srgbClr val="045C75"/>
              </a:solidFill>
            </a:endParaRPr>
          </a:p>
        </p:txBody>
      </p:sp>
      <p:sp>
        <p:nvSpPr>
          <p:cNvPr id="1048582" name="灯片编号占位符 1048581"/>
          <p:cNvSpPr>
            <a:spLocks noGrp="1"/>
          </p:cNvSpPr>
          <p:nvPr>
            <p:ph type="sldNum" sz="quarter" idx="4"/>
          </p:nvPr>
        </p:nvSpPr>
        <p:spPr>
          <a:xfrm>
            <a:off x="10566400" y="63563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200">
                <a:solidFill>
                  <a:srgbClr val="045C75"/>
                </a:solidFill>
              </a:rPr>
            </a:fld>
            <a:endParaRPr lang="zh-CN" altLang="en-US" sz="1200">
              <a:solidFill>
                <a:srgbClr val="045C75"/>
              </a:solidFill>
            </a:endParaRPr>
          </a:p>
        </p:txBody>
      </p:sp>
      <p:sp>
        <p:nvSpPr>
          <p:cNvPr id="1048581" name="页脚占位符 1048580"/>
          <p:cNvSpPr>
            <a:spLocks noGrp="1"/>
          </p:cNvSpPr>
          <p:nvPr>
            <p:ph type="ftr" sz="quarter" idx="3"/>
          </p:nvPr>
        </p:nvSpPr>
        <p:spPr>
          <a:xfrm>
            <a:off x="3556000" y="6356350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endParaRPr lang="zh-CN" altLang="en-US" sz="1200">
              <a:solidFill>
                <a:srgbClr val="045C75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0" name="日期占位符 1048579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zh-CN" altLang="en-US" sz="1200">
                <a:solidFill>
                  <a:srgbClr val="045C75"/>
                </a:solidFill>
              </a:rPr>
            </a:fld>
            <a:endParaRPr lang="zh-CN" altLang="en-US" sz="1200">
              <a:solidFill>
                <a:srgbClr val="045C75"/>
              </a:solidFill>
            </a:endParaRPr>
          </a:p>
        </p:txBody>
      </p:sp>
      <p:sp>
        <p:nvSpPr>
          <p:cNvPr id="1048582" name="灯片编号占位符 1048581"/>
          <p:cNvSpPr>
            <a:spLocks noGrp="1"/>
          </p:cNvSpPr>
          <p:nvPr>
            <p:ph type="sldNum" sz="quarter" idx="4"/>
          </p:nvPr>
        </p:nvSpPr>
        <p:spPr>
          <a:xfrm>
            <a:off x="10566400" y="63563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200">
                <a:solidFill>
                  <a:srgbClr val="045C75"/>
                </a:solidFill>
              </a:rPr>
            </a:fld>
            <a:endParaRPr lang="zh-CN" altLang="en-US" sz="1200">
              <a:solidFill>
                <a:srgbClr val="045C75"/>
              </a:solidFill>
            </a:endParaRPr>
          </a:p>
        </p:txBody>
      </p:sp>
      <p:sp>
        <p:nvSpPr>
          <p:cNvPr id="1048581" name="页脚占位符 1048580"/>
          <p:cNvSpPr>
            <a:spLocks noGrp="1"/>
          </p:cNvSpPr>
          <p:nvPr>
            <p:ph type="ftr" sz="quarter" idx="3"/>
          </p:nvPr>
        </p:nvSpPr>
        <p:spPr>
          <a:xfrm>
            <a:off x="3556000" y="6356350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endParaRPr lang="zh-CN" altLang="en-US" sz="1200">
              <a:solidFill>
                <a:srgbClr val="045C75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标题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048673" name="文本占位符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674" name="内容占位符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1048580" name="日期占位符 1048579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zh-CN" altLang="en-US" sz="1200">
                <a:solidFill>
                  <a:srgbClr val="045C75"/>
                </a:solidFill>
              </a:rPr>
            </a:fld>
            <a:endParaRPr lang="zh-CN" altLang="en-US" sz="1200">
              <a:solidFill>
                <a:srgbClr val="045C75"/>
              </a:solidFill>
            </a:endParaRPr>
          </a:p>
        </p:txBody>
      </p:sp>
      <p:sp>
        <p:nvSpPr>
          <p:cNvPr id="1048582" name="灯片编号占位符 1048581"/>
          <p:cNvSpPr>
            <a:spLocks noGrp="1"/>
          </p:cNvSpPr>
          <p:nvPr>
            <p:ph type="sldNum" sz="quarter" idx="4"/>
          </p:nvPr>
        </p:nvSpPr>
        <p:spPr>
          <a:xfrm>
            <a:off x="10566400" y="63563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200">
                <a:solidFill>
                  <a:srgbClr val="045C75"/>
                </a:solidFill>
              </a:rPr>
            </a:fld>
            <a:endParaRPr lang="zh-CN" altLang="en-US" sz="1200">
              <a:solidFill>
                <a:srgbClr val="045C75"/>
              </a:solidFill>
            </a:endParaRPr>
          </a:p>
        </p:txBody>
      </p:sp>
      <p:sp>
        <p:nvSpPr>
          <p:cNvPr id="1048581" name="页脚占位符 1048580"/>
          <p:cNvSpPr>
            <a:spLocks noGrp="1"/>
          </p:cNvSpPr>
          <p:nvPr>
            <p:ph type="ftr" sz="quarter" idx="3"/>
          </p:nvPr>
        </p:nvSpPr>
        <p:spPr>
          <a:xfrm>
            <a:off x="3556000" y="6356350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endParaRPr lang="zh-CN" altLang="en-US" sz="1200">
              <a:solidFill>
                <a:srgbClr val="045C75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任意多边形: 形状 1048650"/>
          <p:cNvSpPr/>
          <p:nvPr/>
        </p:nvSpPr>
        <p:spPr>
          <a:xfrm rot="420000" flipV="1">
            <a:off x="4220633" y="1108075"/>
            <a:ext cx="7010400" cy="4114800"/>
          </a:xfrm>
          <a:custGeom>
            <a:avLst/>
            <a:gdLst/>
            <a:ahLst/>
            <a:cxnLst/>
            <a:rect l="0" t="0" r="r" b="b"/>
            <a:pathLst>
              <a:path w="5257800" h="4114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3175" cap="rnd" cmpd="sng">
            <a:solidFill>
              <a:srgbClr val="C0C0C0">
                <a:alpha val="100000"/>
              </a:srgbClr>
            </a:solidFill>
            <a:prstDash val="solid"/>
            <a:round/>
          </a:ln>
          <a:effectLst>
            <a:outerShdw dist="38499" dir="7500040" sx="98500" sy="100079" kx="98485" algn="tl">
              <a:srgbClr val="000000">
                <a:alpha val="25000"/>
              </a:srgbClr>
            </a:outerShdw>
          </a:effectLst>
        </p:spPr>
      </p:sp>
      <p:sp>
        <p:nvSpPr>
          <p:cNvPr id="1048652" name="直角三角形 1048651"/>
          <p:cNvSpPr/>
          <p:nvPr/>
        </p:nvSpPr>
        <p:spPr>
          <a:xfrm rot="420000" flipV="1">
            <a:off x="10672233" y="5359400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bevel/>
          </a:ln>
          <a:effectLst>
            <a:outerShdw dist="6350" dir="12899788" algn="tl">
              <a:srgbClr val="000000">
                <a:alpha val="46999"/>
              </a:srgbClr>
            </a:outerShdw>
          </a:effectLst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 eaLnBrk="1" latinLnBrk="1" hangingPunct="1"/>
            <a:endParaRPr lang="en-US" altLang="zh-CN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1048653" name="任意多边形: 形状 1048652"/>
          <p:cNvSpPr/>
          <p:nvPr/>
        </p:nvSpPr>
        <p:spPr bwMode="auto">
          <a:xfrm flipV="1">
            <a:off x="-12700" y="5816600"/>
            <a:ext cx="12217400" cy="1041400"/>
          </a:xfrm>
          <a:custGeom>
            <a:avLst/>
            <a:gdLst>
              <a:gd name="l" fmla="*/ 0 w 5772"/>
              <a:gd name="t" fmla="*/ 0 h 656"/>
              <a:gd name="r" fmla="*/ 5772 w 5772"/>
              <a:gd name="b" fmla="*/ 656 h 656"/>
            </a:gdLst>
            <a:ahLst/>
            <a:cxn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</a:path>
            </a:pathLst>
          </a:custGeom>
          <a:gradFill rotWithShape="0">
            <a:gsLst>
              <a:gs pos="0">
                <a:srgbClr val="0079AF">
                  <a:alpha val="45000"/>
                </a:srgbClr>
              </a:gs>
              <a:gs pos="100000">
                <a:srgbClr val="00EBF8">
                  <a:alpha val="54999"/>
                </a:srgbClr>
              </a:gs>
            </a:gsLst>
            <a:lin ang="5400000" scaled="1"/>
          </a:gradFill>
          <a:ln>
            <a:noFill/>
          </a:ln>
        </p:spPr>
      </p:sp>
      <p:sp>
        <p:nvSpPr>
          <p:cNvPr id="1048654" name="任意多边形: 形状 1048653"/>
          <p:cNvSpPr/>
          <p:nvPr/>
        </p:nvSpPr>
        <p:spPr bwMode="auto">
          <a:xfrm flipV="1">
            <a:off x="5842000" y="6219825"/>
            <a:ext cx="6350000" cy="638175"/>
          </a:xfrm>
          <a:custGeom>
            <a:avLst/>
            <a:gdLst>
              <a:gd name="l" fmla="*/ 0 w 3000"/>
              <a:gd name="t" fmla="*/ 0 h 595"/>
              <a:gd name="r" fmla="*/ 3000 w 3000"/>
              <a:gd name="b" fmla="*/ 595 h 595"/>
            </a:gdLst>
            <a:ahLst/>
            <a:cxn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00ADB6">
                  <a:alpha val="29999"/>
                </a:srgbClr>
              </a:gs>
              <a:gs pos="0">
                <a:srgbClr val="00ADB6">
                  <a:alpha val="29999"/>
                </a:srgbClr>
              </a:gs>
              <a:gs pos="80000">
                <a:srgbClr val="009BE5">
                  <a:alpha val="45000"/>
                </a:srgbClr>
              </a:gs>
              <a:gs pos="100000">
                <a:srgbClr val="009BE5">
                  <a:alpha val="48750"/>
                </a:srgbClr>
              </a:gs>
            </a:gsLst>
            <a:lin ang="5400000" scaled="1"/>
          </a:gradFill>
          <a:ln>
            <a:noFill/>
          </a:ln>
        </p:spPr>
      </p:sp>
      <p:sp>
        <p:nvSpPr>
          <p:cNvPr id="1048657" name="日期占位符 1048656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zh-CN" altLang="en-US" sz="1200">
                <a:solidFill>
                  <a:srgbClr val="045C75"/>
                </a:solidFill>
              </a:rPr>
            </a:fld>
            <a:endParaRPr lang="zh-CN" altLang="en-US" sz="1200">
              <a:solidFill>
                <a:srgbClr val="045C75"/>
              </a:solidFill>
            </a:endParaRPr>
          </a:p>
        </p:txBody>
      </p:sp>
      <p:sp>
        <p:nvSpPr>
          <p:cNvPr id="1048658" name="页脚占位符 1048657"/>
          <p:cNvSpPr>
            <a:spLocks noGrp="1"/>
          </p:cNvSpPr>
          <p:nvPr>
            <p:ph type="ftr" sz="quarter" idx="3"/>
          </p:nvPr>
        </p:nvSpPr>
        <p:spPr>
          <a:xfrm>
            <a:off x="3556000" y="6356350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endParaRPr lang="zh-CN" altLang="en-US" sz="1200">
              <a:solidFill>
                <a:srgbClr val="045C75"/>
              </a:solidFill>
            </a:endParaRPr>
          </a:p>
        </p:txBody>
      </p:sp>
      <p:sp>
        <p:nvSpPr>
          <p:cNvPr id="1048659" name="灯片编号占位符 1048658"/>
          <p:cNvSpPr>
            <a:spLocks noGrp="1"/>
          </p:cNvSpPr>
          <p:nvPr>
            <p:ph type="sldNum" sz="quarter" idx="4"/>
          </p:nvPr>
        </p:nvSpPr>
        <p:spPr>
          <a:xfrm>
            <a:off x="10769600" y="6356350"/>
            <a:ext cx="812800" cy="36512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200">
                <a:solidFill>
                  <a:srgbClr val="045C75"/>
                </a:solidFill>
              </a:rPr>
            </a:fld>
            <a:endParaRPr lang="zh-CN" altLang="en-US" sz="1200">
              <a:solidFill>
                <a:srgbClr val="045C75"/>
              </a:solidFill>
            </a:endParaRPr>
          </a:p>
        </p:txBody>
      </p:sp>
      <p:sp>
        <p:nvSpPr>
          <p:cNvPr id="1048662" name="图片占位符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61" name="文本占位符 3"/>
          <p:cNvSpPr>
            <a:spLocks noGrp="1"/>
          </p:cNvSpPr>
          <p:nvPr>
            <p:ph type="body" sz="half" idx="1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660" name="标题 1"/>
          <p:cNvSpPr>
            <a:spLocks noGrp="1"/>
          </p:cNvSpPr>
          <p:nvPr>
            <p:ph type="title"/>
          </p:nvPr>
        </p:nvSpPr>
        <p:spPr>
          <a:xfrm>
            <a:off x="812800" y="1176996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048676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1048580" name="日期占位符 1048579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zh-CN" altLang="en-US" sz="1200">
                <a:solidFill>
                  <a:srgbClr val="045C75"/>
                </a:solidFill>
              </a:rPr>
            </a:fld>
            <a:endParaRPr lang="zh-CN" altLang="en-US" sz="1200">
              <a:solidFill>
                <a:srgbClr val="045C75"/>
              </a:solidFill>
            </a:endParaRPr>
          </a:p>
        </p:txBody>
      </p:sp>
      <p:sp>
        <p:nvSpPr>
          <p:cNvPr id="1048582" name="灯片编号占位符 1048581"/>
          <p:cNvSpPr>
            <a:spLocks noGrp="1"/>
          </p:cNvSpPr>
          <p:nvPr>
            <p:ph type="sldNum" sz="quarter" idx="4"/>
          </p:nvPr>
        </p:nvSpPr>
        <p:spPr>
          <a:xfrm>
            <a:off x="10566400" y="63563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200">
                <a:solidFill>
                  <a:srgbClr val="045C75"/>
                </a:solidFill>
              </a:rPr>
            </a:fld>
            <a:endParaRPr lang="zh-CN" altLang="en-US" sz="1200">
              <a:solidFill>
                <a:srgbClr val="045C75"/>
              </a:solidFill>
            </a:endParaRPr>
          </a:p>
        </p:txBody>
      </p:sp>
      <p:sp>
        <p:nvSpPr>
          <p:cNvPr id="1048581" name="页脚占位符 1048580"/>
          <p:cNvSpPr>
            <a:spLocks noGrp="1"/>
          </p:cNvSpPr>
          <p:nvPr>
            <p:ph type="ftr" sz="quarter" idx="3"/>
          </p:nvPr>
        </p:nvSpPr>
        <p:spPr>
          <a:xfrm>
            <a:off x="3556000" y="6356350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endParaRPr lang="zh-CN" altLang="en-US" sz="1200">
              <a:solidFill>
                <a:srgbClr val="045C75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image" Target="../media/image4.png"/><Relationship Id="rId15" Type="http://schemas.openxmlformats.org/officeDocument/2006/relationships/tags" Target="../tags/tag2.xml"/><Relationship Id="rId14" Type="http://schemas.openxmlformats.org/officeDocument/2006/relationships/image" Target="../media/image3.png"/><Relationship Id="rId13" Type="http://schemas.openxmlformats.org/officeDocument/2006/relationships/image" Target="../media/image6.png"/><Relationship Id="rId12" Type="http://schemas.openxmlformats.org/officeDocument/2006/relationships/image" Target="../media/image5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8" Type="http://schemas.openxmlformats.org/officeDocument/2006/relationships/theme" Target="../theme/theme2.xml"/><Relationship Id="rId27" Type="http://schemas.openxmlformats.org/officeDocument/2006/relationships/image" Target="../media/image4.png"/><Relationship Id="rId26" Type="http://schemas.openxmlformats.org/officeDocument/2006/relationships/tags" Target="../tags/tag146.xml"/><Relationship Id="rId25" Type="http://schemas.openxmlformats.org/officeDocument/2006/relationships/tags" Target="../tags/tag145.xml"/><Relationship Id="rId24" Type="http://schemas.openxmlformats.org/officeDocument/2006/relationships/tags" Target="../tags/tag144.xml"/><Relationship Id="rId23" Type="http://schemas.openxmlformats.org/officeDocument/2006/relationships/tags" Target="../tags/tag143.xml"/><Relationship Id="rId22" Type="http://schemas.openxmlformats.org/officeDocument/2006/relationships/tags" Target="../tags/tag142.xml"/><Relationship Id="rId21" Type="http://schemas.openxmlformats.org/officeDocument/2006/relationships/tags" Target="../tags/tag141.xml"/><Relationship Id="rId20" Type="http://schemas.openxmlformats.org/officeDocument/2006/relationships/tags" Target="../tags/tag140.xml"/><Relationship Id="rId2" Type="http://schemas.openxmlformats.org/officeDocument/2006/relationships/slideLayout" Target="../slideLayouts/slideLayout13.xml"/><Relationship Id="rId19" Type="http://schemas.openxmlformats.org/officeDocument/2006/relationships/image" Target="../media/image8.png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任意多边形: 形状 1048575"/>
          <p:cNvSpPr/>
          <p:nvPr userDrawn="1"/>
        </p:nvSpPr>
        <p:spPr bwMode="auto">
          <a:xfrm>
            <a:off x="-12700" y="-7937"/>
            <a:ext cx="12217400" cy="1041400"/>
          </a:xfrm>
          <a:custGeom>
            <a:avLst/>
            <a:gdLst>
              <a:gd name="l" fmla="*/ 0 w 5772"/>
              <a:gd name="t" fmla="*/ 0 h 656"/>
              <a:gd name="r" fmla="*/ 5772 w 5772"/>
              <a:gd name="b" fmla="*/ 656 h 656"/>
            </a:gdLst>
            <a:ahLst/>
            <a:cxn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</a:path>
            </a:pathLst>
          </a:custGeom>
          <a:gradFill rotWithShape="0">
            <a:gsLst>
              <a:gs pos="0">
                <a:srgbClr val="0079AF">
                  <a:alpha val="45000"/>
                </a:srgbClr>
              </a:gs>
              <a:gs pos="100000">
                <a:srgbClr val="00EBF8">
                  <a:alpha val="54999"/>
                </a:srgbClr>
              </a:gs>
            </a:gsLst>
            <a:lin ang="5400000" scaled="1"/>
          </a:gradFill>
          <a:ln>
            <a:noFill/>
          </a:ln>
        </p:spPr>
      </p:sp>
      <p:sp>
        <p:nvSpPr>
          <p:cNvPr id="1048577" name="任意多边形: 形状 1048576"/>
          <p:cNvSpPr/>
          <p:nvPr userDrawn="1"/>
        </p:nvSpPr>
        <p:spPr bwMode="auto">
          <a:xfrm>
            <a:off x="5842000" y="-7937"/>
            <a:ext cx="6350000" cy="638175"/>
          </a:xfrm>
          <a:custGeom>
            <a:avLst/>
            <a:gdLst>
              <a:gd name="l" fmla="*/ 0 w 3000"/>
              <a:gd name="t" fmla="*/ 0 h 595"/>
              <a:gd name="r" fmla="*/ 3000 w 3000"/>
              <a:gd name="b" fmla="*/ 595 h 595"/>
            </a:gdLst>
            <a:ahLst/>
            <a:cxn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00ADB6">
                  <a:alpha val="29999"/>
                </a:srgbClr>
              </a:gs>
              <a:gs pos="0">
                <a:srgbClr val="00ADB6">
                  <a:alpha val="29999"/>
                </a:srgbClr>
              </a:gs>
              <a:gs pos="80000">
                <a:srgbClr val="009BE5">
                  <a:alpha val="45000"/>
                </a:srgbClr>
              </a:gs>
              <a:gs pos="100000">
                <a:srgbClr val="009BE5">
                  <a:alpha val="48750"/>
                </a:srgbClr>
              </a:gs>
            </a:gsLst>
            <a:lin ang="5400000" scaled="1"/>
          </a:gradFill>
          <a:ln>
            <a:noFill/>
          </a:ln>
        </p:spPr>
      </p:sp>
      <p:sp>
        <p:nvSpPr>
          <p:cNvPr id="1048578" name="标题占位符 1048577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vert="horz" lIns="0" tIns="45720" rIns="0" bIns="0" anchor="b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9" name="文本占位符 1048578"/>
          <p:cNvSpPr>
            <a:spLocks noGrp="1"/>
          </p:cNvSpPr>
          <p:nvPr>
            <p:ph type="body" idx="1"/>
          </p:nvPr>
        </p:nvSpPr>
        <p:spPr>
          <a:xfrm>
            <a:off x="609600" y="1935162"/>
            <a:ext cx="10972800" cy="43894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580" name="日期占位符 1048579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zh-CN" altLang="en-US" sz="1200">
                <a:solidFill>
                  <a:srgbClr val="045C75"/>
                </a:solidFill>
              </a:rPr>
            </a:fld>
            <a:endParaRPr lang="zh-CN" altLang="en-US" sz="1200">
              <a:solidFill>
                <a:srgbClr val="045C75"/>
              </a:solidFill>
            </a:endParaRPr>
          </a:p>
        </p:txBody>
      </p:sp>
      <p:sp>
        <p:nvSpPr>
          <p:cNvPr id="1048581" name="页脚占位符 1048580"/>
          <p:cNvSpPr>
            <a:spLocks noGrp="1"/>
          </p:cNvSpPr>
          <p:nvPr>
            <p:ph type="ftr" sz="quarter" idx="3"/>
          </p:nvPr>
        </p:nvSpPr>
        <p:spPr>
          <a:xfrm>
            <a:off x="3556000" y="6356350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endParaRPr lang="zh-CN" altLang="en-US" sz="1200">
              <a:solidFill>
                <a:srgbClr val="045C75"/>
              </a:solidFill>
            </a:endParaRPr>
          </a:p>
        </p:txBody>
      </p:sp>
      <p:sp>
        <p:nvSpPr>
          <p:cNvPr id="1048582" name="灯片编号占位符 1048581"/>
          <p:cNvSpPr>
            <a:spLocks noGrp="1"/>
          </p:cNvSpPr>
          <p:nvPr>
            <p:ph type="sldNum" sz="quarter" idx="4"/>
          </p:nvPr>
        </p:nvSpPr>
        <p:spPr>
          <a:xfrm>
            <a:off x="10566400" y="63563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200">
                <a:solidFill>
                  <a:srgbClr val="045C75"/>
                </a:solidFill>
              </a:rPr>
            </a:fld>
            <a:endParaRPr lang="zh-CN" altLang="en-US" sz="1200">
              <a:solidFill>
                <a:srgbClr val="045C75"/>
              </a:solidFill>
            </a:endParaRPr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-25400" y="203200"/>
            <a:ext cx="12240683" cy="647700"/>
            <a:chOff x="-19045" y="216550"/>
            <a:chExt cx="9180548" cy="649224"/>
          </a:xfrm>
        </p:grpSpPr>
        <p:grpSp>
          <p:nvGrpSpPr>
            <p:cNvPr id="25" name="组合 24"/>
            <p:cNvGrpSpPr/>
            <p:nvPr/>
          </p:nvGrpSpPr>
          <p:grpSpPr>
            <a:xfrm>
              <a:off x="-6091" y="-11569"/>
              <a:ext cx="9131843" cy="1050979"/>
              <a:chOff x="-6096" y="-24384"/>
              <a:chExt cx="9131808" cy="1048512"/>
            </a:xfrm>
          </p:grpSpPr>
          <p:pic>
            <p:nvPicPr>
              <p:cNvPr id="2097152" name="图片 2097151"/>
              <p:cNvPicPr/>
              <p:nvPr/>
            </p:nvPicPr>
            <p:blipFill>
              <a:blip r:embed="rId13"/>
              <a:srcRect/>
              <a:stretch>
                <a:fillRect/>
              </a:stretch>
            </p:blipFill>
            <p:spPr>
              <a:xfrm>
                <a:off x="-6096" y="-24384"/>
                <a:ext cx="9131808" cy="104851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48583" name="文本框 1048582"/>
              <p:cNvSpPr txBox="1"/>
              <p:nvPr/>
            </p:nvSpPr>
            <p:spPr>
              <a:xfrm rot="21435692">
                <a:off x="-29291" y="422461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40" tIns="45720" rIns="91440" bIns="45720" anchor="t"/>
              <a:lstStyle>
                <a:lvl1pPr marL="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Constantia" panose="02030602050306030303" pitchFamily="18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1pPr>
                <a:lvl2pPr marL="4572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Constantia" panose="02030602050306030303" pitchFamily="18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2pPr>
                <a:lvl3pPr marL="9144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Constantia" panose="02030602050306030303" pitchFamily="18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3pPr>
                <a:lvl4pPr marL="13716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Constantia" panose="02030602050306030303" pitchFamily="18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4pPr>
                <a:lvl5pPr marL="18288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Constantia" panose="02030602050306030303" pitchFamily="18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5pPr>
              </a:lstStyle>
              <a:p>
                <a:pPr lvl="0" eaLnBrk="1" latinLnBrk="1" hangingPunct="1"/>
                <a:endParaRPr lang="en-US" altLang="zh-CN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-6091" y="61755"/>
              <a:ext cx="9156227" cy="910441"/>
              <a:chOff x="-6096" y="48768"/>
              <a:chExt cx="9156192" cy="908304"/>
            </a:xfrm>
          </p:grpSpPr>
          <p:pic>
            <p:nvPicPr>
              <p:cNvPr id="2097153" name="图片 2097152"/>
              <p:cNvPicPr/>
              <p:nvPr/>
            </p:nvPicPr>
            <p:blipFill>
              <a:blip r:embed="rId14"/>
              <a:srcRect/>
              <a:stretch>
                <a:fillRect/>
              </a:stretch>
            </p:blipFill>
            <p:spPr>
              <a:xfrm>
                <a:off x="-6096" y="48768"/>
                <a:ext cx="9156192" cy="90830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48584" name="文本框 1048583"/>
              <p:cNvSpPr txBox="1"/>
              <p:nvPr/>
            </p:nvSpPr>
            <p:spPr>
              <a:xfrm rot="21435692">
                <a:off x="-21714" y="495979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40" tIns="45720" rIns="91440" bIns="45720" anchor="t"/>
              <a:lstStyle>
                <a:lvl1pPr marL="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Constantia" panose="02030602050306030303" pitchFamily="18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1pPr>
                <a:lvl2pPr marL="4572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Constantia" panose="02030602050306030303" pitchFamily="18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2pPr>
                <a:lvl3pPr marL="9144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Constantia" panose="02030602050306030303" pitchFamily="18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3pPr>
                <a:lvl4pPr marL="13716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Constantia" panose="02030602050306030303" pitchFamily="18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4pPr>
                <a:lvl5pPr marL="18288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Constantia" panose="02030602050306030303" pitchFamily="18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5pPr>
              </a:lstStyle>
              <a:p>
                <a:pPr lvl="0" eaLnBrk="1" latinLnBrk="1" hangingPunct="1"/>
                <a:endParaRPr lang="en-US" altLang="zh-CN"/>
              </a:p>
            </p:txBody>
          </p:sp>
        </p:grpSp>
      </p:grpSp>
      <p:pic>
        <p:nvPicPr>
          <p:cNvPr id="8" name="图片 7"/>
          <p:cNvPicPr>
            <a:picLocks noChangeAspect="1"/>
          </p:cNvPicPr>
          <p:nvPr userDrawn="1">
            <p:custDataLst>
              <p:tags r:id="rId1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38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38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405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9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3" y="443231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3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766453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2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090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599565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6765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tags" Target="../tags/tag152.xml"/><Relationship Id="rId6" Type="http://schemas.openxmlformats.org/officeDocument/2006/relationships/tags" Target="../tags/tag151.xml"/><Relationship Id="rId5" Type="http://schemas.openxmlformats.org/officeDocument/2006/relationships/tags" Target="../tags/tag150.xml"/><Relationship Id="rId4" Type="http://schemas.openxmlformats.org/officeDocument/2006/relationships/tags" Target="../tags/tag149.xml"/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jpeg"/><Relationship Id="rId1" Type="http://schemas.openxmlformats.org/officeDocument/2006/relationships/hyperlink" Target="http://image.baidu.com/i?ct=503316480&amp;z=0&amp;tn=baiduimagedetail&amp;word=%B2%D6%BF%E2%BD%A8%D6%FE%B0%B2%C8%AB&amp;in=9313&amp;cl=2&amp;lm=-1&amp;pn=6&amp;rn=1&amp;di=6868365885&amp;ln=1&amp;fr=&amp;ic=0&amp;s=0&amp;se=1&amp;sme=0" TargetMode="Externa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8.jpeg"/><Relationship Id="rId3" Type="http://schemas.openxmlformats.org/officeDocument/2006/relationships/hyperlink" Target="http://image.baidu.com/i?ct=503316480&amp;z=0&amp;tn=baiduimagedetail&amp;word=%C0%CD%B6%AF%B1%A3%BB%A4&amp;in=17893&amp;cl=2&amp;lm=-1&amp;pn=46&amp;rn=1&amp;di=2623891530&amp;ln=1&amp;fr=&amp;ic=0&amp;s=0&amp;se=1&amp;sme=0" TargetMode="External"/><Relationship Id="rId2" Type="http://schemas.openxmlformats.org/officeDocument/2006/relationships/image" Target="../media/image17.jpeg"/><Relationship Id="rId1" Type="http://schemas.openxmlformats.org/officeDocument/2006/relationships/hyperlink" Target="http://image.baidu.com/i?ct=503316480&amp;z=0&amp;tn=baiduimagedetail&amp;word=%C0%CD%B6%AF%B1%A3%BB%A4&amp;in=7474&amp;cl=2&amp;lm=-1&amp;pn=39&amp;rn=1&amp;di=1799932245&amp;ln=1&amp;fr=&amp;ic=0&amp;s=0&amp;se=1&amp;sme=0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0.jpeg"/><Relationship Id="rId3" Type="http://schemas.openxmlformats.org/officeDocument/2006/relationships/hyperlink" Target="http://image.baidu.com/i?ct=503316480&amp;z=0&amp;tn=baiduimagedetail&amp;word=%B2%D6%BF%E2%BB%F0%D4%D6%B5%C4%CD%BC%C6%AC&amp;in=1266&amp;cl=2&amp;cm=1&amp;sc=0&amp;lm=-1&amp;pn=25&amp;rn=1&amp;di=6488396976&amp;ln=2000&amp;fr=ala0&amp;ic=0&amp;s=0" TargetMode="External"/><Relationship Id="rId2" Type="http://schemas.openxmlformats.org/officeDocument/2006/relationships/image" Target="../media/image19.jpeg"/><Relationship Id="rId1" Type="http://schemas.openxmlformats.org/officeDocument/2006/relationships/hyperlink" Target="http://image.baidu.com/i?ct=503316480&amp;z=0&amp;tn=baiduimagedetail&amp;word=%B2%D6%BF%E2%BB%F0%D4%D6%B5%C4%CD%BC%C6%AC&amp;in=14889&amp;cl=2&amp;cm=1&amp;sc=0&amp;lm=-1&amp;pn=33&amp;rn=1&amp;di=1451659648&amp;ln=2000&amp;fr=ala0&amp;ic=0&amp;s=0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1.jpeg"/><Relationship Id="rId1" Type="http://schemas.openxmlformats.org/officeDocument/2006/relationships/hyperlink" Target="http://image.baidu.com/i?ct=503316480&amp;z=0&amp;tn=baiduimagedetail&amp;word=%B2%D6%BF%E2%BB%F0%D4%D6%B5%C4%CD%BC%C6%AC&amp;in=17864&amp;cl=2&amp;cm=1&amp;sc=0&amp;lm=-1&amp;pn=41&amp;rn=1&amp;di=5405257248&amp;ln=2000&amp;fr=ala0&amp;ic=0&amp;s=0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5.jpeg"/><Relationship Id="rId2" Type="http://schemas.openxmlformats.org/officeDocument/2006/relationships/hyperlink" Target="http://image.baidu.com/i?ct=503316480&amp;z=0&amp;tn=baiduimagedetail&amp;word=%B2%D6%BF%E2%BB%F0%D4%D6%B5%C4%CD%BC%C6%AC&amp;in=15321&amp;cl=2&amp;cm=1&amp;sc=0&amp;lm=-1&amp;pn=49&amp;rn=1&amp;di=4997999424&amp;ln=2000&amp;fr=ala0&amp;ic=0&amp;s=0" TargetMode="External"/><Relationship Id="rId1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tags" Target="../tags/tag154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tags" Target="../tags/tag15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6.jpeg"/><Relationship Id="rId1" Type="http://schemas.openxmlformats.org/officeDocument/2006/relationships/hyperlink" Target="http://image.baidu.com/i?ct=503316480&amp;z=0&amp;tn=baiduimagedetail&amp;word=%C3%F0%BB%F0%C6%F7&amp;in=22721&amp;cl=2&amp;lm=-1&amp;pn=10&amp;rn=1&amp;di=8174747400&amp;ln=1&amp;fr=&amp;ic=0&amp;s=0&amp;se=1&amp;sme=1" TargetMode="External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8.jpeg"/><Relationship Id="rId3" Type="http://schemas.openxmlformats.org/officeDocument/2006/relationships/hyperlink" Target="http://image.baidu.com/i?ct=503316480&amp;z=0&amp;tn=baiduimagedetail&amp;word=%C3%F0%BB%F0%BC%C1&amp;in=19095&amp;cl=2&amp;lm=-1&amp;pn=6&amp;rn=1&amp;di=4798926195&amp;ln=1&amp;fr=&amp;ic=0&amp;s=0&amp;se=1&amp;sme=0" TargetMode="External"/><Relationship Id="rId2" Type="http://schemas.openxmlformats.org/officeDocument/2006/relationships/image" Target="../media/image27.jpeg"/><Relationship Id="rId1" Type="http://schemas.openxmlformats.org/officeDocument/2006/relationships/hyperlink" Target="http://image.baidu.com/i?ct=503316480&amp;z=0&amp;tn=baiduimagedetail&amp;word=%C3%F0%BB%F0%BC%C1&amp;in=20216&amp;cl=2&amp;lm=-1&amp;pn=1&amp;rn=1&amp;di=17921625585&amp;ln=1&amp;fr=&amp;ic=0&amp;s=0&amp;se=1&amp;sme=0" TargetMode="External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0.jpeg"/><Relationship Id="rId3" Type="http://schemas.openxmlformats.org/officeDocument/2006/relationships/hyperlink" Target="http://image.baidu.com/i?ct=503316480&amp;z=0&amp;tn=baiduimagedetail&amp;word=%C3%F0%BB%F0%BC%C1&amp;in=4238&amp;cl=2&amp;lm=-1&amp;pn=68&amp;rn=1&amp;di=11145035940&amp;ln=1&amp;fr=&amp;ic=0&amp;s=0&amp;se=1&amp;sme=0" TargetMode="External"/><Relationship Id="rId2" Type="http://schemas.openxmlformats.org/officeDocument/2006/relationships/image" Target="../media/image29.jpeg"/><Relationship Id="rId1" Type="http://schemas.openxmlformats.org/officeDocument/2006/relationships/hyperlink" Target="http://image.baidu.com/i?ct=503316480&amp;z=0&amp;tn=baiduimagedetail&amp;word=%C3%F0%BB%F0%BC%C1&amp;in=16043&amp;cl=2&amp;lm=-1&amp;pn=36&amp;rn=1&amp;di=27927880890&amp;ln=1&amp;fr=&amp;ic=0&amp;s=0&amp;se=1&amp;sme=0" TargetMode="Externa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2.jpeg"/><Relationship Id="rId2" Type="http://schemas.openxmlformats.org/officeDocument/2006/relationships/hyperlink" Target="http://image.baidu.com/i?ct=503316480&amp;z=0&amp;tn=baiduimagedetail&amp;word=%C3%F0%BB%F0%C6%F7&amp;in=1317&amp;cl=2&amp;lm=-1&amp;pn=12&amp;rn=1&amp;di=18811704885&amp;ln=1&amp;fr=&amp;ic=0&amp;s=0&amp;se=1&amp;sme=1" TargetMode="External"/><Relationship Id="rId1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4.jpeg"/><Relationship Id="rId3" Type="http://schemas.openxmlformats.org/officeDocument/2006/relationships/hyperlink" Target="http://image.baidu.com/i?ct=503316480&amp;z=0&amp;tn=baiduimagedetail&amp;word=%B2%D6%BF%E2%BB%F0%D4%D6%B5%C4%CD%BC%C6%AC&amp;in=22435&amp;cl=2&amp;cm=1&amp;sc=0&amp;lm=-1&amp;pn=45&amp;rn=1&amp;di=7990802192&amp;ln=2000&amp;fr=ala0&amp;ic=0&amp;s=0" TargetMode="External"/><Relationship Id="rId2" Type="http://schemas.openxmlformats.org/officeDocument/2006/relationships/image" Target="../media/image33.jpeg"/><Relationship Id="rId1" Type="http://schemas.openxmlformats.org/officeDocument/2006/relationships/hyperlink" Target="http://image.baidu.com/i?ct=503316480&amp;z=0&amp;tn=baiduimagedetail&amp;word=%B2%D6%BF%E2%BB%F0%D4%D6%B5%C4%CD%BC%C6%AC&amp;in=32388&amp;cl=2&amp;cm=1&amp;sc=0&amp;lm=-1&amp;pn=53&amp;rn=1&amp;di=248624768&amp;ln=2000&amp;fr=ala0&amp;ic=0&amp;s=0" TargetMode="External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6.jpeg"/><Relationship Id="rId3" Type="http://schemas.openxmlformats.org/officeDocument/2006/relationships/hyperlink" Target="http://image.baidu.com/i?ct=503316480&amp;z=0&amp;tn=baiduimagedetail&amp;word=%B2%D6%BF%E2%B0%B2%C8%AB&amp;in=20064&amp;cl=2&amp;lm=-1&amp;pn=25&amp;rn=1&amp;di=24080189655&amp;ln=1&amp;fr=&amp;ic=0&amp;s=0&amp;se=1&amp;sme=0" TargetMode="External"/><Relationship Id="rId2" Type="http://schemas.openxmlformats.org/officeDocument/2006/relationships/image" Target="../media/image35.jpeg"/><Relationship Id="rId1" Type="http://schemas.openxmlformats.org/officeDocument/2006/relationships/hyperlink" Target="http://image.baidu.com/i?ct=503316480&amp;z=0&amp;tn=baiduimagedetail&amp;word=%B2%D6%BF%E2%B0%B2%C8%AB&amp;in=5604&amp;cl=2&amp;lm=-1&amp;pn=4&amp;rn=1&amp;di=32969098980&amp;ln=1&amp;fr=&amp;ic=0&amp;s=0&amp;se=1&amp;sme=0" TargetMode="Externa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tags" Target="../tags/tag159.xml"/><Relationship Id="rId8" Type="http://schemas.openxmlformats.org/officeDocument/2006/relationships/hyperlink" Target="http://www.bofety.com/" TargetMode="External"/><Relationship Id="rId7" Type="http://schemas.openxmlformats.org/officeDocument/2006/relationships/tags" Target="../tags/tag158.xml"/><Relationship Id="rId6" Type="http://schemas.openxmlformats.org/officeDocument/2006/relationships/image" Target="../media/image39.jpeg"/><Relationship Id="rId5" Type="http://schemas.openxmlformats.org/officeDocument/2006/relationships/tags" Target="../tags/tag157.xml"/><Relationship Id="rId4" Type="http://schemas.openxmlformats.org/officeDocument/2006/relationships/image" Target="../media/image38.jpeg"/><Relationship Id="rId3" Type="http://schemas.openxmlformats.org/officeDocument/2006/relationships/tags" Target="../tags/tag156.xml"/><Relationship Id="rId2" Type="http://schemas.openxmlformats.org/officeDocument/2006/relationships/tags" Target="../tags/tag155.xml"/><Relationship Id="rId10" Type="http://schemas.openxmlformats.org/officeDocument/2006/relationships/slideLayout" Target="../slideLayouts/slideLayout22.xml"/><Relationship Id="rId1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847090" y="1673225"/>
            <a:ext cx="6000750" cy="811530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400" dirty="0">
                <a:solidFill>
                  <a:schemeClr val="tx1"/>
                </a:solidFill>
                <a:latin typeface="李旭科毛笔行书" panose="02010600030101010101" pitchFamily="2" charset="-122"/>
                <a:ea typeface="李旭科毛笔行书" panose="02010600030101010101" pitchFamily="2" charset="-122"/>
                <a:sym typeface="+mn-ea"/>
              </a:rPr>
              <a:t>仓库安全管理</a:t>
            </a:r>
            <a:endParaRPr lang="zh-CN" altLang="en-US" sz="4400" dirty="0">
              <a:solidFill>
                <a:schemeClr val="tx1"/>
              </a:solidFill>
              <a:latin typeface="李旭科毛笔行书" panose="02010600030101010101" pitchFamily="2" charset="-122"/>
              <a:ea typeface="李旭科毛笔行书" panose="02010600030101010101" pitchFamily="2" charset="-122"/>
              <a:sym typeface="+mn-ea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3"/>
            </p:custDataLst>
          </p:nvPr>
        </p:nvSpPr>
        <p:spPr>
          <a:xfrm>
            <a:off x="2603775" y="3693592"/>
            <a:ext cx="2364124" cy="47739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dist"/>
            <a:r>
              <a:rPr lang="zh-CN" altLang="en-US" sz="24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sz="24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400" b="1" dirty="0"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>
            <p:custDataLst>
              <p:tags r:id="rId4"/>
            </p:custDataLst>
          </p:nvPr>
        </p:nvSpPr>
        <p:spPr>
          <a:xfrm>
            <a:off x="2153892" y="4941198"/>
            <a:ext cx="899766" cy="899766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sz="18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5"/>
            </p:custDataLst>
          </p:nvPr>
        </p:nvSpPr>
        <p:spPr>
          <a:xfrm>
            <a:off x="3396683" y="4941811"/>
            <a:ext cx="899766" cy="899766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18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6"/>
            </p:custDataLst>
          </p:nvPr>
        </p:nvSpPr>
        <p:spPr>
          <a:xfrm>
            <a:off x="4639475" y="4941198"/>
            <a:ext cx="899766" cy="899766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sz="18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内容占位符 1048617"/>
          <p:cNvSpPr>
            <a:spLocks noGrp="1"/>
          </p:cNvSpPr>
          <p:nvPr>
            <p:ph idx="1"/>
          </p:nvPr>
        </p:nvSpPr>
        <p:spPr>
          <a:xfrm>
            <a:off x="1992312" y="981075"/>
            <a:ext cx="8229600" cy="45466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273050" indent="-2730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639445" indent="-24574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-24638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187450" indent="-2095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461770" indent="-2095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>
              <a:buNone/>
            </a:pPr>
            <a:r>
              <a:rPr lang="zh-CN" altLang="en-US" sz="2800" b="1">
                <a:latin typeface="宋体" panose="02010600030101010101" pitchFamily="2" charset="-122"/>
              </a:rPr>
              <a:t>（</a:t>
            </a:r>
            <a:r>
              <a:rPr lang="en-US" altLang="zh-CN" sz="2800" b="1">
                <a:latin typeface="宋体" panose="02010600030101010101" pitchFamily="2" charset="-122"/>
              </a:rPr>
              <a:t>3</a:t>
            </a:r>
            <a:r>
              <a:rPr lang="zh-CN" altLang="en-US" sz="2800" b="1">
                <a:latin typeface="宋体" panose="02010600030101010101" pitchFamily="2" charset="-122"/>
              </a:rPr>
              <a:t>）安全技术</a:t>
            </a:r>
            <a:endParaRPr lang="zh-CN" altLang="en-US" sz="2800" b="1">
              <a:latin typeface="宋体" panose="02010600030101010101" pitchFamily="2" charset="-122"/>
            </a:endParaRPr>
          </a:p>
          <a:p>
            <a:pPr lvl="0" eaLnBrk="1" latinLnBrk="1" hangingPunct="1">
              <a:buNone/>
            </a:pPr>
            <a:r>
              <a:rPr lang="zh-CN" altLang="en-US" sz="2800" b="1">
                <a:latin typeface="宋体" panose="02010600030101010101" pitchFamily="2" charset="-122"/>
              </a:rPr>
              <a:t>① 装卸搬运机械的作业安全：定期对职工进行安全技术教育；组织职工不断学习普及仓储作业技术知识；制定各项安全操作规程。</a:t>
            </a:r>
            <a:endParaRPr lang="zh-CN" altLang="en-US" sz="2800" b="1">
              <a:latin typeface="宋体" panose="02010600030101010101" pitchFamily="2" charset="-122"/>
            </a:endParaRPr>
          </a:p>
          <a:p>
            <a:pPr lvl="0" eaLnBrk="1" latinLnBrk="1" hangingPunct="1">
              <a:buNone/>
            </a:pPr>
            <a:r>
              <a:rPr lang="zh-CN" altLang="en-US" sz="2800" b="1">
                <a:latin typeface="宋体" panose="02010600030101010101" pitchFamily="2" charset="-122"/>
              </a:rPr>
              <a:t>② 仓库储备物资保管保养作业的安全：检查所用工具是否完好；作业人员应穿戴相应的防护服装；作业时要轻吊稳放，防止撞击和震动；工作结束后，及时洗手、洗脸、漱口或沐浴。</a:t>
            </a:r>
            <a:endParaRPr lang="zh-CN" altLang="en-US" sz="2800" b="1">
              <a:latin typeface="宋体" panose="02010600030101010101" pitchFamily="2" charset="-122"/>
            </a:endParaRPr>
          </a:p>
        </p:txBody>
      </p:sp>
      <p:pic>
        <p:nvPicPr>
          <p:cNvPr id="2097164" name="图片 2097163" descr="MC900338030[1]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8040687" y="4797425"/>
            <a:ext cx="1766887" cy="1538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内容占位符 1048618"/>
          <p:cNvSpPr>
            <a:spLocks noGrp="1"/>
          </p:cNvSpPr>
          <p:nvPr>
            <p:ph idx="1"/>
          </p:nvPr>
        </p:nvSpPr>
        <p:spPr>
          <a:xfrm>
            <a:off x="1992312" y="1268412"/>
            <a:ext cx="8229600" cy="49085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273050" indent="-2730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639445" indent="-24574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-24638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187450" indent="-2095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461770" indent="-2095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>
              <a:buNone/>
            </a:pPr>
            <a:r>
              <a:rPr lang="en-US" altLang="zh-CN" sz="2800" b="1"/>
              <a:t>③ </a:t>
            </a:r>
            <a:r>
              <a:rPr lang="zh-CN" altLang="en-US" sz="2800" b="1"/>
              <a:t>仓库电器设备的安全：有可熔保险器和自动开关；有良好的绝缘装置；高压线经过之处有安全措施和警告标志；电工操作严格遵守安全操作规程；高大建筑物和危险品库房，要有避雷装置。</a:t>
            </a:r>
            <a:endParaRPr lang="zh-CN" altLang="en-US" sz="2800" b="1"/>
          </a:p>
          <a:p>
            <a:pPr lvl="0" eaLnBrk="1" latinLnBrk="1" hangingPunct="1">
              <a:buNone/>
            </a:pPr>
            <a:r>
              <a:rPr lang="zh-CN" altLang="en-US" sz="2800" b="1"/>
              <a:t>④ 仓库建筑物和其他设施的安全：对于装有起重行车的大型库房、储备化工材料和危险物品的库房，都要经常检查维护，各种建筑物都得有防火安全设施。</a:t>
            </a:r>
            <a:endParaRPr lang="zh-CN" altLang="en-US" sz="2800" b="1"/>
          </a:p>
          <a:p>
            <a:pPr lvl="0" eaLnBrk="1" latinLnBrk="1" hangingPunct="1"/>
            <a:endParaRPr lang="en-US" altLang="zh-CN" sz="2800"/>
          </a:p>
        </p:txBody>
      </p:sp>
      <p:pic>
        <p:nvPicPr>
          <p:cNvPr id="2097165" name="图片 2097164" descr="u=3406348260,2105441946&amp;fm=15&amp;gp=0">
            <a:hlinkClick r:id="rId1"/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032625" y="4437062"/>
            <a:ext cx="2819400" cy="19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内容占位符 1048619"/>
          <p:cNvSpPr>
            <a:spLocks noGrp="1"/>
          </p:cNvSpPr>
          <p:nvPr>
            <p:ph idx="1"/>
          </p:nvPr>
        </p:nvSpPr>
        <p:spPr>
          <a:xfrm>
            <a:off x="1992312" y="836612"/>
            <a:ext cx="8229600" cy="55927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273050" indent="-2730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639445" indent="-24574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-24638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187450" indent="-2095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461770" indent="-2095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>
              <a:buNone/>
            </a:pPr>
            <a:r>
              <a:rPr lang="zh-CN" altLang="en-US" sz="2800" b="1">
                <a:latin typeface="宋体" panose="02010600030101010101" pitchFamily="2" charset="-122"/>
              </a:rPr>
              <a:t>（</a:t>
            </a:r>
            <a:r>
              <a:rPr lang="en-US" altLang="zh-CN" sz="2800" b="1">
                <a:latin typeface="宋体" panose="02010600030101010101" pitchFamily="2" charset="-122"/>
              </a:rPr>
              <a:t>4</a:t>
            </a:r>
            <a:r>
              <a:rPr lang="zh-CN" altLang="en-US" sz="2800" b="1">
                <a:latin typeface="宋体" panose="02010600030101010101" pitchFamily="2" charset="-122"/>
              </a:rPr>
              <a:t>）劳动保护制度</a:t>
            </a:r>
            <a:endParaRPr lang="zh-CN" altLang="en-US" sz="2800" b="1">
              <a:latin typeface="宋体" panose="02010600030101010101" pitchFamily="2" charset="-122"/>
            </a:endParaRPr>
          </a:p>
          <a:p>
            <a:pPr lvl="0" eaLnBrk="1" latinLnBrk="1" hangingPunct="1">
              <a:buNone/>
            </a:pPr>
            <a:r>
              <a:rPr lang="zh-CN" altLang="en-US" sz="2800" b="1">
                <a:latin typeface="宋体" panose="02010600030101010101" pitchFamily="2" charset="-122"/>
              </a:rPr>
              <a:t>① 要防止事故难免论的错误思想</a:t>
            </a:r>
            <a:endParaRPr lang="zh-CN" altLang="en-US" sz="2800" b="1">
              <a:latin typeface="宋体" panose="02010600030101010101" pitchFamily="2" charset="-122"/>
            </a:endParaRPr>
          </a:p>
          <a:p>
            <a:pPr lvl="0" eaLnBrk="1" latinLnBrk="1" hangingPunct="1">
              <a:buNone/>
            </a:pPr>
            <a:r>
              <a:rPr lang="zh-CN" altLang="en-US" sz="2800" b="1">
                <a:latin typeface="宋体" panose="02010600030101010101" pitchFamily="2" charset="-122"/>
              </a:rPr>
              <a:t>② 建立和健全劳动保护机构和规章制度</a:t>
            </a:r>
            <a:endParaRPr lang="zh-CN" altLang="en-US" sz="2800" b="1">
              <a:latin typeface="宋体" panose="02010600030101010101" pitchFamily="2" charset="-122"/>
            </a:endParaRPr>
          </a:p>
          <a:p>
            <a:pPr lvl="0" eaLnBrk="1" latinLnBrk="1" hangingPunct="1">
              <a:buNone/>
            </a:pPr>
            <a:r>
              <a:rPr lang="zh-CN" altLang="en-US" sz="2800" b="1">
                <a:latin typeface="宋体" panose="02010600030101010101" pitchFamily="2" charset="-122"/>
              </a:rPr>
              <a:t>③ 结合仓库业务和中心工作，开展劳动保护。</a:t>
            </a:r>
            <a:endParaRPr lang="zh-CN" altLang="en-US" sz="2800" b="1">
              <a:latin typeface="宋体" panose="02010600030101010101" pitchFamily="2" charset="-122"/>
            </a:endParaRPr>
          </a:p>
          <a:p>
            <a:pPr lvl="0" eaLnBrk="1" latinLnBrk="1" hangingPunct="1">
              <a:buNone/>
            </a:pPr>
            <a:r>
              <a:rPr lang="zh-CN" altLang="en-US" sz="2800" b="1">
                <a:latin typeface="宋体" panose="02010600030101010101" pitchFamily="2" charset="-122"/>
              </a:rPr>
              <a:t>④ 经常组织仓库职工开展问题活动，丰富职工精神生活，增强体质，改善居住条件等。</a:t>
            </a:r>
            <a:endParaRPr lang="zh-CN" altLang="en-US" sz="2800" b="1">
              <a:latin typeface="宋体" panose="02010600030101010101" pitchFamily="2" charset="-122"/>
            </a:endParaRPr>
          </a:p>
        </p:txBody>
      </p:sp>
      <p:pic>
        <p:nvPicPr>
          <p:cNvPr id="2097166" name="图片 2097165" descr="u=3109519657,397558952&amp;fm=0&amp;gp=0">
            <a:hlinkClick r:id="rId1"/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124200" y="3886200"/>
            <a:ext cx="2590800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67" name="图片 2097166" descr="u=3022019079,1177393703&amp;fm=0&amp;gp=0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6934200" y="3962400"/>
            <a:ext cx="2514600" cy="23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内容占位符 1048620"/>
          <p:cNvSpPr>
            <a:spLocks noGrp="1"/>
          </p:cNvSpPr>
          <p:nvPr>
            <p:ph idx="1"/>
          </p:nvPr>
        </p:nvSpPr>
        <p:spPr>
          <a:xfrm>
            <a:off x="1981200" y="533400"/>
            <a:ext cx="8229600" cy="55927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273050" indent="-2730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639445" indent="-24574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-24638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187450" indent="-2095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461770" indent="-2095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r>
              <a:rPr lang="en-US" altLang="zh-CN" sz="3200" b="1">
                <a:latin typeface="宋体" panose="02010600030101010101" pitchFamily="2" charset="-122"/>
              </a:rPr>
              <a:t>4</a:t>
            </a:r>
            <a:r>
              <a:rPr lang="zh-CN" altLang="en-US" sz="3200" b="1">
                <a:latin typeface="宋体" panose="02010600030101010101" pitchFamily="2" charset="-122"/>
              </a:rPr>
              <a:t>、库区安全管理</a:t>
            </a:r>
            <a:endParaRPr lang="zh-CN" altLang="en-US" sz="3200" b="1">
              <a:latin typeface="宋体" panose="02010600030101010101" pitchFamily="2" charset="-122"/>
            </a:endParaRPr>
          </a:p>
          <a:p>
            <a:pPr lvl="0" eaLnBrk="1" latinLnBrk="1" hangingPunct="1">
              <a:buNone/>
            </a:pPr>
            <a:r>
              <a:rPr lang="en-US" altLang="zh-CN" sz="2800" b="1">
                <a:latin typeface="宋体" panose="02010600030101010101" pitchFamily="2" charset="-122"/>
              </a:rPr>
              <a:t>（1</a:t>
            </a:r>
            <a:r>
              <a:rPr lang="zh-CN" altLang="en-US" sz="2800" b="1">
                <a:latin typeface="宋体" panose="02010600030101010101" pitchFamily="2" charset="-122"/>
              </a:rPr>
              <a:t>）库房的安全管理：检查库房结构情况，对于地面裂缝、地基沉降、结构损坏，以及周围山体滑坡、塌方等情况应及时维修和排除。</a:t>
            </a:r>
            <a:endParaRPr lang="zh-CN" altLang="en-US" sz="2800" b="1">
              <a:latin typeface="宋体" panose="02010600030101010101" pitchFamily="2" charset="-122"/>
            </a:endParaRPr>
          </a:p>
          <a:p>
            <a:pPr lvl="0" eaLnBrk="1" latinLnBrk="1" hangingPunct="1">
              <a:buNone/>
            </a:pPr>
            <a:r>
              <a:rPr lang="zh-CN" altLang="en-US" sz="2800" b="1">
                <a:latin typeface="宋体" panose="02010600030101010101" pitchFamily="2" charset="-122"/>
              </a:rPr>
              <a:t>（</a:t>
            </a:r>
            <a:r>
              <a:rPr lang="en-US" altLang="zh-CN" sz="2800" b="1">
                <a:latin typeface="宋体" panose="02010600030101010101" pitchFamily="2" charset="-122"/>
              </a:rPr>
              <a:t>2</a:t>
            </a:r>
            <a:r>
              <a:rPr lang="zh-CN" altLang="en-US" sz="2800" b="1">
                <a:latin typeface="宋体" panose="02010600030101010101" pitchFamily="2" charset="-122"/>
              </a:rPr>
              <a:t>）货物装卸与搬运中的安全管理：专人专机，建立岗位责任制，防止丢失和损坏，操作手应做到“会操作、会保养、会检查、会排除一般故障”。</a:t>
            </a:r>
            <a:endParaRPr lang="zh-CN" altLang="en-US" sz="2800" b="1">
              <a:latin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标题 1048621"/>
          <p:cNvSpPr>
            <a:spLocks noGrp="1"/>
          </p:cNvSpPr>
          <p:nvPr>
            <p:ph type="ctrTitle"/>
          </p:nvPr>
        </p:nvSpPr>
        <p:spPr>
          <a:xfrm>
            <a:off x="2279650" y="2205037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vert="horz" lIns="0" tIns="45720" rIns="0" bIns="0" anchor="b"/>
          <a:lstStyle>
            <a:lvl1pPr algn="l">
              <a:defRPr sz="5000"/>
            </a:lvl1pPr>
          </a:lstStyle>
          <a:p>
            <a:pPr lvl="0" algn="ctr"/>
            <a:r>
              <a:rPr lang="zh-CN" altLang="en-US" b="1"/>
              <a:t>第二部分</a:t>
            </a:r>
            <a:br/>
            <a:r>
              <a:rPr lang="zh-CN" altLang="en-US" sz="5400"/>
              <a:t>库区的消防管理</a:t>
            </a:r>
            <a:r>
              <a:rPr lang="zh-CN" altLang="en-US"/>
              <a:t> </a:t>
            </a:r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内容占位符 1048622"/>
          <p:cNvSpPr>
            <a:spLocks noGrp="1"/>
          </p:cNvSpPr>
          <p:nvPr>
            <p:ph idx="1"/>
          </p:nvPr>
        </p:nvSpPr>
        <p:spPr>
          <a:xfrm>
            <a:off x="1809750" y="1071562"/>
            <a:ext cx="8443912" cy="5429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273050" indent="-2730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639445" indent="-24574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-24638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187450" indent="-2095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461770" indent="-2095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>
              <a:buNone/>
            </a:pPr>
            <a:r>
              <a:rPr lang="zh-CN" altLang="en-US" sz="2800" b="1">
                <a:latin typeface="宋体" panose="02010600030101010101" pitchFamily="2" charset="-122"/>
              </a:rPr>
              <a:t>一、仓库火灾知识</a:t>
            </a:r>
            <a:endParaRPr lang="zh-CN" altLang="en-US" sz="2800" b="1">
              <a:latin typeface="宋体" panose="02010600030101010101" pitchFamily="2" charset="-122"/>
            </a:endParaRPr>
          </a:p>
          <a:p>
            <a:pPr lvl="0" eaLnBrk="1" latinLnBrk="1" hangingPunct="1"/>
            <a:r>
              <a:rPr lang="en-US" altLang="zh-CN" sz="2800" b="1">
                <a:latin typeface="宋体" panose="02010600030101010101" pitchFamily="2" charset="-122"/>
              </a:rPr>
              <a:t>1</a:t>
            </a:r>
            <a:r>
              <a:rPr lang="zh-CN" altLang="en-US" sz="2800" b="1">
                <a:latin typeface="宋体" panose="02010600030101010101" pitchFamily="2" charset="-122"/>
              </a:rPr>
              <a:t>、火灾的特点</a:t>
            </a:r>
            <a:endParaRPr lang="zh-CN" altLang="en-US" sz="2800" b="1">
              <a:latin typeface="宋体" panose="02010600030101010101" pitchFamily="2" charset="-122"/>
            </a:endParaRPr>
          </a:p>
          <a:p>
            <a:pPr lvl="0" eaLnBrk="1" latinLnBrk="1" hangingPunct="1">
              <a:buFont typeface="Wingdings" panose="05000000000000000000" pitchFamily="2" charset="2"/>
              <a:buNone/>
            </a:pPr>
            <a:r>
              <a:rPr lang="en-US" altLang="zh-CN" sz="2800" b="1">
                <a:latin typeface="宋体" panose="02010600030101010101" pitchFamily="2" charset="-122"/>
              </a:rPr>
              <a:t>(1</a:t>
            </a:r>
            <a:r>
              <a:rPr lang="zh-CN" altLang="en-US" sz="2800" b="1">
                <a:latin typeface="宋体" panose="02010600030101010101" pitchFamily="2" charset="-122"/>
              </a:rPr>
              <a:t>）燃烧猛烈，温度高</a:t>
            </a:r>
            <a:endParaRPr lang="zh-CN" altLang="en-US" sz="2800" b="1">
              <a:latin typeface="宋体" panose="02010600030101010101" pitchFamily="2" charset="-122"/>
            </a:endParaRPr>
          </a:p>
          <a:p>
            <a:pPr lvl="0" eaLnBrk="1" latinLnBrk="1" hangingPunct="1">
              <a:buFont typeface="Wingdings" panose="05000000000000000000" pitchFamily="2" charset="2"/>
              <a:buNone/>
            </a:pPr>
            <a:r>
              <a:rPr lang="en-US" altLang="zh-CN" sz="2800" b="1">
                <a:latin typeface="宋体" panose="02010600030101010101" pitchFamily="2" charset="-122"/>
              </a:rPr>
              <a:t>(2)</a:t>
            </a:r>
            <a:r>
              <a:rPr lang="zh-CN" altLang="en-US" sz="2800" b="1">
                <a:latin typeface="宋体" panose="02010600030101010101" pitchFamily="2" charset="-122"/>
              </a:rPr>
              <a:t>烟雾大</a:t>
            </a:r>
            <a:endParaRPr lang="zh-CN" altLang="en-US" sz="2800" b="1">
              <a:latin typeface="宋体" panose="02010600030101010101" pitchFamily="2" charset="-122"/>
            </a:endParaRPr>
          </a:p>
          <a:p>
            <a:pPr lvl="0" eaLnBrk="1" latinLnBrk="1" hangingPunct="1">
              <a:buFont typeface="Wingdings" panose="05000000000000000000" pitchFamily="2" charset="2"/>
              <a:buNone/>
            </a:pPr>
            <a:r>
              <a:rPr lang="en-US" altLang="zh-CN" sz="2800" b="1">
                <a:latin typeface="宋体" panose="02010600030101010101" pitchFamily="2" charset="-122"/>
              </a:rPr>
              <a:t>(3)</a:t>
            </a:r>
            <a:r>
              <a:rPr lang="zh-CN" altLang="en-US" sz="2800" b="1">
                <a:latin typeface="宋体" panose="02010600030101010101" pitchFamily="2" charset="-122"/>
              </a:rPr>
              <a:t>通道容易阻塞</a:t>
            </a:r>
            <a:endParaRPr lang="zh-CN" altLang="en-US" sz="2800" b="1">
              <a:latin typeface="宋体" panose="02010600030101010101" pitchFamily="2" charset="-122"/>
            </a:endParaRPr>
          </a:p>
          <a:p>
            <a:pPr lvl="0" eaLnBrk="1" latinLnBrk="1" hangingPunct="1"/>
            <a:r>
              <a:rPr lang="en-US" altLang="zh-CN" sz="2800" b="1">
                <a:latin typeface="宋体" panose="02010600030101010101" pitchFamily="2" charset="-122"/>
              </a:rPr>
              <a:t>2</a:t>
            </a:r>
            <a:r>
              <a:rPr lang="zh-CN" altLang="en-US" sz="2800" b="1">
                <a:latin typeface="宋体" panose="02010600030101010101" pitchFamily="2" charset="-122"/>
              </a:rPr>
              <a:t>、燃烧的基本的原理</a:t>
            </a:r>
            <a:endParaRPr lang="zh-CN" altLang="en-US" sz="2800" b="1">
              <a:latin typeface="宋体" panose="02010600030101010101" pitchFamily="2" charset="-122"/>
            </a:endParaRPr>
          </a:p>
          <a:p>
            <a:pPr lvl="0" eaLnBrk="1" latinLnBrk="1" hangingPunct="1">
              <a:buNone/>
            </a:pPr>
            <a:r>
              <a:rPr lang="zh-CN" altLang="en-US" sz="2800" b="1">
                <a:latin typeface="宋体" panose="02010600030101010101" pitchFamily="2" charset="-122"/>
              </a:rPr>
              <a:t>  燃烧的概念：凡有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热和光</a:t>
            </a:r>
            <a:r>
              <a:rPr lang="zh-CN" altLang="en-US" sz="2800" b="1">
                <a:latin typeface="宋体" panose="02010600030101010101" pitchFamily="2" charset="-122"/>
              </a:rPr>
              <a:t>一起放出的氧化反应，为燃烧。燃烧是空气中的氧和可燃物质的一种强烈的化学反应，也就是可燃物的激烈氧化。在这种化学反应中，通常要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发出光和火焰，并放出大量的热</a:t>
            </a:r>
            <a:r>
              <a:rPr lang="zh-CN" altLang="en-US" sz="2800" b="1">
                <a:latin typeface="宋体" panose="02010600030101010101" pitchFamily="2" charset="-122"/>
              </a:rPr>
              <a:t>。</a:t>
            </a:r>
            <a:endParaRPr lang="zh-CN" altLang="en-US" sz="2800" b="1">
              <a:latin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内容占位符 1048623"/>
          <p:cNvSpPr>
            <a:spLocks noGrp="1"/>
          </p:cNvSpPr>
          <p:nvPr>
            <p:ph idx="1"/>
          </p:nvPr>
        </p:nvSpPr>
        <p:spPr>
          <a:xfrm>
            <a:off x="1981200" y="533400"/>
            <a:ext cx="8229600" cy="55927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273050" indent="-2730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639445" indent="-24574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-24638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187450" indent="-2095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461770" indent="-2095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>
              <a:buNone/>
            </a:pPr>
            <a:r>
              <a:rPr lang="zh-CN" altLang="en-US" sz="2800" b="1"/>
              <a:t>    </a:t>
            </a:r>
            <a:r>
              <a:rPr lang="zh-CN" altLang="en-US" sz="2800" b="1">
                <a:solidFill>
                  <a:srgbClr val="EF340F"/>
                </a:solidFill>
              </a:rPr>
              <a:t>燃烧的三要素</a:t>
            </a:r>
            <a:endParaRPr lang="zh-CN" altLang="en-US" sz="2800" b="1">
              <a:solidFill>
                <a:srgbClr val="EF340F"/>
              </a:solidFill>
            </a:endParaRPr>
          </a:p>
          <a:p>
            <a:pPr lvl="0" eaLnBrk="1" latinLnBrk="1" hangingPunct="1"/>
            <a:r>
              <a:rPr lang="zh-CN" altLang="en-US" sz="2800" b="1"/>
              <a:t>可燃物：指在常温下能燃烧的物质</a:t>
            </a:r>
            <a:endParaRPr lang="zh-CN" altLang="en-US" sz="2800" b="1"/>
          </a:p>
          <a:p>
            <a:pPr lvl="0" eaLnBrk="1" latinLnBrk="1" hangingPunct="1"/>
            <a:r>
              <a:rPr lang="zh-CN" altLang="en-US" sz="2800" b="1"/>
              <a:t>助燃物：指支持燃烧的物质，包括空气中的氧气、释放氧离子的氧化剂。</a:t>
            </a:r>
            <a:endParaRPr lang="zh-CN" altLang="en-US" sz="2800" b="1"/>
          </a:p>
          <a:p>
            <a:pPr lvl="0" eaLnBrk="1" latinLnBrk="1" hangingPunct="1"/>
            <a:r>
              <a:rPr lang="zh-CN" altLang="en-US" sz="2800" b="1"/>
              <a:t>着火源：物质燃烧的热能源，无论是明火源还是其他火源实质上就是引起易燃物然扫的热能，该热能引起易燃物资的气化，形成易燃气体，易燃气体在火源的高温中燃烧。</a:t>
            </a:r>
            <a:endParaRPr lang="zh-CN" altLang="en-US" sz="2800" b="1"/>
          </a:p>
        </p:txBody>
      </p:sp>
      <p:pic>
        <p:nvPicPr>
          <p:cNvPr id="2097168" name="图片 2097167" descr="u=1507833086,2849709825&amp;fm=0&amp;gp=48">
            <a:hlinkClick r:id="rId1"/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324600" y="4419600"/>
            <a:ext cx="28956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69" name="图片 2097168" descr="u=3013883057,1741437666&amp;fm=0&amp;gp=26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2667000" y="4419600"/>
            <a:ext cx="3048000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内容占位符 1048624"/>
          <p:cNvSpPr>
            <a:spLocks noGrp="1"/>
          </p:cNvSpPr>
          <p:nvPr>
            <p:ph idx="1"/>
          </p:nvPr>
        </p:nvSpPr>
        <p:spPr>
          <a:xfrm>
            <a:off x="1981200" y="457200"/>
            <a:ext cx="8229600" cy="59436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273050" indent="-2730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639445" indent="-24574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-24638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187450" indent="-2095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461770" indent="-2095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>
              <a:lnSpc>
                <a:spcPct val="90000"/>
              </a:lnSpc>
            </a:pPr>
            <a:r>
              <a:rPr lang="en-US" altLang="zh-CN" sz="2800" b="1"/>
              <a:t>3</a:t>
            </a:r>
            <a:r>
              <a:rPr lang="zh-CN" altLang="en-US" sz="2800" b="1"/>
              <a:t>、仓库火灾的着热火源</a:t>
            </a:r>
            <a:endParaRPr lang="zh-CN" altLang="en-US" sz="2800" b="1"/>
          </a:p>
          <a:p>
            <a:pPr lvl="0" eaLnBrk="1" latinLnBrk="1" hangingPunct="1">
              <a:lnSpc>
                <a:spcPct val="90000"/>
              </a:lnSpc>
              <a:buNone/>
            </a:pPr>
            <a:r>
              <a:rPr lang="zh-CN" altLang="en-US" sz="2800" b="1"/>
              <a:t>（</a:t>
            </a:r>
            <a:r>
              <a:rPr lang="en-US" altLang="zh-CN" sz="2800" b="1"/>
              <a:t>1</a:t>
            </a:r>
            <a:r>
              <a:rPr lang="zh-CN" altLang="en-US" sz="2800" b="1"/>
              <a:t>）明火与明火星</a:t>
            </a:r>
            <a:endParaRPr lang="zh-CN" altLang="en-US" sz="2800" b="1"/>
          </a:p>
          <a:p>
            <a:pPr lvl="0" eaLnBrk="1" latinLnBrk="1" hangingPunct="1">
              <a:lnSpc>
                <a:spcPct val="90000"/>
              </a:lnSpc>
              <a:buNone/>
            </a:pPr>
            <a:r>
              <a:rPr lang="zh-CN" altLang="en-US" sz="2800" b="1"/>
              <a:t>（</a:t>
            </a:r>
            <a:r>
              <a:rPr lang="en-US" altLang="zh-CN" sz="2800" b="1"/>
              <a:t>2</a:t>
            </a:r>
            <a:r>
              <a:rPr lang="zh-CN" altLang="en-US" sz="2800" b="1"/>
              <a:t>）电火：电线短路、用电超负荷、漏电引起的电路电火花，电器设备的电火花、电器设备升温引起的燃烧。</a:t>
            </a:r>
            <a:endParaRPr lang="zh-CN" altLang="en-US" sz="2800" b="1"/>
          </a:p>
          <a:p>
            <a:pPr lvl="0" eaLnBrk="1" latinLnBrk="1" hangingPunct="1">
              <a:lnSpc>
                <a:spcPct val="90000"/>
              </a:lnSpc>
              <a:buNone/>
            </a:pPr>
            <a:r>
              <a:rPr lang="zh-CN" altLang="en-US" sz="2800" b="1"/>
              <a:t>（</a:t>
            </a:r>
            <a:r>
              <a:rPr lang="en-US" altLang="zh-CN" sz="2800" b="1"/>
              <a:t>3</a:t>
            </a:r>
            <a:r>
              <a:rPr lang="zh-CN" altLang="en-US" sz="2800" b="1"/>
              <a:t>）化学火和爆炸性火灾</a:t>
            </a:r>
            <a:endParaRPr lang="zh-CN" altLang="en-US" sz="2800" b="1"/>
          </a:p>
          <a:p>
            <a:pPr lvl="0" eaLnBrk="1" latinLnBrk="1" hangingPunct="1">
              <a:lnSpc>
                <a:spcPct val="90000"/>
              </a:lnSpc>
              <a:buNone/>
            </a:pPr>
            <a:r>
              <a:rPr lang="zh-CN" altLang="en-US" sz="2800" b="1"/>
              <a:t>（</a:t>
            </a:r>
            <a:r>
              <a:rPr lang="en-US" altLang="zh-CN" sz="2800" b="1"/>
              <a:t>4</a:t>
            </a:r>
            <a:r>
              <a:rPr lang="zh-CN" altLang="en-US" sz="2800" b="1"/>
              <a:t>）自燃</a:t>
            </a:r>
            <a:endParaRPr lang="zh-CN" altLang="en-US" sz="2800" b="1"/>
          </a:p>
          <a:p>
            <a:pPr lvl="0" eaLnBrk="1" latinLnBrk="1" hangingPunct="1">
              <a:lnSpc>
                <a:spcPct val="90000"/>
              </a:lnSpc>
              <a:buNone/>
            </a:pPr>
            <a:r>
              <a:rPr lang="zh-CN" altLang="en-US" sz="2800" b="1"/>
              <a:t>（</a:t>
            </a:r>
            <a:r>
              <a:rPr lang="en-US" altLang="zh-CN" sz="2800" b="1"/>
              <a:t>5</a:t>
            </a:r>
            <a:r>
              <a:rPr lang="zh-CN" altLang="en-US" sz="2800" b="1"/>
              <a:t>）雷电和静电</a:t>
            </a:r>
            <a:endParaRPr lang="zh-CN" altLang="en-US" sz="2800" b="1"/>
          </a:p>
          <a:p>
            <a:pPr lvl="0" eaLnBrk="1" latinLnBrk="1" hangingPunct="1">
              <a:lnSpc>
                <a:spcPct val="90000"/>
              </a:lnSpc>
              <a:buNone/>
            </a:pPr>
            <a:r>
              <a:rPr lang="zh-CN" altLang="en-US" sz="2800" b="1"/>
              <a:t>（</a:t>
            </a:r>
            <a:r>
              <a:rPr lang="en-US" altLang="zh-CN" sz="2800" b="1"/>
              <a:t>6</a:t>
            </a:r>
            <a:r>
              <a:rPr lang="zh-CN" altLang="en-US" sz="2800" b="1"/>
              <a:t>）聚光</a:t>
            </a:r>
            <a:endParaRPr lang="zh-CN" altLang="en-US" sz="2800" b="1"/>
          </a:p>
          <a:p>
            <a:pPr lvl="0" eaLnBrk="1" latinLnBrk="1" hangingPunct="1">
              <a:lnSpc>
                <a:spcPct val="90000"/>
              </a:lnSpc>
              <a:buNone/>
            </a:pPr>
            <a:r>
              <a:rPr lang="zh-CN" altLang="en-US" sz="2800" b="1"/>
              <a:t>（</a:t>
            </a:r>
            <a:r>
              <a:rPr lang="en-US" altLang="zh-CN" sz="2800" b="1"/>
              <a:t>7</a:t>
            </a:r>
            <a:r>
              <a:rPr lang="zh-CN" altLang="en-US" sz="2800" b="1"/>
              <a:t>）撞击和摩擦</a:t>
            </a:r>
            <a:endParaRPr lang="zh-CN" altLang="en-US" sz="2800" b="1"/>
          </a:p>
          <a:p>
            <a:pPr lvl="0" eaLnBrk="1" latinLnBrk="1" hangingPunct="1">
              <a:lnSpc>
                <a:spcPct val="90000"/>
              </a:lnSpc>
              <a:buNone/>
            </a:pPr>
            <a:r>
              <a:rPr lang="zh-CN" altLang="en-US" sz="2800" b="1"/>
              <a:t>（</a:t>
            </a:r>
            <a:r>
              <a:rPr lang="en-US" altLang="zh-CN" sz="2800" b="1"/>
              <a:t>8</a:t>
            </a:r>
            <a:r>
              <a:rPr lang="zh-CN" altLang="en-US" sz="2800" b="1"/>
              <a:t>）人为破坏纵火</a:t>
            </a:r>
            <a:endParaRPr lang="zh-CN" altLang="en-US" sz="2800" b="1"/>
          </a:p>
        </p:txBody>
      </p:sp>
      <p:pic>
        <p:nvPicPr>
          <p:cNvPr id="2097170" name="图片 2097169" descr="u=2960673040,2344258010&amp;fm=0&amp;gp=48">
            <a:hlinkClick r:id="rId1"/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104062" y="3352800"/>
            <a:ext cx="2497137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内容占位符 1048625"/>
          <p:cNvSpPr>
            <a:spLocks noGrp="1"/>
          </p:cNvSpPr>
          <p:nvPr>
            <p:ph idx="1"/>
          </p:nvPr>
        </p:nvSpPr>
        <p:spPr>
          <a:xfrm>
            <a:off x="1981200" y="685800"/>
            <a:ext cx="8229600" cy="54403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273050" indent="-2730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639445" indent="-24574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-24638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187450" indent="-2095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461770" indent="-2095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r>
              <a:rPr lang="en-US" altLang="zh-CN" sz="2800" b="1"/>
              <a:t>4</a:t>
            </a:r>
            <a:r>
              <a:rPr lang="zh-CN" altLang="en-US" sz="2800" b="1"/>
              <a:t>、仓库火灾的种类</a:t>
            </a:r>
            <a:endParaRPr lang="zh-CN" altLang="en-US" sz="2800" b="1"/>
          </a:p>
          <a:p>
            <a:pPr lvl="0" eaLnBrk="1" latinLnBrk="1" hangingPunct="1">
              <a:buNone/>
            </a:pPr>
            <a:r>
              <a:rPr lang="zh-CN" altLang="en-US" sz="2800" b="1"/>
              <a:t> 普通火</a:t>
            </a:r>
            <a:endParaRPr lang="zh-CN" altLang="en-US" sz="2800" b="1"/>
          </a:p>
          <a:p>
            <a:pPr lvl="0" eaLnBrk="1" latinLnBrk="1" hangingPunct="1">
              <a:buNone/>
            </a:pPr>
            <a:r>
              <a:rPr lang="zh-CN" altLang="en-US" sz="2800" b="1"/>
              <a:t> 油类火</a:t>
            </a:r>
            <a:endParaRPr lang="zh-CN" altLang="en-US" sz="2800" b="1"/>
          </a:p>
          <a:p>
            <a:pPr lvl="0" eaLnBrk="1" latinLnBrk="1" hangingPunct="1">
              <a:buNone/>
            </a:pPr>
            <a:r>
              <a:rPr lang="zh-CN" altLang="en-US" sz="2800" b="1"/>
              <a:t> 电气火</a:t>
            </a:r>
            <a:endParaRPr lang="zh-CN" altLang="en-US" sz="2800" b="1"/>
          </a:p>
          <a:p>
            <a:pPr lvl="0" eaLnBrk="1" latinLnBrk="1" hangingPunct="1">
              <a:buNone/>
            </a:pPr>
            <a:r>
              <a:rPr lang="zh-CN" altLang="en-US" sz="2800" b="1"/>
              <a:t> 爆炸性火灾</a:t>
            </a:r>
            <a:endParaRPr lang="zh-CN" altLang="en-US" sz="2800" b="1"/>
          </a:p>
          <a:p>
            <a:pPr lvl="0" eaLnBrk="1" latinLnBrk="1" hangingPunct="1"/>
            <a:endParaRPr lang="en-US" altLang="zh-CN" sz="2800"/>
          </a:p>
        </p:txBody>
      </p:sp>
      <p:pic>
        <p:nvPicPr>
          <p:cNvPr id="2097171" name="图片 2097170" descr="火灾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2514600" y="3429000"/>
            <a:ext cx="327660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72" name="图片 2097171" descr="火灾２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456362" y="3284537"/>
            <a:ext cx="33528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内容占位符 1048626"/>
          <p:cNvSpPr>
            <a:spLocks noGrp="1"/>
          </p:cNvSpPr>
          <p:nvPr>
            <p:ph idx="1"/>
          </p:nvPr>
        </p:nvSpPr>
        <p:spPr>
          <a:xfrm>
            <a:off x="1981200" y="609600"/>
            <a:ext cx="8229600" cy="55165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273050" indent="-2730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639445" indent="-24574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-24638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187450" indent="-2095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461770" indent="-2095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r>
              <a:rPr lang="zh-CN" altLang="en-US" sz="2800" b="1"/>
              <a:t>二、防火与灭火</a:t>
            </a:r>
            <a:endParaRPr lang="zh-CN" altLang="en-US" sz="2800" b="1"/>
          </a:p>
          <a:p>
            <a:pPr lvl="0" eaLnBrk="1" latinLnBrk="1" hangingPunct="1"/>
            <a:r>
              <a:rPr lang="en-US" altLang="zh-CN" sz="2800" b="1"/>
              <a:t>1</a:t>
            </a:r>
            <a:r>
              <a:rPr lang="zh-CN" altLang="en-US" sz="2800" b="1"/>
              <a:t>、防火方法</a:t>
            </a:r>
            <a:endParaRPr lang="zh-CN" altLang="en-US" sz="2800" b="1"/>
          </a:p>
          <a:p>
            <a:pPr lvl="0" eaLnBrk="1" latinLnBrk="1" hangingPunct="1">
              <a:buNone/>
            </a:pPr>
            <a:r>
              <a:rPr lang="zh-CN" altLang="en-US" sz="2800" b="1"/>
              <a:t>① 控制可燃物</a:t>
            </a:r>
            <a:endParaRPr lang="zh-CN" altLang="en-US" sz="2800" b="1"/>
          </a:p>
          <a:p>
            <a:pPr lvl="0" eaLnBrk="1" latinLnBrk="1" hangingPunct="1">
              <a:buNone/>
            </a:pPr>
            <a:r>
              <a:rPr lang="zh-CN" altLang="en-US" sz="2800" b="1"/>
              <a:t>② 隔绝助燃物</a:t>
            </a:r>
            <a:endParaRPr lang="zh-CN" altLang="en-US" sz="2800" b="1"/>
          </a:p>
          <a:p>
            <a:pPr lvl="0" eaLnBrk="1" latinLnBrk="1" hangingPunct="1">
              <a:buNone/>
            </a:pPr>
            <a:r>
              <a:rPr lang="zh-CN" altLang="en-US" sz="2800" b="1"/>
              <a:t>③ 消除着火源：使着火源不在仓库内出现</a:t>
            </a:r>
            <a:endParaRPr lang="zh-CN" altLang="en-US" sz="2800" b="1"/>
          </a:p>
          <a:p>
            <a:pPr lvl="0" eaLnBrk="1" latinLnBrk="1" hangingPunct="1">
              <a:buNone/>
            </a:pPr>
            <a:r>
              <a:rPr lang="zh-CN" altLang="en-US" sz="2800" b="1"/>
              <a:t>④ 严格执行仓库作业操作规范</a:t>
            </a:r>
            <a:endParaRPr lang="zh-CN" altLang="en-US" sz="2800" b="1"/>
          </a:p>
          <a:p>
            <a:pPr lvl="0" eaLnBrk="1" latinLnBrk="1" hangingPunct="1">
              <a:buNone/>
            </a:pPr>
            <a:r>
              <a:rPr lang="zh-CN" altLang="en-US" sz="2800" b="1"/>
              <a:t>⑤ 建立健全必要的规章制度</a:t>
            </a:r>
            <a:endParaRPr lang="zh-CN" altLang="en-US" sz="2800" b="1"/>
          </a:p>
        </p:txBody>
      </p:sp>
      <p:pic>
        <p:nvPicPr>
          <p:cNvPr id="2097173" name="图片 2097172" descr="防火门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543800" y="3962400"/>
            <a:ext cx="2171700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74" name="图片 2097173" descr="u=4293180368,2808121987&amp;fm=0&amp;gp=24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667000" y="4343400"/>
            <a:ext cx="3124200" cy="21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5197" y="1143595"/>
            <a:ext cx="7419948" cy="24149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572397" y="4343162"/>
            <a:ext cx="6863198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20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80952" y="3962261"/>
            <a:ext cx="3762665" cy="2507851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133503" y="1143595"/>
            <a:ext cx="3744890" cy="2496170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120937" y="189439"/>
            <a:ext cx="6813681" cy="59674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内容占位符 1048627"/>
          <p:cNvSpPr>
            <a:spLocks noGrp="1"/>
          </p:cNvSpPr>
          <p:nvPr>
            <p:ph idx="1"/>
          </p:nvPr>
        </p:nvSpPr>
        <p:spPr>
          <a:xfrm>
            <a:off x="1981200" y="457200"/>
            <a:ext cx="8229600" cy="5668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273050" indent="-2730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639445" indent="-24574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-24638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187450" indent="-2095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461770" indent="-2095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r>
              <a:rPr lang="en-US" altLang="zh-CN" sz="2800" b="1">
                <a:latin typeface="宋体" panose="02010600030101010101" pitchFamily="2" charset="-122"/>
              </a:rPr>
              <a:t>2</a:t>
            </a:r>
            <a:r>
              <a:rPr lang="zh-CN" altLang="en-US" sz="2800" b="1">
                <a:latin typeface="宋体" panose="02010600030101010101" pitchFamily="2" charset="-122"/>
              </a:rPr>
              <a:t>、灭火方法</a:t>
            </a:r>
            <a:endParaRPr lang="zh-CN" altLang="en-US" sz="2800" b="1">
              <a:latin typeface="宋体" panose="02010600030101010101" pitchFamily="2" charset="-122"/>
            </a:endParaRPr>
          </a:p>
          <a:p>
            <a:pPr lvl="0" eaLnBrk="1" latinLnBrk="1" hangingPunct="1">
              <a:buNone/>
            </a:pPr>
            <a:r>
              <a:rPr lang="zh-CN" altLang="en-US" sz="2800" b="1">
                <a:latin typeface="宋体" panose="02010600030101010101" pitchFamily="2" charset="-122"/>
              </a:rPr>
              <a:t>① 冷却法：将燃烧物的温度降低到燃点以下，使之不能汽化，从而阻止燃烧。这是扑救火灾最常用的方法。</a:t>
            </a:r>
            <a:endParaRPr lang="zh-CN" altLang="en-US" sz="2800" b="1">
              <a:latin typeface="宋体" panose="02010600030101010101" pitchFamily="2" charset="-122"/>
            </a:endParaRPr>
          </a:p>
          <a:p>
            <a:pPr lvl="0" eaLnBrk="1" latinLnBrk="1" hangingPunct="1">
              <a:buNone/>
            </a:pPr>
            <a:r>
              <a:rPr lang="zh-CN" altLang="en-US" sz="2800" b="1">
                <a:latin typeface="宋体" panose="02010600030101010101" pitchFamily="2" charset="-122"/>
              </a:rPr>
              <a:t>② 窒息法：使火附近的氧气含量减少，使燃烧不能继续。分为封闭窒息法、充注不燃气体窒息法、不燃物遮盖窒息法</a:t>
            </a:r>
            <a:endParaRPr lang="zh-CN" altLang="en-US" sz="2800" b="1">
              <a:latin typeface="宋体" panose="02010600030101010101" pitchFamily="2" charset="-122"/>
            </a:endParaRPr>
          </a:p>
          <a:p>
            <a:pPr lvl="0" eaLnBrk="1" latinLnBrk="1" hangingPunct="1">
              <a:buNone/>
            </a:pPr>
            <a:r>
              <a:rPr lang="zh-CN" altLang="en-US" sz="2800" b="1">
                <a:latin typeface="宋体" panose="02010600030101010101" pitchFamily="2" charset="-122"/>
              </a:rPr>
              <a:t>③ 隔绝法：将可燃物减少、隔绝的方法。</a:t>
            </a:r>
            <a:endParaRPr lang="zh-CN" altLang="en-US" sz="2800" b="1">
              <a:latin typeface="宋体" panose="02010600030101010101" pitchFamily="2" charset="-122"/>
            </a:endParaRPr>
          </a:p>
          <a:p>
            <a:pPr lvl="0" eaLnBrk="1" latinLnBrk="1" hangingPunct="1">
              <a:buNone/>
            </a:pPr>
            <a:r>
              <a:rPr lang="zh-CN" altLang="en-US" sz="2800" b="1">
                <a:latin typeface="宋体" panose="02010600030101010101" pitchFamily="2" charset="-122"/>
              </a:rPr>
              <a:t>④ 化学抑制法：通过多种化学物质在燃烧物上的化学反应，产生降温、绝氧等效果消除燃烧。</a:t>
            </a:r>
            <a:endParaRPr lang="zh-CN" altLang="en-US" sz="2800" b="1">
              <a:latin typeface="宋体" panose="02010600030101010101" pitchFamily="2" charset="-122"/>
            </a:endParaRPr>
          </a:p>
          <a:p>
            <a:pPr lvl="0" eaLnBrk="1" latinLnBrk="1" hangingPunct="1">
              <a:buNone/>
            </a:pPr>
            <a:r>
              <a:rPr lang="zh-CN" altLang="en-US" sz="2800" b="1">
                <a:latin typeface="宋体" panose="02010600030101010101" pitchFamily="2" charset="-122"/>
              </a:rPr>
              <a:t>⑤ 综合灭火法：采取各种能够采取的灭火方式共同进行。</a:t>
            </a:r>
            <a:endParaRPr lang="zh-CN" altLang="en-US" sz="2800" b="1">
              <a:latin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内容占位符 1048628"/>
          <p:cNvSpPr>
            <a:spLocks noGrp="1"/>
          </p:cNvSpPr>
          <p:nvPr>
            <p:ph idx="1"/>
          </p:nvPr>
        </p:nvSpPr>
        <p:spPr>
          <a:xfrm>
            <a:off x="1981200" y="457200"/>
            <a:ext cx="8229600" cy="5668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273050" indent="-2730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639445" indent="-24574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-24638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187450" indent="-2095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461770" indent="-2095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r>
              <a:rPr lang="en-US" altLang="zh-CN" sz="2800" b="1">
                <a:latin typeface="宋体" panose="02010600030101010101" pitchFamily="2" charset="-122"/>
              </a:rPr>
              <a:t>3</a:t>
            </a:r>
            <a:r>
              <a:rPr lang="zh-CN" altLang="en-US" sz="2800" b="1">
                <a:latin typeface="宋体" panose="02010600030101010101" pitchFamily="2" charset="-122"/>
              </a:rPr>
              <a:t>、消防设施和灭火器</a:t>
            </a:r>
            <a:endParaRPr lang="zh-CN" altLang="en-US" sz="2800" b="1">
              <a:latin typeface="宋体" panose="02010600030101010101" pitchFamily="2" charset="-122"/>
            </a:endParaRPr>
          </a:p>
          <a:p>
            <a:pPr lvl="0" eaLnBrk="1" latinLnBrk="1" hangingPunct="1">
              <a:buNone/>
            </a:pPr>
            <a:r>
              <a:rPr lang="zh-CN" altLang="en-US" sz="2800" b="1">
                <a:latin typeface="宋体" panose="02010600030101010101" pitchFamily="2" charset="-122"/>
              </a:rPr>
              <a:t>① 仓库建筑的防火规范：防雷装置接地电阻不大于</a:t>
            </a:r>
            <a:r>
              <a:rPr lang="en-US" altLang="zh-CN" sz="2800" b="1">
                <a:latin typeface="宋体" panose="02010600030101010101" pitchFamily="2" charset="-122"/>
              </a:rPr>
              <a:t>10</a:t>
            </a:r>
            <a:r>
              <a:rPr lang="zh-CN" altLang="en-US" sz="2800" b="1">
                <a:latin typeface="宋体" panose="02010600030101010101" pitchFamily="2" charset="-122"/>
              </a:rPr>
              <a:t>欧姆；接闪器圆钢直径不小于</a:t>
            </a:r>
            <a:r>
              <a:rPr lang="en-US" altLang="zh-CN" sz="2800" b="1">
                <a:latin typeface="宋体" panose="02010600030101010101" pitchFamily="2" charset="-122"/>
              </a:rPr>
              <a:t>8mm</a:t>
            </a:r>
            <a:r>
              <a:rPr lang="zh-CN" altLang="en-US" sz="2800" b="1">
                <a:latin typeface="宋体" panose="02010600030101010101" pitchFamily="2" charset="-122"/>
              </a:rPr>
              <a:t>；扁钢、角钢厚度不小于</a:t>
            </a:r>
            <a:r>
              <a:rPr lang="en-US" altLang="zh-CN" sz="2800" b="1">
                <a:latin typeface="宋体" panose="02010600030101010101" pitchFamily="2" charset="-122"/>
              </a:rPr>
              <a:t>4mm</a:t>
            </a:r>
            <a:r>
              <a:rPr lang="zh-CN" altLang="en-US" sz="2800" b="1">
                <a:latin typeface="宋体" panose="02010600030101010101" pitchFamily="2" charset="-122"/>
              </a:rPr>
              <a:t>；仓库内的消防通道不小于</a:t>
            </a:r>
            <a:r>
              <a:rPr lang="en-US" altLang="zh-CN" sz="2800" b="1">
                <a:latin typeface="宋体" panose="02010600030101010101" pitchFamily="2" charset="-122"/>
              </a:rPr>
              <a:t>4m</a:t>
            </a:r>
            <a:r>
              <a:rPr lang="zh-CN" altLang="en-US" sz="2800" b="1">
                <a:latin typeface="宋体" panose="02010600030101010101" pitchFamily="2" charset="-122"/>
              </a:rPr>
              <a:t>。</a:t>
            </a:r>
            <a:endParaRPr lang="zh-CN" altLang="en-US" sz="2800" b="1">
              <a:latin typeface="宋体" panose="02010600030101010101" pitchFamily="2" charset="-122"/>
            </a:endParaRPr>
          </a:p>
          <a:p>
            <a:pPr lvl="0" eaLnBrk="1" latinLnBrk="1" hangingPunct="1">
              <a:buNone/>
            </a:pPr>
            <a:r>
              <a:rPr lang="zh-CN" altLang="en-US" sz="2800" b="1">
                <a:latin typeface="宋体" panose="02010600030101010101" pitchFamily="2" charset="-122"/>
              </a:rPr>
              <a:t>② 消防水系统：水带长度不超过</a:t>
            </a:r>
            <a:r>
              <a:rPr lang="en-US" altLang="zh-CN" sz="2800" b="1">
                <a:latin typeface="宋体" panose="02010600030101010101" pitchFamily="2" charset="-122"/>
              </a:rPr>
              <a:t>25m</a:t>
            </a:r>
            <a:r>
              <a:rPr lang="zh-CN" altLang="en-US" sz="2800" b="1">
                <a:latin typeface="宋体" panose="02010600030101010101" pitchFamily="2" charset="-122"/>
              </a:rPr>
              <a:t>，超过</a:t>
            </a:r>
            <a:r>
              <a:rPr lang="en-US" altLang="zh-CN" sz="2800" b="1">
                <a:latin typeface="宋体" panose="02010600030101010101" pitchFamily="2" charset="-122"/>
              </a:rPr>
              <a:t>4</a:t>
            </a:r>
            <a:r>
              <a:rPr lang="zh-CN" altLang="en-US" sz="2800" b="1">
                <a:latin typeface="宋体" panose="02010600030101010101" pitchFamily="2" charset="-122"/>
              </a:rPr>
              <a:t>层的库房应设置消防水泵结合器；对于面积超过</a:t>
            </a:r>
            <a:r>
              <a:rPr lang="en-US" altLang="zh-CN" sz="2800" b="1">
                <a:latin typeface="宋体" panose="02010600030101010101" pitchFamily="2" charset="-122"/>
              </a:rPr>
              <a:t>1000m</a:t>
            </a:r>
            <a:r>
              <a:rPr lang="zh-CN" altLang="en-US" sz="2800" b="1">
                <a:latin typeface="宋体" panose="02010600030101010101" pitchFamily="2" charset="-122"/>
              </a:rPr>
              <a:t>纤维及其制品仓库，应设置闭式自动喷水灭火系统</a:t>
            </a:r>
            <a:r>
              <a:rPr lang="zh-CN" altLang="en-US" sz="2800">
                <a:latin typeface="宋体" panose="02010600030101010101" pitchFamily="2" charset="-122"/>
              </a:rPr>
              <a:t>。</a:t>
            </a:r>
            <a:endParaRPr lang="zh-CN" altLang="en-US" sz="2800">
              <a:latin typeface="宋体" panose="02010600030101010101" pitchFamily="2" charset="-122"/>
            </a:endParaRPr>
          </a:p>
        </p:txBody>
      </p:sp>
      <p:pic>
        <p:nvPicPr>
          <p:cNvPr id="2097175" name="图片 2097174" descr="u=839281692,1821031875&amp;fm=0&amp;gp=0">
            <a:hlinkClick r:id="rId1"/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096000" y="4572000"/>
            <a:ext cx="3886200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内容占位符 1048629"/>
          <p:cNvSpPr>
            <a:spLocks noGrp="1"/>
          </p:cNvSpPr>
          <p:nvPr>
            <p:ph idx="1"/>
          </p:nvPr>
        </p:nvSpPr>
        <p:spPr>
          <a:xfrm>
            <a:off x="1952625" y="285750"/>
            <a:ext cx="8229600" cy="54403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273050" indent="-2730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639445" indent="-24574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-24638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187450" indent="-2095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461770" indent="-2095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r>
              <a:rPr lang="en-US" altLang="zh-CN" sz="2800" b="1"/>
              <a:t>③ </a:t>
            </a:r>
            <a:r>
              <a:rPr lang="zh-CN" altLang="en-US" sz="2800" b="1"/>
              <a:t>灭火剂</a:t>
            </a:r>
            <a:endParaRPr lang="zh-CN" altLang="en-US" sz="2800" b="1"/>
          </a:p>
          <a:p>
            <a:pPr lvl="0" eaLnBrk="1" latinLnBrk="1" hangingPunct="1">
              <a:buNone/>
            </a:pPr>
            <a:r>
              <a:rPr lang="en-US" altLang="zh-CN" sz="2800" b="1"/>
              <a:t>A.</a:t>
            </a:r>
            <a:r>
              <a:rPr lang="zh-CN" altLang="en-US" sz="2800" b="1"/>
              <a:t>水：除了</a:t>
            </a:r>
            <a:r>
              <a:rPr lang="zh-CN" altLang="en-US" sz="2800" b="1">
                <a:solidFill>
                  <a:srgbClr val="FF0000"/>
                </a:solidFill>
              </a:rPr>
              <a:t>电器火灾、油和轻于水的不溶于水液体、碱金属以外</a:t>
            </a:r>
            <a:r>
              <a:rPr lang="en-US" altLang="zh-CN" sz="2800" b="1"/>
              <a:t>，其他的火灾都可以用水扑灭。</a:t>
            </a:r>
            <a:endParaRPr lang="en-US" altLang="zh-CN" sz="2800" b="1"/>
          </a:p>
          <a:p>
            <a:pPr lvl="0" eaLnBrk="1" latinLnBrk="1" hangingPunct="1">
              <a:buNone/>
            </a:pPr>
            <a:r>
              <a:rPr lang="en-US" altLang="zh-CN" sz="2800" b="1"/>
              <a:t>B.</a:t>
            </a:r>
            <a:r>
              <a:rPr lang="zh-CN" altLang="en-US" sz="2800" b="1"/>
              <a:t>泡沫：主要用于</a:t>
            </a:r>
            <a:r>
              <a:rPr lang="zh-CN" altLang="en-US" sz="2800" b="1">
                <a:solidFill>
                  <a:srgbClr val="FF0000"/>
                </a:solidFill>
              </a:rPr>
              <a:t>油类</a:t>
            </a:r>
            <a:r>
              <a:rPr lang="en-US" altLang="zh-CN" sz="2800" b="1"/>
              <a:t>火灾，也可以用于普通火灾的灭火。</a:t>
            </a:r>
            <a:endParaRPr lang="en-US" altLang="zh-CN" sz="2800" b="1"/>
          </a:p>
          <a:p>
            <a:pPr lvl="0" eaLnBrk="1" latinLnBrk="1" hangingPunct="1">
              <a:buNone/>
            </a:pPr>
            <a:r>
              <a:rPr lang="en-US" altLang="zh-CN" sz="2800" b="1"/>
              <a:t>C.</a:t>
            </a:r>
            <a:r>
              <a:rPr lang="zh-CN" altLang="en-US" sz="2800" b="1"/>
              <a:t>二氧化碳：适用于</a:t>
            </a:r>
            <a:r>
              <a:rPr lang="zh-CN" altLang="en-US" sz="2800" b="1">
                <a:solidFill>
                  <a:srgbClr val="FF0000"/>
                </a:solidFill>
              </a:rPr>
              <a:t>电器设备、气体，</a:t>
            </a:r>
            <a:r>
              <a:rPr lang="zh-CN" altLang="en-US" sz="2800" b="1"/>
              <a:t>以及办公地点、封闭仓库的灭火。但对人体有窒息作用，使用时要注意防冻和防窒息。</a:t>
            </a:r>
            <a:endParaRPr lang="zh-CN" altLang="en-US" sz="2800" b="1"/>
          </a:p>
        </p:txBody>
      </p:sp>
      <p:pic>
        <p:nvPicPr>
          <p:cNvPr id="2097176" name="图片 2097175" descr="u=1481115947,1390207311&amp;fm=0&amp;gp=0">
            <a:hlinkClick r:id="rId1"/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162800" y="4419600"/>
            <a:ext cx="2286000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77" name="图片 2097176" descr="u=2886764168,3936363846&amp;fm=0&amp;gp=0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2895600" y="4572000"/>
            <a:ext cx="2667000" cy="21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内容占位符 1048630"/>
          <p:cNvSpPr>
            <a:spLocks noGrp="1"/>
          </p:cNvSpPr>
          <p:nvPr>
            <p:ph idx="1"/>
          </p:nvPr>
        </p:nvSpPr>
        <p:spPr>
          <a:xfrm>
            <a:off x="1952625" y="357187"/>
            <a:ext cx="8229600" cy="54403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273050" indent="-2730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639445" indent="-24574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-24638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187450" indent="-2095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461770" indent="-2095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>
              <a:buNone/>
            </a:pPr>
            <a:r>
              <a:rPr lang="en-US" altLang="zh-CN" sz="2800" b="1">
                <a:latin typeface="宋体" panose="02010600030101010101" pitchFamily="2" charset="-122"/>
              </a:rPr>
              <a:t>D.</a:t>
            </a:r>
            <a:r>
              <a:rPr lang="zh-CN" altLang="en-US" sz="2800" b="1">
                <a:latin typeface="宋体" panose="02010600030101010101" pitchFamily="2" charset="-122"/>
              </a:rPr>
              <a:t>干粉：如碳酸氢钠粉等干燥、易流动、不燃、不解块的粉末，主要起到覆盖窒息的作用，还能减少燃烧液体的流动。</a:t>
            </a:r>
            <a:endParaRPr lang="zh-CN" altLang="en-US" sz="2800" b="1">
              <a:latin typeface="宋体" panose="02010600030101010101" pitchFamily="2" charset="-122"/>
            </a:endParaRPr>
          </a:p>
          <a:p>
            <a:pPr lvl="0" eaLnBrk="1" latinLnBrk="1" hangingPunct="1">
              <a:buNone/>
            </a:pPr>
            <a:r>
              <a:rPr lang="en-US" altLang="zh-CN" sz="2800" b="1">
                <a:latin typeface="宋体" panose="02010600030101010101" pitchFamily="2" charset="-122"/>
              </a:rPr>
              <a:t>E.</a:t>
            </a:r>
            <a:r>
              <a:rPr lang="zh-CN" altLang="en-US" sz="2800" b="1">
                <a:latin typeface="宋体" panose="02010600030101010101" pitchFamily="2" charset="-122"/>
              </a:rPr>
              <a:t>卤代烷</a:t>
            </a:r>
            <a:r>
              <a:rPr lang="en-US" altLang="zh-CN" sz="2800" b="1">
                <a:latin typeface="宋体" panose="02010600030101010101" pitchFamily="2" charset="-122"/>
              </a:rPr>
              <a:t>1211</a:t>
            </a:r>
            <a:r>
              <a:rPr lang="zh-CN" altLang="en-US" sz="2800" b="1">
                <a:latin typeface="宋体" panose="02010600030101010101" pitchFamily="2" charset="-122"/>
              </a:rPr>
              <a:t>：一种无色透明的不燃绝缘液体，通过氮气高压存储在高压钢瓶内。灭火时对着着火物释放，通过降温、隔绝空气，形成不燃覆盖层灭火。</a:t>
            </a:r>
            <a:endParaRPr lang="zh-CN" altLang="en-US" sz="2800" b="1">
              <a:latin typeface="宋体" panose="02010600030101010101" pitchFamily="2" charset="-122"/>
            </a:endParaRPr>
          </a:p>
          <a:p>
            <a:pPr lvl="0" eaLnBrk="1" latinLnBrk="1" hangingPunct="1">
              <a:buNone/>
            </a:pPr>
            <a:r>
              <a:rPr lang="en-US" altLang="zh-CN" sz="2800" b="1">
                <a:latin typeface="宋体" panose="02010600030101010101" pitchFamily="2" charset="-122"/>
              </a:rPr>
              <a:t>F.</a:t>
            </a:r>
            <a:r>
              <a:rPr lang="zh-CN" altLang="en-US" sz="2800" b="1">
                <a:latin typeface="宋体" panose="02010600030101010101" pitchFamily="2" charset="-122"/>
              </a:rPr>
              <a:t>沙土：适用于小面积火灾，适用于氧化剂、碳碱性物质、遇水燃烧物质的灭火。</a:t>
            </a:r>
            <a:endParaRPr lang="zh-CN" altLang="en-US" sz="2800" b="1">
              <a:latin typeface="宋体" panose="02010600030101010101" pitchFamily="2" charset="-122"/>
            </a:endParaRPr>
          </a:p>
        </p:txBody>
      </p:sp>
      <p:pic>
        <p:nvPicPr>
          <p:cNvPr id="2097178" name="图片 2097177" descr="u=253751981,2270349726&amp;fm=0&amp;gp=0">
            <a:hlinkClick r:id="rId1"/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895600" y="4876800"/>
            <a:ext cx="26670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79" name="图片 2097178" descr="u=3775751660,176066154&amp;fm=0&amp;gp=0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7696200" y="4724400"/>
            <a:ext cx="2133600" cy="19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内容占位符 1048631"/>
          <p:cNvSpPr>
            <a:spLocks noGrp="1"/>
          </p:cNvSpPr>
          <p:nvPr>
            <p:ph idx="1"/>
          </p:nvPr>
        </p:nvSpPr>
        <p:spPr>
          <a:xfrm>
            <a:off x="1809750" y="428625"/>
            <a:ext cx="8401050" cy="56975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273050" indent="-2730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639445" indent="-24574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-24638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187450" indent="-2095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461770" indent="-2095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r>
              <a:rPr lang="en-US" altLang="zh-CN" sz="2800" b="1">
                <a:latin typeface="宋体" panose="02010600030101010101" pitchFamily="2" charset="-122"/>
              </a:rPr>
              <a:t>④ </a:t>
            </a:r>
            <a:r>
              <a:rPr lang="zh-CN" altLang="en-US" sz="2800" b="1">
                <a:latin typeface="宋体" panose="02010600030101010101" pitchFamily="2" charset="-122"/>
              </a:rPr>
              <a:t>常见灭火器</a:t>
            </a:r>
            <a:endParaRPr lang="zh-CN" altLang="en-US" sz="2800" b="1">
              <a:latin typeface="宋体" panose="02010600030101010101" pitchFamily="2" charset="-122"/>
            </a:endParaRPr>
          </a:p>
          <a:p>
            <a:pPr lvl="0" eaLnBrk="1" latinLnBrk="1" hangingPunct="1">
              <a:buNone/>
            </a:pPr>
            <a:r>
              <a:rPr lang="en-US" altLang="zh-CN" sz="2800" b="1">
                <a:latin typeface="宋体" panose="02010600030101010101" pitchFamily="2" charset="-122"/>
              </a:rPr>
              <a:t>A.</a:t>
            </a:r>
            <a:r>
              <a:rPr lang="zh-CN" altLang="en-US" sz="2800" b="1">
                <a:latin typeface="宋体" panose="02010600030101010101" pitchFamily="2" charset="-122"/>
              </a:rPr>
              <a:t>干粉灭火器：在距离燃烧处上风向</a:t>
            </a:r>
            <a:r>
              <a:rPr lang="en-US" altLang="zh-CN" sz="2800" b="1">
                <a:latin typeface="宋体" panose="02010600030101010101" pitchFamily="2" charset="-122"/>
              </a:rPr>
              <a:t>3m</a:t>
            </a:r>
            <a:r>
              <a:rPr lang="zh-CN" altLang="en-US" sz="2800" b="1">
                <a:latin typeface="宋体" panose="02010600030101010101" pitchFamily="2" charset="-122"/>
              </a:rPr>
              <a:t>处，放下灭火器，另一手拨开气瓶把手上的保险销，提起提环或者压下把手或者拧开手轮，随即提起灭火器。</a:t>
            </a:r>
            <a:endParaRPr lang="zh-CN" altLang="en-US" sz="2800" b="1">
              <a:latin typeface="宋体" panose="02010600030101010101" pitchFamily="2" charset="-122"/>
            </a:endParaRPr>
          </a:p>
          <a:p>
            <a:pPr lvl="0" eaLnBrk="1" latinLnBrk="1" hangingPunct="1">
              <a:buNone/>
            </a:pPr>
            <a:r>
              <a:rPr lang="en-US" altLang="zh-CN" sz="2800" b="1">
                <a:latin typeface="宋体" panose="02010600030101010101" pitchFamily="2" charset="-122"/>
              </a:rPr>
              <a:t>B.</a:t>
            </a:r>
            <a:r>
              <a:rPr lang="zh-CN" altLang="en-US" sz="2800" b="1">
                <a:latin typeface="宋体" panose="02010600030101010101" pitchFamily="2" charset="-122"/>
              </a:rPr>
              <a:t>泡沫灭火器</a:t>
            </a:r>
            <a:endParaRPr lang="zh-CN" altLang="en-US" sz="2800" b="1">
              <a:latin typeface="宋体" panose="02010600030101010101" pitchFamily="2" charset="-122"/>
            </a:endParaRPr>
          </a:p>
          <a:p>
            <a:pPr lvl="0" eaLnBrk="1" latinLnBrk="1" hangingPunct="1">
              <a:buNone/>
            </a:pPr>
            <a:r>
              <a:rPr lang="en-US" altLang="zh-CN" sz="2800" b="1">
                <a:latin typeface="宋体" panose="02010600030101010101" pitchFamily="2" charset="-122"/>
              </a:rPr>
              <a:t>C.</a:t>
            </a:r>
            <a:r>
              <a:rPr lang="zh-CN" altLang="en-US" sz="2800" b="1">
                <a:latin typeface="宋体" panose="02010600030101010101" pitchFamily="2" charset="-122"/>
              </a:rPr>
              <a:t>二氧化碳灭火器</a:t>
            </a:r>
            <a:endParaRPr lang="zh-CN" altLang="en-US" sz="2800" b="1">
              <a:latin typeface="宋体" panose="02010600030101010101" pitchFamily="2" charset="-122"/>
            </a:endParaRPr>
          </a:p>
          <a:p>
            <a:pPr lvl="0" eaLnBrk="1" latinLnBrk="1" hangingPunct="1"/>
            <a:r>
              <a:rPr lang="en-US" altLang="zh-CN" sz="2800" b="1">
                <a:latin typeface="宋体" panose="02010600030101010101" pitchFamily="2" charset="-122"/>
              </a:rPr>
              <a:t>3.</a:t>
            </a:r>
            <a:r>
              <a:rPr lang="zh-CN" altLang="en-US" sz="2800" b="1">
                <a:latin typeface="宋体" panose="02010600030101010101" pitchFamily="2" charset="-122"/>
              </a:rPr>
              <a:t>仓库消防管理：预防为主、防治结合</a:t>
            </a:r>
            <a:endParaRPr lang="zh-CN" altLang="en-US" sz="2800" b="1">
              <a:latin typeface="宋体" panose="02010600030101010101" pitchFamily="2" charset="-122"/>
            </a:endParaRPr>
          </a:p>
          <a:p>
            <a:pPr lvl="0" eaLnBrk="1" latinLnBrk="1" hangingPunct="1">
              <a:buNone/>
            </a:pPr>
            <a:r>
              <a:rPr lang="zh-CN" altLang="en-US" sz="2800" b="1">
                <a:latin typeface="宋体" panose="02010600030101010101" pitchFamily="2" charset="-122"/>
              </a:rPr>
              <a:t>  采用严格的责任制，采取“谁主管谁负责，谁在岗谁负责”的制度。</a:t>
            </a:r>
            <a:endParaRPr lang="zh-CN" altLang="en-US" sz="2800" b="1">
              <a:latin typeface="宋体" panose="02010600030101010101" pitchFamily="2" charset="-122"/>
            </a:endParaRPr>
          </a:p>
        </p:txBody>
      </p:sp>
      <p:pic>
        <p:nvPicPr>
          <p:cNvPr id="2097180" name="图片 2097179" descr="消防器材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2452687" y="4929187"/>
            <a:ext cx="32004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81" name="图片 2097180" descr="u=1274388916,210946923&amp;fm=0&amp;gp=0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096125" y="5143500"/>
            <a:ext cx="2667000" cy="123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内容占位符 1048632"/>
          <p:cNvSpPr>
            <a:spLocks noGrp="1"/>
          </p:cNvSpPr>
          <p:nvPr>
            <p:ph idx="1"/>
          </p:nvPr>
        </p:nvSpPr>
        <p:spPr>
          <a:xfrm>
            <a:off x="1981200" y="457200"/>
            <a:ext cx="8229600" cy="5668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273050" indent="-2730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639445" indent="-24574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-24638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187450" indent="-2095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461770" indent="-2095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r>
              <a:rPr lang="en-US" altLang="zh-CN" sz="2800" b="1">
                <a:latin typeface="宋体" panose="02010600030101010101" pitchFamily="2" charset="-122"/>
              </a:rPr>
              <a:t>4.</a:t>
            </a:r>
            <a:r>
              <a:rPr lang="zh-CN" altLang="en-US" sz="2800" b="1">
                <a:latin typeface="宋体" panose="02010600030101010101" pitchFamily="2" charset="-122"/>
              </a:rPr>
              <a:t>仓库防火措施</a:t>
            </a:r>
            <a:endParaRPr lang="zh-CN" altLang="en-US" sz="2800" b="1">
              <a:latin typeface="宋体" panose="02010600030101010101" pitchFamily="2" charset="-122"/>
            </a:endParaRPr>
          </a:p>
          <a:p>
            <a:pPr lvl="0" eaLnBrk="1" latinLnBrk="1" hangingPunct="1">
              <a:buNone/>
            </a:pPr>
            <a:r>
              <a:rPr lang="zh-CN" altLang="en-US" sz="2800" b="1">
                <a:latin typeface="宋体" panose="02010600030101010101" pitchFamily="2" charset="-122"/>
              </a:rPr>
              <a:t>（</a:t>
            </a:r>
            <a:r>
              <a:rPr lang="en-US" altLang="zh-CN" sz="2800" b="1">
                <a:latin typeface="宋体" panose="02010600030101010101" pitchFamily="2" charset="-122"/>
              </a:rPr>
              <a:t>1</a:t>
            </a:r>
            <a:r>
              <a:rPr lang="zh-CN" altLang="en-US" sz="2800" b="1">
                <a:latin typeface="宋体" panose="02010600030101010101" pitchFamily="2" charset="-122"/>
              </a:rPr>
              <a:t>）严格把关、严禁火种带入仓库</a:t>
            </a:r>
            <a:endParaRPr lang="zh-CN" altLang="en-US" sz="2800" b="1">
              <a:latin typeface="宋体" panose="02010600030101010101" pitchFamily="2" charset="-122"/>
            </a:endParaRPr>
          </a:p>
          <a:p>
            <a:pPr lvl="0" eaLnBrk="1" latinLnBrk="1" hangingPunct="1">
              <a:buNone/>
            </a:pPr>
            <a:r>
              <a:rPr lang="zh-CN" altLang="en-US" sz="2800" b="1">
                <a:latin typeface="宋体" panose="02010600030101010101" pitchFamily="2" charset="-122"/>
              </a:rPr>
              <a:t>（</a:t>
            </a:r>
            <a:r>
              <a:rPr lang="en-US" altLang="zh-CN" sz="2800" b="1">
                <a:latin typeface="宋体" panose="02010600030101010101" pitchFamily="2" charset="-122"/>
              </a:rPr>
              <a:t>2</a:t>
            </a:r>
            <a:r>
              <a:rPr lang="zh-CN" altLang="en-US" sz="2800" b="1">
                <a:latin typeface="宋体" panose="02010600030101010101" pitchFamily="2" charset="-122"/>
              </a:rPr>
              <a:t>）严格管理库区明火</a:t>
            </a:r>
            <a:endParaRPr lang="zh-CN" altLang="en-US" sz="2800" b="1">
              <a:latin typeface="宋体" panose="02010600030101010101" pitchFamily="2" charset="-122"/>
            </a:endParaRPr>
          </a:p>
          <a:p>
            <a:pPr lvl="0" eaLnBrk="1" latinLnBrk="1" hangingPunct="1">
              <a:buNone/>
            </a:pPr>
            <a:r>
              <a:rPr lang="zh-CN" altLang="en-US" sz="2800" b="1">
                <a:latin typeface="宋体" panose="02010600030101010101" pitchFamily="2" charset="-122"/>
              </a:rPr>
              <a:t>（</a:t>
            </a:r>
            <a:r>
              <a:rPr lang="en-US" altLang="zh-CN" sz="2800" b="1">
                <a:latin typeface="宋体" panose="02010600030101010101" pitchFamily="2" charset="-122"/>
              </a:rPr>
              <a:t>3</a:t>
            </a:r>
            <a:r>
              <a:rPr lang="zh-CN" altLang="en-US" sz="2800" b="1">
                <a:latin typeface="宋体" panose="02010600030101010101" pitchFamily="2" charset="-122"/>
              </a:rPr>
              <a:t>）电气设备防火</a:t>
            </a:r>
            <a:endParaRPr lang="zh-CN" altLang="en-US" sz="2800" b="1">
              <a:latin typeface="宋体" panose="02010600030101010101" pitchFamily="2" charset="-122"/>
            </a:endParaRPr>
          </a:p>
          <a:p>
            <a:pPr lvl="0" eaLnBrk="1" latinLnBrk="1" hangingPunct="1">
              <a:buNone/>
            </a:pPr>
            <a:r>
              <a:rPr lang="zh-CN" altLang="en-US" sz="2800" b="1">
                <a:latin typeface="宋体" panose="02010600030101010101" pitchFamily="2" charset="-122"/>
              </a:rPr>
              <a:t>（</a:t>
            </a:r>
            <a:r>
              <a:rPr lang="en-US" altLang="zh-CN" sz="2800" b="1">
                <a:latin typeface="宋体" panose="02010600030101010101" pitchFamily="2" charset="-122"/>
              </a:rPr>
              <a:t>4</a:t>
            </a:r>
            <a:r>
              <a:rPr lang="zh-CN" altLang="en-US" sz="2800" b="1">
                <a:latin typeface="宋体" panose="02010600030101010101" pitchFamily="2" charset="-122"/>
              </a:rPr>
              <a:t>）作业机械防火</a:t>
            </a:r>
            <a:endParaRPr lang="zh-CN" altLang="en-US" sz="2800" b="1">
              <a:latin typeface="宋体" panose="02010600030101010101" pitchFamily="2" charset="-122"/>
            </a:endParaRPr>
          </a:p>
          <a:p>
            <a:pPr lvl="0" eaLnBrk="1" latinLnBrk="1" hangingPunct="1">
              <a:buNone/>
            </a:pPr>
            <a:r>
              <a:rPr lang="zh-CN" altLang="en-US" sz="2800" b="1">
                <a:latin typeface="宋体" panose="02010600030101010101" pitchFamily="2" charset="-122"/>
              </a:rPr>
              <a:t>（</a:t>
            </a:r>
            <a:r>
              <a:rPr lang="en-US" altLang="zh-CN" sz="2800" b="1">
                <a:latin typeface="宋体" panose="02010600030101010101" pitchFamily="2" charset="-122"/>
              </a:rPr>
              <a:t>5</a:t>
            </a:r>
            <a:r>
              <a:rPr lang="zh-CN" altLang="en-US" sz="2800" b="1">
                <a:latin typeface="宋体" panose="02010600030101010101" pitchFamily="2" charset="-122"/>
              </a:rPr>
              <a:t>）入库作业防火</a:t>
            </a:r>
            <a:endParaRPr lang="zh-CN" altLang="en-US" sz="2800" b="1">
              <a:latin typeface="宋体" panose="02010600030101010101" pitchFamily="2" charset="-122"/>
            </a:endParaRPr>
          </a:p>
          <a:p>
            <a:pPr lvl="0" eaLnBrk="1" latinLnBrk="1" hangingPunct="1">
              <a:buNone/>
            </a:pPr>
            <a:r>
              <a:rPr lang="zh-CN" altLang="en-US" sz="2800" b="1">
                <a:latin typeface="宋体" panose="02010600030101010101" pitchFamily="2" charset="-122"/>
              </a:rPr>
              <a:t>（</a:t>
            </a:r>
            <a:r>
              <a:rPr lang="en-US" altLang="zh-CN" sz="2800" b="1">
                <a:latin typeface="宋体" panose="02010600030101010101" pitchFamily="2" charset="-122"/>
              </a:rPr>
              <a:t>6</a:t>
            </a:r>
            <a:r>
              <a:rPr lang="zh-CN" altLang="en-US" sz="2800" b="1">
                <a:latin typeface="宋体" panose="02010600030101010101" pitchFamily="2" charset="-122"/>
              </a:rPr>
              <a:t>）安全选择货位</a:t>
            </a:r>
            <a:endParaRPr lang="zh-CN" altLang="en-US" sz="2800" b="1">
              <a:latin typeface="宋体" panose="02010600030101010101" pitchFamily="2" charset="-122"/>
            </a:endParaRPr>
          </a:p>
        </p:txBody>
      </p:sp>
      <p:pic>
        <p:nvPicPr>
          <p:cNvPr id="2097182" name="图片 2097181" descr="u=2874766869,3721076795&amp;fm=0&amp;gp=18">
            <a:hlinkClick r:id="rId1"/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553200" y="2209800"/>
            <a:ext cx="3276600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83" name="图片 2097182" descr="u=599781569,3529072813&amp;fm=0&amp;gp=42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2743200" y="4419600"/>
            <a:ext cx="3276600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内容占位符 1048638"/>
          <p:cNvSpPr>
            <a:spLocks noGrp="1"/>
          </p:cNvSpPr>
          <p:nvPr>
            <p:ph idx="1"/>
          </p:nvPr>
        </p:nvSpPr>
        <p:spPr>
          <a:xfrm>
            <a:off x="1952625" y="357187"/>
            <a:ext cx="8258175" cy="576897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273050" indent="-2730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639445" indent="-24574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-24638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187450" indent="-2095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461770" indent="-2095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>
              <a:buNone/>
            </a:pPr>
            <a:r>
              <a:rPr lang="zh-CN" altLang="en-US" sz="2800" b="1">
                <a:latin typeface="宋体" panose="02010600030101010101" pitchFamily="2" charset="-122"/>
              </a:rPr>
              <a:t>（</a:t>
            </a:r>
            <a:r>
              <a:rPr lang="en-US" altLang="zh-CN" sz="2800" b="1">
                <a:latin typeface="宋体" panose="02010600030101010101" pitchFamily="2" charset="-122"/>
              </a:rPr>
              <a:t>7</a:t>
            </a:r>
            <a:r>
              <a:rPr lang="zh-CN" altLang="en-US" sz="2800" b="1">
                <a:latin typeface="宋体" panose="02010600030101010101" pitchFamily="2" charset="-122"/>
              </a:rPr>
              <a:t>）保留足够安全间距：库房内按类分垛，每垛占地面积不宜大于</a:t>
            </a:r>
            <a:r>
              <a:rPr lang="en-US" altLang="zh-CN" sz="2800" b="1">
                <a:latin typeface="宋体" panose="02010600030101010101" pitchFamily="2" charset="-122"/>
              </a:rPr>
              <a:t>100</a:t>
            </a:r>
            <a:r>
              <a:rPr lang="zh-CN" altLang="en-US" sz="2800" b="1">
                <a:latin typeface="宋体" panose="02010600030101010101" pitchFamily="2" charset="-122"/>
              </a:rPr>
              <a:t>平方米，垛与垛之间的距离不少于</a:t>
            </a:r>
            <a:r>
              <a:rPr lang="en-US" altLang="zh-CN" sz="2800" b="1">
                <a:latin typeface="宋体" panose="02010600030101010101" pitchFamily="2" charset="-122"/>
              </a:rPr>
              <a:t>1</a:t>
            </a:r>
            <a:r>
              <a:rPr lang="zh-CN" altLang="en-US" sz="2800" b="1">
                <a:latin typeface="宋体" panose="02010600030101010101" pitchFamily="2" charset="-122"/>
              </a:rPr>
              <a:t>米，垛与墙之间的距离不少于</a:t>
            </a:r>
            <a:r>
              <a:rPr lang="en-US" altLang="zh-CN" sz="2800" b="1">
                <a:latin typeface="宋体" panose="02010600030101010101" pitchFamily="2" charset="-122"/>
              </a:rPr>
              <a:t>0.5</a:t>
            </a:r>
            <a:r>
              <a:rPr lang="zh-CN" altLang="en-US" sz="2800" b="1">
                <a:latin typeface="宋体" panose="02010600030101010101" pitchFamily="2" charset="-122"/>
              </a:rPr>
              <a:t>米，垛与梁、柱的间距不小于</a:t>
            </a:r>
            <a:r>
              <a:rPr lang="en-US" altLang="zh-CN" sz="2800" b="1">
                <a:latin typeface="宋体" panose="02010600030101010101" pitchFamily="2" charset="-122"/>
              </a:rPr>
              <a:t>0.3</a:t>
            </a:r>
            <a:r>
              <a:rPr lang="zh-CN" altLang="en-US" sz="2800" b="1">
                <a:latin typeface="宋体" panose="02010600030101010101" pitchFamily="2" charset="-122"/>
              </a:rPr>
              <a:t>米，货垛与水暖取暖管道、散热器间距不小于</a:t>
            </a:r>
            <a:r>
              <a:rPr lang="en-US" altLang="zh-CN" sz="2800" b="1">
                <a:latin typeface="宋体" panose="02010600030101010101" pitchFamily="2" charset="-122"/>
              </a:rPr>
              <a:t>0.3</a:t>
            </a:r>
            <a:r>
              <a:rPr lang="zh-CN" altLang="en-US" sz="2800" b="1">
                <a:latin typeface="宋体" panose="02010600030101010101" pitchFamily="2" charset="-122"/>
              </a:rPr>
              <a:t>米，库内主要通道的宽度不小于</a:t>
            </a:r>
            <a:r>
              <a:rPr lang="en-US" altLang="zh-CN" sz="2800" b="1">
                <a:latin typeface="宋体" panose="02010600030101010101" pitchFamily="2" charset="-122"/>
              </a:rPr>
              <a:t>2</a:t>
            </a:r>
            <a:r>
              <a:rPr lang="zh-CN" altLang="en-US" sz="2800" b="1">
                <a:latin typeface="宋体" panose="02010600030101010101" pitchFamily="2" charset="-122"/>
              </a:rPr>
              <a:t>米。</a:t>
            </a:r>
            <a:endParaRPr lang="zh-CN" altLang="en-US" sz="2800" b="1">
              <a:latin typeface="宋体" panose="02010600030101010101" pitchFamily="2" charset="-122"/>
            </a:endParaRPr>
          </a:p>
          <a:p>
            <a:pPr lvl="0" eaLnBrk="1" latinLnBrk="1" hangingPunct="1">
              <a:buNone/>
            </a:pPr>
            <a:r>
              <a:rPr lang="zh-CN" altLang="en-US" sz="2800" b="1">
                <a:latin typeface="宋体" panose="02010600030101010101" pitchFamily="2" charset="-122"/>
              </a:rPr>
              <a:t>（</a:t>
            </a:r>
            <a:r>
              <a:rPr lang="en-US" altLang="zh-CN" sz="2800" b="1">
                <a:latin typeface="宋体" panose="02010600030101010101" pitchFamily="2" charset="-122"/>
              </a:rPr>
              <a:t>8</a:t>
            </a:r>
            <a:r>
              <a:rPr lang="zh-CN" altLang="en-US" sz="2800" b="1">
                <a:latin typeface="宋体" panose="02010600030101010101" pitchFamily="2" charset="-122"/>
              </a:rPr>
              <a:t>）货物防火保管</a:t>
            </a:r>
            <a:endParaRPr lang="zh-CN" altLang="en-US" sz="2800" b="1">
              <a:latin typeface="宋体" panose="02010600030101010101" pitchFamily="2" charset="-122"/>
            </a:endParaRPr>
          </a:p>
          <a:p>
            <a:pPr lvl="0" eaLnBrk="1" latinLnBrk="1" hangingPunct="1">
              <a:buNone/>
            </a:pPr>
            <a:r>
              <a:rPr lang="zh-CN" altLang="en-US" sz="2800" b="1">
                <a:latin typeface="宋体" panose="02010600030101010101" pitchFamily="2" charset="-122"/>
              </a:rPr>
              <a:t>（</a:t>
            </a:r>
            <a:r>
              <a:rPr lang="en-US" altLang="zh-CN" sz="2800" b="1">
                <a:latin typeface="宋体" panose="02010600030101010101" pitchFamily="2" charset="-122"/>
              </a:rPr>
              <a:t>9</a:t>
            </a:r>
            <a:r>
              <a:rPr lang="zh-CN" altLang="en-US" sz="2800" b="1">
                <a:latin typeface="宋体" panose="02010600030101010101" pitchFamily="2" charset="-122"/>
              </a:rPr>
              <a:t>）及时处理易燃杂物</a:t>
            </a:r>
            <a:endParaRPr lang="zh-CN" altLang="en-US" sz="2800" b="1">
              <a:latin typeface="宋体" panose="02010600030101010101" pitchFamily="2" charset="-122"/>
            </a:endParaRPr>
          </a:p>
          <a:p>
            <a:pPr lvl="0" eaLnBrk="1" latinLnBrk="1" hangingPunct="1">
              <a:buNone/>
            </a:pPr>
            <a:r>
              <a:rPr lang="zh-CN" altLang="en-US" sz="2800" b="1">
                <a:latin typeface="宋体" panose="02010600030101010101" pitchFamily="2" charset="-122"/>
              </a:rPr>
              <a:t>（</a:t>
            </a:r>
            <a:r>
              <a:rPr lang="en-US" altLang="zh-CN" sz="2800" b="1">
                <a:latin typeface="宋体" panose="02010600030101010101" pitchFamily="2" charset="-122"/>
              </a:rPr>
              <a:t>10</a:t>
            </a:r>
            <a:r>
              <a:rPr lang="zh-CN" altLang="en-US" sz="2800" b="1">
                <a:latin typeface="宋体" panose="02010600030101010101" pitchFamily="2" charset="-122"/>
              </a:rPr>
              <a:t>）危险品消防处理</a:t>
            </a:r>
            <a:endParaRPr lang="zh-CN" altLang="en-US" sz="2800" b="1">
              <a:latin typeface="宋体" panose="02010600030101010101" pitchFamily="2" charset="-122"/>
            </a:endParaRPr>
          </a:p>
        </p:txBody>
      </p:sp>
      <p:pic>
        <p:nvPicPr>
          <p:cNvPr id="2097186" name="图片 2097185" descr="u=927262021,328247173&amp;fm=0&amp;gp=0">
            <a:hlinkClick r:id="rId1"/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239000" y="3657600"/>
            <a:ext cx="2286000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87" name="图片 2097186" descr="u=2380985090,397427073&amp;fm=0&amp;gp=0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3200400" y="4953000"/>
            <a:ext cx="2743200" cy="16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56592" y="1570950"/>
            <a:ext cx="5283023" cy="1179300"/>
          </a:xfrm>
        </p:spPr>
        <p:txBody>
          <a:bodyPr>
            <a:noAutofit/>
          </a:bodyPr>
          <a:lstStyle/>
          <a:p>
            <a:r>
              <a:rPr sz="660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660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7977650" y="4148893"/>
            <a:ext cx="3792503" cy="158376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0966" y="4213011"/>
            <a:ext cx="1187691" cy="1187691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8087970" y="4498309"/>
            <a:ext cx="1257607" cy="869089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40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获取第一手安全资讯</a:t>
            </a:r>
            <a:endParaRPr lang="zh-CN" altLang="en-US" sz="1400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10559523" y="4266973"/>
            <a:ext cx="1106441" cy="1079719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1705105" y="4292618"/>
            <a:ext cx="4019002" cy="10064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40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40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25745" y="2997064"/>
            <a:ext cx="3145606" cy="1048112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6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8"/>
              </a:rPr>
              <a:t>http://www.bofety.com/</a:t>
            </a:r>
            <a:endParaRPr lang="zh-CN" altLang="en-US" sz="1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407506" y="5400702"/>
            <a:ext cx="93586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微信公众号</a:t>
            </a:r>
            <a:endParaRPr lang="zh-CN" altLang="en-US" sz="1100" dirty="0"/>
          </a:p>
        </p:txBody>
      </p:sp>
      <p:sp>
        <p:nvSpPr>
          <p:cNvPr id="9" name="文本框 8"/>
          <p:cNvSpPr txBox="1"/>
          <p:nvPr/>
        </p:nvSpPr>
        <p:spPr>
          <a:xfrm>
            <a:off x="10588829" y="5399447"/>
            <a:ext cx="93586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抖音</a:t>
            </a:r>
            <a:endParaRPr lang="zh-CN" altLang="en-US" sz="1100" dirty="0"/>
          </a:p>
        </p:txBody>
      </p:sp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文本框 1048604"/>
          <p:cNvSpPr txBox="1"/>
          <p:nvPr/>
        </p:nvSpPr>
        <p:spPr>
          <a:xfrm>
            <a:off x="3359150" y="4365625"/>
            <a:ext cx="5616575" cy="64516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273050" indent="-2730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639445" indent="-24574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-24638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187450" indent="-2095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461770" indent="-2095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marL="0" lvl="0" indent="0" eaLnBrk="1" latinLnBrk="1" hangingPunct="1">
              <a:spcBef>
                <a:spcPct val="0"/>
              </a:spcBef>
              <a:buSzPct val="100000"/>
              <a:buFontTx/>
              <a:buNone/>
            </a:pPr>
            <a:r>
              <a:rPr lang="zh-CN" altLang="en-US" sz="3600" b="1">
                <a:latin typeface="Arial" panose="020B0604020202020204" pitchFamily="34" charset="0"/>
              </a:rPr>
              <a:t>第二部分 库区的消防管理</a:t>
            </a:r>
            <a:endParaRPr lang="zh-CN" altLang="en-US" sz="3600" b="1">
              <a:latin typeface="Arial" panose="020B0604020202020204" pitchFamily="34" charset="0"/>
            </a:endParaRPr>
          </a:p>
        </p:txBody>
      </p:sp>
      <p:sp>
        <p:nvSpPr>
          <p:cNvPr id="1048606" name="文本框 1048605"/>
          <p:cNvSpPr txBox="1"/>
          <p:nvPr/>
        </p:nvSpPr>
        <p:spPr>
          <a:xfrm>
            <a:off x="3359150" y="3284537"/>
            <a:ext cx="5400675" cy="64516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273050" indent="-2730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639445" indent="-24574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-24638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187450" indent="-2095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461770" indent="-2095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marL="0" lvl="0" indent="0" eaLnBrk="1" latinLnBrk="1" hangingPunct="1">
              <a:spcBef>
                <a:spcPct val="0"/>
              </a:spcBef>
              <a:buSzPct val="100000"/>
              <a:buFontTx/>
              <a:buNone/>
            </a:pPr>
            <a:r>
              <a:rPr lang="zh-CN" altLang="en-US" sz="3600" b="1">
                <a:latin typeface="Arial" panose="020B0604020202020204" pitchFamily="34" charset="0"/>
              </a:rPr>
              <a:t>第一部分 仓库的安全管理</a:t>
            </a:r>
            <a:endParaRPr lang="zh-CN" altLang="en-US" sz="3600" b="1">
              <a:latin typeface="Arial" panose="020B0604020202020204" pitchFamily="34" charset="0"/>
            </a:endParaRPr>
          </a:p>
        </p:txBody>
      </p:sp>
      <p:sp>
        <p:nvSpPr>
          <p:cNvPr id="1048607" name="文本框 1048606"/>
          <p:cNvSpPr txBox="1"/>
          <p:nvPr/>
        </p:nvSpPr>
        <p:spPr>
          <a:xfrm>
            <a:off x="4656137" y="1700212"/>
            <a:ext cx="2592387" cy="92202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273050" indent="-2730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639445" indent="-24574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-24638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187450" indent="-2095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461770" indent="-2095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marL="0" lvl="0" indent="0" algn="ctr" eaLnBrk="1" latinLnBrk="1" hangingPunct="1">
              <a:spcBef>
                <a:spcPct val="0"/>
              </a:spcBef>
              <a:buSzPct val="100000"/>
              <a:buFontTx/>
              <a:buNone/>
            </a:pPr>
            <a:r>
              <a:rPr lang="zh-CN" altLang="en-US" sz="5400" b="1">
                <a:latin typeface="Arial" panose="020B0604020202020204" pitchFamily="34" charset="0"/>
              </a:rPr>
              <a:t>目录</a:t>
            </a:r>
            <a:endParaRPr lang="zh-CN" altLang="en-US" sz="5400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标题 1048607"/>
          <p:cNvSpPr>
            <a:spLocks noGrp="1"/>
          </p:cNvSpPr>
          <p:nvPr>
            <p:ph type="ctrTitle"/>
          </p:nvPr>
        </p:nvSpPr>
        <p:spPr>
          <a:xfrm>
            <a:off x="2279650" y="2205037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vert="horz" lIns="0" tIns="45720" rIns="0" bIns="0" anchor="b"/>
          <a:lstStyle>
            <a:lvl1pPr algn="l">
              <a:defRPr sz="5000"/>
            </a:lvl1pPr>
          </a:lstStyle>
          <a:p>
            <a:pPr lvl="0" algn="ctr"/>
            <a:r>
              <a:rPr lang="zh-CN" altLang="en-US" b="1"/>
              <a:t>第一部分</a:t>
            </a:r>
            <a:br/>
            <a:r>
              <a:rPr lang="zh-CN" altLang="en-US" b="1"/>
              <a:t>仓库的安全管理</a:t>
            </a:r>
            <a:endParaRPr lang="zh-CN" altLang="en-US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内容占位符 1048608"/>
          <p:cNvSpPr>
            <a:spLocks noGrp="1"/>
          </p:cNvSpPr>
          <p:nvPr>
            <p:ph idx="4294967295"/>
          </p:nvPr>
        </p:nvSpPr>
        <p:spPr>
          <a:xfrm>
            <a:off x="2063750" y="836612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273050" indent="-2730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639445" indent="-24574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-24638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187450" indent="-2095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461770" indent="-2095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>
              <a:lnSpc>
                <a:spcPct val="90000"/>
              </a:lnSpc>
              <a:buNone/>
            </a:pPr>
            <a:r>
              <a:rPr lang="zh-CN" altLang="en-US" sz="3200" b="1"/>
              <a:t>一、仓库安全管理的重要性</a:t>
            </a:r>
            <a:endParaRPr lang="zh-CN" altLang="en-US" sz="3200" b="1"/>
          </a:p>
          <a:p>
            <a:pPr lvl="0" eaLnBrk="1" latinLnBrk="1" hangingPunct="1">
              <a:lnSpc>
                <a:spcPct val="150000"/>
              </a:lnSpc>
              <a:buNone/>
            </a:pPr>
            <a:r>
              <a:rPr lang="en-US" altLang="zh-CN" sz="2800" b="1"/>
              <a:t>1</a:t>
            </a:r>
            <a:r>
              <a:rPr lang="zh-CN" altLang="en-US" sz="2800" b="1"/>
              <a:t>．作业对象的多样性；</a:t>
            </a:r>
            <a:endParaRPr lang="zh-CN" altLang="en-US" sz="2800" b="1"/>
          </a:p>
          <a:p>
            <a:pPr lvl="0" eaLnBrk="1" latinLnBrk="1" hangingPunct="1">
              <a:lnSpc>
                <a:spcPct val="150000"/>
              </a:lnSpc>
              <a:buNone/>
            </a:pPr>
            <a:r>
              <a:rPr lang="en-US" altLang="zh-CN" sz="2800" b="1"/>
              <a:t>2</a:t>
            </a:r>
            <a:r>
              <a:rPr lang="zh-CN" altLang="en-US" sz="2800" b="1"/>
              <a:t>．作业场地的多样性；</a:t>
            </a:r>
            <a:endParaRPr lang="zh-CN" altLang="en-US" sz="2800" b="1"/>
          </a:p>
          <a:p>
            <a:pPr lvl="0" eaLnBrk="1" latinLnBrk="1" hangingPunct="1">
              <a:lnSpc>
                <a:spcPct val="150000"/>
              </a:lnSpc>
              <a:buNone/>
            </a:pPr>
            <a:r>
              <a:rPr lang="en-US" altLang="zh-CN" sz="2800" b="1"/>
              <a:t>3</a:t>
            </a:r>
            <a:r>
              <a:rPr lang="zh-CN" altLang="en-US" sz="2800" b="1"/>
              <a:t>．机械作业和人力作业并重；</a:t>
            </a:r>
            <a:endParaRPr lang="zh-CN" altLang="en-US" sz="2800" b="1"/>
          </a:p>
          <a:p>
            <a:pPr lvl="0" eaLnBrk="1" latinLnBrk="1" hangingPunct="1">
              <a:lnSpc>
                <a:spcPct val="150000"/>
              </a:lnSpc>
              <a:buNone/>
            </a:pPr>
            <a:r>
              <a:rPr lang="en-US" altLang="zh-CN" sz="2800" b="1"/>
              <a:t>4</a:t>
            </a:r>
            <a:r>
              <a:rPr lang="zh-CN" altLang="en-US" sz="2800" b="1"/>
              <a:t>．突发性和不均衡性；</a:t>
            </a:r>
            <a:endParaRPr lang="zh-CN" altLang="en-US" sz="2800" b="1"/>
          </a:p>
          <a:p>
            <a:pPr lvl="0" eaLnBrk="1" latinLnBrk="1" hangingPunct="1">
              <a:lnSpc>
                <a:spcPct val="150000"/>
              </a:lnSpc>
              <a:buNone/>
            </a:pPr>
            <a:r>
              <a:rPr lang="en-US" altLang="zh-CN" sz="2800" b="1"/>
              <a:t>5</a:t>
            </a:r>
            <a:r>
              <a:rPr lang="zh-CN" altLang="en-US" sz="2800" b="1"/>
              <a:t>．任务的强迫性；</a:t>
            </a:r>
            <a:endParaRPr lang="zh-CN" altLang="en-US" sz="2800" b="1"/>
          </a:p>
          <a:p>
            <a:pPr lvl="0" eaLnBrk="1" latinLnBrk="1" hangingPunct="1">
              <a:lnSpc>
                <a:spcPct val="150000"/>
              </a:lnSpc>
              <a:buNone/>
            </a:pPr>
            <a:r>
              <a:rPr lang="en-US" altLang="zh-CN" sz="2800" b="1"/>
              <a:t>6</a:t>
            </a:r>
            <a:r>
              <a:rPr lang="zh-CN" altLang="en-US" sz="2800" b="1"/>
              <a:t>．不规范的货物</a:t>
            </a:r>
            <a:endParaRPr lang="zh-CN" altLang="en-US" sz="2800" b="1"/>
          </a:p>
          <a:p>
            <a:pPr lvl="0" eaLnBrk="1" latinLnBrk="1" hangingPunct="1">
              <a:buFont typeface="Wingdings 2" panose="05020102010507070707" pitchFamily="18" charset="2"/>
              <a:buChar char="Ò"/>
            </a:pPr>
            <a:endParaRPr lang="zh-CN" altLang="en-US" sz="2800"/>
          </a:p>
        </p:txBody>
      </p:sp>
      <p:pic>
        <p:nvPicPr>
          <p:cNvPr id="2097161" name="图片 2097160" descr="MC900233536[1]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96225" y="4221162"/>
            <a:ext cx="1649412" cy="1763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标题 1048609"/>
          <p:cNvSpPr>
            <a:spLocks noGrp="1"/>
          </p:cNvSpPr>
          <p:nvPr>
            <p:ph type="title"/>
          </p:nvPr>
        </p:nvSpPr>
        <p:spPr>
          <a:xfrm>
            <a:off x="1981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0" tIns="45720" rIns="0" bIns="0" anchor="b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5000" b="0" i="0" u="none" baseline="0">
                <a:solidFill>
                  <a:schemeClr val="lt2"/>
                </a:solidFill>
                <a:latin typeface="Calibri" panose="020F0502020204030204" pitchFamily="34" charset="0"/>
                <a:ea typeface="隶书" panose="02010509060101010101" pitchFamily="49" charset="-122"/>
                <a:sym typeface="Arial" panose="020B0604020202020204" pitchFamily="34" charset="0"/>
              </a:defRPr>
            </a:lvl1pPr>
          </a:lstStyle>
          <a:p>
            <a:pPr lvl="0" eaLnBrk="1" latinLnBrk="1" hangingPunct="1"/>
            <a:r>
              <a:rPr lang="en-US" altLang="zh-CN" sz="4000"/>
              <a:t> </a:t>
            </a:r>
            <a:endParaRPr lang="en-US" altLang="zh-CN" sz="4000"/>
          </a:p>
        </p:txBody>
      </p:sp>
      <p:sp>
        <p:nvSpPr>
          <p:cNvPr id="1048611" name="内容占位符 1048610"/>
          <p:cNvSpPr>
            <a:spLocks noGrp="1"/>
          </p:cNvSpPr>
          <p:nvPr>
            <p:ph idx="1"/>
          </p:nvPr>
        </p:nvSpPr>
        <p:spPr>
          <a:xfrm>
            <a:off x="1847850" y="692150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273050" indent="-2730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639445" indent="-24574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-24638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187450" indent="-2095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461770" indent="-2095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r>
              <a:rPr lang="en-US" altLang="zh-CN" sz="3200" b="1">
                <a:latin typeface="宋体" panose="02010600030101010101" pitchFamily="2" charset="-122"/>
              </a:rPr>
              <a:t>2</a:t>
            </a:r>
            <a:r>
              <a:rPr lang="zh-CN" altLang="en-US" sz="3200" b="1">
                <a:latin typeface="宋体" panose="02010600030101010101" pitchFamily="2" charset="-122"/>
              </a:rPr>
              <a:t>、仓库安全生产措施</a:t>
            </a:r>
            <a:endParaRPr lang="zh-CN" altLang="en-US" sz="3200" b="1">
              <a:latin typeface="宋体" panose="02010600030101010101" pitchFamily="2" charset="-122"/>
            </a:endParaRPr>
          </a:p>
          <a:p>
            <a:pPr lvl="0" eaLnBrk="1" latinLnBrk="1" hangingPunct="1">
              <a:lnSpc>
                <a:spcPct val="150000"/>
              </a:lnSpc>
            </a:pPr>
            <a:r>
              <a:rPr lang="zh-CN" altLang="en-US" sz="3200" b="1">
                <a:latin typeface="宋体" panose="02010600030101010101" pitchFamily="2" charset="-122"/>
              </a:rPr>
              <a:t>（</a:t>
            </a:r>
            <a:r>
              <a:rPr lang="en-US" altLang="zh-CN" sz="3200" b="1">
                <a:latin typeface="宋体" panose="02010600030101010101" pitchFamily="2" charset="-122"/>
              </a:rPr>
              <a:t>1</a:t>
            </a:r>
            <a:r>
              <a:rPr lang="zh-CN" altLang="en-US" sz="3200" b="1">
                <a:latin typeface="宋体" panose="02010600030101010101" pitchFamily="2" charset="-122"/>
              </a:rPr>
              <a:t>）安全操作管理制度化</a:t>
            </a:r>
            <a:endParaRPr lang="zh-CN" altLang="en-US" sz="3200" b="1">
              <a:latin typeface="宋体" panose="02010600030101010101" pitchFamily="2" charset="-122"/>
            </a:endParaRPr>
          </a:p>
          <a:p>
            <a:pPr lvl="0" eaLnBrk="1" latinLnBrk="1" hangingPunct="1">
              <a:lnSpc>
                <a:spcPct val="150000"/>
              </a:lnSpc>
            </a:pPr>
            <a:r>
              <a:rPr lang="zh-CN" altLang="en-US" sz="3200" b="1">
                <a:latin typeface="宋体" panose="02010600030101010101" pitchFamily="2" charset="-122"/>
              </a:rPr>
              <a:t>（</a:t>
            </a:r>
            <a:r>
              <a:rPr lang="en-US" altLang="zh-CN" sz="3200" b="1">
                <a:latin typeface="宋体" panose="02010600030101010101" pitchFamily="2" charset="-122"/>
              </a:rPr>
              <a:t>2</a:t>
            </a:r>
            <a:r>
              <a:rPr lang="zh-CN" altLang="en-US" sz="3200" b="1">
                <a:latin typeface="宋体" panose="02010600030101010101" pitchFamily="2" charset="-122"/>
              </a:rPr>
              <a:t>）加强劳动安全保护：包括直接和间接施行于员工人身的保护措施。</a:t>
            </a:r>
            <a:endParaRPr lang="zh-CN" altLang="en-US" sz="3200" b="1">
              <a:latin typeface="宋体" panose="02010600030101010101" pitchFamily="2" charset="-122"/>
            </a:endParaRPr>
          </a:p>
          <a:p>
            <a:pPr lvl="0" eaLnBrk="1" latinLnBrk="1" hangingPunct="1">
              <a:lnSpc>
                <a:spcPct val="150000"/>
              </a:lnSpc>
            </a:pPr>
            <a:r>
              <a:rPr lang="zh-CN" altLang="en-US" sz="3200" b="1">
                <a:latin typeface="宋体" panose="02010600030101010101" pitchFamily="2" charset="-122"/>
              </a:rPr>
              <a:t>（</a:t>
            </a:r>
            <a:r>
              <a:rPr lang="en-US" altLang="zh-CN" sz="3200" b="1">
                <a:latin typeface="宋体" panose="02010600030101010101" pitchFamily="2" charset="-122"/>
              </a:rPr>
              <a:t>3</a:t>
            </a:r>
            <a:r>
              <a:rPr lang="zh-CN" altLang="en-US" sz="3200" b="1">
                <a:latin typeface="宋体" panose="02010600030101010101" pitchFamily="2" charset="-122"/>
              </a:rPr>
              <a:t>）重视从业教育与培训</a:t>
            </a:r>
            <a:endParaRPr lang="zh-CN" altLang="en-US" sz="3200" b="1">
              <a:latin typeface="宋体" panose="02010600030101010101" pitchFamily="2" charset="-122"/>
            </a:endParaRPr>
          </a:p>
        </p:txBody>
      </p:sp>
      <p:pic>
        <p:nvPicPr>
          <p:cNvPr id="2097162" name="图片 2097161" descr="MC900018417[1]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8401050" y="4941887"/>
            <a:ext cx="1776412" cy="122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标题 1048613"/>
          <p:cNvSpPr>
            <a:spLocks noGrp="1"/>
          </p:cNvSpPr>
          <p:nvPr>
            <p:ph type="title"/>
          </p:nvPr>
        </p:nvSpPr>
        <p:spPr>
          <a:xfrm>
            <a:off x="1992312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0" tIns="45720" rIns="0" bIns="0" anchor="b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5000" b="0" i="0" u="none" baseline="0">
                <a:solidFill>
                  <a:schemeClr val="lt2"/>
                </a:solidFill>
                <a:latin typeface="Calibri" panose="020F0502020204030204" pitchFamily="34" charset="0"/>
                <a:ea typeface="隶书" panose="02010509060101010101" pitchFamily="49" charset="-122"/>
                <a:sym typeface="Arial" panose="020B0604020202020204" pitchFamily="34" charset="0"/>
              </a:defRPr>
            </a:lvl1pPr>
          </a:lstStyle>
          <a:p>
            <a:pPr lvl="0" algn="ctr" eaLnBrk="1" latinLnBrk="1" hangingPunct="1"/>
            <a:r>
              <a:rPr lang="zh-CN" altLang="en-US" sz="4000" b="1">
                <a:solidFill>
                  <a:srgbClr val="0070C0"/>
                </a:solidFill>
              </a:rPr>
              <a:t>仓库工作是事故发生最高的领域</a:t>
            </a:r>
            <a:endParaRPr lang="zh-CN" altLang="en-US" sz="4000" b="1">
              <a:solidFill>
                <a:srgbClr val="0070C0"/>
              </a:solidFill>
            </a:endParaRPr>
          </a:p>
        </p:txBody>
      </p:sp>
      <p:sp>
        <p:nvSpPr>
          <p:cNvPr id="1048615" name="内容占位符 1048614"/>
          <p:cNvSpPr>
            <a:spLocks noGrp="1"/>
          </p:cNvSpPr>
          <p:nvPr>
            <p:ph idx="1"/>
          </p:nvPr>
        </p:nvSpPr>
        <p:spPr>
          <a:xfrm>
            <a:off x="1919287" y="148431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273050" indent="-2730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639445" indent="-24574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-24638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187450" indent="-2095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461770" indent="-2095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>
              <a:lnSpc>
                <a:spcPct val="90000"/>
              </a:lnSpc>
            </a:pPr>
            <a:r>
              <a:rPr lang="zh-CN" altLang="en-US" sz="2800" b="1"/>
              <a:t>根据美国劳动署的统计资料，</a:t>
            </a:r>
            <a:r>
              <a:rPr lang="zh-CN" altLang="en-US" sz="2800" b="1">
                <a:solidFill>
                  <a:srgbClr val="7E9632"/>
                </a:solidFill>
              </a:rPr>
              <a:t>货车及仓库运输作业</a:t>
            </a:r>
            <a:r>
              <a:rPr lang="zh-CN" altLang="en-US" sz="2800" b="1"/>
              <a:t>是全美工业事故发生率最高领域。快速移动的</a:t>
            </a:r>
            <a:r>
              <a:rPr lang="zh-CN" altLang="en-US" sz="2800" b="1">
                <a:solidFill>
                  <a:srgbClr val="0070C0"/>
                </a:solidFill>
              </a:rPr>
              <a:t>叉车载运重负荷货物并在狭小的区域操作</a:t>
            </a:r>
            <a:r>
              <a:rPr lang="en-US" altLang="zh-CN" sz="2800" b="1"/>
              <a:t>，很容易引起事故的不断发生。每年平均每个装卸平台大约100000</a:t>
            </a:r>
            <a:r>
              <a:rPr lang="zh-CN" altLang="en-US" sz="2800" b="1"/>
              <a:t>次通过，因此发生事故的概率也就很大。当事故发生时，将</a:t>
            </a:r>
            <a:r>
              <a:rPr lang="zh-CN" altLang="en-US" sz="2800" b="1">
                <a:solidFill>
                  <a:srgbClr val="7E9632"/>
                </a:solidFill>
              </a:rPr>
              <a:t>导致员工永久的致残或更为恶劣的结果</a:t>
            </a:r>
            <a:r>
              <a:rPr lang="en-US" altLang="zh-CN" sz="2800" b="1"/>
              <a:t>。在美国，一个30</a:t>
            </a:r>
            <a:r>
              <a:rPr lang="zh-CN" altLang="en-US" sz="2800" b="1"/>
              <a:t>岁的员工在因工伤导致残废后所需承担的金额费用可能达</a:t>
            </a:r>
            <a:r>
              <a:rPr lang="en-US" altLang="zh-CN" sz="2800" b="1"/>
              <a:t>100</a:t>
            </a:r>
            <a:r>
              <a:rPr lang="zh-CN" altLang="en-US" sz="2800" b="1"/>
              <a:t>万美元。</a:t>
            </a:r>
            <a:endParaRPr lang="zh-CN" altLang="en-US" sz="2800" b="1"/>
          </a:p>
        </p:txBody>
      </p:sp>
      <p:pic>
        <p:nvPicPr>
          <p:cNvPr id="2097163" name="图片 2097162" descr="MC900198569[1]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751762" y="4652962"/>
            <a:ext cx="2243137" cy="2024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内容占位符 1048615"/>
          <p:cNvSpPr>
            <a:spLocks noGrp="1"/>
          </p:cNvSpPr>
          <p:nvPr>
            <p:ph idx="1"/>
          </p:nvPr>
        </p:nvSpPr>
        <p:spPr>
          <a:xfrm>
            <a:off x="1981200" y="609600"/>
            <a:ext cx="8229600" cy="55165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273050" indent="-2730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639445" indent="-24574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-24638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187450" indent="-2095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461770" indent="-2095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r>
              <a:rPr lang="en-US" altLang="zh-CN" sz="3200" b="1">
                <a:latin typeface="宋体" panose="02010600030101010101" pitchFamily="2" charset="-122"/>
              </a:rPr>
              <a:t>3.</a:t>
            </a:r>
            <a:r>
              <a:rPr lang="zh-CN" altLang="en-US" sz="3200" b="1">
                <a:latin typeface="宋体" panose="02010600030101010101" pitchFamily="2" charset="-122"/>
              </a:rPr>
              <a:t>安全生产基本要求</a:t>
            </a:r>
            <a:endParaRPr lang="zh-CN" altLang="en-US" sz="3200" b="1">
              <a:latin typeface="宋体" panose="02010600030101010101" pitchFamily="2" charset="-122"/>
            </a:endParaRPr>
          </a:p>
          <a:p>
            <a:pPr lvl="0" eaLnBrk="1" latinLnBrk="1" hangingPunct="1">
              <a:buNone/>
            </a:pPr>
            <a:r>
              <a:rPr lang="en-US" altLang="zh-CN" sz="2800" b="1">
                <a:latin typeface="宋体" panose="02010600030101010101" pitchFamily="2" charset="-122"/>
              </a:rPr>
              <a:t>（1</a:t>
            </a:r>
            <a:r>
              <a:rPr lang="zh-CN" altLang="en-US" sz="2800" b="1">
                <a:latin typeface="宋体" panose="02010600030101010101" pitchFamily="2" charset="-122"/>
              </a:rPr>
              <a:t>）人力操作</a:t>
            </a:r>
            <a:endParaRPr lang="zh-CN" altLang="en-US" sz="2800" b="1">
              <a:latin typeface="宋体" panose="02010600030101010101" pitchFamily="2" charset="-122"/>
            </a:endParaRPr>
          </a:p>
          <a:p>
            <a:pPr lvl="0" eaLnBrk="1" latinLnBrk="1" hangingPunct="1">
              <a:buNone/>
            </a:pPr>
            <a:r>
              <a:rPr lang="zh-CN" altLang="en-US" sz="2800" b="1">
                <a:latin typeface="宋体" panose="02010600030101010101" pitchFamily="2" charset="-122"/>
              </a:rPr>
              <a:t>①人力作业仅限制在轻负荷的作业</a:t>
            </a:r>
            <a:endParaRPr lang="zh-CN" altLang="en-US" sz="2800" b="1">
              <a:latin typeface="宋体" panose="02010600030101010101" pitchFamily="2" charset="-122"/>
            </a:endParaRPr>
          </a:p>
          <a:p>
            <a:pPr lvl="0" eaLnBrk="1" latinLnBrk="1" hangingPunct="1">
              <a:buNone/>
            </a:pPr>
            <a:r>
              <a:rPr lang="zh-CN" altLang="en-US" sz="2800" b="1">
                <a:latin typeface="宋体" panose="02010600030101010101" pitchFamily="2" charset="-122"/>
              </a:rPr>
              <a:t>②尽可能采用人力机械作业</a:t>
            </a:r>
            <a:endParaRPr lang="zh-CN" altLang="en-US" sz="2800" b="1">
              <a:latin typeface="宋体" panose="02010600030101010101" pitchFamily="2" charset="-122"/>
            </a:endParaRPr>
          </a:p>
          <a:p>
            <a:pPr lvl="0" eaLnBrk="1" latinLnBrk="1" hangingPunct="1">
              <a:buNone/>
            </a:pPr>
            <a:r>
              <a:rPr lang="zh-CN" altLang="en-US" sz="2800" b="1">
                <a:latin typeface="宋体" panose="02010600030101010101" pitchFamily="2" charset="-122"/>
              </a:rPr>
              <a:t>③只在适合作业的安全环境进行作业</a:t>
            </a:r>
            <a:endParaRPr lang="zh-CN" altLang="en-US" sz="2800" b="1">
              <a:latin typeface="宋体" panose="02010600030101010101" pitchFamily="2" charset="-122"/>
            </a:endParaRPr>
          </a:p>
          <a:p>
            <a:pPr lvl="0" eaLnBrk="1" latinLnBrk="1" hangingPunct="1">
              <a:buNone/>
            </a:pPr>
            <a:r>
              <a:rPr lang="zh-CN" altLang="en-US" sz="2800" b="1">
                <a:latin typeface="宋体" panose="02010600030101010101" pitchFamily="2" charset="-122"/>
              </a:rPr>
              <a:t>④作业人员按要求穿戴相应的安全防护用具，使用合适的作业工具进行作业。</a:t>
            </a:r>
            <a:endParaRPr lang="zh-CN" altLang="en-US" sz="2800" b="1">
              <a:latin typeface="宋体" panose="02010600030101010101" pitchFamily="2" charset="-122"/>
            </a:endParaRPr>
          </a:p>
          <a:p>
            <a:pPr lvl="0" eaLnBrk="1" latinLnBrk="1" hangingPunct="1">
              <a:buNone/>
            </a:pPr>
            <a:r>
              <a:rPr lang="zh-CN" altLang="en-US" sz="2800" b="1">
                <a:latin typeface="宋体" panose="02010600030101010101" pitchFamily="2" charset="-122"/>
              </a:rPr>
              <a:t>⑤合适安排工间休息：每作业</a:t>
            </a:r>
            <a:r>
              <a:rPr lang="en-US" altLang="zh-CN" sz="2800" b="1">
                <a:latin typeface="宋体" panose="02010600030101010101" pitchFamily="2" charset="-122"/>
              </a:rPr>
              <a:t>2h</a:t>
            </a:r>
            <a:r>
              <a:rPr lang="zh-CN" altLang="en-US" sz="2800" b="1">
                <a:latin typeface="宋体" panose="02010600030101010101" pitchFamily="2" charset="-122"/>
              </a:rPr>
              <a:t>至少有</a:t>
            </a:r>
            <a:r>
              <a:rPr lang="en-US" altLang="zh-CN" sz="2800" b="1">
                <a:latin typeface="宋体" panose="02010600030101010101" pitchFamily="2" charset="-122"/>
              </a:rPr>
              <a:t>10</a:t>
            </a:r>
            <a:r>
              <a:rPr lang="zh-CN" altLang="en-US" sz="2800" b="1">
                <a:latin typeface="宋体" panose="02010600030101010101" pitchFamily="2" charset="-122"/>
              </a:rPr>
              <a:t>分钟的休息时间，每</a:t>
            </a:r>
            <a:r>
              <a:rPr lang="en-US" altLang="zh-CN" sz="2800" b="1">
                <a:latin typeface="宋体" panose="02010600030101010101" pitchFamily="2" charset="-122"/>
              </a:rPr>
              <a:t>4h</a:t>
            </a:r>
            <a:r>
              <a:rPr lang="zh-CN" altLang="en-US" sz="2800" b="1">
                <a:latin typeface="宋体" panose="02010600030101010101" pitchFamily="2" charset="-122"/>
              </a:rPr>
              <a:t>有</a:t>
            </a:r>
            <a:r>
              <a:rPr lang="en-US" altLang="zh-CN" sz="2800" b="1">
                <a:latin typeface="宋体" panose="02010600030101010101" pitchFamily="2" charset="-122"/>
              </a:rPr>
              <a:t>1h</a:t>
            </a:r>
            <a:r>
              <a:rPr lang="zh-CN" altLang="en-US" sz="2800" b="1">
                <a:latin typeface="宋体" panose="02010600030101010101" pitchFamily="2" charset="-122"/>
              </a:rPr>
              <a:t>休息时间。</a:t>
            </a:r>
            <a:endParaRPr lang="zh-CN" altLang="en-US" sz="2800" b="1">
              <a:latin typeface="宋体" panose="02010600030101010101" pitchFamily="2" charset="-122"/>
            </a:endParaRPr>
          </a:p>
          <a:p>
            <a:pPr lvl="0" eaLnBrk="1" latinLnBrk="1" hangingPunct="1">
              <a:buNone/>
            </a:pPr>
            <a:r>
              <a:rPr lang="zh-CN" altLang="en-US" sz="2800" b="1">
                <a:latin typeface="宋体" panose="02010600030101010101" pitchFamily="2" charset="-122"/>
              </a:rPr>
              <a:t>⑥必须有专人在现场指挥和安全指导，严格按照安全规范进行作业指挥。</a:t>
            </a:r>
            <a:endParaRPr lang="zh-CN" altLang="en-US" sz="2800" b="1">
              <a:latin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内容占位符 1048616"/>
          <p:cNvSpPr>
            <a:spLocks noGrp="1"/>
          </p:cNvSpPr>
          <p:nvPr>
            <p:ph idx="1"/>
          </p:nvPr>
        </p:nvSpPr>
        <p:spPr>
          <a:xfrm>
            <a:off x="1992312" y="981075"/>
            <a:ext cx="8258175" cy="56261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273050" indent="-2730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639445" indent="-245745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-24638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187450" indent="-2095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461770" indent="-2095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b="0" i="0" u="none" baseline="0">
                <a:solidFill>
                  <a:schemeClr val="dk1"/>
                </a:solidFill>
                <a:latin typeface="Constantia" panose="02030602050306030303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>
              <a:lnSpc>
                <a:spcPct val="90000"/>
              </a:lnSpc>
              <a:buNone/>
            </a:pPr>
            <a:r>
              <a:rPr lang="zh-CN" altLang="en-US" sz="2800" b="1">
                <a:latin typeface="宋体" panose="02010600030101010101" pitchFamily="2" charset="-122"/>
              </a:rPr>
              <a:t>（</a:t>
            </a:r>
            <a:r>
              <a:rPr lang="en-US" altLang="zh-CN" sz="2800" b="1">
                <a:latin typeface="宋体" panose="02010600030101010101" pitchFamily="2" charset="-122"/>
              </a:rPr>
              <a:t>2</a:t>
            </a:r>
            <a:r>
              <a:rPr lang="zh-CN" altLang="en-US" sz="2800" b="1">
                <a:latin typeface="宋体" panose="02010600030101010101" pitchFamily="2" charset="-122"/>
              </a:rPr>
              <a:t>）机械安全作业</a:t>
            </a:r>
            <a:endParaRPr lang="zh-CN" altLang="en-US" sz="2800" b="1">
              <a:latin typeface="宋体" panose="02010600030101010101" pitchFamily="2" charset="-122"/>
            </a:endParaRPr>
          </a:p>
          <a:p>
            <a:pPr lvl="0" eaLnBrk="1" latinLnBrk="1" hangingPunct="1">
              <a:lnSpc>
                <a:spcPct val="90000"/>
              </a:lnSpc>
              <a:buNone/>
            </a:pPr>
            <a:r>
              <a:rPr lang="zh-CN" altLang="en-US" sz="2800" b="1">
                <a:latin typeface="宋体" panose="02010600030101010101" pitchFamily="2" charset="-122"/>
              </a:rPr>
              <a:t>① 使用合适的机械、设备进行作业</a:t>
            </a:r>
            <a:endParaRPr lang="zh-CN" altLang="en-US" sz="2800" b="1">
              <a:latin typeface="宋体" panose="02010600030101010101" pitchFamily="2" charset="-122"/>
            </a:endParaRPr>
          </a:p>
          <a:p>
            <a:pPr lvl="0" eaLnBrk="1" latinLnBrk="1" hangingPunct="1">
              <a:lnSpc>
                <a:spcPct val="90000"/>
              </a:lnSpc>
              <a:buNone/>
            </a:pPr>
            <a:r>
              <a:rPr lang="zh-CN" altLang="en-US" sz="2800" b="1">
                <a:latin typeface="宋体" panose="02010600030101010101" pitchFamily="2" charset="-122"/>
              </a:rPr>
              <a:t>② 所使用的设备具有良好的工况：危险品作业时还需要减低负荷</a:t>
            </a:r>
            <a:r>
              <a:rPr lang="en-US" altLang="zh-CN" sz="2800" b="1">
                <a:latin typeface="宋体" panose="02010600030101010101" pitchFamily="2" charset="-122"/>
              </a:rPr>
              <a:t>25%</a:t>
            </a:r>
            <a:r>
              <a:rPr lang="zh-CN" altLang="en-US" sz="2800" b="1">
                <a:latin typeface="宋体" panose="02010600030101010101" pitchFamily="2" charset="-122"/>
              </a:rPr>
              <a:t>作业。</a:t>
            </a:r>
            <a:endParaRPr lang="zh-CN" altLang="en-US" sz="2800" b="1">
              <a:latin typeface="宋体" panose="02010600030101010101" pitchFamily="2" charset="-122"/>
            </a:endParaRPr>
          </a:p>
          <a:p>
            <a:pPr lvl="0" eaLnBrk="1" latinLnBrk="1" hangingPunct="1">
              <a:lnSpc>
                <a:spcPct val="90000"/>
              </a:lnSpc>
              <a:buNone/>
            </a:pPr>
            <a:r>
              <a:rPr lang="zh-CN" altLang="en-US" sz="2800" b="1">
                <a:latin typeface="宋体" panose="02010600030101010101" pitchFamily="2" charset="-122"/>
              </a:rPr>
              <a:t>③ 设备作业要有专人进行指挥</a:t>
            </a:r>
            <a:endParaRPr lang="zh-CN" altLang="en-US" sz="2800" b="1">
              <a:latin typeface="宋体" panose="02010600030101010101" pitchFamily="2" charset="-122"/>
            </a:endParaRPr>
          </a:p>
          <a:p>
            <a:pPr lvl="0" eaLnBrk="1" latinLnBrk="1" hangingPunct="1">
              <a:lnSpc>
                <a:spcPct val="90000"/>
              </a:lnSpc>
              <a:buNone/>
            </a:pPr>
            <a:r>
              <a:rPr lang="zh-CN" altLang="en-US" sz="2800" b="1">
                <a:latin typeface="宋体" panose="02010600030101010101" pitchFamily="2" charset="-122"/>
              </a:rPr>
              <a:t>④ 汽车装卸时，注意保持安全间距。汽车与堆物距离不小于</a:t>
            </a:r>
            <a:r>
              <a:rPr lang="en-US" altLang="zh-CN" sz="2800" b="1">
                <a:latin typeface="宋体" panose="02010600030101010101" pitchFamily="2" charset="-122"/>
              </a:rPr>
              <a:t>2m</a:t>
            </a:r>
            <a:r>
              <a:rPr lang="zh-CN" altLang="en-US" sz="2800" b="1">
                <a:latin typeface="宋体" panose="02010600030101010101" pitchFamily="2" charset="-122"/>
              </a:rPr>
              <a:t>，与滚动物品距离不得小于</a:t>
            </a:r>
            <a:r>
              <a:rPr lang="en-US" altLang="zh-CN" sz="2800" b="1">
                <a:latin typeface="宋体" panose="02010600030101010101" pitchFamily="2" charset="-122"/>
              </a:rPr>
              <a:t>3m</a:t>
            </a:r>
            <a:r>
              <a:rPr lang="zh-CN" altLang="en-US" sz="2800" b="1">
                <a:latin typeface="宋体" panose="02010600030101010101" pitchFamily="2" charset="-122"/>
              </a:rPr>
              <a:t>。多辆汽车同时进行装卸时，直线停放的前后车距不得小于</a:t>
            </a:r>
            <a:r>
              <a:rPr lang="en-US" altLang="zh-CN" sz="2800" b="1">
                <a:latin typeface="宋体" panose="02010600030101010101" pitchFamily="2" charset="-122"/>
              </a:rPr>
              <a:t>2m</a:t>
            </a:r>
            <a:r>
              <a:rPr lang="zh-CN" altLang="en-US" sz="2800" b="1">
                <a:latin typeface="宋体" panose="02010600030101010101" pitchFamily="2" charset="-122"/>
              </a:rPr>
              <a:t>，并排停放的两车侧板距离不得小于</a:t>
            </a:r>
            <a:r>
              <a:rPr lang="en-US" altLang="zh-CN" sz="2800" b="1">
                <a:latin typeface="宋体" panose="02010600030101010101" pitchFamily="2" charset="-122"/>
              </a:rPr>
              <a:t>1.5m</a:t>
            </a:r>
            <a:r>
              <a:rPr lang="zh-CN" altLang="en-US" sz="2800" b="1">
                <a:latin typeface="宋体" panose="02010600030101010101" pitchFamily="2" charset="-122"/>
              </a:rPr>
              <a:t>。</a:t>
            </a:r>
            <a:endParaRPr lang="zh-CN" altLang="en-US" sz="2800" b="1">
              <a:latin typeface="宋体" panose="02010600030101010101" pitchFamily="2" charset="-122"/>
            </a:endParaRPr>
          </a:p>
          <a:p>
            <a:pPr lvl="0" eaLnBrk="1" latinLnBrk="1" hangingPunct="1">
              <a:lnSpc>
                <a:spcPct val="90000"/>
              </a:lnSpc>
              <a:buNone/>
            </a:pPr>
            <a:r>
              <a:rPr lang="zh-CN" altLang="en-US" sz="2800" b="1">
                <a:latin typeface="宋体" panose="02010600030101010101" pitchFamily="2" charset="-122"/>
              </a:rPr>
              <a:t>⑤ 移动吊车必须在停放稳定后方可作业</a:t>
            </a:r>
            <a:endParaRPr lang="zh-CN" altLang="en-US" sz="2800" b="1">
              <a:latin typeface="宋体" panose="02010600030101010101" pitchFamily="2" charset="-122"/>
            </a:endParaRPr>
          </a:p>
          <a:p>
            <a:pPr lvl="0" eaLnBrk="1" latinLnBrk="1" hangingPunct="1">
              <a:lnSpc>
                <a:spcPct val="90000"/>
              </a:lnSpc>
              <a:buNone/>
            </a:pPr>
            <a:r>
              <a:rPr lang="zh-CN" altLang="en-US" sz="2800" b="1">
                <a:latin typeface="宋体" panose="02010600030101010101" pitchFamily="2" charset="-122"/>
              </a:rPr>
              <a:t>⑥ 载货移动设备上不得载人运行</a:t>
            </a:r>
            <a:endParaRPr lang="zh-CN" altLang="en-US" sz="2800" b="1">
              <a:latin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621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621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TEMPLATE_SUBCATEGORY" val="0"/>
  <p:tag name="KSO_WM_TEMPLATE_COLOR_TYPE" val="1"/>
  <p:tag name="KSO_WM_TEMPLATE_MASTER_THUMB_INDEX" val="12"/>
  <p:tag name="KSO_WM_TEMPLATE_THUMBS_INDEX" val="1、4、10、12、15、18、21、24、27、29、34"/>
  <p:tag name="KSO_WM_TAG_VERSION" val="1.0"/>
  <p:tag name="KSO_WM_BEAUTIFY_FLAG" val="#wm#"/>
  <p:tag name="KSO_WM_TEMPLATE_CATEGORY" val="custom"/>
  <p:tag name="KSO_WM_TEMPLATE_INDEX" val="20203621"/>
  <p:tag name="KSO_WM_TEMPLATE_MASTER_TYPE" val="1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UNIT_ISCONTENTSTITLE" val="0"/>
  <p:tag name="KSO_WM_UNIT_ISNUMDGMTITLE" val="0"/>
  <p:tag name="KSO_WM_UNIT_PRESET_TEXT" val="企业产品发布会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1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TEXT_FILL_FORE_SCHEMECOLOR_INDEX_BRIGHTNESS" val="0"/>
  <p:tag name="KSO_WM_UNIT_TEXT_FILL_FORE_SCHEMECOLOR_INDEX" val="5"/>
  <p:tag name="KSO_WM_UNIT_TEXT_FILL_TYPE" val="1"/>
</p:tagLst>
</file>

<file path=ppt/tags/tag148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ags/tag149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51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52.xml><?xml version="1.0" encoding="utf-8"?>
<p:tagLst xmlns:p="http://schemas.openxmlformats.org/presentationml/2006/main">
  <p:tag name="KSO_WM_SLIDE_ID" val="custom20203621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3621"/>
  <p:tag name="KSO_WM_SLIDE_LAYOUT" val="a_b_f"/>
  <p:tag name="KSO_WM_SLIDE_LAYOUT_CNT" val="1_1_2"/>
  <p:tag name="KSO_WM_TEMPLATE_MASTER_THUMB_INDEX" val="12"/>
  <p:tag name="KSO_WM_TEMPLATE_THUMBS_INDEX" val="1、4、10、12、15、18、21、24、27、29、34"/>
  <p:tag name="KSO_WM_SPECIAL_SOURCE" val="bdnull"/>
</p:tagLst>
</file>

<file path=ppt/tags/tag15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4.xml><?xml version="1.0" encoding="utf-8"?>
<p:tagLst xmlns:p="http://schemas.openxmlformats.org/presentationml/2006/main">
  <p:tag name="KSO_WM_SPECIAL_SOURCE" val="bdnull"/>
</p:tagLst>
</file>

<file path=ppt/tags/tag155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56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57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158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159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commondata" val="eyJoZGlkIjoiMmU4YWI0YWE3YWNmZGVjNjMyYTRjYTFjMTc3YzAyZGIifQ==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Default Color Scheme">
      <a:dk1>
        <a:srgbClr val="000000"/>
      </a:dk1>
      <a:lt1>
        <a:srgbClr val="FFFFFF"/>
      </a:lt1>
      <a:dk2>
        <a:srgbClr val="DBF5F9"/>
      </a:dk2>
      <a:lt2>
        <a:srgbClr val="04617B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CC2"/>
      </a:accent6>
      <a:hlink>
        <a:srgbClr val="E2D700"/>
      </a:hlink>
      <a:folHlink>
        <a:srgbClr val="85DFD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Color Scheme 1">
        <a:dk1>
          <a:srgbClr val="000000"/>
        </a:dk1>
        <a:lt1>
          <a:srgbClr val="FFFFFF"/>
        </a:lt1>
        <a:dk2>
          <a:srgbClr val="DBF5F9"/>
        </a:dk2>
        <a:lt2>
          <a:srgbClr val="04617B"/>
        </a:lt2>
        <a:accent1>
          <a:srgbClr val="0F6FC6"/>
        </a:accent1>
        <a:accent2>
          <a:srgbClr val="009DD9"/>
        </a:accent2>
        <a:accent3>
          <a:srgbClr val="FFFFFF"/>
        </a:accent3>
        <a:accent4>
          <a:srgbClr val="000000"/>
        </a:accent4>
        <a:accent5>
          <a:srgbClr val="AABBDF"/>
        </a:accent5>
        <a:accent6>
          <a:srgbClr val="008CC2"/>
        </a:accent6>
        <a:hlink>
          <a:srgbClr val="E2D700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">
      <a:dk1>
        <a:srgbClr val="000000"/>
      </a:dk1>
      <a:lt1>
        <a:srgbClr val="FFFFFF"/>
      </a:lt1>
      <a:dk2>
        <a:srgbClr val="E6EFE9"/>
      </a:dk2>
      <a:lt2>
        <a:srgbClr val="FFFFFF"/>
      </a:lt2>
      <a:accent1>
        <a:srgbClr val="74BE8B"/>
      </a:accent1>
      <a:accent2>
        <a:srgbClr val="A4D252"/>
      </a:accent2>
      <a:accent3>
        <a:srgbClr val="C2CD57"/>
      </a:accent3>
      <a:accent4>
        <a:srgbClr val="DACE36"/>
      </a:accent4>
      <a:accent5>
        <a:srgbClr val="E0C252"/>
      </a:accent5>
      <a:accent6>
        <a:srgbClr val="E19C51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3137</Words>
  <Application>WPS 演示</Application>
  <PresentationFormat>全屏显示(4:3)</PresentationFormat>
  <Paragraphs>177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44" baseType="lpstr">
      <vt:lpstr>Arial</vt:lpstr>
      <vt:lpstr>宋体</vt:lpstr>
      <vt:lpstr>Wingdings</vt:lpstr>
      <vt:lpstr>Constantia</vt:lpstr>
      <vt:lpstr>Calibri</vt:lpstr>
      <vt:lpstr>隶书</vt:lpstr>
      <vt:lpstr>Wingdings 2</vt:lpstr>
      <vt:lpstr>Wingdings 2</vt:lpstr>
      <vt:lpstr>Calibri Light</vt:lpstr>
      <vt:lpstr>微软雅黑</vt:lpstr>
      <vt:lpstr>Arial Unicode MS</vt:lpstr>
      <vt:lpstr>汉仪旗黑-85S</vt:lpstr>
      <vt:lpstr>黑体</vt:lpstr>
      <vt:lpstr>李旭科毛笔行书</vt:lpstr>
      <vt:lpstr>楷体</vt:lpstr>
      <vt:lpstr>Office 主题</vt:lpstr>
      <vt:lpstr>3_Office 主题​​</vt:lpstr>
      <vt:lpstr>《中华人民共和国安全生产法》</vt:lpstr>
      <vt:lpstr>PowerPoint 演示文稿</vt:lpstr>
      <vt:lpstr>PowerPoint 演示文稿</vt:lpstr>
      <vt:lpstr>第一部分 仓库的安全管理</vt:lpstr>
      <vt:lpstr>PowerPoint 演示文稿</vt:lpstr>
      <vt:lpstr> </vt:lpstr>
      <vt:lpstr>仓库工作是事故发生最高的领域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第二部分 库区的消防管理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仓库安全管理</dc:title>
  <dc:creator>MI 9 Transparent Edition</dc:creator>
  <cp:lastModifiedBy>monkeyhappy</cp:lastModifiedBy>
  <cp:revision>4</cp:revision>
  <dcterms:created xsi:type="dcterms:W3CDTF">2011-05-16T04:51:00Z</dcterms:created>
  <dcterms:modified xsi:type="dcterms:W3CDTF">2023-11-14T06:28:10Z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78BD5D7CE0344A93BD3D74B400B2CF14_12</vt:lpwstr>
  </property>
  <property fmtid="{D5CDD505-2E9C-101B-9397-08002B2CF9AE}" pid="3" name="KSOProductBuildVer">
    <vt:lpwstr>2052-12.1.0.15712</vt:lpwstr>
  </property>
</Properties>
</file>